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7"/>
  </p:notesMasterIdLst>
  <p:handoutMasterIdLst>
    <p:handoutMasterId r:id="rId18"/>
  </p:handoutMasterIdLst>
  <p:sldIdLst>
    <p:sldId id="560" r:id="rId7"/>
    <p:sldId id="308" r:id="rId8"/>
    <p:sldId id="543" r:id="rId9"/>
    <p:sldId id="561" r:id="rId10"/>
    <p:sldId id="545" r:id="rId11"/>
    <p:sldId id="562" r:id="rId12"/>
    <p:sldId id="564" r:id="rId13"/>
    <p:sldId id="554" r:id="rId14"/>
    <p:sldId id="548" r:id="rId15"/>
    <p:sldId id="318"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10"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3" clrIdx="15">
    <p:extLst>
      <p:ext uri="{19B8F6BF-5375-455C-9EA6-DF929625EA0E}">
        <p15:presenceInfo xmlns:p15="http://schemas.microsoft.com/office/powerpoint/2012/main" userId="S::cseals@clinicaloptions.com::0852e532-1f9e-4bbf-9b56-be19a9543a31" providerId="AD"/>
      </p:ext>
    </p:extLst>
  </p:cmAuthor>
  <p:cmAuthor id="17" name="nhanson" initials="n" lastIdx="1" clrIdx="16">
    <p:extLst>
      <p:ext uri="{19B8F6BF-5375-455C-9EA6-DF929625EA0E}">
        <p15:presenceInfo xmlns:p15="http://schemas.microsoft.com/office/powerpoint/2012/main" userId="nhanson" providerId="None"/>
      </p:ext>
    </p:extLst>
  </p:cmAuthor>
  <p:cmAuthor id="18" name="CLINICALOPTIONS\mbecker" initials="C" lastIdx="1" clrIdx="17">
    <p:extLst>
      <p:ext uri="{19B8F6BF-5375-455C-9EA6-DF929625EA0E}">
        <p15:presenceInfo xmlns:p15="http://schemas.microsoft.com/office/powerpoint/2012/main" userId="CLINICALOPTIONS\mbecker" providerId="None"/>
      </p:ext>
    </p:extLst>
  </p:cmAuthor>
  <p:cmAuthor id="19" name="Dussadee Royal" initials="DR" lastIdx="3" clrIdx="18">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22" autoAdjust="0"/>
    <p:restoredTop sz="74881" autoAdjust="0"/>
  </p:normalViewPr>
  <p:slideViewPr>
    <p:cSldViewPr snapToGrid="0">
      <p:cViewPr varScale="1">
        <p:scale>
          <a:sx n="56" d="100"/>
          <a:sy n="56" d="100"/>
        </p:scale>
        <p:origin x="1100" y="60"/>
      </p:cViewPr>
      <p:guideLst>
        <p:guide orient="horz" pos="4128"/>
        <p:guide orient="horz" pos="1008"/>
        <p:guide orient="horz" pos="4032"/>
        <p:guide orient="horz" pos="151"/>
        <p:guide orient="horz" pos="264"/>
        <p:guide orient="horz" pos="3912"/>
        <p:guide orient="horz"/>
        <p:guide pos="329"/>
        <p:guide pos="7407"/>
        <p:guide pos="453"/>
        <p:guide pos="7248"/>
      </p:guideLst>
    </p:cSldViewPr>
  </p:slideViewPr>
  <p:notesTextViewPr>
    <p:cViewPr>
      <p:scale>
        <a:sx n="1" d="1"/>
        <a:sy n="1" d="1"/>
      </p:scale>
      <p:origin x="0" y="0"/>
    </p:cViewPr>
  </p:notesTextViewPr>
  <p:sorterViewPr>
    <p:cViewPr>
      <p:scale>
        <a:sx n="110" d="100"/>
        <a:sy n="11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LBCL, large B-cell lymphoma; R/R, relapsed/refractory.</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LBCL, large B-cell lymphoma; R/R, relapsed/refractory.</a:t>
            </a:r>
          </a:p>
        </p:txBody>
      </p:sp>
      <p:sp>
        <p:nvSpPr>
          <p:cNvPr id="4" name="Slide Number Placeholder 3"/>
          <p:cNvSpPr>
            <a:spLocks noGrp="1"/>
          </p:cNvSpPr>
          <p:nvPr>
            <p:ph type="sldNum" sz="quarter" idx="5"/>
          </p:nvPr>
        </p:nvSpPr>
        <p:spPr/>
        <p:txBody>
          <a:bodyPr/>
          <a:lstStyle/>
          <a:p>
            <a:fld id="{D60ABAA2-6C4E-466F-9BAE-1C454D0B2418}" type="slidenum">
              <a:rPr lang="en-US" smtClean="0"/>
              <a:t>3</a:t>
            </a:fld>
            <a:endParaRPr lang="en-US" dirty="0"/>
          </a:p>
        </p:txBody>
      </p:sp>
    </p:spTree>
    <p:extLst>
      <p:ext uri="{BB962C8B-B14F-4D97-AF65-F5344CB8AC3E}">
        <p14:creationId xmlns:p14="http://schemas.microsoft.com/office/powerpoint/2010/main" val="516998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CR, complete response; DLBCL, diffuse large B-cell lymphoma; DoCR, duration of complete response; DoR, duration of response; ECOG, Eastern Cooperative Oncology Group; FL, follicular lymphoma; HGBCL, high-grade B-cell lymphoma; IRC, independent review committee; LBCL, large B-cell lymphoma; NOS, not otherwise specified; ORR, overall response rate; OS, overall survival; PFS, progression-free survival; PMBCL, primary mediastinal large B-cell lymphoma; PS, performance status; R/R, relapsed/refractory.</a:t>
            </a:r>
          </a:p>
        </p:txBody>
      </p:sp>
      <p:sp>
        <p:nvSpPr>
          <p:cNvPr id="4" name="Slide Number Placeholder 3"/>
          <p:cNvSpPr>
            <a:spLocks noGrp="1"/>
          </p:cNvSpPr>
          <p:nvPr>
            <p:ph type="sldNum" sz="quarter" idx="5"/>
          </p:nvPr>
        </p:nvSpPr>
        <p:spPr/>
        <p:txBody>
          <a:bodyPr/>
          <a:lstStyle/>
          <a:p>
            <a:fld id="{D60ABAA2-6C4E-466F-9BAE-1C454D0B2418}" type="slidenum">
              <a:rPr lang="en-US" smtClean="0"/>
              <a:t>4</a:t>
            </a:fld>
            <a:endParaRPr lang="en-US" dirty="0"/>
          </a:p>
        </p:txBody>
      </p:sp>
    </p:spTree>
    <p:extLst>
      <p:ext uri="{BB962C8B-B14F-4D97-AF65-F5344CB8AC3E}">
        <p14:creationId xmlns:p14="http://schemas.microsoft.com/office/powerpoint/2010/main" val="2367940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LBCL, large B-cell lymphoma; NE, not estimable; ORR, overall response rate; R/R, relapsed/refractory.</a:t>
            </a:r>
          </a:p>
        </p:txBody>
      </p:sp>
      <p:sp>
        <p:nvSpPr>
          <p:cNvPr id="4" name="Slide Number Placeholder 3"/>
          <p:cNvSpPr>
            <a:spLocks noGrp="1"/>
          </p:cNvSpPr>
          <p:nvPr>
            <p:ph type="sldNum" sz="quarter" idx="5"/>
          </p:nvPr>
        </p:nvSpPr>
        <p:spPr/>
        <p:txBody>
          <a:bodyPr/>
          <a:lstStyle/>
          <a:p>
            <a:fld id="{D60ABAA2-6C4E-466F-9BAE-1C454D0B2418}" type="slidenum">
              <a:rPr lang="en-US" smtClean="0"/>
              <a:t>5</a:t>
            </a:fld>
            <a:endParaRPr lang="en-US" dirty="0"/>
          </a:p>
        </p:txBody>
      </p:sp>
    </p:spTree>
    <p:extLst>
      <p:ext uri="{BB962C8B-B14F-4D97-AF65-F5344CB8AC3E}">
        <p14:creationId xmlns:p14="http://schemas.microsoft.com/office/powerpoint/2010/main" val="1245548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LBCL, large B-cell lymphoma; NE, not estimable; NR, no response; OS, overall survival; PFS, progression-free survival; PR, partial response; R/R, relapsed/refractory.</a:t>
            </a:r>
          </a:p>
        </p:txBody>
      </p:sp>
      <p:sp>
        <p:nvSpPr>
          <p:cNvPr id="4" name="Slide Number Placeholder 3"/>
          <p:cNvSpPr>
            <a:spLocks noGrp="1"/>
          </p:cNvSpPr>
          <p:nvPr>
            <p:ph type="sldNum" sz="quarter" idx="5"/>
          </p:nvPr>
        </p:nvSpPr>
        <p:spPr/>
        <p:txBody>
          <a:bodyPr/>
          <a:lstStyle/>
          <a:p>
            <a:fld id="{D60ABAA2-6C4E-466F-9BAE-1C454D0B2418}" type="slidenum">
              <a:rPr lang="en-US" smtClean="0"/>
              <a:t>6</a:t>
            </a:fld>
            <a:endParaRPr lang="en-US" dirty="0"/>
          </a:p>
        </p:txBody>
      </p:sp>
    </p:spTree>
    <p:extLst>
      <p:ext uri="{BB962C8B-B14F-4D97-AF65-F5344CB8AC3E}">
        <p14:creationId xmlns:p14="http://schemas.microsoft.com/office/powerpoint/2010/main" val="3636276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EoT, end of treatment; LBCL, large B-cell lymphoma; NR, no response; OS, overall survival; PFS, progression-free survival; PR, partial response; R/R, relapsed/refractory.</a:t>
            </a:r>
          </a:p>
        </p:txBody>
      </p:sp>
      <p:sp>
        <p:nvSpPr>
          <p:cNvPr id="4" name="Slide Number Placeholder 3"/>
          <p:cNvSpPr>
            <a:spLocks noGrp="1"/>
          </p:cNvSpPr>
          <p:nvPr>
            <p:ph type="sldNum" sz="quarter" idx="5"/>
          </p:nvPr>
        </p:nvSpPr>
        <p:spPr/>
        <p:txBody>
          <a:bodyPr/>
          <a:lstStyle/>
          <a:p>
            <a:fld id="{D60ABAA2-6C4E-466F-9BAE-1C454D0B2418}" type="slidenum">
              <a:rPr lang="en-US" smtClean="0"/>
              <a:t>7</a:t>
            </a:fld>
            <a:endParaRPr lang="en-US" dirty="0"/>
          </a:p>
        </p:txBody>
      </p:sp>
    </p:spTree>
    <p:extLst>
      <p:ext uri="{BB962C8B-B14F-4D97-AF65-F5344CB8AC3E}">
        <p14:creationId xmlns:p14="http://schemas.microsoft.com/office/powerpoint/2010/main" val="1438657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AE, adverse event; CRS, cytokine-release syndrome; LBCL, large B-cell lymphoma; R/R, relapsed/refractory.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60ABAA2-6C4E-466F-9BAE-1C454D0B24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083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LBCL, large B-cell lymphoma; R/R, relapsed/refractory.</a:t>
            </a:r>
          </a:p>
        </p:txBody>
      </p:sp>
      <p:sp>
        <p:nvSpPr>
          <p:cNvPr id="4" name="Slide Number Placeholder 3"/>
          <p:cNvSpPr>
            <a:spLocks noGrp="1"/>
          </p:cNvSpPr>
          <p:nvPr>
            <p:ph type="sldNum" sz="quarter" idx="5"/>
          </p:nvPr>
        </p:nvSpPr>
        <p:spPr/>
        <p:txBody>
          <a:bodyPr/>
          <a:lstStyle/>
          <a:p>
            <a:fld id="{D60ABAA2-6C4E-466F-9BAE-1C454D0B2418}" type="slidenum">
              <a:rPr lang="en-US" smtClean="0"/>
              <a:t>9</a:t>
            </a:fld>
            <a:endParaRPr lang="en-US" dirty="0"/>
          </a:p>
        </p:txBody>
      </p:sp>
    </p:spTree>
    <p:extLst>
      <p:ext uri="{BB962C8B-B14F-4D97-AF65-F5344CB8AC3E}">
        <p14:creationId xmlns:p14="http://schemas.microsoft.com/office/powerpoint/2010/main" val="1056449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Extended Follow-up and Landmark Analyses From Pivotal Phase II Trial of Glofitamab in R/R LBCL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31565"/>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Glofitamab in R/R LBCL: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600" dirty="0"/>
              <a:t>Glofitamab: CD20 x CD3 bispecific antibody with 2:1 binding structure</a:t>
            </a:r>
            <a:r>
              <a:rPr lang="en-US" altLang="en-US" sz="2600" baseline="30000" dirty="0"/>
              <a:t>1</a:t>
            </a:r>
            <a:endParaRPr lang="en-US" altLang="en-US" sz="2600" dirty="0"/>
          </a:p>
          <a:p>
            <a:pPr lvl="1"/>
            <a:r>
              <a:rPr lang="en-US" altLang="en-US" dirty="0"/>
              <a:t>Delivered as fixed course of twelve 3-wk cycles</a:t>
            </a:r>
          </a:p>
          <a:p>
            <a:r>
              <a:rPr lang="en-US" altLang="en-US" sz="2600" dirty="0"/>
              <a:t>Induced high CR rates and had manageable toxicity in phase II study in patients with R/R LBCL</a:t>
            </a:r>
            <a:r>
              <a:rPr lang="en-US" altLang="en-US" sz="2600" baseline="30000" dirty="0"/>
              <a:t>1,2</a:t>
            </a:r>
            <a:endParaRPr lang="en-US" altLang="en-US" sz="2600" dirty="0"/>
          </a:p>
          <a:p>
            <a:pPr lvl="1"/>
            <a:r>
              <a:rPr lang="en-US" altLang="en-US" dirty="0"/>
              <a:t>Current analysis reports extended follow-up and landmark analyses to assess the outcomes of patients who experienced CR with glofitamab treatment</a:t>
            </a:r>
            <a:r>
              <a:rPr lang="en-US" altLang="en-US" baseline="30000" dirty="0"/>
              <a:t>3</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8266300"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Dickinson. NEJM. 2022;387:2220. 2. NCT03075696. 3. Falchi. ASCO 2023. Abstr 7550.</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Glofitamab in R/R LBCL: Study Design</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1513047"/>
            <a:ext cx="10877529" cy="384333"/>
          </a:xfrm>
        </p:spPr>
        <p:txBody>
          <a:bodyPr/>
          <a:lstStyle/>
          <a:p>
            <a:r>
              <a:rPr lang="en-US" altLang="en-US" dirty="0"/>
              <a:t>Single-arm phase II expansion trial </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Falchi. ASCO 2023. Abstr 7550.</a:t>
            </a:r>
            <a:endParaRPr lang="en-US" altLang="en-US" sz="1200" b="0" dirty="0">
              <a:solidFill>
                <a:schemeClr val="bg2"/>
              </a:solidFill>
              <a:latin typeface="Calibri" panose="020F0502020204030204" pitchFamily="34" charset="0"/>
            </a:endParaRPr>
          </a:p>
        </p:txBody>
      </p:sp>
      <p:sp>
        <p:nvSpPr>
          <p:cNvPr id="5" name="Text Box 45">
            <a:extLst>
              <a:ext uri="{FF2B5EF4-FFF2-40B4-BE49-F238E27FC236}">
                <a16:creationId xmlns:a16="http://schemas.microsoft.com/office/drawing/2014/main" id="{F94E34B6-6F3F-B90F-E877-1AFDEDAD0154}"/>
              </a:ext>
            </a:extLst>
          </p:cNvPr>
          <p:cNvSpPr txBox="1">
            <a:spLocks noChangeArrowheads="1"/>
          </p:cNvSpPr>
          <p:nvPr/>
        </p:nvSpPr>
        <p:spPr bwMode="auto">
          <a:xfrm>
            <a:off x="608859" y="2443413"/>
            <a:ext cx="319563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altLang="en-US" sz="2000" b="0" dirty="0">
                <a:solidFill>
                  <a:srgbClr val="000000"/>
                </a:solidFill>
                <a:latin typeface="Calibri" panose="020F0502020204030204" pitchFamily="34" charset="0"/>
                <a:cs typeface="Arial" panose="020B0604020202020204" pitchFamily="34" charset="0"/>
              </a:rPr>
              <a:t>Patients with </a:t>
            </a: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DLBCL NOS, HGBCL, transformed FL, or PMBCL; ECOG PS 0-1; and </a:t>
            </a:r>
            <a:b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 prior therapies, including anti-CD20 and anthracycline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GB" altLang="en-US" sz="2000" b="0" dirty="0">
                <a:solidFill>
                  <a:srgbClr val="000000"/>
                </a:solidFill>
                <a:latin typeface="Calibri" panose="020F0502020204030204" pitchFamily="34" charset="0"/>
                <a:cs typeface="Arial" panose="020B0604020202020204" pitchFamily="34" charset="0"/>
              </a:rPr>
              <a:t>155</a:t>
            </a: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Rectangle 46">
            <a:extLst>
              <a:ext uri="{FF2B5EF4-FFF2-40B4-BE49-F238E27FC236}">
                <a16:creationId xmlns:a16="http://schemas.microsoft.com/office/drawing/2014/main" id="{9EB31DC0-0076-C6EE-BC4B-41FFAB663D72}"/>
              </a:ext>
            </a:extLst>
          </p:cNvPr>
          <p:cNvSpPr>
            <a:spLocks noChangeArrowheads="1"/>
          </p:cNvSpPr>
          <p:nvPr/>
        </p:nvSpPr>
        <p:spPr bwMode="auto">
          <a:xfrm>
            <a:off x="4949188" y="2116818"/>
            <a:ext cx="2538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Cycle 1 (21 Days)</a:t>
            </a:r>
          </a:p>
        </p:txBody>
      </p:sp>
      <p:sp>
        <p:nvSpPr>
          <p:cNvPr id="7" name="Rectangle 49">
            <a:extLst>
              <a:ext uri="{FF2B5EF4-FFF2-40B4-BE49-F238E27FC236}">
                <a16:creationId xmlns:a16="http://schemas.microsoft.com/office/drawing/2014/main" id="{F2F008E6-52BA-FBD2-DC92-F0A926C41805}"/>
              </a:ext>
            </a:extLst>
          </p:cNvPr>
          <p:cNvSpPr>
            <a:spLocks noChangeArrowheads="1"/>
          </p:cNvSpPr>
          <p:nvPr/>
        </p:nvSpPr>
        <p:spPr bwMode="auto">
          <a:xfrm>
            <a:off x="4527233" y="2473257"/>
            <a:ext cx="3382327" cy="18745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000" b="1" dirty="0">
                <a:solidFill>
                  <a:srgbClr val="FFFFFF"/>
                </a:solidFill>
                <a:latin typeface="Calibri" panose="020F0502020204030204" pitchFamily="34" charset="0"/>
                <a:cs typeface="Arial" panose="020B0604020202020204" pitchFamily="34" charset="0"/>
              </a:rPr>
              <a:t>D1: Obinutuzumab</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000" b="0" dirty="0">
                <a:solidFill>
                  <a:srgbClr val="FFFFFF"/>
                </a:solidFill>
                <a:latin typeface="Calibri" panose="020F0502020204030204" pitchFamily="34" charset="0"/>
                <a:cs typeface="Arial" panose="020B0604020202020204" pitchFamily="34" charset="0"/>
              </a:rPr>
              <a:t>pretreatment</a:t>
            </a:r>
            <a:r>
              <a:rPr lang="en-US" altLang="en-US" sz="2000" dirty="0">
                <a:solidFill>
                  <a:srgbClr val="FFFFFF"/>
                </a:solidFill>
                <a:latin typeface="Calibri" panose="020F0502020204030204" pitchFamily="34" charset="0"/>
                <a:cs typeface="Arial" panose="020B0604020202020204" pitchFamily="34" charset="0"/>
              </a:rPr>
              <a:t> </a:t>
            </a:r>
            <a:r>
              <a:rPr lang="en-US" altLang="en-US" sz="2000" b="0" dirty="0">
                <a:solidFill>
                  <a:srgbClr val="FFFFFF"/>
                </a:solidFill>
                <a:latin typeface="Calibri" panose="020F0502020204030204" pitchFamily="34" charset="0"/>
                <a:cs typeface="Arial" panose="020B0604020202020204" pitchFamily="34" charset="0"/>
              </a:rPr>
              <a:t>(1 x 1000 mg)</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000" b="1" dirty="0">
                <a:solidFill>
                  <a:srgbClr val="FFFFFF"/>
                </a:solidFill>
                <a:latin typeface="Calibri" panose="020F0502020204030204" pitchFamily="34" charset="0"/>
                <a:cs typeface="Arial" panose="020B0604020202020204" pitchFamily="34" charset="0"/>
              </a:rPr>
              <a:t>D8: Glofitamab </a:t>
            </a:r>
            <a:r>
              <a:rPr lang="en-US" altLang="en-US" sz="2000" b="0" dirty="0">
                <a:solidFill>
                  <a:srgbClr val="FFFFFF"/>
                </a:solidFill>
                <a:latin typeface="Calibri" panose="020F0502020204030204" pitchFamily="34" charset="0"/>
                <a:cs typeface="Arial" panose="020B0604020202020204" pitchFamily="34" charset="0"/>
              </a:rPr>
              <a:t>IV</a:t>
            </a:r>
            <a:r>
              <a:rPr lang="en-US" altLang="en-US" sz="2000" dirty="0">
                <a:solidFill>
                  <a:srgbClr val="FFFFFF"/>
                </a:solidFill>
                <a:latin typeface="Calibri" panose="020F0502020204030204" pitchFamily="34" charset="0"/>
                <a:cs typeface="Arial" panose="020B0604020202020204" pitchFamily="34" charset="0"/>
              </a:rPr>
              <a:t> </a:t>
            </a:r>
            <a:r>
              <a:rPr lang="en-US" altLang="en-US" sz="2000" b="0" dirty="0">
                <a:solidFill>
                  <a:srgbClr val="FFFFFF"/>
                </a:solidFill>
                <a:latin typeface="Calibri" panose="020F0502020204030204" pitchFamily="34" charset="0"/>
                <a:cs typeface="Arial" panose="020B0604020202020204" pitchFamily="34" charset="0"/>
              </a:rPr>
              <a:t>2.5 mg,</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000" b="0" dirty="0">
                <a:solidFill>
                  <a:srgbClr val="FFFFFF"/>
                </a:solidFill>
                <a:latin typeface="Calibri" panose="020F0502020204030204" pitchFamily="34" charset="0"/>
                <a:cs typeface="Arial" panose="020B0604020202020204" pitchFamily="34" charset="0"/>
              </a:rPr>
              <a:t>monitoring after first dose</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000" b="1" dirty="0">
                <a:solidFill>
                  <a:srgbClr val="FFFFFF"/>
                </a:solidFill>
                <a:latin typeface="Calibri" panose="020F0502020204030204" pitchFamily="34" charset="0"/>
                <a:cs typeface="Arial" panose="020B0604020202020204" pitchFamily="34" charset="0"/>
              </a:rPr>
              <a:t>D15: Glofitamab </a:t>
            </a:r>
            <a:r>
              <a:rPr lang="en-US" altLang="en-US" sz="2000" b="0" dirty="0">
                <a:solidFill>
                  <a:srgbClr val="FFFFFF"/>
                </a:solidFill>
                <a:latin typeface="Calibri" panose="020F0502020204030204" pitchFamily="34" charset="0"/>
                <a:cs typeface="Arial" panose="020B0604020202020204" pitchFamily="34" charset="0"/>
              </a:rPr>
              <a:t>IV</a:t>
            </a:r>
            <a:r>
              <a:rPr lang="en-US" altLang="en-US" sz="2000" dirty="0">
                <a:solidFill>
                  <a:srgbClr val="FFFFFF"/>
                </a:solidFill>
                <a:latin typeface="Calibri" panose="020F0502020204030204" pitchFamily="34" charset="0"/>
                <a:cs typeface="Arial" panose="020B0604020202020204" pitchFamily="34" charset="0"/>
              </a:rPr>
              <a:t> </a:t>
            </a:r>
            <a:r>
              <a:rPr lang="en-US" altLang="en-US" sz="2000" b="0" dirty="0">
                <a:solidFill>
                  <a:srgbClr val="FFFFFF"/>
                </a:solidFill>
                <a:latin typeface="Calibri" panose="020F0502020204030204" pitchFamily="34" charset="0"/>
                <a:cs typeface="Arial" panose="020B0604020202020204" pitchFamily="34" charset="0"/>
              </a:rPr>
              <a:t>10 mg</a:t>
            </a:r>
          </a:p>
        </p:txBody>
      </p:sp>
      <p:sp>
        <p:nvSpPr>
          <p:cNvPr id="8" name="Line 52">
            <a:extLst>
              <a:ext uri="{FF2B5EF4-FFF2-40B4-BE49-F238E27FC236}">
                <a16:creationId xmlns:a16="http://schemas.microsoft.com/office/drawing/2014/main" id="{FFE00E1B-7214-879F-810B-0DAA4EA8EF2E}"/>
              </a:ext>
            </a:extLst>
          </p:cNvPr>
          <p:cNvSpPr>
            <a:spLocks noChangeShapeType="1"/>
          </p:cNvSpPr>
          <p:nvPr/>
        </p:nvSpPr>
        <p:spPr bwMode="auto">
          <a:xfrm>
            <a:off x="7944169" y="3388610"/>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Line 54">
            <a:extLst>
              <a:ext uri="{FF2B5EF4-FFF2-40B4-BE49-F238E27FC236}">
                <a16:creationId xmlns:a16="http://schemas.microsoft.com/office/drawing/2014/main" id="{DE3E5AC8-0FF2-C81D-71CA-8C17B83B590B}"/>
              </a:ext>
            </a:extLst>
          </p:cNvPr>
          <p:cNvSpPr>
            <a:spLocks noChangeShapeType="1"/>
          </p:cNvSpPr>
          <p:nvPr/>
        </p:nvSpPr>
        <p:spPr bwMode="auto">
          <a:xfrm>
            <a:off x="3767772" y="3380037"/>
            <a:ext cx="689927" cy="762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Rectangle 46">
            <a:extLst>
              <a:ext uri="{FF2B5EF4-FFF2-40B4-BE49-F238E27FC236}">
                <a16:creationId xmlns:a16="http://schemas.microsoft.com/office/drawing/2014/main" id="{CF65CE41-B4C7-6C8B-92DF-A79EFD71DAAE}"/>
              </a:ext>
            </a:extLst>
          </p:cNvPr>
          <p:cNvSpPr>
            <a:spLocks noChangeArrowheads="1"/>
          </p:cNvSpPr>
          <p:nvPr/>
        </p:nvSpPr>
        <p:spPr bwMode="auto">
          <a:xfrm>
            <a:off x="8740139" y="1839819"/>
            <a:ext cx="25384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Cycles 2+ (21 Days), </a:t>
            </a:r>
            <a:b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Up to 12 Cycles</a:t>
            </a:r>
          </a:p>
        </p:txBody>
      </p:sp>
      <p:sp>
        <p:nvSpPr>
          <p:cNvPr id="11" name="Rectangle 49">
            <a:extLst>
              <a:ext uri="{FF2B5EF4-FFF2-40B4-BE49-F238E27FC236}">
                <a16:creationId xmlns:a16="http://schemas.microsoft.com/office/drawing/2014/main" id="{2B9A5C45-B954-ECF4-C04A-3D140724B872}"/>
              </a:ext>
            </a:extLst>
          </p:cNvPr>
          <p:cNvSpPr>
            <a:spLocks noChangeArrowheads="1"/>
          </p:cNvSpPr>
          <p:nvPr/>
        </p:nvSpPr>
        <p:spPr bwMode="auto">
          <a:xfrm>
            <a:off x="8451533" y="2465637"/>
            <a:ext cx="3115627" cy="188214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000" b="1" dirty="0">
                <a:solidFill>
                  <a:srgbClr val="FFFFFF"/>
                </a:solidFill>
                <a:latin typeface="Calibri" panose="020F0502020204030204" pitchFamily="34" charset="0"/>
                <a:cs typeface="Arial" panose="020B0604020202020204" pitchFamily="34" charset="0"/>
              </a:rPr>
              <a:t>D1: Glofitamab </a:t>
            </a:r>
            <a:r>
              <a:rPr lang="en-US" altLang="en-US" sz="2000" b="0" dirty="0">
                <a:solidFill>
                  <a:srgbClr val="FFFFFF"/>
                </a:solidFill>
                <a:latin typeface="Calibri" panose="020F0502020204030204" pitchFamily="34" charset="0"/>
                <a:cs typeface="Arial" panose="020B0604020202020204" pitchFamily="34" charset="0"/>
              </a:rPr>
              <a:t>IV 30 mg</a:t>
            </a:r>
          </a:p>
        </p:txBody>
      </p:sp>
      <p:sp>
        <p:nvSpPr>
          <p:cNvPr id="12" name="Rectangle 3">
            <a:extLst>
              <a:ext uri="{FF2B5EF4-FFF2-40B4-BE49-F238E27FC236}">
                <a16:creationId xmlns:a16="http://schemas.microsoft.com/office/drawing/2014/main" id="{766A7A99-E9A7-F10D-0E6C-6375E47A922B}"/>
              </a:ext>
            </a:extLst>
          </p:cNvPr>
          <p:cNvSpPr txBox="1">
            <a:spLocks noChangeArrowheads="1"/>
          </p:cNvSpPr>
          <p:nvPr/>
        </p:nvSpPr>
        <p:spPr bwMode="auto">
          <a:xfrm>
            <a:off x="779631" y="4492660"/>
            <a:ext cx="10877529" cy="141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400" kern="0" dirty="0"/>
              <a:t>Primary endpoint: </a:t>
            </a:r>
            <a:r>
              <a:rPr lang="en-US" altLang="en-US" sz="2400" b="0" kern="0" dirty="0"/>
              <a:t>CR (best response) rate by IRC</a:t>
            </a:r>
          </a:p>
          <a:p>
            <a:r>
              <a:rPr lang="en-US" altLang="en-US" sz="2400" kern="0" dirty="0"/>
              <a:t>Key secondary endpoints: </a:t>
            </a:r>
            <a:r>
              <a:rPr lang="en-US" altLang="en-US" sz="2400" b="0" kern="0" dirty="0"/>
              <a:t>ORR, DoR, DoCR, PFS, OS</a:t>
            </a:r>
          </a:p>
          <a:p>
            <a:r>
              <a:rPr lang="en-US" altLang="en-US" sz="2400" kern="0" dirty="0"/>
              <a:t>PFS and OS post hoc analyses performed in responders (landmark for CR </a:t>
            </a:r>
            <a:br>
              <a:rPr lang="en-US" altLang="en-US" sz="2400" kern="0" dirty="0"/>
            </a:br>
            <a:r>
              <a:rPr lang="en-US" altLang="en-US" sz="2400" kern="0" dirty="0"/>
              <a:t>at cycle 3 or end of treatment)</a:t>
            </a:r>
          </a:p>
          <a:p>
            <a:endParaRPr lang="en-US" altLang="en-US" sz="2400" b="0" kern="0" dirty="0"/>
          </a:p>
          <a:p>
            <a:endParaRPr lang="en-US" altLang="en-US" sz="2400" b="0" kern="0" dirty="0"/>
          </a:p>
        </p:txBody>
      </p:sp>
    </p:spTree>
    <p:extLst>
      <p:ext uri="{BB962C8B-B14F-4D97-AF65-F5344CB8AC3E}">
        <p14:creationId xmlns:p14="http://schemas.microsoft.com/office/powerpoint/2010/main" val="1492406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Glofitamab in R/R LBCL: Response</a:t>
            </a:r>
            <a:endParaRPr lang="en-US" altLang="en-US" dirty="0"/>
          </a:p>
        </p:txBody>
      </p:sp>
      <p:sp>
        <p:nvSpPr>
          <p:cNvPr id="5" name="Content Placeholder 4">
            <a:extLst>
              <a:ext uri="{FF2B5EF4-FFF2-40B4-BE49-F238E27FC236}">
                <a16:creationId xmlns:a16="http://schemas.microsoft.com/office/drawing/2014/main" id="{4082E090-E640-8106-E811-21BD634E00C4}"/>
              </a:ext>
            </a:extLst>
          </p:cNvPr>
          <p:cNvSpPr>
            <a:spLocks noGrp="1"/>
          </p:cNvSpPr>
          <p:nvPr>
            <p:ph idx="1"/>
          </p:nvPr>
        </p:nvSpPr>
        <p:spPr>
          <a:xfrm>
            <a:off x="604675" y="5215559"/>
            <a:ext cx="10877529" cy="832976"/>
          </a:xfrm>
        </p:spPr>
        <p:txBody>
          <a:bodyPr/>
          <a:lstStyle/>
          <a:p>
            <a:r>
              <a:rPr lang="en-US" altLang="en-US" sz="2200" dirty="0"/>
              <a:t>70% of patients with CR at any time remained in remission at 18 mo </a:t>
            </a:r>
          </a:p>
        </p:txBody>
      </p:sp>
      <p:graphicFrame>
        <p:nvGraphicFramePr>
          <p:cNvPr id="6" name="Group 3">
            <a:extLst>
              <a:ext uri="{FF2B5EF4-FFF2-40B4-BE49-F238E27FC236}">
                <a16:creationId xmlns:a16="http://schemas.microsoft.com/office/drawing/2014/main" id="{558162C4-5ED1-8680-BE13-92ED87318996}"/>
              </a:ext>
            </a:extLst>
          </p:cNvPr>
          <p:cNvGraphicFramePr>
            <a:graphicFrameLocks/>
          </p:cNvGraphicFramePr>
          <p:nvPr>
            <p:extLst>
              <p:ext uri="{D42A27DB-BD31-4B8C-83A1-F6EECF244321}">
                <p14:modId xmlns:p14="http://schemas.microsoft.com/office/powerpoint/2010/main" val="3317461584"/>
              </p:ext>
            </p:extLst>
          </p:nvPr>
        </p:nvGraphicFramePr>
        <p:xfrm>
          <a:off x="713457" y="1616006"/>
          <a:ext cx="4960374" cy="3291936"/>
        </p:xfrm>
        <a:graphic>
          <a:graphicData uri="http://schemas.openxmlformats.org/drawingml/2006/table">
            <a:tbl>
              <a:tblPr/>
              <a:tblGrid>
                <a:gridCol w="2786111">
                  <a:extLst>
                    <a:ext uri="{9D8B030D-6E8A-4147-A177-3AD203B41FA5}">
                      <a16:colId xmlns:a16="http://schemas.microsoft.com/office/drawing/2014/main" val="20000"/>
                    </a:ext>
                  </a:extLst>
                </a:gridCol>
                <a:gridCol w="2174263">
                  <a:extLst>
                    <a:ext uri="{9D8B030D-6E8A-4147-A177-3AD203B41FA5}">
                      <a16:colId xmlns:a16="http://schemas.microsoft.com/office/drawing/2014/main" val="20001"/>
                    </a:ext>
                  </a:extLst>
                </a:gridCol>
              </a:tblGrid>
              <a:tr h="4854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Glofitamab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155)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928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CR, n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62 (40) (32.3-48.2)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928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ORR, n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80 (52) (43.5-59.7)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4521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follow-up,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18.2 (0-33)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928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Ongoing CR,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42/62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83248735"/>
                  </a:ext>
                </a:extLst>
              </a:tr>
              <a:tr h="4521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duration of CR, </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26.9 (18.4-NE)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55499320"/>
                  </a:ext>
                </a:extLst>
              </a:tr>
            </a:tbl>
          </a:graphicData>
        </a:graphic>
      </p:graphicFrame>
      <p:sp>
        <p:nvSpPr>
          <p:cNvPr id="4" name="TextBox 3">
            <a:extLst>
              <a:ext uri="{FF2B5EF4-FFF2-40B4-BE49-F238E27FC236}">
                <a16:creationId xmlns:a16="http://schemas.microsoft.com/office/drawing/2014/main" id="{1A6A3BF8-765B-366C-3614-DCDE172BB849}"/>
              </a:ext>
            </a:extLst>
          </p:cNvPr>
          <p:cNvSpPr txBox="1"/>
          <p:nvPr/>
        </p:nvSpPr>
        <p:spPr bwMode="auto">
          <a:xfrm>
            <a:off x="7151886" y="1502652"/>
            <a:ext cx="36914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Duration of CR by IRC</a:t>
            </a:r>
          </a:p>
        </p:txBody>
      </p:sp>
      <p:sp>
        <p:nvSpPr>
          <p:cNvPr id="2" name="Text Box 15">
            <a:extLst>
              <a:ext uri="{FF2B5EF4-FFF2-40B4-BE49-F238E27FC236}">
                <a16:creationId xmlns:a16="http://schemas.microsoft.com/office/drawing/2014/main" id="{EC41CA3E-F598-FBBB-B4F2-12F249F4709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Falchi. ASCO 2023. Abstr 7550. Reproduced with permission.</a:t>
            </a:r>
            <a:endParaRPr lang="en-US" altLang="en-US" sz="1200" b="0" dirty="0">
              <a:solidFill>
                <a:schemeClr val="bg2"/>
              </a:solidFill>
              <a:latin typeface="Calibri" panose="020F0502020204030204" pitchFamily="34" charset="0"/>
            </a:endParaRPr>
          </a:p>
        </p:txBody>
      </p:sp>
      <p:grpSp>
        <p:nvGrpSpPr>
          <p:cNvPr id="13" name="Group 12">
            <a:extLst>
              <a:ext uri="{FF2B5EF4-FFF2-40B4-BE49-F238E27FC236}">
                <a16:creationId xmlns:a16="http://schemas.microsoft.com/office/drawing/2014/main" id="{3CB8D1EA-7459-4922-AB07-B4D222375743}"/>
              </a:ext>
            </a:extLst>
          </p:cNvPr>
          <p:cNvGrpSpPr/>
          <p:nvPr/>
        </p:nvGrpSpPr>
        <p:grpSpPr>
          <a:xfrm>
            <a:off x="6337300" y="2146520"/>
            <a:ext cx="535724" cy="2086216"/>
            <a:chOff x="6337300" y="2146520"/>
            <a:chExt cx="535724" cy="2086216"/>
          </a:xfrm>
        </p:grpSpPr>
        <p:sp>
          <p:nvSpPr>
            <p:cNvPr id="7" name="TextBox 6">
              <a:extLst>
                <a:ext uri="{FF2B5EF4-FFF2-40B4-BE49-F238E27FC236}">
                  <a16:creationId xmlns:a16="http://schemas.microsoft.com/office/drawing/2014/main" id="{6DE7034A-FF68-FF7F-8263-C6A15DA0F8F9}"/>
                </a:ext>
              </a:extLst>
            </p:cNvPr>
            <p:cNvSpPr txBox="1"/>
            <p:nvPr/>
          </p:nvSpPr>
          <p:spPr bwMode="auto">
            <a:xfrm>
              <a:off x="6337300" y="214652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8" name="TextBox 7">
              <a:extLst>
                <a:ext uri="{FF2B5EF4-FFF2-40B4-BE49-F238E27FC236}">
                  <a16:creationId xmlns:a16="http://schemas.microsoft.com/office/drawing/2014/main" id="{D81C36F1-4173-3954-F261-E226F51849A2}"/>
                </a:ext>
              </a:extLst>
            </p:cNvPr>
            <p:cNvSpPr txBox="1"/>
            <p:nvPr/>
          </p:nvSpPr>
          <p:spPr bwMode="auto">
            <a:xfrm>
              <a:off x="6454320" y="24869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9" name="TextBox 8">
              <a:extLst>
                <a:ext uri="{FF2B5EF4-FFF2-40B4-BE49-F238E27FC236}">
                  <a16:creationId xmlns:a16="http://schemas.microsoft.com/office/drawing/2014/main" id="{BD2E592C-A08F-563E-1159-729FAABB761C}"/>
                </a:ext>
              </a:extLst>
            </p:cNvPr>
            <p:cNvSpPr txBox="1"/>
            <p:nvPr/>
          </p:nvSpPr>
          <p:spPr bwMode="auto">
            <a:xfrm>
              <a:off x="6454320" y="282905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0" name="TextBox 9">
              <a:extLst>
                <a:ext uri="{FF2B5EF4-FFF2-40B4-BE49-F238E27FC236}">
                  <a16:creationId xmlns:a16="http://schemas.microsoft.com/office/drawing/2014/main" id="{47EE69FA-6608-DDDD-6F67-C9D7DEC80BD4}"/>
                </a:ext>
              </a:extLst>
            </p:cNvPr>
            <p:cNvSpPr txBox="1"/>
            <p:nvPr/>
          </p:nvSpPr>
          <p:spPr bwMode="auto">
            <a:xfrm>
              <a:off x="6454320" y="318086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1" name="TextBox 10">
              <a:extLst>
                <a:ext uri="{FF2B5EF4-FFF2-40B4-BE49-F238E27FC236}">
                  <a16:creationId xmlns:a16="http://schemas.microsoft.com/office/drawing/2014/main" id="{38C2D606-6689-6CD0-2CAF-0DA321C07190}"/>
                </a:ext>
              </a:extLst>
            </p:cNvPr>
            <p:cNvSpPr txBox="1"/>
            <p:nvPr/>
          </p:nvSpPr>
          <p:spPr bwMode="auto">
            <a:xfrm>
              <a:off x="6454320" y="35230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2" name="TextBox 11">
              <a:extLst>
                <a:ext uri="{FF2B5EF4-FFF2-40B4-BE49-F238E27FC236}">
                  <a16:creationId xmlns:a16="http://schemas.microsoft.com/office/drawing/2014/main" id="{97158F08-FCD9-368A-6817-08B2E7F86E9F}"/>
                </a:ext>
              </a:extLst>
            </p:cNvPr>
            <p:cNvSpPr txBox="1"/>
            <p:nvPr/>
          </p:nvSpPr>
          <p:spPr bwMode="auto">
            <a:xfrm>
              <a:off x="6571339" y="386340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14" name="TextBox 13">
            <a:extLst>
              <a:ext uri="{FF2B5EF4-FFF2-40B4-BE49-F238E27FC236}">
                <a16:creationId xmlns:a16="http://schemas.microsoft.com/office/drawing/2014/main" id="{E5C435FE-98CB-6DE6-B58C-382921D8917F}"/>
              </a:ext>
            </a:extLst>
          </p:cNvPr>
          <p:cNvSpPr txBox="1"/>
          <p:nvPr/>
        </p:nvSpPr>
        <p:spPr bwMode="auto">
          <a:xfrm rot="16200000">
            <a:off x="5510288" y="2996201"/>
            <a:ext cx="15940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Probability (%)</a:t>
            </a:r>
          </a:p>
        </p:txBody>
      </p:sp>
      <p:sp>
        <p:nvSpPr>
          <p:cNvPr id="15" name="TextBox 14">
            <a:extLst>
              <a:ext uri="{FF2B5EF4-FFF2-40B4-BE49-F238E27FC236}">
                <a16:creationId xmlns:a16="http://schemas.microsoft.com/office/drawing/2014/main" id="{55F9B9F2-E13E-895E-7C26-1AB9EDCFAE3B}"/>
              </a:ext>
            </a:extLst>
          </p:cNvPr>
          <p:cNvSpPr txBox="1"/>
          <p:nvPr/>
        </p:nvSpPr>
        <p:spPr bwMode="auto">
          <a:xfrm>
            <a:off x="9097773" y="4230993"/>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28" name="Group 27">
            <a:extLst>
              <a:ext uri="{FF2B5EF4-FFF2-40B4-BE49-F238E27FC236}">
                <a16:creationId xmlns:a16="http://schemas.microsoft.com/office/drawing/2014/main" id="{2F3694F3-5600-2E81-2810-8009031A9567}"/>
              </a:ext>
            </a:extLst>
          </p:cNvPr>
          <p:cNvGrpSpPr/>
          <p:nvPr/>
        </p:nvGrpSpPr>
        <p:grpSpPr>
          <a:xfrm>
            <a:off x="6709481" y="4020894"/>
            <a:ext cx="5280988" cy="369332"/>
            <a:chOff x="6709481" y="4020894"/>
            <a:chExt cx="5280988" cy="369332"/>
          </a:xfrm>
        </p:grpSpPr>
        <p:sp>
          <p:nvSpPr>
            <p:cNvPr id="16" name="TextBox 15">
              <a:extLst>
                <a:ext uri="{FF2B5EF4-FFF2-40B4-BE49-F238E27FC236}">
                  <a16:creationId xmlns:a16="http://schemas.microsoft.com/office/drawing/2014/main" id="{0CEBF063-1BE9-255B-06B2-8CDE4CF18246}"/>
                </a:ext>
              </a:extLst>
            </p:cNvPr>
            <p:cNvSpPr txBox="1"/>
            <p:nvPr/>
          </p:nvSpPr>
          <p:spPr bwMode="auto">
            <a:xfrm>
              <a:off x="6709481"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7" name="TextBox 16">
              <a:extLst>
                <a:ext uri="{FF2B5EF4-FFF2-40B4-BE49-F238E27FC236}">
                  <a16:creationId xmlns:a16="http://schemas.microsoft.com/office/drawing/2014/main" id="{402B1F3B-EC3C-8781-FC5A-CD6630669102}"/>
                </a:ext>
              </a:extLst>
            </p:cNvPr>
            <p:cNvSpPr txBox="1"/>
            <p:nvPr/>
          </p:nvSpPr>
          <p:spPr bwMode="auto">
            <a:xfrm>
              <a:off x="7157422"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8" name="TextBox 17">
              <a:extLst>
                <a:ext uri="{FF2B5EF4-FFF2-40B4-BE49-F238E27FC236}">
                  <a16:creationId xmlns:a16="http://schemas.microsoft.com/office/drawing/2014/main" id="{81796DC7-7EA1-1E88-DA08-F9AF94853212}"/>
                </a:ext>
              </a:extLst>
            </p:cNvPr>
            <p:cNvSpPr txBox="1"/>
            <p:nvPr/>
          </p:nvSpPr>
          <p:spPr bwMode="auto">
            <a:xfrm>
              <a:off x="7609446"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9" name="TextBox 18">
              <a:extLst>
                <a:ext uri="{FF2B5EF4-FFF2-40B4-BE49-F238E27FC236}">
                  <a16:creationId xmlns:a16="http://schemas.microsoft.com/office/drawing/2014/main" id="{132859D1-91B4-88C6-89FD-FBFA2EC15E06}"/>
                </a:ext>
              </a:extLst>
            </p:cNvPr>
            <p:cNvSpPr txBox="1"/>
            <p:nvPr/>
          </p:nvSpPr>
          <p:spPr bwMode="auto">
            <a:xfrm>
              <a:off x="8057387"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20" name="TextBox 19">
              <a:extLst>
                <a:ext uri="{FF2B5EF4-FFF2-40B4-BE49-F238E27FC236}">
                  <a16:creationId xmlns:a16="http://schemas.microsoft.com/office/drawing/2014/main" id="{FC0649DB-5F44-4FAC-2737-B7C105260215}"/>
                </a:ext>
              </a:extLst>
            </p:cNvPr>
            <p:cNvSpPr txBox="1"/>
            <p:nvPr/>
          </p:nvSpPr>
          <p:spPr bwMode="auto">
            <a:xfrm>
              <a:off x="844681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1" name="TextBox 20">
              <a:extLst>
                <a:ext uri="{FF2B5EF4-FFF2-40B4-BE49-F238E27FC236}">
                  <a16:creationId xmlns:a16="http://schemas.microsoft.com/office/drawing/2014/main" id="{9F55CD47-DD10-A6F1-40B9-A99DEC398159}"/>
                </a:ext>
              </a:extLst>
            </p:cNvPr>
            <p:cNvSpPr txBox="1"/>
            <p:nvPr/>
          </p:nvSpPr>
          <p:spPr bwMode="auto">
            <a:xfrm>
              <a:off x="889476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22" name="TextBox 21">
              <a:extLst>
                <a:ext uri="{FF2B5EF4-FFF2-40B4-BE49-F238E27FC236}">
                  <a16:creationId xmlns:a16="http://schemas.microsoft.com/office/drawing/2014/main" id="{C262E4FE-AD94-588E-35E0-A26BE5CF1F7F}"/>
                </a:ext>
              </a:extLst>
            </p:cNvPr>
            <p:cNvSpPr txBox="1"/>
            <p:nvPr/>
          </p:nvSpPr>
          <p:spPr bwMode="auto">
            <a:xfrm>
              <a:off x="9346784"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23" name="TextBox 22">
              <a:extLst>
                <a:ext uri="{FF2B5EF4-FFF2-40B4-BE49-F238E27FC236}">
                  <a16:creationId xmlns:a16="http://schemas.microsoft.com/office/drawing/2014/main" id="{62B74A1E-B3C1-349F-844C-FEA20954F768}"/>
                </a:ext>
              </a:extLst>
            </p:cNvPr>
            <p:cNvSpPr txBox="1"/>
            <p:nvPr/>
          </p:nvSpPr>
          <p:spPr bwMode="auto">
            <a:xfrm>
              <a:off x="9794725"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24" name="TextBox 23">
              <a:extLst>
                <a:ext uri="{FF2B5EF4-FFF2-40B4-BE49-F238E27FC236}">
                  <a16:creationId xmlns:a16="http://schemas.microsoft.com/office/drawing/2014/main" id="{76FD3DF8-25B7-2933-ED38-FBD77800A690}"/>
                </a:ext>
              </a:extLst>
            </p:cNvPr>
            <p:cNvSpPr txBox="1"/>
            <p:nvPr/>
          </p:nvSpPr>
          <p:spPr bwMode="auto">
            <a:xfrm>
              <a:off x="1022385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25" name="TextBox 24">
              <a:extLst>
                <a:ext uri="{FF2B5EF4-FFF2-40B4-BE49-F238E27FC236}">
                  <a16:creationId xmlns:a16="http://schemas.microsoft.com/office/drawing/2014/main" id="{9A17FB11-BA3C-9B4A-55F7-8AA9F7C11376}"/>
                </a:ext>
              </a:extLst>
            </p:cNvPr>
            <p:cNvSpPr txBox="1"/>
            <p:nvPr/>
          </p:nvSpPr>
          <p:spPr bwMode="auto">
            <a:xfrm>
              <a:off x="1067180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26" name="TextBox 25">
              <a:extLst>
                <a:ext uri="{FF2B5EF4-FFF2-40B4-BE49-F238E27FC236}">
                  <a16:creationId xmlns:a16="http://schemas.microsoft.com/office/drawing/2014/main" id="{469F2D69-3D54-F020-CC23-E7A11D12FDD2}"/>
                </a:ext>
              </a:extLst>
            </p:cNvPr>
            <p:cNvSpPr txBox="1"/>
            <p:nvPr/>
          </p:nvSpPr>
          <p:spPr bwMode="auto">
            <a:xfrm>
              <a:off x="11123823"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27" name="TextBox 26">
              <a:extLst>
                <a:ext uri="{FF2B5EF4-FFF2-40B4-BE49-F238E27FC236}">
                  <a16:creationId xmlns:a16="http://schemas.microsoft.com/office/drawing/2014/main" id="{AEA971DB-5E58-031A-4F78-978C63E8C35F}"/>
                </a:ext>
              </a:extLst>
            </p:cNvPr>
            <p:cNvSpPr txBox="1"/>
            <p:nvPr/>
          </p:nvSpPr>
          <p:spPr bwMode="auto">
            <a:xfrm>
              <a:off x="11571765"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grpSp>
      <p:grpSp>
        <p:nvGrpSpPr>
          <p:cNvPr id="30" name="Group 29">
            <a:extLst>
              <a:ext uri="{FF2B5EF4-FFF2-40B4-BE49-F238E27FC236}">
                <a16:creationId xmlns:a16="http://schemas.microsoft.com/office/drawing/2014/main" id="{434B31C0-2144-E9C8-2D3D-5408BB24643F}"/>
              </a:ext>
            </a:extLst>
          </p:cNvPr>
          <p:cNvGrpSpPr/>
          <p:nvPr/>
        </p:nvGrpSpPr>
        <p:grpSpPr>
          <a:xfrm>
            <a:off x="6676620" y="4518764"/>
            <a:ext cx="5298621" cy="307777"/>
            <a:chOff x="6676620" y="4020894"/>
            <a:chExt cx="5298621" cy="307777"/>
          </a:xfrm>
        </p:grpSpPr>
        <p:sp>
          <p:nvSpPr>
            <p:cNvPr id="31" name="TextBox 30">
              <a:extLst>
                <a:ext uri="{FF2B5EF4-FFF2-40B4-BE49-F238E27FC236}">
                  <a16:creationId xmlns:a16="http://schemas.microsoft.com/office/drawing/2014/main" id="{50005768-15F2-D387-046C-3526375AA1A8}"/>
                </a:ext>
              </a:extLst>
            </p:cNvPr>
            <p:cNvSpPr txBox="1"/>
            <p:nvPr/>
          </p:nvSpPr>
          <p:spPr bwMode="auto">
            <a:xfrm>
              <a:off x="6676620"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62</a:t>
              </a:r>
            </a:p>
          </p:txBody>
        </p:sp>
        <p:sp>
          <p:nvSpPr>
            <p:cNvPr id="32" name="TextBox 31">
              <a:extLst>
                <a:ext uri="{FF2B5EF4-FFF2-40B4-BE49-F238E27FC236}">
                  <a16:creationId xmlns:a16="http://schemas.microsoft.com/office/drawing/2014/main" id="{04BD3858-C1C4-E53D-2F19-CE8D741DE472}"/>
                </a:ext>
              </a:extLst>
            </p:cNvPr>
            <p:cNvSpPr txBox="1"/>
            <p:nvPr/>
          </p:nvSpPr>
          <p:spPr bwMode="auto">
            <a:xfrm>
              <a:off x="7124561"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51</a:t>
              </a:r>
            </a:p>
          </p:txBody>
        </p:sp>
        <p:sp>
          <p:nvSpPr>
            <p:cNvPr id="33" name="TextBox 32">
              <a:extLst>
                <a:ext uri="{FF2B5EF4-FFF2-40B4-BE49-F238E27FC236}">
                  <a16:creationId xmlns:a16="http://schemas.microsoft.com/office/drawing/2014/main" id="{B746EA43-FD5C-6FA9-ADB5-660F1F714960}"/>
                </a:ext>
              </a:extLst>
            </p:cNvPr>
            <p:cNvSpPr txBox="1"/>
            <p:nvPr/>
          </p:nvSpPr>
          <p:spPr bwMode="auto">
            <a:xfrm>
              <a:off x="7576585"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45</a:t>
              </a:r>
            </a:p>
          </p:txBody>
        </p:sp>
        <p:sp>
          <p:nvSpPr>
            <p:cNvPr id="34" name="TextBox 33">
              <a:extLst>
                <a:ext uri="{FF2B5EF4-FFF2-40B4-BE49-F238E27FC236}">
                  <a16:creationId xmlns:a16="http://schemas.microsoft.com/office/drawing/2014/main" id="{A1857BCD-B214-B4A6-5637-F0C96FADE42A}"/>
                </a:ext>
              </a:extLst>
            </p:cNvPr>
            <p:cNvSpPr txBox="1"/>
            <p:nvPr/>
          </p:nvSpPr>
          <p:spPr bwMode="auto">
            <a:xfrm>
              <a:off x="8024526"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39</a:t>
              </a:r>
            </a:p>
          </p:txBody>
        </p:sp>
        <p:sp>
          <p:nvSpPr>
            <p:cNvPr id="35" name="TextBox 34">
              <a:extLst>
                <a:ext uri="{FF2B5EF4-FFF2-40B4-BE49-F238E27FC236}">
                  <a16:creationId xmlns:a16="http://schemas.microsoft.com/office/drawing/2014/main" id="{8E07D1A9-63B0-B9FE-D136-282D4EC48A3E}"/>
                </a:ext>
              </a:extLst>
            </p:cNvPr>
            <p:cNvSpPr txBox="1"/>
            <p:nvPr/>
          </p:nvSpPr>
          <p:spPr bwMode="auto">
            <a:xfrm>
              <a:off x="8472467"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35</a:t>
              </a:r>
            </a:p>
          </p:txBody>
        </p:sp>
        <p:sp>
          <p:nvSpPr>
            <p:cNvPr id="36" name="TextBox 35">
              <a:extLst>
                <a:ext uri="{FF2B5EF4-FFF2-40B4-BE49-F238E27FC236}">
                  <a16:creationId xmlns:a16="http://schemas.microsoft.com/office/drawing/2014/main" id="{D38CAF0A-FCE6-4014-8ADE-812ADAFCDE61}"/>
                </a:ext>
              </a:extLst>
            </p:cNvPr>
            <p:cNvSpPr txBox="1"/>
            <p:nvPr/>
          </p:nvSpPr>
          <p:spPr bwMode="auto">
            <a:xfrm>
              <a:off x="8920408"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26</a:t>
              </a:r>
            </a:p>
          </p:txBody>
        </p:sp>
        <p:sp>
          <p:nvSpPr>
            <p:cNvPr id="37" name="TextBox 36">
              <a:extLst>
                <a:ext uri="{FF2B5EF4-FFF2-40B4-BE49-F238E27FC236}">
                  <a16:creationId xmlns:a16="http://schemas.microsoft.com/office/drawing/2014/main" id="{35D44A93-827B-37D9-71B7-B1F425928DE2}"/>
                </a:ext>
              </a:extLst>
            </p:cNvPr>
            <p:cNvSpPr txBox="1"/>
            <p:nvPr/>
          </p:nvSpPr>
          <p:spPr bwMode="auto">
            <a:xfrm>
              <a:off x="9372432"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38" name="TextBox 37">
              <a:extLst>
                <a:ext uri="{FF2B5EF4-FFF2-40B4-BE49-F238E27FC236}">
                  <a16:creationId xmlns:a16="http://schemas.microsoft.com/office/drawing/2014/main" id="{05054BB3-E6D1-0440-A92D-FADD3BC65718}"/>
                </a:ext>
              </a:extLst>
            </p:cNvPr>
            <p:cNvSpPr txBox="1"/>
            <p:nvPr/>
          </p:nvSpPr>
          <p:spPr bwMode="auto">
            <a:xfrm>
              <a:off x="9820373"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17</a:t>
              </a:r>
            </a:p>
          </p:txBody>
        </p:sp>
        <p:sp>
          <p:nvSpPr>
            <p:cNvPr id="39" name="TextBox 38">
              <a:extLst>
                <a:ext uri="{FF2B5EF4-FFF2-40B4-BE49-F238E27FC236}">
                  <a16:creationId xmlns:a16="http://schemas.microsoft.com/office/drawing/2014/main" id="{7449C273-AB51-4EC3-9F4E-E7075C74B318}"/>
                </a:ext>
              </a:extLst>
            </p:cNvPr>
            <p:cNvSpPr txBox="1"/>
            <p:nvPr/>
          </p:nvSpPr>
          <p:spPr bwMode="auto">
            <a:xfrm>
              <a:off x="10249507" y="40208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40" name="TextBox 39">
              <a:extLst>
                <a:ext uri="{FF2B5EF4-FFF2-40B4-BE49-F238E27FC236}">
                  <a16:creationId xmlns:a16="http://schemas.microsoft.com/office/drawing/2014/main" id="{0450CD43-7912-2730-A8CF-D05813442539}"/>
                </a:ext>
              </a:extLst>
            </p:cNvPr>
            <p:cNvSpPr txBox="1"/>
            <p:nvPr/>
          </p:nvSpPr>
          <p:spPr bwMode="auto">
            <a:xfrm>
              <a:off x="10743132" y="402089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41" name="TextBox 40">
              <a:extLst>
                <a:ext uri="{FF2B5EF4-FFF2-40B4-BE49-F238E27FC236}">
                  <a16:creationId xmlns:a16="http://schemas.microsoft.com/office/drawing/2014/main" id="{AC043D58-86F3-3DB8-FAF8-353576A2E5F9}"/>
                </a:ext>
              </a:extLst>
            </p:cNvPr>
            <p:cNvSpPr txBox="1"/>
            <p:nvPr/>
          </p:nvSpPr>
          <p:spPr bwMode="auto">
            <a:xfrm>
              <a:off x="11195155" y="402089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42" name="TextBox 41">
              <a:extLst>
                <a:ext uri="{FF2B5EF4-FFF2-40B4-BE49-F238E27FC236}">
                  <a16:creationId xmlns:a16="http://schemas.microsoft.com/office/drawing/2014/main" id="{45427828-2E04-B4ED-9A48-D982D1FA1B2A}"/>
                </a:ext>
              </a:extLst>
            </p:cNvPr>
            <p:cNvSpPr txBox="1"/>
            <p:nvPr/>
          </p:nvSpPr>
          <p:spPr bwMode="auto">
            <a:xfrm>
              <a:off x="11586993" y="4020894"/>
              <a:ext cx="3882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NE</a:t>
              </a:r>
            </a:p>
          </p:txBody>
        </p:sp>
      </p:grpSp>
      <p:sp>
        <p:nvSpPr>
          <p:cNvPr id="43" name="TextBox 42">
            <a:extLst>
              <a:ext uri="{FF2B5EF4-FFF2-40B4-BE49-F238E27FC236}">
                <a16:creationId xmlns:a16="http://schemas.microsoft.com/office/drawing/2014/main" id="{4E52800B-B0E0-ABC5-E7CF-524C25EB2AEF}"/>
              </a:ext>
            </a:extLst>
          </p:cNvPr>
          <p:cNvSpPr txBox="1"/>
          <p:nvPr/>
        </p:nvSpPr>
        <p:spPr bwMode="auto">
          <a:xfrm>
            <a:off x="5537255" y="4407478"/>
            <a:ext cx="120632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r>
              <a:rPr lang="en-US" sz="1400" b="0" dirty="0">
                <a:solidFill>
                  <a:schemeClr val="bg1"/>
                </a:solidFill>
                <a:latin typeface="Calibri" panose="020F0502020204030204" pitchFamily="34" charset="0"/>
              </a:rPr>
              <a:t>All Patients</a:t>
            </a:r>
          </a:p>
          <a:p>
            <a:pPr algn="r">
              <a:lnSpc>
                <a:spcPct val="100000"/>
              </a:lnSpc>
              <a:spcBef>
                <a:spcPts val="0"/>
              </a:spcBef>
              <a:spcAft>
                <a:spcPct val="0"/>
              </a:spcAft>
              <a:buClrTx/>
              <a:buFontTx/>
              <a:buNone/>
            </a:pPr>
            <a:r>
              <a:rPr lang="en-US" sz="1400" b="0" dirty="0">
                <a:solidFill>
                  <a:schemeClr val="bg1"/>
                </a:solidFill>
                <a:latin typeface="Calibri" panose="020F0502020204030204" pitchFamily="34" charset="0"/>
              </a:rPr>
              <a:t>(N=62)</a:t>
            </a:r>
          </a:p>
        </p:txBody>
      </p:sp>
      <p:sp>
        <p:nvSpPr>
          <p:cNvPr id="44" name="Freeform: Shape 43">
            <a:extLst>
              <a:ext uri="{FF2B5EF4-FFF2-40B4-BE49-F238E27FC236}">
                <a16:creationId xmlns:a16="http://schemas.microsoft.com/office/drawing/2014/main" id="{9F98FC43-19EF-C9FF-6328-ABA484A21473}"/>
              </a:ext>
            </a:extLst>
          </p:cNvPr>
          <p:cNvSpPr/>
          <p:nvPr/>
        </p:nvSpPr>
        <p:spPr bwMode="auto">
          <a:xfrm>
            <a:off x="6858000" y="2330450"/>
            <a:ext cx="4914900" cy="1714500"/>
          </a:xfrm>
          <a:custGeom>
            <a:avLst/>
            <a:gdLst>
              <a:gd name="connsiteX0" fmla="*/ 0 w 4914900"/>
              <a:gd name="connsiteY0" fmla="*/ 0 h 1714500"/>
              <a:gd name="connsiteX1" fmla="*/ 0 w 4914900"/>
              <a:gd name="connsiteY1" fmla="*/ 1714500 h 1714500"/>
              <a:gd name="connsiteX2" fmla="*/ 4914900 w 4914900"/>
              <a:gd name="connsiteY2" fmla="*/ 1714500 h 1714500"/>
            </a:gdLst>
            <a:ahLst/>
            <a:cxnLst>
              <a:cxn ang="0">
                <a:pos x="connsiteX0" y="connsiteY0"/>
              </a:cxn>
              <a:cxn ang="0">
                <a:pos x="connsiteX1" y="connsiteY1"/>
              </a:cxn>
              <a:cxn ang="0">
                <a:pos x="connsiteX2" y="connsiteY2"/>
              </a:cxn>
            </a:cxnLst>
            <a:rect l="l" t="t" r="r" b="b"/>
            <a:pathLst>
              <a:path w="4914900" h="1714500">
                <a:moveTo>
                  <a:pt x="0" y="0"/>
                </a:moveTo>
                <a:lnTo>
                  <a:pt x="0" y="1714500"/>
                </a:lnTo>
                <a:lnTo>
                  <a:pt x="4914900" y="1714500"/>
                </a:lnTo>
              </a:path>
            </a:pathLst>
          </a:custGeom>
          <a:noFill/>
          <a:ln w="28575">
            <a:solidFill>
              <a:schemeClr val="bg1"/>
            </a:solidFill>
            <a:miter lim="800000"/>
            <a:headEnd/>
            <a:tailEnd/>
          </a:ln>
        </p:spPr>
        <p:txBody>
          <a:bodyPr rtlCol="0" anchor="ctr"/>
          <a:lstStyle/>
          <a:p>
            <a:pPr algn="ctr"/>
            <a:endParaRPr lang="en-US"/>
          </a:p>
        </p:txBody>
      </p:sp>
      <p:grpSp>
        <p:nvGrpSpPr>
          <p:cNvPr id="52" name="Group 51">
            <a:extLst>
              <a:ext uri="{FF2B5EF4-FFF2-40B4-BE49-F238E27FC236}">
                <a16:creationId xmlns:a16="http://schemas.microsoft.com/office/drawing/2014/main" id="{EC935E5A-4326-F008-B315-AF409A219090}"/>
              </a:ext>
            </a:extLst>
          </p:cNvPr>
          <p:cNvGrpSpPr/>
          <p:nvPr/>
        </p:nvGrpSpPr>
        <p:grpSpPr>
          <a:xfrm>
            <a:off x="6778661" y="2330450"/>
            <a:ext cx="85690" cy="1714500"/>
            <a:chOff x="6508486" y="2330450"/>
            <a:chExt cx="774144" cy="1714500"/>
          </a:xfrm>
        </p:grpSpPr>
        <p:cxnSp>
          <p:nvCxnSpPr>
            <p:cNvPr id="46" name="Straight Connector 45">
              <a:extLst>
                <a:ext uri="{FF2B5EF4-FFF2-40B4-BE49-F238E27FC236}">
                  <a16:creationId xmlns:a16="http://schemas.microsoft.com/office/drawing/2014/main" id="{F3468341-6E3E-EF09-3E1D-574A78B5A01C}"/>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BFBF02EE-3432-A826-3E6B-14C9926530EB}"/>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F9B9549B-C65C-D6C9-4A4A-CF452B8CB507}"/>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A4B93DF7-C912-59A5-5A35-2308D3418729}"/>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2D4DFE3C-D3FF-1E26-D70C-3ED6360A0972}"/>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D62AABD-BAD4-088C-7E36-8DB968A83D32}"/>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748" name="Group 31747">
            <a:extLst>
              <a:ext uri="{FF2B5EF4-FFF2-40B4-BE49-F238E27FC236}">
                <a16:creationId xmlns:a16="http://schemas.microsoft.com/office/drawing/2014/main" id="{54B99CA0-6639-1172-599A-8E6F66BD2798}"/>
              </a:ext>
            </a:extLst>
          </p:cNvPr>
          <p:cNvGrpSpPr/>
          <p:nvPr/>
        </p:nvGrpSpPr>
        <p:grpSpPr>
          <a:xfrm>
            <a:off x="6859756" y="4051299"/>
            <a:ext cx="4913144" cy="78447"/>
            <a:chOff x="6859756" y="3654535"/>
            <a:chExt cx="4913144" cy="595102"/>
          </a:xfrm>
        </p:grpSpPr>
        <p:grpSp>
          <p:nvGrpSpPr>
            <p:cNvPr id="53" name="Group 52">
              <a:extLst>
                <a:ext uri="{FF2B5EF4-FFF2-40B4-BE49-F238E27FC236}">
                  <a16:creationId xmlns:a16="http://schemas.microsoft.com/office/drawing/2014/main" id="{5E284116-630B-C48F-9813-E646B601D89A}"/>
                </a:ext>
              </a:extLst>
            </p:cNvPr>
            <p:cNvGrpSpPr/>
            <p:nvPr/>
          </p:nvGrpSpPr>
          <p:grpSpPr>
            <a:xfrm rot="5400000">
              <a:off x="7678927" y="2835364"/>
              <a:ext cx="595101" cy="2233444"/>
              <a:chOff x="6508486" y="2330450"/>
              <a:chExt cx="774144" cy="1714500"/>
            </a:xfrm>
          </p:grpSpPr>
          <p:cxnSp>
            <p:nvCxnSpPr>
              <p:cNvPr id="54" name="Straight Connector 53">
                <a:extLst>
                  <a:ext uri="{FF2B5EF4-FFF2-40B4-BE49-F238E27FC236}">
                    <a16:creationId xmlns:a16="http://schemas.microsoft.com/office/drawing/2014/main" id="{2F979AD2-7DDC-5C01-C9DE-07F9F2C37E91}"/>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886B10E7-41C4-E906-1EDD-01BC018215DB}"/>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EEA6FF4E-5369-91F1-5188-734DD2ED1AE1}"/>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4F8776B6-2F6E-9472-512F-60CC72279F9A}"/>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ADA2E921-4F5D-F35D-CFED-968009C9BC4C}"/>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0F64ED11-C41B-107B-AA85-0F7A4559A6B0}"/>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60" name="Group 59">
              <a:extLst>
                <a:ext uri="{FF2B5EF4-FFF2-40B4-BE49-F238E27FC236}">
                  <a16:creationId xmlns:a16="http://schemas.microsoft.com/office/drawing/2014/main" id="{3B448632-FCD0-E2B6-43D8-2F3EFEDF44C0}"/>
                </a:ext>
              </a:extLst>
            </p:cNvPr>
            <p:cNvGrpSpPr/>
            <p:nvPr/>
          </p:nvGrpSpPr>
          <p:grpSpPr>
            <a:xfrm rot="5400000">
              <a:off x="10358627" y="2835365"/>
              <a:ext cx="595101" cy="2233444"/>
              <a:chOff x="6508486" y="2330450"/>
              <a:chExt cx="774144" cy="1714500"/>
            </a:xfrm>
          </p:grpSpPr>
          <p:cxnSp>
            <p:nvCxnSpPr>
              <p:cNvPr id="61" name="Straight Connector 60">
                <a:extLst>
                  <a:ext uri="{FF2B5EF4-FFF2-40B4-BE49-F238E27FC236}">
                    <a16:creationId xmlns:a16="http://schemas.microsoft.com/office/drawing/2014/main" id="{C28AC957-B46C-BBC8-B746-AB93EA060827}"/>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FCFC54DA-F622-3EB4-EAB0-EB748AFA1E97}"/>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E86FBB31-AFD6-D7F9-372C-34DCA2292F0A}"/>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F68BD7D1-803D-307F-76A9-0C17BE02E840}"/>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745" name="Straight Connector 31744">
                <a:extLst>
                  <a:ext uri="{FF2B5EF4-FFF2-40B4-BE49-F238E27FC236}">
                    <a16:creationId xmlns:a16="http://schemas.microsoft.com/office/drawing/2014/main" id="{7398826E-32B1-9621-486A-DEF285E4422C}"/>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747" name="Straight Connector 31746">
                <a:extLst>
                  <a:ext uri="{FF2B5EF4-FFF2-40B4-BE49-F238E27FC236}">
                    <a16:creationId xmlns:a16="http://schemas.microsoft.com/office/drawing/2014/main" id="{EBAFF173-1B0A-BA2F-0C14-CFDA3AA826EB}"/>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1749" name="TextBox 31748">
            <a:extLst>
              <a:ext uri="{FF2B5EF4-FFF2-40B4-BE49-F238E27FC236}">
                <a16:creationId xmlns:a16="http://schemas.microsoft.com/office/drawing/2014/main" id="{B4735F9B-D40F-804A-3399-E11FC9C43A72}"/>
              </a:ext>
            </a:extLst>
          </p:cNvPr>
          <p:cNvSpPr txBox="1"/>
          <p:nvPr/>
        </p:nvSpPr>
        <p:spPr bwMode="auto">
          <a:xfrm>
            <a:off x="10069829" y="2152068"/>
            <a:ext cx="17942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All Patients (N=62)</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Censored</a:t>
            </a:r>
          </a:p>
        </p:txBody>
      </p:sp>
      <p:cxnSp>
        <p:nvCxnSpPr>
          <p:cNvPr id="31751" name="Straight Connector 31750">
            <a:extLst>
              <a:ext uri="{FF2B5EF4-FFF2-40B4-BE49-F238E27FC236}">
                <a16:creationId xmlns:a16="http://schemas.microsoft.com/office/drawing/2014/main" id="{D3029BFC-BA48-0C55-BD7E-11CCE36E41F2}"/>
              </a:ext>
            </a:extLst>
          </p:cNvPr>
          <p:cNvCxnSpPr/>
          <p:nvPr/>
        </p:nvCxnSpPr>
        <p:spPr bwMode="auto">
          <a:xfrm>
            <a:off x="9762777" y="2302812"/>
            <a:ext cx="293720" cy="0"/>
          </a:xfrm>
          <a:prstGeom prst="line">
            <a:avLst/>
          </a:prstGeom>
          <a:noFill/>
          <a:ln w="28575" cap="flat" cmpd="sng" algn="ctr">
            <a:solidFill>
              <a:schemeClr val="accent1"/>
            </a:solidFill>
            <a:prstDash val="solid"/>
            <a:round/>
            <a:headEnd type="none" w="med" len="med"/>
            <a:tailEnd type="none" w="med" len="med"/>
          </a:ln>
          <a:effectLst/>
        </p:spPr>
      </p:cxnSp>
      <p:grpSp>
        <p:nvGrpSpPr>
          <p:cNvPr id="31755" name="Group 31754">
            <a:extLst>
              <a:ext uri="{FF2B5EF4-FFF2-40B4-BE49-F238E27FC236}">
                <a16:creationId xmlns:a16="http://schemas.microsoft.com/office/drawing/2014/main" id="{909164A4-F60F-8ACF-C967-9D96BC5E0F94}"/>
              </a:ext>
            </a:extLst>
          </p:cNvPr>
          <p:cNvGrpSpPr/>
          <p:nvPr/>
        </p:nvGrpSpPr>
        <p:grpSpPr>
          <a:xfrm>
            <a:off x="9875525" y="2464878"/>
            <a:ext cx="101948" cy="101948"/>
            <a:chOff x="9813490" y="2577027"/>
            <a:chExt cx="101948" cy="101948"/>
          </a:xfrm>
        </p:grpSpPr>
        <p:cxnSp>
          <p:nvCxnSpPr>
            <p:cNvPr id="31752" name="Straight Connector 31751">
              <a:extLst>
                <a:ext uri="{FF2B5EF4-FFF2-40B4-BE49-F238E27FC236}">
                  <a16:creationId xmlns:a16="http://schemas.microsoft.com/office/drawing/2014/main" id="{261B4A23-F4D1-3CD3-5A5B-885370A923F3}"/>
                </a:ext>
              </a:extLst>
            </p:cNvPr>
            <p:cNvCxnSpPr>
              <a:cxnSpLocks/>
            </p:cNvCxnSpPr>
            <p:nvPr/>
          </p:nvCxnSpPr>
          <p:spPr bwMode="auto">
            <a:xfrm>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cxnSp>
          <p:nvCxnSpPr>
            <p:cNvPr id="31754" name="Straight Connector 31753">
              <a:extLst>
                <a:ext uri="{FF2B5EF4-FFF2-40B4-BE49-F238E27FC236}">
                  <a16:creationId xmlns:a16="http://schemas.microsoft.com/office/drawing/2014/main" id="{363C2E40-7A0D-B4E2-6372-B9046EBB26CD}"/>
                </a:ext>
              </a:extLst>
            </p:cNvPr>
            <p:cNvCxnSpPr>
              <a:cxnSpLocks/>
            </p:cNvCxnSpPr>
            <p:nvPr/>
          </p:nvCxnSpPr>
          <p:spPr bwMode="auto">
            <a:xfrm rot="16200000">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grpSp>
      <p:sp>
        <p:nvSpPr>
          <p:cNvPr id="31756" name="Freeform: Shape 31755">
            <a:extLst>
              <a:ext uri="{FF2B5EF4-FFF2-40B4-BE49-F238E27FC236}">
                <a16:creationId xmlns:a16="http://schemas.microsoft.com/office/drawing/2014/main" id="{AC39B708-543D-E57C-BC09-639979386453}"/>
              </a:ext>
            </a:extLst>
          </p:cNvPr>
          <p:cNvSpPr/>
          <p:nvPr/>
        </p:nvSpPr>
        <p:spPr bwMode="auto">
          <a:xfrm>
            <a:off x="6870700" y="2330450"/>
            <a:ext cx="4857750" cy="971550"/>
          </a:xfrm>
          <a:custGeom>
            <a:avLst/>
            <a:gdLst>
              <a:gd name="connsiteX0" fmla="*/ 0 w 4857750"/>
              <a:gd name="connsiteY0" fmla="*/ 0 h 971550"/>
              <a:gd name="connsiteX1" fmla="*/ 273050 w 4857750"/>
              <a:gd name="connsiteY1" fmla="*/ 0 h 971550"/>
              <a:gd name="connsiteX2" fmla="*/ 273050 w 4857750"/>
              <a:gd name="connsiteY2" fmla="*/ 31750 h 971550"/>
              <a:gd name="connsiteX3" fmla="*/ 298450 w 4857750"/>
              <a:gd name="connsiteY3" fmla="*/ 31750 h 971550"/>
              <a:gd name="connsiteX4" fmla="*/ 298450 w 4857750"/>
              <a:gd name="connsiteY4" fmla="*/ 88900 h 971550"/>
              <a:gd name="connsiteX5" fmla="*/ 523875 w 4857750"/>
              <a:gd name="connsiteY5" fmla="*/ 88900 h 971550"/>
              <a:gd name="connsiteX6" fmla="*/ 523875 w 4857750"/>
              <a:gd name="connsiteY6" fmla="*/ 123825 h 971550"/>
              <a:gd name="connsiteX7" fmla="*/ 708025 w 4857750"/>
              <a:gd name="connsiteY7" fmla="*/ 123825 h 971550"/>
              <a:gd name="connsiteX8" fmla="*/ 708025 w 4857750"/>
              <a:gd name="connsiteY8" fmla="*/ 158750 h 971550"/>
              <a:gd name="connsiteX9" fmla="*/ 777875 w 4857750"/>
              <a:gd name="connsiteY9" fmla="*/ 158750 h 971550"/>
              <a:gd name="connsiteX10" fmla="*/ 777875 w 4857750"/>
              <a:gd name="connsiteY10" fmla="*/ 215900 h 971550"/>
              <a:gd name="connsiteX11" fmla="*/ 800100 w 4857750"/>
              <a:gd name="connsiteY11" fmla="*/ 215900 h 971550"/>
              <a:gd name="connsiteX12" fmla="*/ 800100 w 4857750"/>
              <a:gd name="connsiteY12" fmla="*/ 250825 h 971550"/>
              <a:gd name="connsiteX13" fmla="*/ 965200 w 4857750"/>
              <a:gd name="connsiteY13" fmla="*/ 250825 h 971550"/>
              <a:gd name="connsiteX14" fmla="*/ 965200 w 4857750"/>
              <a:gd name="connsiteY14" fmla="*/ 285750 h 971550"/>
              <a:gd name="connsiteX15" fmla="*/ 990600 w 4857750"/>
              <a:gd name="connsiteY15" fmla="*/ 285750 h 971550"/>
              <a:gd name="connsiteX16" fmla="*/ 990600 w 4857750"/>
              <a:gd name="connsiteY16" fmla="*/ 314325 h 971550"/>
              <a:gd name="connsiteX17" fmla="*/ 1066800 w 4857750"/>
              <a:gd name="connsiteY17" fmla="*/ 314325 h 971550"/>
              <a:gd name="connsiteX18" fmla="*/ 1066800 w 4857750"/>
              <a:gd name="connsiteY18" fmla="*/ 349250 h 971550"/>
              <a:gd name="connsiteX19" fmla="*/ 1219200 w 4857750"/>
              <a:gd name="connsiteY19" fmla="*/ 349250 h 971550"/>
              <a:gd name="connsiteX20" fmla="*/ 1219200 w 4857750"/>
              <a:gd name="connsiteY20" fmla="*/ 384175 h 971550"/>
              <a:gd name="connsiteX21" fmla="*/ 1365250 w 4857750"/>
              <a:gd name="connsiteY21" fmla="*/ 384175 h 971550"/>
              <a:gd name="connsiteX22" fmla="*/ 1365250 w 4857750"/>
              <a:gd name="connsiteY22" fmla="*/ 419100 h 971550"/>
              <a:gd name="connsiteX23" fmla="*/ 2136775 w 4857750"/>
              <a:gd name="connsiteY23" fmla="*/ 419100 h 971550"/>
              <a:gd name="connsiteX24" fmla="*/ 2136775 w 4857750"/>
              <a:gd name="connsiteY24" fmla="*/ 469900 h 971550"/>
              <a:gd name="connsiteX25" fmla="*/ 2320925 w 4857750"/>
              <a:gd name="connsiteY25" fmla="*/ 469900 h 971550"/>
              <a:gd name="connsiteX26" fmla="*/ 2320925 w 4857750"/>
              <a:gd name="connsiteY26" fmla="*/ 523875 h 971550"/>
              <a:gd name="connsiteX27" fmla="*/ 2495550 w 4857750"/>
              <a:gd name="connsiteY27" fmla="*/ 523875 h 971550"/>
              <a:gd name="connsiteX28" fmla="*/ 2495550 w 4857750"/>
              <a:gd name="connsiteY28" fmla="*/ 565150 h 971550"/>
              <a:gd name="connsiteX29" fmla="*/ 2730500 w 4857750"/>
              <a:gd name="connsiteY29" fmla="*/ 565150 h 971550"/>
              <a:gd name="connsiteX30" fmla="*/ 2730500 w 4857750"/>
              <a:gd name="connsiteY30" fmla="*/ 619125 h 971550"/>
              <a:gd name="connsiteX31" fmla="*/ 3276600 w 4857750"/>
              <a:gd name="connsiteY31" fmla="*/ 619125 h 971550"/>
              <a:gd name="connsiteX32" fmla="*/ 3276600 w 4857750"/>
              <a:gd name="connsiteY32" fmla="*/ 688975 h 971550"/>
              <a:gd name="connsiteX33" fmla="*/ 3679825 w 4857750"/>
              <a:gd name="connsiteY33" fmla="*/ 688975 h 971550"/>
              <a:gd name="connsiteX34" fmla="*/ 3679825 w 4857750"/>
              <a:gd name="connsiteY34" fmla="*/ 790575 h 971550"/>
              <a:gd name="connsiteX35" fmla="*/ 4006850 w 4857750"/>
              <a:gd name="connsiteY35" fmla="*/ 790575 h 971550"/>
              <a:gd name="connsiteX36" fmla="*/ 4006850 w 4857750"/>
              <a:gd name="connsiteY36" fmla="*/ 971550 h 971550"/>
              <a:gd name="connsiteX37" fmla="*/ 4857750 w 4857750"/>
              <a:gd name="connsiteY37" fmla="*/ 971550 h 971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857750" h="971550">
                <a:moveTo>
                  <a:pt x="0" y="0"/>
                </a:moveTo>
                <a:lnTo>
                  <a:pt x="273050" y="0"/>
                </a:lnTo>
                <a:lnTo>
                  <a:pt x="273050" y="31750"/>
                </a:lnTo>
                <a:lnTo>
                  <a:pt x="298450" y="31750"/>
                </a:lnTo>
                <a:lnTo>
                  <a:pt x="298450" y="88900"/>
                </a:lnTo>
                <a:lnTo>
                  <a:pt x="523875" y="88900"/>
                </a:lnTo>
                <a:lnTo>
                  <a:pt x="523875" y="123825"/>
                </a:lnTo>
                <a:lnTo>
                  <a:pt x="708025" y="123825"/>
                </a:lnTo>
                <a:lnTo>
                  <a:pt x="708025" y="158750"/>
                </a:lnTo>
                <a:lnTo>
                  <a:pt x="777875" y="158750"/>
                </a:lnTo>
                <a:lnTo>
                  <a:pt x="777875" y="215900"/>
                </a:lnTo>
                <a:lnTo>
                  <a:pt x="800100" y="215900"/>
                </a:lnTo>
                <a:lnTo>
                  <a:pt x="800100" y="250825"/>
                </a:lnTo>
                <a:lnTo>
                  <a:pt x="965200" y="250825"/>
                </a:lnTo>
                <a:lnTo>
                  <a:pt x="965200" y="285750"/>
                </a:lnTo>
                <a:lnTo>
                  <a:pt x="990600" y="285750"/>
                </a:lnTo>
                <a:lnTo>
                  <a:pt x="990600" y="314325"/>
                </a:lnTo>
                <a:lnTo>
                  <a:pt x="1066800" y="314325"/>
                </a:lnTo>
                <a:lnTo>
                  <a:pt x="1066800" y="349250"/>
                </a:lnTo>
                <a:lnTo>
                  <a:pt x="1219200" y="349250"/>
                </a:lnTo>
                <a:lnTo>
                  <a:pt x="1219200" y="384175"/>
                </a:lnTo>
                <a:lnTo>
                  <a:pt x="1365250" y="384175"/>
                </a:lnTo>
                <a:lnTo>
                  <a:pt x="1365250" y="419100"/>
                </a:lnTo>
                <a:lnTo>
                  <a:pt x="2136775" y="419100"/>
                </a:lnTo>
                <a:lnTo>
                  <a:pt x="2136775" y="469900"/>
                </a:lnTo>
                <a:lnTo>
                  <a:pt x="2320925" y="469900"/>
                </a:lnTo>
                <a:lnTo>
                  <a:pt x="2320925" y="523875"/>
                </a:lnTo>
                <a:lnTo>
                  <a:pt x="2495550" y="523875"/>
                </a:lnTo>
                <a:lnTo>
                  <a:pt x="2495550" y="565150"/>
                </a:lnTo>
                <a:lnTo>
                  <a:pt x="2730500" y="565150"/>
                </a:lnTo>
                <a:lnTo>
                  <a:pt x="2730500" y="619125"/>
                </a:lnTo>
                <a:lnTo>
                  <a:pt x="3276600" y="619125"/>
                </a:lnTo>
                <a:lnTo>
                  <a:pt x="3276600" y="688975"/>
                </a:lnTo>
                <a:lnTo>
                  <a:pt x="3679825" y="688975"/>
                </a:lnTo>
                <a:lnTo>
                  <a:pt x="3679825" y="790575"/>
                </a:lnTo>
                <a:lnTo>
                  <a:pt x="4006850" y="790575"/>
                </a:lnTo>
                <a:lnTo>
                  <a:pt x="4006850" y="971550"/>
                </a:lnTo>
                <a:lnTo>
                  <a:pt x="4857750" y="971550"/>
                </a:lnTo>
              </a:path>
            </a:pathLst>
          </a:custGeom>
          <a:noFill/>
          <a:ln w="28575">
            <a:solidFill>
              <a:schemeClr val="accent1"/>
            </a:solidFill>
            <a:miter lim="800000"/>
            <a:headEnd/>
            <a:tailEnd/>
          </a:ln>
        </p:spPr>
        <p:txBody>
          <a:bodyPr rtlCol="0" anchor="ctr"/>
          <a:lstStyle/>
          <a:p>
            <a:pPr algn="ctr"/>
            <a:endParaRPr lang="en-US"/>
          </a:p>
        </p:txBody>
      </p:sp>
      <p:grpSp>
        <p:nvGrpSpPr>
          <p:cNvPr id="31859" name="Group 31858">
            <a:extLst>
              <a:ext uri="{FF2B5EF4-FFF2-40B4-BE49-F238E27FC236}">
                <a16:creationId xmlns:a16="http://schemas.microsoft.com/office/drawing/2014/main" id="{9C22C847-65A7-B54E-834A-2DA90751FCDE}"/>
              </a:ext>
            </a:extLst>
          </p:cNvPr>
          <p:cNvGrpSpPr/>
          <p:nvPr/>
        </p:nvGrpSpPr>
        <p:grpSpPr>
          <a:xfrm>
            <a:off x="6821605" y="2281873"/>
            <a:ext cx="4935558" cy="1069648"/>
            <a:chOff x="6821605" y="2281873"/>
            <a:chExt cx="4935558" cy="1069648"/>
          </a:xfrm>
        </p:grpSpPr>
        <p:grpSp>
          <p:nvGrpSpPr>
            <p:cNvPr id="31757" name="Group 31756">
              <a:extLst>
                <a:ext uri="{FF2B5EF4-FFF2-40B4-BE49-F238E27FC236}">
                  <a16:creationId xmlns:a16="http://schemas.microsoft.com/office/drawing/2014/main" id="{95C51FCB-13A6-5195-401C-850D7C342461}"/>
                </a:ext>
              </a:extLst>
            </p:cNvPr>
            <p:cNvGrpSpPr/>
            <p:nvPr/>
          </p:nvGrpSpPr>
          <p:grpSpPr>
            <a:xfrm>
              <a:off x="9566400" y="2905424"/>
              <a:ext cx="101948" cy="101948"/>
              <a:chOff x="9813490" y="2577027"/>
              <a:chExt cx="101948" cy="101948"/>
            </a:xfrm>
          </p:grpSpPr>
          <p:cxnSp>
            <p:nvCxnSpPr>
              <p:cNvPr id="31758" name="Straight Connector 31757">
                <a:extLst>
                  <a:ext uri="{FF2B5EF4-FFF2-40B4-BE49-F238E27FC236}">
                    <a16:creationId xmlns:a16="http://schemas.microsoft.com/office/drawing/2014/main" id="{B03AF8B2-096D-0780-48AC-9A4E136B758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9CE5465C-7147-7EDB-6F7F-1DDDE9F6E93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0" name="Group 31759">
              <a:extLst>
                <a:ext uri="{FF2B5EF4-FFF2-40B4-BE49-F238E27FC236}">
                  <a16:creationId xmlns:a16="http://schemas.microsoft.com/office/drawing/2014/main" id="{99C96451-0A60-5E0C-B820-E45B99CC30CB}"/>
                </a:ext>
              </a:extLst>
            </p:cNvPr>
            <p:cNvGrpSpPr/>
            <p:nvPr/>
          </p:nvGrpSpPr>
          <p:grpSpPr>
            <a:xfrm>
              <a:off x="9522222" y="2843387"/>
              <a:ext cx="101948" cy="101948"/>
              <a:chOff x="9813490" y="2577027"/>
              <a:chExt cx="101948" cy="101948"/>
            </a:xfrm>
          </p:grpSpPr>
          <p:cxnSp>
            <p:nvCxnSpPr>
              <p:cNvPr id="31761" name="Straight Connector 31760">
                <a:extLst>
                  <a:ext uri="{FF2B5EF4-FFF2-40B4-BE49-F238E27FC236}">
                    <a16:creationId xmlns:a16="http://schemas.microsoft.com/office/drawing/2014/main" id="{A86FD61E-DB47-88D5-EF2A-53558DA0A9C4}"/>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62" name="Straight Connector 31761">
                <a:extLst>
                  <a:ext uri="{FF2B5EF4-FFF2-40B4-BE49-F238E27FC236}">
                    <a16:creationId xmlns:a16="http://schemas.microsoft.com/office/drawing/2014/main" id="{813CBAC1-2189-BAB3-2D50-B5E2EA6C612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3" name="Group 31762">
              <a:extLst>
                <a:ext uri="{FF2B5EF4-FFF2-40B4-BE49-F238E27FC236}">
                  <a16:creationId xmlns:a16="http://schemas.microsoft.com/office/drawing/2014/main" id="{B0AA7744-C1F6-2E94-695A-AADB512F95AD}"/>
                </a:ext>
              </a:extLst>
            </p:cNvPr>
            <p:cNvGrpSpPr/>
            <p:nvPr/>
          </p:nvGrpSpPr>
          <p:grpSpPr>
            <a:xfrm>
              <a:off x="9455053" y="2843387"/>
              <a:ext cx="101948" cy="101948"/>
              <a:chOff x="9813490" y="2577027"/>
              <a:chExt cx="101948" cy="101948"/>
            </a:xfrm>
          </p:grpSpPr>
          <p:cxnSp>
            <p:nvCxnSpPr>
              <p:cNvPr id="31764" name="Straight Connector 31763">
                <a:extLst>
                  <a:ext uri="{FF2B5EF4-FFF2-40B4-BE49-F238E27FC236}">
                    <a16:creationId xmlns:a16="http://schemas.microsoft.com/office/drawing/2014/main" id="{90E602E3-1CFF-6228-B8AF-6D3020126CF5}"/>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65" name="Straight Connector 31764">
                <a:extLst>
                  <a:ext uri="{FF2B5EF4-FFF2-40B4-BE49-F238E27FC236}">
                    <a16:creationId xmlns:a16="http://schemas.microsoft.com/office/drawing/2014/main" id="{B3CCA3D4-1FF4-F02C-BB33-744541FA6FC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6" name="Group 31765">
              <a:extLst>
                <a:ext uri="{FF2B5EF4-FFF2-40B4-BE49-F238E27FC236}">
                  <a16:creationId xmlns:a16="http://schemas.microsoft.com/office/drawing/2014/main" id="{FB829DA1-18A0-10DF-46B9-961211FC3E75}"/>
                </a:ext>
              </a:extLst>
            </p:cNvPr>
            <p:cNvGrpSpPr/>
            <p:nvPr/>
          </p:nvGrpSpPr>
          <p:grpSpPr>
            <a:xfrm>
              <a:off x="9311723" y="2805258"/>
              <a:ext cx="101948" cy="101948"/>
              <a:chOff x="9813490" y="2577027"/>
              <a:chExt cx="101948" cy="101948"/>
            </a:xfrm>
          </p:grpSpPr>
          <p:cxnSp>
            <p:nvCxnSpPr>
              <p:cNvPr id="31767" name="Straight Connector 31766">
                <a:extLst>
                  <a:ext uri="{FF2B5EF4-FFF2-40B4-BE49-F238E27FC236}">
                    <a16:creationId xmlns:a16="http://schemas.microsoft.com/office/drawing/2014/main" id="{CA067439-DE21-4698-F212-CD21781C05C0}"/>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68" name="Straight Connector 31767">
                <a:extLst>
                  <a:ext uri="{FF2B5EF4-FFF2-40B4-BE49-F238E27FC236}">
                    <a16:creationId xmlns:a16="http://schemas.microsoft.com/office/drawing/2014/main" id="{3CEA84B9-1671-66FC-566A-2552BFBDD93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9" name="Group 31768">
              <a:extLst>
                <a:ext uri="{FF2B5EF4-FFF2-40B4-BE49-F238E27FC236}">
                  <a16:creationId xmlns:a16="http://schemas.microsoft.com/office/drawing/2014/main" id="{E4E7CE2A-1C58-A3A1-A187-AA95F283B2D4}"/>
                </a:ext>
              </a:extLst>
            </p:cNvPr>
            <p:cNvGrpSpPr/>
            <p:nvPr/>
          </p:nvGrpSpPr>
          <p:grpSpPr>
            <a:xfrm>
              <a:off x="9218530" y="2805258"/>
              <a:ext cx="101948" cy="101948"/>
              <a:chOff x="9813490" y="2577027"/>
              <a:chExt cx="101948" cy="101948"/>
            </a:xfrm>
          </p:grpSpPr>
          <p:cxnSp>
            <p:nvCxnSpPr>
              <p:cNvPr id="31770" name="Straight Connector 31769">
                <a:extLst>
                  <a:ext uri="{FF2B5EF4-FFF2-40B4-BE49-F238E27FC236}">
                    <a16:creationId xmlns:a16="http://schemas.microsoft.com/office/drawing/2014/main" id="{48702BE3-283C-903E-1767-A88C1B7F1F6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1" name="Straight Connector 31770">
                <a:extLst>
                  <a:ext uri="{FF2B5EF4-FFF2-40B4-BE49-F238E27FC236}">
                    <a16:creationId xmlns:a16="http://schemas.microsoft.com/office/drawing/2014/main" id="{A9F03473-63C5-83FF-0E4D-76C47450411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2" name="Group 31771">
              <a:extLst>
                <a:ext uri="{FF2B5EF4-FFF2-40B4-BE49-F238E27FC236}">
                  <a16:creationId xmlns:a16="http://schemas.microsoft.com/office/drawing/2014/main" id="{51E65CD2-14DE-3C76-0AE4-EDF5E94E0C79}"/>
                </a:ext>
              </a:extLst>
            </p:cNvPr>
            <p:cNvGrpSpPr/>
            <p:nvPr/>
          </p:nvGrpSpPr>
          <p:grpSpPr>
            <a:xfrm>
              <a:off x="9939197" y="2900283"/>
              <a:ext cx="101948" cy="101948"/>
              <a:chOff x="9813490" y="2577027"/>
              <a:chExt cx="101948" cy="101948"/>
            </a:xfrm>
          </p:grpSpPr>
          <p:cxnSp>
            <p:nvCxnSpPr>
              <p:cNvPr id="31773" name="Straight Connector 31772">
                <a:extLst>
                  <a:ext uri="{FF2B5EF4-FFF2-40B4-BE49-F238E27FC236}">
                    <a16:creationId xmlns:a16="http://schemas.microsoft.com/office/drawing/2014/main" id="{0721DB97-9FDC-6899-0891-F4A0E1E34A6B}"/>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7C057203-7EEE-FC65-B537-5F1E5A745EF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5" name="Group 31774">
              <a:extLst>
                <a:ext uri="{FF2B5EF4-FFF2-40B4-BE49-F238E27FC236}">
                  <a16:creationId xmlns:a16="http://schemas.microsoft.com/office/drawing/2014/main" id="{C0609274-B25A-5EF8-6015-D9664EE2D996}"/>
                </a:ext>
              </a:extLst>
            </p:cNvPr>
            <p:cNvGrpSpPr/>
            <p:nvPr/>
          </p:nvGrpSpPr>
          <p:grpSpPr>
            <a:xfrm>
              <a:off x="10126204" y="2969243"/>
              <a:ext cx="101948" cy="101948"/>
              <a:chOff x="9813490" y="2577027"/>
              <a:chExt cx="101948" cy="101948"/>
            </a:xfrm>
          </p:grpSpPr>
          <p:cxnSp>
            <p:nvCxnSpPr>
              <p:cNvPr id="31776" name="Straight Connector 31775">
                <a:extLst>
                  <a:ext uri="{FF2B5EF4-FFF2-40B4-BE49-F238E27FC236}">
                    <a16:creationId xmlns:a16="http://schemas.microsoft.com/office/drawing/2014/main" id="{978204B4-4EA1-ADD1-B13F-4CF2ABF2FA5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940C0005-AA55-76D6-195C-5821DC01B37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8" name="Group 31777">
              <a:extLst>
                <a:ext uri="{FF2B5EF4-FFF2-40B4-BE49-F238E27FC236}">
                  <a16:creationId xmlns:a16="http://schemas.microsoft.com/office/drawing/2014/main" id="{7D31D7D9-F66E-CA9A-32AC-C70138E4CAF3}"/>
                </a:ext>
              </a:extLst>
            </p:cNvPr>
            <p:cNvGrpSpPr/>
            <p:nvPr/>
          </p:nvGrpSpPr>
          <p:grpSpPr>
            <a:xfrm>
              <a:off x="10368872" y="2969243"/>
              <a:ext cx="101948" cy="101948"/>
              <a:chOff x="9813490" y="2577027"/>
              <a:chExt cx="101948" cy="101948"/>
            </a:xfrm>
          </p:grpSpPr>
          <p:cxnSp>
            <p:nvCxnSpPr>
              <p:cNvPr id="31779" name="Straight Connector 31778">
                <a:extLst>
                  <a:ext uri="{FF2B5EF4-FFF2-40B4-BE49-F238E27FC236}">
                    <a16:creationId xmlns:a16="http://schemas.microsoft.com/office/drawing/2014/main" id="{44EB3810-BAC4-1638-E807-7766971B1D8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304C44B6-33CB-5E0D-EDA6-FC99122D4EA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1" name="Group 31780">
              <a:extLst>
                <a:ext uri="{FF2B5EF4-FFF2-40B4-BE49-F238E27FC236}">
                  <a16:creationId xmlns:a16="http://schemas.microsoft.com/office/drawing/2014/main" id="{408F41AB-9F3C-7A0A-88FF-FCA2F3A16CAE}"/>
                </a:ext>
              </a:extLst>
            </p:cNvPr>
            <p:cNvGrpSpPr/>
            <p:nvPr/>
          </p:nvGrpSpPr>
          <p:grpSpPr>
            <a:xfrm>
              <a:off x="10403634" y="2969243"/>
              <a:ext cx="101948" cy="101948"/>
              <a:chOff x="9813490" y="2577027"/>
              <a:chExt cx="101948" cy="101948"/>
            </a:xfrm>
          </p:grpSpPr>
          <p:cxnSp>
            <p:nvCxnSpPr>
              <p:cNvPr id="31782" name="Straight Connector 31781">
                <a:extLst>
                  <a:ext uri="{FF2B5EF4-FFF2-40B4-BE49-F238E27FC236}">
                    <a16:creationId xmlns:a16="http://schemas.microsoft.com/office/drawing/2014/main" id="{5AEED330-6E96-E946-1ACA-B168F87842C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9DE50BB7-C583-53CF-EBE1-376723CE8C3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4" name="Group 31783">
              <a:extLst>
                <a:ext uri="{FF2B5EF4-FFF2-40B4-BE49-F238E27FC236}">
                  <a16:creationId xmlns:a16="http://schemas.microsoft.com/office/drawing/2014/main" id="{E31AAB84-CE83-8FE0-479D-133EF55A9C58}"/>
                </a:ext>
              </a:extLst>
            </p:cNvPr>
            <p:cNvGrpSpPr/>
            <p:nvPr/>
          </p:nvGrpSpPr>
          <p:grpSpPr>
            <a:xfrm>
              <a:off x="10491551" y="2969243"/>
              <a:ext cx="101948" cy="101948"/>
              <a:chOff x="9813490" y="2577027"/>
              <a:chExt cx="101948" cy="101948"/>
            </a:xfrm>
          </p:grpSpPr>
          <p:cxnSp>
            <p:nvCxnSpPr>
              <p:cNvPr id="31785" name="Straight Connector 31784">
                <a:extLst>
                  <a:ext uri="{FF2B5EF4-FFF2-40B4-BE49-F238E27FC236}">
                    <a16:creationId xmlns:a16="http://schemas.microsoft.com/office/drawing/2014/main" id="{15455E4C-CE7A-429D-37D5-23CE0CB7C8F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6" name="Straight Connector 31785">
                <a:extLst>
                  <a:ext uri="{FF2B5EF4-FFF2-40B4-BE49-F238E27FC236}">
                    <a16:creationId xmlns:a16="http://schemas.microsoft.com/office/drawing/2014/main" id="{73F726F1-BA30-7CB6-EA04-50BB6C3C714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7" name="Group 31786">
              <a:extLst>
                <a:ext uri="{FF2B5EF4-FFF2-40B4-BE49-F238E27FC236}">
                  <a16:creationId xmlns:a16="http://schemas.microsoft.com/office/drawing/2014/main" id="{A8661D97-A18D-029C-64D1-628821685AC1}"/>
                </a:ext>
              </a:extLst>
            </p:cNvPr>
            <p:cNvGrpSpPr/>
            <p:nvPr/>
          </p:nvGrpSpPr>
          <p:grpSpPr>
            <a:xfrm>
              <a:off x="10517392" y="3071191"/>
              <a:ext cx="101948" cy="101948"/>
              <a:chOff x="9813490" y="2577027"/>
              <a:chExt cx="101948" cy="101948"/>
            </a:xfrm>
          </p:grpSpPr>
          <p:cxnSp>
            <p:nvCxnSpPr>
              <p:cNvPr id="31788" name="Straight Connector 31787">
                <a:extLst>
                  <a:ext uri="{FF2B5EF4-FFF2-40B4-BE49-F238E27FC236}">
                    <a16:creationId xmlns:a16="http://schemas.microsoft.com/office/drawing/2014/main" id="{DA90B178-5DD6-6DA0-99D3-2D504769BA9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9" name="Straight Connector 31788">
                <a:extLst>
                  <a:ext uri="{FF2B5EF4-FFF2-40B4-BE49-F238E27FC236}">
                    <a16:creationId xmlns:a16="http://schemas.microsoft.com/office/drawing/2014/main" id="{4AC74B66-ACC1-B6E4-754A-01D665984EF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0" name="Group 31789">
              <a:extLst>
                <a:ext uri="{FF2B5EF4-FFF2-40B4-BE49-F238E27FC236}">
                  <a16:creationId xmlns:a16="http://schemas.microsoft.com/office/drawing/2014/main" id="{6F5D5B9F-639C-396C-4D49-E18811BFFC12}"/>
                </a:ext>
              </a:extLst>
            </p:cNvPr>
            <p:cNvGrpSpPr/>
            <p:nvPr/>
          </p:nvGrpSpPr>
          <p:grpSpPr>
            <a:xfrm>
              <a:off x="10562480" y="3071191"/>
              <a:ext cx="101948" cy="101948"/>
              <a:chOff x="9813490" y="2577027"/>
              <a:chExt cx="101948" cy="101948"/>
            </a:xfrm>
          </p:grpSpPr>
          <p:cxnSp>
            <p:nvCxnSpPr>
              <p:cNvPr id="31791" name="Straight Connector 31790">
                <a:extLst>
                  <a:ext uri="{FF2B5EF4-FFF2-40B4-BE49-F238E27FC236}">
                    <a16:creationId xmlns:a16="http://schemas.microsoft.com/office/drawing/2014/main" id="{A824F06D-59EF-A57B-41EA-DFBE2F71670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11860150-728F-7CBC-FDDC-A5E7CD0BA61A}"/>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3" name="Group 31792">
              <a:extLst>
                <a:ext uri="{FF2B5EF4-FFF2-40B4-BE49-F238E27FC236}">
                  <a16:creationId xmlns:a16="http://schemas.microsoft.com/office/drawing/2014/main" id="{88410096-CFB4-E0D1-9911-288B9A73F9E5}"/>
                </a:ext>
              </a:extLst>
            </p:cNvPr>
            <p:cNvGrpSpPr/>
            <p:nvPr/>
          </p:nvGrpSpPr>
          <p:grpSpPr>
            <a:xfrm>
              <a:off x="10665911" y="3071191"/>
              <a:ext cx="101948" cy="101948"/>
              <a:chOff x="9813490" y="2577027"/>
              <a:chExt cx="101948" cy="101948"/>
            </a:xfrm>
          </p:grpSpPr>
          <p:cxnSp>
            <p:nvCxnSpPr>
              <p:cNvPr id="31794" name="Straight Connector 31793">
                <a:extLst>
                  <a:ext uri="{FF2B5EF4-FFF2-40B4-BE49-F238E27FC236}">
                    <a16:creationId xmlns:a16="http://schemas.microsoft.com/office/drawing/2014/main" id="{948108FF-320F-B48B-1345-C5FA13E3C40E}"/>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56CA7403-FB77-F027-1153-AC24E62E103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6" name="Group 31795">
              <a:extLst>
                <a:ext uri="{FF2B5EF4-FFF2-40B4-BE49-F238E27FC236}">
                  <a16:creationId xmlns:a16="http://schemas.microsoft.com/office/drawing/2014/main" id="{8DD4DCFC-6ECB-962E-772B-02A5F9FB7E3F}"/>
                </a:ext>
              </a:extLst>
            </p:cNvPr>
            <p:cNvGrpSpPr/>
            <p:nvPr/>
          </p:nvGrpSpPr>
          <p:grpSpPr>
            <a:xfrm>
              <a:off x="10820231" y="3071191"/>
              <a:ext cx="101948" cy="101948"/>
              <a:chOff x="9813490" y="2577027"/>
              <a:chExt cx="101948" cy="101948"/>
            </a:xfrm>
          </p:grpSpPr>
          <p:cxnSp>
            <p:nvCxnSpPr>
              <p:cNvPr id="31797" name="Straight Connector 31796">
                <a:extLst>
                  <a:ext uri="{FF2B5EF4-FFF2-40B4-BE49-F238E27FC236}">
                    <a16:creationId xmlns:a16="http://schemas.microsoft.com/office/drawing/2014/main" id="{6B569118-9D0F-CF5E-DB68-70CAF1F8CA6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09832F19-2960-D579-A90E-ACDA6A6BC749}"/>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9" name="Group 31798">
              <a:extLst>
                <a:ext uri="{FF2B5EF4-FFF2-40B4-BE49-F238E27FC236}">
                  <a16:creationId xmlns:a16="http://schemas.microsoft.com/office/drawing/2014/main" id="{1AAB9E8D-1FC2-1FE6-EA6A-A4D55C18CBCE}"/>
                </a:ext>
              </a:extLst>
            </p:cNvPr>
            <p:cNvGrpSpPr/>
            <p:nvPr/>
          </p:nvGrpSpPr>
          <p:grpSpPr>
            <a:xfrm>
              <a:off x="11271966" y="3249573"/>
              <a:ext cx="101948" cy="101948"/>
              <a:chOff x="9813490" y="2577027"/>
              <a:chExt cx="101948" cy="101948"/>
            </a:xfrm>
          </p:grpSpPr>
          <p:cxnSp>
            <p:nvCxnSpPr>
              <p:cNvPr id="31800" name="Straight Connector 31799">
                <a:extLst>
                  <a:ext uri="{FF2B5EF4-FFF2-40B4-BE49-F238E27FC236}">
                    <a16:creationId xmlns:a16="http://schemas.microsoft.com/office/drawing/2014/main" id="{86B0ED52-6C9E-2B75-7710-9F17ECE51C5F}"/>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A3AEF6CA-A2FE-DBC3-BD53-1364A2DDA09A}"/>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2" name="Group 31801">
              <a:extLst>
                <a:ext uri="{FF2B5EF4-FFF2-40B4-BE49-F238E27FC236}">
                  <a16:creationId xmlns:a16="http://schemas.microsoft.com/office/drawing/2014/main" id="{6E560ED5-E727-4D73-B1BB-48CB68D8C737}"/>
                </a:ext>
              </a:extLst>
            </p:cNvPr>
            <p:cNvGrpSpPr/>
            <p:nvPr/>
          </p:nvGrpSpPr>
          <p:grpSpPr>
            <a:xfrm>
              <a:off x="11317580" y="3249573"/>
              <a:ext cx="101948" cy="101948"/>
              <a:chOff x="9813490" y="2577027"/>
              <a:chExt cx="101948" cy="101948"/>
            </a:xfrm>
          </p:grpSpPr>
          <p:cxnSp>
            <p:nvCxnSpPr>
              <p:cNvPr id="31803" name="Straight Connector 31802">
                <a:extLst>
                  <a:ext uri="{FF2B5EF4-FFF2-40B4-BE49-F238E27FC236}">
                    <a16:creationId xmlns:a16="http://schemas.microsoft.com/office/drawing/2014/main" id="{68FEBCFA-A3FE-AAF5-7FCE-06F84B5DC2A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11A190AD-0B05-5F07-277D-657AF1C3D279}"/>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5" name="Group 31804">
              <a:extLst>
                <a:ext uri="{FF2B5EF4-FFF2-40B4-BE49-F238E27FC236}">
                  <a16:creationId xmlns:a16="http://schemas.microsoft.com/office/drawing/2014/main" id="{9070B6B4-C01C-068A-150A-D990062D6E28}"/>
                </a:ext>
              </a:extLst>
            </p:cNvPr>
            <p:cNvGrpSpPr/>
            <p:nvPr/>
          </p:nvGrpSpPr>
          <p:grpSpPr>
            <a:xfrm>
              <a:off x="11520456" y="3249573"/>
              <a:ext cx="101948" cy="101948"/>
              <a:chOff x="9813490" y="2577027"/>
              <a:chExt cx="101948" cy="101948"/>
            </a:xfrm>
          </p:grpSpPr>
          <p:cxnSp>
            <p:nvCxnSpPr>
              <p:cNvPr id="31806" name="Straight Connector 31805">
                <a:extLst>
                  <a:ext uri="{FF2B5EF4-FFF2-40B4-BE49-F238E27FC236}">
                    <a16:creationId xmlns:a16="http://schemas.microsoft.com/office/drawing/2014/main" id="{7FC84B57-4C5E-FFE0-5A5D-B8501A25AB0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5F13B172-1E2B-B204-807D-1033B8DD4C8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8" name="Group 31807">
              <a:extLst>
                <a:ext uri="{FF2B5EF4-FFF2-40B4-BE49-F238E27FC236}">
                  <a16:creationId xmlns:a16="http://schemas.microsoft.com/office/drawing/2014/main" id="{B4ECA414-9722-03CD-5E5E-0FC45B9C1B5D}"/>
                </a:ext>
              </a:extLst>
            </p:cNvPr>
            <p:cNvGrpSpPr/>
            <p:nvPr/>
          </p:nvGrpSpPr>
          <p:grpSpPr>
            <a:xfrm>
              <a:off x="11655215" y="3249573"/>
              <a:ext cx="101948" cy="101948"/>
              <a:chOff x="9813490" y="2577027"/>
              <a:chExt cx="101948" cy="101948"/>
            </a:xfrm>
          </p:grpSpPr>
          <p:cxnSp>
            <p:nvCxnSpPr>
              <p:cNvPr id="31809" name="Straight Connector 31808">
                <a:extLst>
                  <a:ext uri="{FF2B5EF4-FFF2-40B4-BE49-F238E27FC236}">
                    <a16:creationId xmlns:a16="http://schemas.microsoft.com/office/drawing/2014/main" id="{AC10591B-8A63-93F3-A5E5-62FF9A44F97F}"/>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3F8F8468-A7C3-657B-B979-56A8B2D922B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1" name="Group 31810">
              <a:extLst>
                <a:ext uri="{FF2B5EF4-FFF2-40B4-BE49-F238E27FC236}">
                  <a16:creationId xmlns:a16="http://schemas.microsoft.com/office/drawing/2014/main" id="{3BED565B-7D25-36CC-E51D-199F381818A7}"/>
                </a:ext>
              </a:extLst>
            </p:cNvPr>
            <p:cNvGrpSpPr/>
            <p:nvPr/>
          </p:nvGrpSpPr>
          <p:grpSpPr>
            <a:xfrm>
              <a:off x="8888480" y="2696295"/>
              <a:ext cx="101948" cy="101948"/>
              <a:chOff x="9813490" y="2577027"/>
              <a:chExt cx="101948" cy="101948"/>
            </a:xfrm>
          </p:grpSpPr>
          <p:cxnSp>
            <p:nvCxnSpPr>
              <p:cNvPr id="31812" name="Straight Connector 31811">
                <a:extLst>
                  <a:ext uri="{FF2B5EF4-FFF2-40B4-BE49-F238E27FC236}">
                    <a16:creationId xmlns:a16="http://schemas.microsoft.com/office/drawing/2014/main" id="{33E5546A-0853-722C-BF8F-D915306DD783}"/>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1649D6F7-80F1-283E-44DB-4960D9875712}"/>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4" name="Group 31813">
              <a:extLst>
                <a:ext uri="{FF2B5EF4-FFF2-40B4-BE49-F238E27FC236}">
                  <a16:creationId xmlns:a16="http://schemas.microsoft.com/office/drawing/2014/main" id="{5F357151-7CCD-747F-89F2-E209F0BC0018}"/>
                </a:ext>
              </a:extLst>
            </p:cNvPr>
            <p:cNvGrpSpPr/>
            <p:nvPr/>
          </p:nvGrpSpPr>
          <p:grpSpPr>
            <a:xfrm>
              <a:off x="8763575" y="2696295"/>
              <a:ext cx="101948" cy="101948"/>
              <a:chOff x="9813490" y="2577027"/>
              <a:chExt cx="101948" cy="101948"/>
            </a:xfrm>
          </p:grpSpPr>
          <p:cxnSp>
            <p:nvCxnSpPr>
              <p:cNvPr id="31815" name="Straight Connector 31814">
                <a:extLst>
                  <a:ext uri="{FF2B5EF4-FFF2-40B4-BE49-F238E27FC236}">
                    <a16:creationId xmlns:a16="http://schemas.microsoft.com/office/drawing/2014/main" id="{206DFC63-3A09-0555-47CC-E533D776887F}"/>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BC6FC10E-9386-2893-798D-489D7D35809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7" name="Group 31816">
              <a:extLst>
                <a:ext uri="{FF2B5EF4-FFF2-40B4-BE49-F238E27FC236}">
                  <a16:creationId xmlns:a16="http://schemas.microsoft.com/office/drawing/2014/main" id="{F1B4E308-1910-136D-80CF-28C57425478A}"/>
                </a:ext>
              </a:extLst>
            </p:cNvPr>
            <p:cNvGrpSpPr/>
            <p:nvPr/>
          </p:nvGrpSpPr>
          <p:grpSpPr>
            <a:xfrm>
              <a:off x="8721885" y="2696295"/>
              <a:ext cx="101948" cy="101948"/>
              <a:chOff x="9813490" y="2577027"/>
              <a:chExt cx="101948" cy="101948"/>
            </a:xfrm>
          </p:grpSpPr>
          <p:cxnSp>
            <p:nvCxnSpPr>
              <p:cNvPr id="31818" name="Straight Connector 31817">
                <a:extLst>
                  <a:ext uri="{FF2B5EF4-FFF2-40B4-BE49-F238E27FC236}">
                    <a16:creationId xmlns:a16="http://schemas.microsoft.com/office/drawing/2014/main" id="{7F905EEF-268C-3682-0D5B-9E9990037DF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F44A70FF-8FF4-FA5A-7EFA-A0A0FB8106B3}"/>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0" name="Group 31819">
              <a:extLst>
                <a:ext uri="{FF2B5EF4-FFF2-40B4-BE49-F238E27FC236}">
                  <a16:creationId xmlns:a16="http://schemas.microsoft.com/office/drawing/2014/main" id="{054CEF41-00A4-2B97-29D2-B600573D9F77}"/>
                </a:ext>
              </a:extLst>
            </p:cNvPr>
            <p:cNvGrpSpPr/>
            <p:nvPr/>
          </p:nvGrpSpPr>
          <p:grpSpPr>
            <a:xfrm>
              <a:off x="8681592" y="2696295"/>
              <a:ext cx="101948" cy="101948"/>
              <a:chOff x="9813490" y="2577027"/>
              <a:chExt cx="101948" cy="101948"/>
            </a:xfrm>
          </p:grpSpPr>
          <p:cxnSp>
            <p:nvCxnSpPr>
              <p:cNvPr id="31821" name="Straight Connector 31820">
                <a:extLst>
                  <a:ext uri="{FF2B5EF4-FFF2-40B4-BE49-F238E27FC236}">
                    <a16:creationId xmlns:a16="http://schemas.microsoft.com/office/drawing/2014/main" id="{1A58BED2-9A09-0AB5-5F61-BC7F056F9D5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E2D66E01-C818-6357-9395-46AF1AAD285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3" name="Group 31822">
              <a:extLst>
                <a:ext uri="{FF2B5EF4-FFF2-40B4-BE49-F238E27FC236}">
                  <a16:creationId xmlns:a16="http://schemas.microsoft.com/office/drawing/2014/main" id="{B33AD0CB-24AA-AC80-C72A-B48F5B61775B}"/>
                </a:ext>
              </a:extLst>
            </p:cNvPr>
            <p:cNvGrpSpPr/>
            <p:nvPr/>
          </p:nvGrpSpPr>
          <p:grpSpPr>
            <a:xfrm>
              <a:off x="8633946" y="2696295"/>
              <a:ext cx="101948" cy="101948"/>
              <a:chOff x="9813490" y="2577027"/>
              <a:chExt cx="101948" cy="101948"/>
            </a:xfrm>
          </p:grpSpPr>
          <p:cxnSp>
            <p:nvCxnSpPr>
              <p:cNvPr id="31824" name="Straight Connector 31823">
                <a:extLst>
                  <a:ext uri="{FF2B5EF4-FFF2-40B4-BE49-F238E27FC236}">
                    <a16:creationId xmlns:a16="http://schemas.microsoft.com/office/drawing/2014/main" id="{2AA485AA-DCD6-73AB-35CA-3D5ADDCF2EE5}"/>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ECDC37B3-8880-91EC-3CE5-FF54209E94F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6" name="Group 31825">
              <a:extLst>
                <a:ext uri="{FF2B5EF4-FFF2-40B4-BE49-F238E27FC236}">
                  <a16:creationId xmlns:a16="http://schemas.microsoft.com/office/drawing/2014/main" id="{6CE3F8EC-63A3-75E1-EAB4-B98D4B154692}"/>
                </a:ext>
              </a:extLst>
            </p:cNvPr>
            <p:cNvGrpSpPr/>
            <p:nvPr/>
          </p:nvGrpSpPr>
          <p:grpSpPr>
            <a:xfrm>
              <a:off x="8595943" y="2696295"/>
              <a:ext cx="101948" cy="101948"/>
              <a:chOff x="9813490" y="2577027"/>
              <a:chExt cx="101948" cy="101948"/>
            </a:xfrm>
          </p:grpSpPr>
          <p:cxnSp>
            <p:nvCxnSpPr>
              <p:cNvPr id="31827" name="Straight Connector 31826">
                <a:extLst>
                  <a:ext uri="{FF2B5EF4-FFF2-40B4-BE49-F238E27FC236}">
                    <a16:creationId xmlns:a16="http://schemas.microsoft.com/office/drawing/2014/main" id="{7EBC1550-52AF-042D-F7E2-3538EDF1C86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F02EED05-2247-576E-08AC-F52AB6B5457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9" name="Group 31828">
              <a:extLst>
                <a:ext uri="{FF2B5EF4-FFF2-40B4-BE49-F238E27FC236}">
                  <a16:creationId xmlns:a16="http://schemas.microsoft.com/office/drawing/2014/main" id="{686FE84C-0330-11AE-7193-423264E5E2A8}"/>
                </a:ext>
              </a:extLst>
            </p:cNvPr>
            <p:cNvGrpSpPr/>
            <p:nvPr/>
          </p:nvGrpSpPr>
          <p:grpSpPr>
            <a:xfrm>
              <a:off x="8481025" y="2696295"/>
              <a:ext cx="101948" cy="101948"/>
              <a:chOff x="9813490" y="2577027"/>
              <a:chExt cx="101948" cy="101948"/>
            </a:xfrm>
          </p:grpSpPr>
          <p:cxnSp>
            <p:nvCxnSpPr>
              <p:cNvPr id="31830" name="Straight Connector 31829">
                <a:extLst>
                  <a:ext uri="{FF2B5EF4-FFF2-40B4-BE49-F238E27FC236}">
                    <a16:creationId xmlns:a16="http://schemas.microsoft.com/office/drawing/2014/main" id="{011D60C6-AE9A-993E-2189-84C99F96C2A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EBF8ABE1-1B9D-B006-6EE4-073785863DB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2" name="Group 31831">
              <a:extLst>
                <a:ext uri="{FF2B5EF4-FFF2-40B4-BE49-F238E27FC236}">
                  <a16:creationId xmlns:a16="http://schemas.microsoft.com/office/drawing/2014/main" id="{1F1950AF-4363-E50D-C11F-41AC063EE302}"/>
                </a:ext>
              </a:extLst>
            </p:cNvPr>
            <p:cNvGrpSpPr/>
            <p:nvPr/>
          </p:nvGrpSpPr>
          <p:grpSpPr>
            <a:xfrm>
              <a:off x="8327400" y="2696295"/>
              <a:ext cx="101948" cy="101948"/>
              <a:chOff x="9813490" y="2577027"/>
              <a:chExt cx="101948" cy="101948"/>
            </a:xfrm>
          </p:grpSpPr>
          <p:cxnSp>
            <p:nvCxnSpPr>
              <p:cNvPr id="31833" name="Straight Connector 31832">
                <a:extLst>
                  <a:ext uri="{FF2B5EF4-FFF2-40B4-BE49-F238E27FC236}">
                    <a16:creationId xmlns:a16="http://schemas.microsoft.com/office/drawing/2014/main" id="{26D51860-9001-4D86-3E79-828832F4AC1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A84A9289-47BD-274C-A51A-A1E1815EF2D9}"/>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5" name="Group 31834">
              <a:extLst>
                <a:ext uri="{FF2B5EF4-FFF2-40B4-BE49-F238E27FC236}">
                  <a16:creationId xmlns:a16="http://schemas.microsoft.com/office/drawing/2014/main" id="{3E870376-B617-951F-35FA-CA136405A93A}"/>
                </a:ext>
              </a:extLst>
            </p:cNvPr>
            <p:cNvGrpSpPr/>
            <p:nvPr/>
          </p:nvGrpSpPr>
          <p:grpSpPr>
            <a:xfrm>
              <a:off x="8057387" y="2661347"/>
              <a:ext cx="101948" cy="101948"/>
              <a:chOff x="9813490" y="2577027"/>
              <a:chExt cx="101948" cy="101948"/>
            </a:xfrm>
          </p:grpSpPr>
          <p:cxnSp>
            <p:nvCxnSpPr>
              <p:cNvPr id="31836" name="Straight Connector 31835">
                <a:extLst>
                  <a:ext uri="{FF2B5EF4-FFF2-40B4-BE49-F238E27FC236}">
                    <a16:creationId xmlns:a16="http://schemas.microsoft.com/office/drawing/2014/main" id="{9091DEB9-5E15-E97B-7F8E-26828C7FA36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49A457F1-1CD3-13F0-B3EA-A41B9DF8E2F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8" name="Group 31837">
              <a:extLst>
                <a:ext uri="{FF2B5EF4-FFF2-40B4-BE49-F238E27FC236}">
                  <a16:creationId xmlns:a16="http://schemas.microsoft.com/office/drawing/2014/main" id="{C731BC2E-6C3F-8ABC-FFCE-930FA2031EBA}"/>
                </a:ext>
              </a:extLst>
            </p:cNvPr>
            <p:cNvGrpSpPr/>
            <p:nvPr/>
          </p:nvGrpSpPr>
          <p:grpSpPr>
            <a:xfrm>
              <a:off x="7988454" y="2631066"/>
              <a:ext cx="101948" cy="101948"/>
              <a:chOff x="9813490" y="2577027"/>
              <a:chExt cx="101948" cy="101948"/>
            </a:xfrm>
          </p:grpSpPr>
          <p:cxnSp>
            <p:nvCxnSpPr>
              <p:cNvPr id="31839" name="Straight Connector 31838">
                <a:extLst>
                  <a:ext uri="{FF2B5EF4-FFF2-40B4-BE49-F238E27FC236}">
                    <a16:creationId xmlns:a16="http://schemas.microsoft.com/office/drawing/2014/main" id="{749678F2-60B4-2B8B-87EA-D8A09776B75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40" name="Straight Connector 31839">
                <a:extLst>
                  <a:ext uri="{FF2B5EF4-FFF2-40B4-BE49-F238E27FC236}">
                    <a16:creationId xmlns:a16="http://schemas.microsoft.com/office/drawing/2014/main" id="{2E0A2218-A6EE-582C-06D8-9E5ED9FBF1D2}"/>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41" name="Group 31840">
              <a:extLst>
                <a:ext uri="{FF2B5EF4-FFF2-40B4-BE49-F238E27FC236}">
                  <a16:creationId xmlns:a16="http://schemas.microsoft.com/office/drawing/2014/main" id="{F1752A4B-0BC0-3A5E-A204-82F6AAA9EB62}"/>
                </a:ext>
              </a:extLst>
            </p:cNvPr>
            <p:cNvGrpSpPr/>
            <p:nvPr/>
          </p:nvGrpSpPr>
          <p:grpSpPr>
            <a:xfrm>
              <a:off x="7407457" y="2408719"/>
              <a:ext cx="101948" cy="101948"/>
              <a:chOff x="9813490" y="2577027"/>
              <a:chExt cx="101948" cy="101948"/>
            </a:xfrm>
          </p:grpSpPr>
          <p:cxnSp>
            <p:nvCxnSpPr>
              <p:cNvPr id="31842" name="Straight Connector 31841">
                <a:extLst>
                  <a:ext uri="{FF2B5EF4-FFF2-40B4-BE49-F238E27FC236}">
                    <a16:creationId xmlns:a16="http://schemas.microsoft.com/office/drawing/2014/main" id="{6F314CB5-52AD-B334-5CDD-B5431C895D1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D15B78A9-F544-08EB-E267-D77F3732807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44" name="Group 31843">
              <a:extLst>
                <a:ext uri="{FF2B5EF4-FFF2-40B4-BE49-F238E27FC236}">
                  <a16:creationId xmlns:a16="http://schemas.microsoft.com/office/drawing/2014/main" id="{2BFC78A6-8E5C-0660-10D3-48B417F729EA}"/>
                </a:ext>
              </a:extLst>
            </p:cNvPr>
            <p:cNvGrpSpPr/>
            <p:nvPr/>
          </p:nvGrpSpPr>
          <p:grpSpPr>
            <a:xfrm>
              <a:off x="7197747" y="2362930"/>
              <a:ext cx="101948" cy="101948"/>
              <a:chOff x="9813490" y="2577027"/>
              <a:chExt cx="101948" cy="101948"/>
            </a:xfrm>
          </p:grpSpPr>
          <p:cxnSp>
            <p:nvCxnSpPr>
              <p:cNvPr id="31845" name="Straight Connector 31844">
                <a:extLst>
                  <a:ext uri="{FF2B5EF4-FFF2-40B4-BE49-F238E27FC236}">
                    <a16:creationId xmlns:a16="http://schemas.microsoft.com/office/drawing/2014/main" id="{3D0E35B2-DAFB-4A9A-53ED-AFD5C37AB9D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1012BDF7-9DC5-FD27-CC8F-26DA9FA5407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47" name="Group 31846">
              <a:extLst>
                <a:ext uri="{FF2B5EF4-FFF2-40B4-BE49-F238E27FC236}">
                  <a16:creationId xmlns:a16="http://schemas.microsoft.com/office/drawing/2014/main" id="{92FE4BF8-C755-ECD9-8FC6-287D3C8147C5}"/>
                </a:ext>
              </a:extLst>
            </p:cNvPr>
            <p:cNvGrpSpPr/>
            <p:nvPr/>
          </p:nvGrpSpPr>
          <p:grpSpPr>
            <a:xfrm>
              <a:off x="7138914" y="2362930"/>
              <a:ext cx="101948" cy="101948"/>
              <a:chOff x="9813490" y="2577027"/>
              <a:chExt cx="101948" cy="101948"/>
            </a:xfrm>
          </p:grpSpPr>
          <p:cxnSp>
            <p:nvCxnSpPr>
              <p:cNvPr id="31848" name="Straight Connector 31847">
                <a:extLst>
                  <a:ext uri="{FF2B5EF4-FFF2-40B4-BE49-F238E27FC236}">
                    <a16:creationId xmlns:a16="http://schemas.microsoft.com/office/drawing/2014/main" id="{A28F0734-150E-E4E1-87BD-CB2CFB443BBE}"/>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F2A480DC-7EC4-91FD-E070-CF386B670EC4}"/>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50" name="Group 31849">
              <a:extLst>
                <a:ext uri="{FF2B5EF4-FFF2-40B4-BE49-F238E27FC236}">
                  <a16:creationId xmlns:a16="http://schemas.microsoft.com/office/drawing/2014/main" id="{E12F5089-192B-057E-29A4-569669049B63}"/>
                </a:ext>
              </a:extLst>
            </p:cNvPr>
            <p:cNvGrpSpPr/>
            <p:nvPr/>
          </p:nvGrpSpPr>
          <p:grpSpPr>
            <a:xfrm>
              <a:off x="7121286" y="2324101"/>
              <a:ext cx="101948" cy="101948"/>
              <a:chOff x="9813490" y="2577027"/>
              <a:chExt cx="101948" cy="101948"/>
            </a:xfrm>
          </p:grpSpPr>
          <p:cxnSp>
            <p:nvCxnSpPr>
              <p:cNvPr id="31851" name="Straight Connector 31850">
                <a:extLst>
                  <a:ext uri="{FF2B5EF4-FFF2-40B4-BE49-F238E27FC236}">
                    <a16:creationId xmlns:a16="http://schemas.microsoft.com/office/drawing/2014/main" id="{F7E0FBA4-5B3F-4AD9-CBCF-5201B41F10B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52" name="Straight Connector 31851">
                <a:extLst>
                  <a:ext uri="{FF2B5EF4-FFF2-40B4-BE49-F238E27FC236}">
                    <a16:creationId xmlns:a16="http://schemas.microsoft.com/office/drawing/2014/main" id="{BEB9B3B6-578B-762D-74FC-AB5E18F2AE5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53" name="Group 31852">
              <a:extLst>
                <a:ext uri="{FF2B5EF4-FFF2-40B4-BE49-F238E27FC236}">
                  <a16:creationId xmlns:a16="http://schemas.microsoft.com/office/drawing/2014/main" id="{E308D055-8A8A-0A5A-44D5-2B8D8524E362}"/>
                </a:ext>
              </a:extLst>
            </p:cNvPr>
            <p:cNvGrpSpPr/>
            <p:nvPr/>
          </p:nvGrpSpPr>
          <p:grpSpPr>
            <a:xfrm>
              <a:off x="6991752" y="2281873"/>
              <a:ext cx="101948" cy="101948"/>
              <a:chOff x="9813490" y="2577027"/>
              <a:chExt cx="101948" cy="101948"/>
            </a:xfrm>
          </p:grpSpPr>
          <p:cxnSp>
            <p:nvCxnSpPr>
              <p:cNvPr id="31854" name="Straight Connector 31853">
                <a:extLst>
                  <a:ext uri="{FF2B5EF4-FFF2-40B4-BE49-F238E27FC236}">
                    <a16:creationId xmlns:a16="http://schemas.microsoft.com/office/drawing/2014/main" id="{026FE22D-BA5C-1D0F-557D-24DCBD47018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55" name="Straight Connector 31854">
                <a:extLst>
                  <a:ext uri="{FF2B5EF4-FFF2-40B4-BE49-F238E27FC236}">
                    <a16:creationId xmlns:a16="http://schemas.microsoft.com/office/drawing/2014/main" id="{4970CFC1-3C8D-60E8-69B0-A664CAE0DDA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56" name="Group 31855">
              <a:extLst>
                <a:ext uri="{FF2B5EF4-FFF2-40B4-BE49-F238E27FC236}">
                  <a16:creationId xmlns:a16="http://schemas.microsoft.com/office/drawing/2014/main" id="{CB57B2B9-09EA-3BF4-D8B7-A7CCE0A10EE0}"/>
                </a:ext>
              </a:extLst>
            </p:cNvPr>
            <p:cNvGrpSpPr/>
            <p:nvPr/>
          </p:nvGrpSpPr>
          <p:grpSpPr>
            <a:xfrm>
              <a:off x="6821605" y="2281873"/>
              <a:ext cx="101948" cy="101948"/>
              <a:chOff x="9813490" y="2577027"/>
              <a:chExt cx="101948" cy="101948"/>
            </a:xfrm>
          </p:grpSpPr>
          <p:cxnSp>
            <p:nvCxnSpPr>
              <p:cNvPr id="31857" name="Straight Connector 31856">
                <a:extLst>
                  <a:ext uri="{FF2B5EF4-FFF2-40B4-BE49-F238E27FC236}">
                    <a16:creationId xmlns:a16="http://schemas.microsoft.com/office/drawing/2014/main" id="{2591DA29-6F52-28C2-1777-60B6A528A63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58" name="Straight Connector 31857">
                <a:extLst>
                  <a:ext uri="{FF2B5EF4-FFF2-40B4-BE49-F238E27FC236}">
                    <a16:creationId xmlns:a16="http://schemas.microsoft.com/office/drawing/2014/main" id="{E348CC8C-1AE6-654F-74E9-6AF522C3898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spTree>
    <p:extLst>
      <p:ext uri="{BB962C8B-B14F-4D97-AF65-F5344CB8AC3E}">
        <p14:creationId xmlns:p14="http://schemas.microsoft.com/office/powerpoint/2010/main" val="4130216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Glofitamab in R/R LBCL: PFS and OS Landmark Analyses by Response at Cycle 3</a:t>
            </a:r>
            <a:endParaRPr lang="en-US" altLang="en-US" dirty="0"/>
          </a:p>
        </p:txBody>
      </p:sp>
      <p:cxnSp>
        <p:nvCxnSpPr>
          <p:cNvPr id="9" name="Straight Connector 8">
            <a:extLst>
              <a:ext uri="{FF2B5EF4-FFF2-40B4-BE49-F238E27FC236}">
                <a16:creationId xmlns:a16="http://schemas.microsoft.com/office/drawing/2014/main" id="{5099F333-3892-6883-2DAA-3D0E24132206}"/>
              </a:ext>
            </a:extLst>
          </p:cNvPr>
          <p:cNvCxnSpPr>
            <a:cxnSpLocks/>
          </p:cNvCxnSpPr>
          <p:nvPr/>
        </p:nvCxnSpPr>
        <p:spPr bwMode="auto">
          <a:xfrm>
            <a:off x="3666967" y="2480835"/>
            <a:ext cx="0" cy="1593948"/>
          </a:xfrm>
          <a:prstGeom prst="line">
            <a:avLst/>
          </a:prstGeom>
          <a:noFill/>
          <a:ln w="28575" cap="flat" cmpd="sng" algn="ctr">
            <a:solidFill>
              <a:schemeClr val="tx2">
                <a:lumMod val="50000"/>
              </a:schemeClr>
            </a:solidFill>
            <a:prstDash val="dash"/>
            <a:round/>
            <a:headEnd type="none" w="med" len="med"/>
            <a:tailEnd type="none" w="med" len="med"/>
          </a:ln>
          <a:effectLst/>
        </p:spPr>
      </p:cxnSp>
      <p:sp>
        <p:nvSpPr>
          <p:cNvPr id="11" name="TextBox 10">
            <a:extLst>
              <a:ext uri="{FF2B5EF4-FFF2-40B4-BE49-F238E27FC236}">
                <a16:creationId xmlns:a16="http://schemas.microsoft.com/office/drawing/2014/main" id="{40E23DFB-5CBC-F87C-E331-E37B6EAF7CD3}"/>
              </a:ext>
            </a:extLst>
          </p:cNvPr>
          <p:cNvSpPr txBox="1"/>
          <p:nvPr/>
        </p:nvSpPr>
        <p:spPr bwMode="auto">
          <a:xfrm>
            <a:off x="3370437" y="2165350"/>
            <a:ext cx="593059" cy="408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cxnSp>
        <p:nvCxnSpPr>
          <p:cNvPr id="12" name="Straight Connector 11">
            <a:extLst>
              <a:ext uri="{FF2B5EF4-FFF2-40B4-BE49-F238E27FC236}">
                <a16:creationId xmlns:a16="http://schemas.microsoft.com/office/drawing/2014/main" id="{40437507-2FBA-CFB2-8C88-6381A620F349}"/>
              </a:ext>
            </a:extLst>
          </p:cNvPr>
          <p:cNvCxnSpPr>
            <a:cxnSpLocks/>
          </p:cNvCxnSpPr>
          <p:nvPr/>
        </p:nvCxnSpPr>
        <p:spPr bwMode="auto">
          <a:xfrm>
            <a:off x="9158197" y="2507335"/>
            <a:ext cx="0" cy="1516978"/>
          </a:xfrm>
          <a:prstGeom prst="line">
            <a:avLst/>
          </a:prstGeom>
          <a:noFill/>
          <a:ln w="28575" cap="flat" cmpd="sng" algn="ctr">
            <a:solidFill>
              <a:schemeClr val="tx2">
                <a:lumMod val="50000"/>
              </a:schemeClr>
            </a:solidFill>
            <a:prstDash val="dash"/>
            <a:round/>
            <a:headEnd type="none" w="med" len="med"/>
            <a:tailEnd type="none" w="med" len="med"/>
          </a:ln>
          <a:effectLst/>
        </p:spPr>
      </p:cxnSp>
      <p:sp>
        <p:nvSpPr>
          <p:cNvPr id="13" name="TextBox 12">
            <a:extLst>
              <a:ext uri="{FF2B5EF4-FFF2-40B4-BE49-F238E27FC236}">
                <a16:creationId xmlns:a16="http://schemas.microsoft.com/office/drawing/2014/main" id="{58CB1C91-681D-213D-E559-DF99B0D68670}"/>
              </a:ext>
            </a:extLst>
          </p:cNvPr>
          <p:cNvSpPr txBox="1"/>
          <p:nvPr/>
        </p:nvSpPr>
        <p:spPr bwMode="auto">
          <a:xfrm>
            <a:off x="8905517" y="2171454"/>
            <a:ext cx="696078"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4" name="Content Placeholder 4">
            <a:extLst>
              <a:ext uri="{FF2B5EF4-FFF2-40B4-BE49-F238E27FC236}">
                <a16:creationId xmlns:a16="http://schemas.microsoft.com/office/drawing/2014/main" id="{642E29BC-DA8B-DDD0-12DF-143518A7B21C}"/>
              </a:ext>
            </a:extLst>
          </p:cNvPr>
          <p:cNvSpPr txBox="1">
            <a:spLocks/>
          </p:cNvSpPr>
          <p:nvPr/>
        </p:nvSpPr>
        <p:spPr>
          <a:xfrm>
            <a:off x="609759" y="5362440"/>
            <a:ext cx="10872445" cy="81403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dirty="0">
                <a:solidFill>
                  <a:prstClr val="black"/>
                </a:solidFill>
                <a:latin typeface="+mn-lt"/>
              </a:rPr>
              <a:t>PFS and OS were high for patients with CR at cycle 3</a:t>
            </a:r>
          </a:p>
        </p:txBody>
      </p:sp>
      <p:sp>
        <p:nvSpPr>
          <p:cNvPr id="2" name="TextBox 1">
            <a:extLst>
              <a:ext uri="{FF2B5EF4-FFF2-40B4-BE49-F238E27FC236}">
                <a16:creationId xmlns:a16="http://schemas.microsoft.com/office/drawing/2014/main" id="{06218054-D229-80F0-0B97-CF206008DEBC}"/>
              </a:ext>
            </a:extLst>
          </p:cNvPr>
          <p:cNvSpPr txBox="1"/>
          <p:nvPr/>
        </p:nvSpPr>
        <p:spPr bwMode="auto">
          <a:xfrm>
            <a:off x="2559356" y="1504615"/>
            <a:ext cx="14943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PFS</a:t>
            </a:r>
          </a:p>
        </p:txBody>
      </p:sp>
      <p:sp>
        <p:nvSpPr>
          <p:cNvPr id="3" name="TextBox 2">
            <a:extLst>
              <a:ext uri="{FF2B5EF4-FFF2-40B4-BE49-F238E27FC236}">
                <a16:creationId xmlns:a16="http://schemas.microsoft.com/office/drawing/2014/main" id="{9CBBCEB5-5F9E-1F69-8F6F-4A12FFD81720}"/>
              </a:ext>
            </a:extLst>
          </p:cNvPr>
          <p:cNvSpPr txBox="1"/>
          <p:nvPr/>
        </p:nvSpPr>
        <p:spPr bwMode="auto">
          <a:xfrm>
            <a:off x="8535666" y="1485230"/>
            <a:ext cx="14943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OS</a:t>
            </a:r>
          </a:p>
        </p:txBody>
      </p:sp>
      <p:sp>
        <p:nvSpPr>
          <p:cNvPr id="15" name="TextBox 14">
            <a:extLst>
              <a:ext uri="{FF2B5EF4-FFF2-40B4-BE49-F238E27FC236}">
                <a16:creationId xmlns:a16="http://schemas.microsoft.com/office/drawing/2014/main" id="{DFC37F34-54A3-9ED6-C8E4-54A4F45CF566}"/>
              </a:ext>
            </a:extLst>
          </p:cNvPr>
          <p:cNvSpPr txBox="1"/>
          <p:nvPr/>
        </p:nvSpPr>
        <p:spPr bwMode="auto">
          <a:xfrm flipH="1">
            <a:off x="419259" y="4466681"/>
            <a:ext cx="504194" cy="738664"/>
          </a:xfrm>
          <a:prstGeom prst="rect">
            <a:avLst/>
          </a:prstGeom>
          <a:solidFill>
            <a:schemeClr val="tx1"/>
          </a:solidFill>
          <a:ln>
            <a:noFill/>
          </a:ln>
        </p:spPr>
        <p:txBody>
          <a:bodyPr wrap="square" rtlCol="0">
            <a:spAutoFit/>
          </a:bodyPr>
          <a:lstStyle/>
          <a:p>
            <a:pPr algn="r">
              <a:lnSpc>
                <a:spcPct val="100000"/>
              </a:lnSpc>
              <a:spcBef>
                <a:spcPts val="0"/>
              </a:spcBef>
              <a:spcAft>
                <a:spcPct val="0"/>
              </a:spcAft>
              <a:buClrTx/>
              <a:buFontTx/>
              <a:buNone/>
            </a:pPr>
            <a:r>
              <a:rPr lang="en-US" sz="1400" dirty="0">
                <a:solidFill>
                  <a:schemeClr val="accent1"/>
                </a:solidFill>
                <a:latin typeface="Calibri" panose="020F0502020204030204" pitchFamily="34" charset="0"/>
              </a:rPr>
              <a:t>CR</a:t>
            </a:r>
          </a:p>
          <a:p>
            <a:pPr algn="r">
              <a:lnSpc>
                <a:spcPct val="100000"/>
              </a:lnSpc>
              <a:spcBef>
                <a:spcPts val="0"/>
              </a:spcBef>
              <a:spcAft>
                <a:spcPct val="0"/>
              </a:spcAft>
              <a:buClrTx/>
              <a:buFontTx/>
              <a:buNone/>
            </a:pPr>
            <a:r>
              <a:rPr lang="en-US" sz="1400" dirty="0">
                <a:solidFill>
                  <a:schemeClr val="accent3"/>
                </a:solidFill>
                <a:latin typeface="Calibri" panose="020F0502020204030204" pitchFamily="34" charset="0"/>
              </a:rPr>
              <a:t>NR</a:t>
            </a:r>
          </a:p>
          <a:p>
            <a:pPr algn="r">
              <a:lnSpc>
                <a:spcPct val="100000"/>
              </a:lnSpc>
              <a:spcBef>
                <a:spcPts val="0"/>
              </a:spcBef>
              <a:spcAft>
                <a:spcPct val="0"/>
              </a:spcAft>
              <a:buClrTx/>
              <a:buFontTx/>
              <a:buNone/>
            </a:pPr>
            <a:r>
              <a:rPr lang="en-US" sz="1400" dirty="0">
                <a:solidFill>
                  <a:schemeClr val="accent2"/>
                </a:solidFill>
                <a:latin typeface="Calibri" panose="020F0502020204030204" pitchFamily="34" charset="0"/>
              </a:rPr>
              <a:t>PR</a:t>
            </a:r>
          </a:p>
        </p:txBody>
      </p:sp>
      <p:sp>
        <p:nvSpPr>
          <p:cNvPr id="10" name="Text Box 15">
            <a:extLst>
              <a:ext uri="{FF2B5EF4-FFF2-40B4-BE49-F238E27FC236}">
                <a16:creationId xmlns:a16="http://schemas.microsoft.com/office/drawing/2014/main" id="{9453B36B-D02B-DE15-15C8-50AEB2498C7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Falchi. ASCO 2023. Abstr 7550. Reproduced with permission.</a:t>
            </a:r>
            <a:endParaRPr lang="en-US" altLang="en-US" sz="1200" b="0" dirty="0">
              <a:solidFill>
                <a:schemeClr val="bg2"/>
              </a:solidFill>
              <a:latin typeface="Calibri" panose="020F0502020204030204" pitchFamily="34" charset="0"/>
            </a:endParaRPr>
          </a:p>
        </p:txBody>
      </p:sp>
      <p:grpSp>
        <p:nvGrpSpPr>
          <p:cNvPr id="4" name="Group 3">
            <a:extLst>
              <a:ext uri="{FF2B5EF4-FFF2-40B4-BE49-F238E27FC236}">
                <a16:creationId xmlns:a16="http://schemas.microsoft.com/office/drawing/2014/main" id="{8006B034-850F-D319-B8D9-ACD2AC5D4F96}"/>
              </a:ext>
            </a:extLst>
          </p:cNvPr>
          <p:cNvGrpSpPr/>
          <p:nvPr/>
        </p:nvGrpSpPr>
        <p:grpSpPr>
          <a:xfrm>
            <a:off x="566291" y="2142506"/>
            <a:ext cx="512079" cy="2086216"/>
            <a:chOff x="6337300" y="2146520"/>
            <a:chExt cx="535724" cy="2086216"/>
          </a:xfrm>
        </p:grpSpPr>
        <p:sp>
          <p:nvSpPr>
            <p:cNvPr id="17" name="TextBox 16">
              <a:extLst>
                <a:ext uri="{FF2B5EF4-FFF2-40B4-BE49-F238E27FC236}">
                  <a16:creationId xmlns:a16="http://schemas.microsoft.com/office/drawing/2014/main" id="{F0337E62-1A49-C9B6-FF5C-302AABAECE55}"/>
                </a:ext>
              </a:extLst>
            </p:cNvPr>
            <p:cNvSpPr txBox="1"/>
            <p:nvPr/>
          </p:nvSpPr>
          <p:spPr bwMode="auto">
            <a:xfrm>
              <a:off x="6337300" y="214652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8" name="TextBox 17">
              <a:extLst>
                <a:ext uri="{FF2B5EF4-FFF2-40B4-BE49-F238E27FC236}">
                  <a16:creationId xmlns:a16="http://schemas.microsoft.com/office/drawing/2014/main" id="{92625077-2022-1B80-3422-0D5C8BD3F125}"/>
                </a:ext>
              </a:extLst>
            </p:cNvPr>
            <p:cNvSpPr txBox="1"/>
            <p:nvPr/>
          </p:nvSpPr>
          <p:spPr bwMode="auto">
            <a:xfrm>
              <a:off x="6454320" y="24869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9" name="TextBox 18">
              <a:extLst>
                <a:ext uri="{FF2B5EF4-FFF2-40B4-BE49-F238E27FC236}">
                  <a16:creationId xmlns:a16="http://schemas.microsoft.com/office/drawing/2014/main" id="{D27DC15A-8D95-AB80-6F50-22F07D2FB6C8}"/>
                </a:ext>
              </a:extLst>
            </p:cNvPr>
            <p:cNvSpPr txBox="1"/>
            <p:nvPr/>
          </p:nvSpPr>
          <p:spPr bwMode="auto">
            <a:xfrm>
              <a:off x="6454320" y="282905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0" name="TextBox 19">
              <a:extLst>
                <a:ext uri="{FF2B5EF4-FFF2-40B4-BE49-F238E27FC236}">
                  <a16:creationId xmlns:a16="http://schemas.microsoft.com/office/drawing/2014/main" id="{4F01A997-B279-CABE-1ED7-5C4CEB1AC55D}"/>
                </a:ext>
              </a:extLst>
            </p:cNvPr>
            <p:cNvSpPr txBox="1"/>
            <p:nvPr/>
          </p:nvSpPr>
          <p:spPr bwMode="auto">
            <a:xfrm>
              <a:off x="6454320" y="318086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1" name="TextBox 20">
              <a:extLst>
                <a:ext uri="{FF2B5EF4-FFF2-40B4-BE49-F238E27FC236}">
                  <a16:creationId xmlns:a16="http://schemas.microsoft.com/office/drawing/2014/main" id="{A413BF23-609D-4A05-BA53-83466B0DC581}"/>
                </a:ext>
              </a:extLst>
            </p:cNvPr>
            <p:cNvSpPr txBox="1"/>
            <p:nvPr/>
          </p:nvSpPr>
          <p:spPr bwMode="auto">
            <a:xfrm>
              <a:off x="6454320" y="35230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2" name="TextBox 21">
              <a:extLst>
                <a:ext uri="{FF2B5EF4-FFF2-40B4-BE49-F238E27FC236}">
                  <a16:creationId xmlns:a16="http://schemas.microsoft.com/office/drawing/2014/main" id="{E3F50AD1-28E5-D1FE-B14F-32C9D1E0CB79}"/>
                </a:ext>
              </a:extLst>
            </p:cNvPr>
            <p:cNvSpPr txBox="1"/>
            <p:nvPr/>
          </p:nvSpPr>
          <p:spPr bwMode="auto">
            <a:xfrm>
              <a:off x="6571339" y="386340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23" name="TextBox 22">
            <a:extLst>
              <a:ext uri="{FF2B5EF4-FFF2-40B4-BE49-F238E27FC236}">
                <a16:creationId xmlns:a16="http://schemas.microsoft.com/office/drawing/2014/main" id="{6EA98449-1C84-2C91-EB61-20AD0F4737C0}"/>
              </a:ext>
            </a:extLst>
          </p:cNvPr>
          <p:cNvSpPr txBox="1"/>
          <p:nvPr/>
        </p:nvSpPr>
        <p:spPr bwMode="auto">
          <a:xfrm rot="16200000">
            <a:off x="-509302" y="3025083"/>
            <a:ext cx="19822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Probability (%)</a:t>
            </a:r>
          </a:p>
        </p:txBody>
      </p:sp>
      <p:sp>
        <p:nvSpPr>
          <p:cNvPr id="24" name="TextBox 23">
            <a:extLst>
              <a:ext uri="{FF2B5EF4-FFF2-40B4-BE49-F238E27FC236}">
                <a16:creationId xmlns:a16="http://schemas.microsoft.com/office/drawing/2014/main" id="{6EA7FB2E-FACB-AB42-5719-40CFC8C593FC}"/>
              </a:ext>
            </a:extLst>
          </p:cNvPr>
          <p:cNvSpPr txBox="1"/>
          <p:nvPr/>
        </p:nvSpPr>
        <p:spPr bwMode="auto">
          <a:xfrm>
            <a:off x="3037632" y="4254411"/>
            <a:ext cx="7766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25" name="Group 24">
            <a:extLst>
              <a:ext uri="{FF2B5EF4-FFF2-40B4-BE49-F238E27FC236}">
                <a16:creationId xmlns:a16="http://schemas.microsoft.com/office/drawing/2014/main" id="{6B458CDE-7D2A-59CA-04B8-5116CFFDC2DC}"/>
              </a:ext>
            </a:extLst>
          </p:cNvPr>
          <p:cNvGrpSpPr/>
          <p:nvPr/>
        </p:nvGrpSpPr>
        <p:grpSpPr>
          <a:xfrm>
            <a:off x="938472" y="4044312"/>
            <a:ext cx="5047907" cy="369332"/>
            <a:chOff x="6709481" y="4020894"/>
            <a:chExt cx="5280988" cy="369332"/>
          </a:xfrm>
        </p:grpSpPr>
        <p:sp>
          <p:nvSpPr>
            <p:cNvPr id="26" name="TextBox 25">
              <a:extLst>
                <a:ext uri="{FF2B5EF4-FFF2-40B4-BE49-F238E27FC236}">
                  <a16:creationId xmlns:a16="http://schemas.microsoft.com/office/drawing/2014/main" id="{2E2720BE-1FEB-D236-7498-FA5F586D939A}"/>
                </a:ext>
              </a:extLst>
            </p:cNvPr>
            <p:cNvSpPr txBox="1"/>
            <p:nvPr/>
          </p:nvSpPr>
          <p:spPr bwMode="auto">
            <a:xfrm>
              <a:off x="6709481"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7" name="TextBox 26">
              <a:extLst>
                <a:ext uri="{FF2B5EF4-FFF2-40B4-BE49-F238E27FC236}">
                  <a16:creationId xmlns:a16="http://schemas.microsoft.com/office/drawing/2014/main" id="{79A20F23-EE08-0A1A-DFD3-320051F723A1}"/>
                </a:ext>
              </a:extLst>
            </p:cNvPr>
            <p:cNvSpPr txBox="1"/>
            <p:nvPr/>
          </p:nvSpPr>
          <p:spPr bwMode="auto">
            <a:xfrm>
              <a:off x="7157422"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28" name="TextBox 27">
              <a:extLst>
                <a:ext uri="{FF2B5EF4-FFF2-40B4-BE49-F238E27FC236}">
                  <a16:creationId xmlns:a16="http://schemas.microsoft.com/office/drawing/2014/main" id="{D56F4C8F-D758-0D13-3BEF-681215F4474B}"/>
                </a:ext>
              </a:extLst>
            </p:cNvPr>
            <p:cNvSpPr txBox="1"/>
            <p:nvPr/>
          </p:nvSpPr>
          <p:spPr bwMode="auto">
            <a:xfrm>
              <a:off x="7609446"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29" name="TextBox 28">
              <a:extLst>
                <a:ext uri="{FF2B5EF4-FFF2-40B4-BE49-F238E27FC236}">
                  <a16:creationId xmlns:a16="http://schemas.microsoft.com/office/drawing/2014/main" id="{2D71EB6A-114D-0E75-4135-9AA096FEB9F3}"/>
                </a:ext>
              </a:extLst>
            </p:cNvPr>
            <p:cNvSpPr txBox="1"/>
            <p:nvPr/>
          </p:nvSpPr>
          <p:spPr bwMode="auto">
            <a:xfrm>
              <a:off x="8057387"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30" name="TextBox 29">
              <a:extLst>
                <a:ext uri="{FF2B5EF4-FFF2-40B4-BE49-F238E27FC236}">
                  <a16:creationId xmlns:a16="http://schemas.microsoft.com/office/drawing/2014/main" id="{0D9D28B8-06F4-CABC-6BD0-60475407B51D}"/>
                </a:ext>
              </a:extLst>
            </p:cNvPr>
            <p:cNvSpPr txBox="1"/>
            <p:nvPr/>
          </p:nvSpPr>
          <p:spPr bwMode="auto">
            <a:xfrm>
              <a:off x="844681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 name="TextBox 30">
              <a:extLst>
                <a:ext uri="{FF2B5EF4-FFF2-40B4-BE49-F238E27FC236}">
                  <a16:creationId xmlns:a16="http://schemas.microsoft.com/office/drawing/2014/main" id="{52812805-AC73-DE26-A07B-3089C47BE5ED}"/>
                </a:ext>
              </a:extLst>
            </p:cNvPr>
            <p:cNvSpPr txBox="1"/>
            <p:nvPr/>
          </p:nvSpPr>
          <p:spPr bwMode="auto">
            <a:xfrm>
              <a:off x="889476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2" name="TextBox 31">
              <a:extLst>
                <a:ext uri="{FF2B5EF4-FFF2-40B4-BE49-F238E27FC236}">
                  <a16:creationId xmlns:a16="http://schemas.microsoft.com/office/drawing/2014/main" id="{BC9773EB-C40D-35B3-28A8-B65FEEEA34B3}"/>
                </a:ext>
              </a:extLst>
            </p:cNvPr>
            <p:cNvSpPr txBox="1"/>
            <p:nvPr/>
          </p:nvSpPr>
          <p:spPr bwMode="auto">
            <a:xfrm>
              <a:off x="9346784"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3" name="TextBox 32">
              <a:extLst>
                <a:ext uri="{FF2B5EF4-FFF2-40B4-BE49-F238E27FC236}">
                  <a16:creationId xmlns:a16="http://schemas.microsoft.com/office/drawing/2014/main" id="{B5736303-F746-AF81-8BED-F42931B5D6B0}"/>
                </a:ext>
              </a:extLst>
            </p:cNvPr>
            <p:cNvSpPr txBox="1"/>
            <p:nvPr/>
          </p:nvSpPr>
          <p:spPr bwMode="auto">
            <a:xfrm>
              <a:off x="9794725"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4" name="TextBox 33">
              <a:extLst>
                <a:ext uri="{FF2B5EF4-FFF2-40B4-BE49-F238E27FC236}">
                  <a16:creationId xmlns:a16="http://schemas.microsoft.com/office/drawing/2014/main" id="{3B33798B-424B-3FE7-0A6F-BA400B15783A}"/>
                </a:ext>
              </a:extLst>
            </p:cNvPr>
            <p:cNvSpPr txBox="1"/>
            <p:nvPr/>
          </p:nvSpPr>
          <p:spPr bwMode="auto">
            <a:xfrm>
              <a:off x="1022385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5" name="TextBox 34">
              <a:extLst>
                <a:ext uri="{FF2B5EF4-FFF2-40B4-BE49-F238E27FC236}">
                  <a16:creationId xmlns:a16="http://schemas.microsoft.com/office/drawing/2014/main" id="{D199E822-29CE-82D3-B104-0A30F29C112D}"/>
                </a:ext>
              </a:extLst>
            </p:cNvPr>
            <p:cNvSpPr txBox="1"/>
            <p:nvPr/>
          </p:nvSpPr>
          <p:spPr bwMode="auto">
            <a:xfrm>
              <a:off x="1067180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6" name="TextBox 35">
              <a:extLst>
                <a:ext uri="{FF2B5EF4-FFF2-40B4-BE49-F238E27FC236}">
                  <a16:creationId xmlns:a16="http://schemas.microsoft.com/office/drawing/2014/main" id="{1440CBB9-40CE-283B-87B7-8EC960F636F0}"/>
                </a:ext>
              </a:extLst>
            </p:cNvPr>
            <p:cNvSpPr txBox="1"/>
            <p:nvPr/>
          </p:nvSpPr>
          <p:spPr bwMode="auto">
            <a:xfrm>
              <a:off x="11123823"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7" name="TextBox 36">
              <a:extLst>
                <a:ext uri="{FF2B5EF4-FFF2-40B4-BE49-F238E27FC236}">
                  <a16:creationId xmlns:a16="http://schemas.microsoft.com/office/drawing/2014/main" id="{0EC7DB0A-8598-4F18-7799-C0F324420143}"/>
                </a:ext>
              </a:extLst>
            </p:cNvPr>
            <p:cNvSpPr txBox="1"/>
            <p:nvPr/>
          </p:nvSpPr>
          <p:spPr bwMode="auto">
            <a:xfrm>
              <a:off x="11571765"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grpSp>
      <p:sp>
        <p:nvSpPr>
          <p:cNvPr id="38" name="Freeform: Shape 37">
            <a:extLst>
              <a:ext uri="{FF2B5EF4-FFF2-40B4-BE49-F238E27FC236}">
                <a16:creationId xmlns:a16="http://schemas.microsoft.com/office/drawing/2014/main" id="{ABF399B6-0E65-E569-FD67-415FC6ABB308}"/>
              </a:ext>
            </a:extLst>
          </p:cNvPr>
          <p:cNvSpPr/>
          <p:nvPr/>
        </p:nvSpPr>
        <p:spPr bwMode="auto">
          <a:xfrm>
            <a:off x="1086991" y="2326436"/>
            <a:ext cx="4697977" cy="1714500"/>
          </a:xfrm>
          <a:custGeom>
            <a:avLst/>
            <a:gdLst>
              <a:gd name="connsiteX0" fmla="*/ 0 w 4914900"/>
              <a:gd name="connsiteY0" fmla="*/ 0 h 1714500"/>
              <a:gd name="connsiteX1" fmla="*/ 0 w 4914900"/>
              <a:gd name="connsiteY1" fmla="*/ 1714500 h 1714500"/>
              <a:gd name="connsiteX2" fmla="*/ 4914900 w 4914900"/>
              <a:gd name="connsiteY2" fmla="*/ 1714500 h 1714500"/>
            </a:gdLst>
            <a:ahLst/>
            <a:cxnLst>
              <a:cxn ang="0">
                <a:pos x="connsiteX0" y="connsiteY0"/>
              </a:cxn>
              <a:cxn ang="0">
                <a:pos x="connsiteX1" y="connsiteY1"/>
              </a:cxn>
              <a:cxn ang="0">
                <a:pos x="connsiteX2" y="connsiteY2"/>
              </a:cxn>
            </a:cxnLst>
            <a:rect l="l" t="t" r="r" b="b"/>
            <a:pathLst>
              <a:path w="4914900" h="1714500">
                <a:moveTo>
                  <a:pt x="0" y="0"/>
                </a:moveTo>
                <a:lnTo>
                  <a:pt x="0" y="1714500"/>
                </a:lnTo>
                <a:lnTo>
                  <a:pt x="4914900" y="1714500"/>
                </a:lnTo>
              </a:path>
            </a:pathLst>
          </a:custGeom>
          <a:noFill/>
          <a:ln w="28575">
            <a:solidFill>
              <a:schemeClr val="bg1"/>
            </a:solidFill>
            <a:miter lim="800000"/>
            <a:headEnd/>
            <a:tailEnd/>
          </a:ln>
        </p:spPr>
        <p:txBody>
          <a:bodyPr rtlCol="0" anchor="ctr"/>
          <a:lstStyle/>
          <a:p>
            <a:pPr algn="ctr"/>
            <a:endParaRPr lang="en-US"/>
          </a:p>
        </p:txBody>
      </p:sp>
      <p:grpSp>
        <p:nvGrpSpPr>
          <p:cNvPr id="39" name="Group 38">
            <a:extLst>
              <a:ext uri="{FF2B5EF4-FFF2-40B4-BE49-F238E27FC236}">
                <a16:creationId xmlns:a16="http://schemas.microsoft.com/office/drawing/2014/main" id="{FA7A847F-97F0-D25E-D63B-9DD7920978B8}"/>
              </a:ext>
            </a:extLst>
          </p:cNvPr>
          <p:cNvGrpSpPr/>
          <p:nvPr/>
        </p:nvGrpSpPr>
        <p:grpSpPr>
          <a:xfrm>
            <a:off x="1007652" y="2326436"/>
            <a:ext cx="81908" cy="1714500"/>
            <a:chOff x="6508486" y="2330450"/>
            <a:chExt cx="774144" cy="1714500"/>
          </a:xfrm>
        </p:grpSpPr>
        <p:cxnSp>
          <p:nvCxnSpPr>
            <p:cNvPr id="40" name="Straight Connector 39">
              <a:extLst>
                <a:ext uri="{FF2B5EF4-FFF2-40B4-BE49-F238E27FC236}">
                  <a16:creationId xmlns:a16="http://schemas.microsoft.com/office/drawing/2014/main" id="{ACC35795-1A17-D029-0007-0060472EC2E4}"/>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5E9A08D-06B3-6408-602B-86930F8FED21}"/>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0F8DD459-7CE8-526A-C444-E20D8622AB87}"/>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7EEC35F-6E68-C987-41CB-7DBB1DC0DA84}"/>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9F0A28C-3E02-3207-1289-EB233B8C167C}"/>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414E1873-B527-8A7B-9B2E-D0ACA2C1E286}"/>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46" name="Group 45">
            <a:extLst>
              <a:ext uri="{FF2B5EF4-FFF2-40B4-BE49-F238E27FC236}">
                <a16:creationId xmlns:a16="http://schemas.microsoft.com/office/drawing/2014/main" id="{15B3B310-5913-5FFC-FF63-360FC91C98A3}"/>
              </a:ext>
            </a:extLst>
          </p:cNvPr>
          <p:cNvGrpSpPr/>
          <p:nvPr/>
        </p:nvGrpSpPr>
        <p:grpSpPr>
          <a:xfrm>
            <a:off x="1088747" y="4047285"/>
            <a:ext cx="4696298" cy="78447"/>
            <a:chOff x="6859756" y="3654535"/>
            <a:chExt cx="4913144" cy="595102"/>
          </a:xfrm>
        </p:grpSpPr>
        <p:grpSp>
          <p:nvGrpSpPr>
            <p:cNvPr id="47" name="Group 46">
              <a:extLst>
                <a:ext uri="{FF2B5EF4-FFF2-40B4-BE49-F238E27FC236}">
                  <a16:creationId xmlns:a16="http://schemas.microsoft.com/office/drawing/2014/main" id="{54B95625-5956-9B70-568E-75A0157B98BC}"/>
                </a:ext>
              </a:extLst>
            </p:cNvPr>
            <p:cNvGrpSpPr/>
            <p:nvPr/>
          </p:nvGrpSpPr>
          <p:grpSpPr>
            <a:xfrm rot="5400000">
              <a:off x="7678927" y="2835364"/>
              <a:ext cx="595101" cy="2233444"/>
              <a:chOff x="6508486" y="2330450"/>
              <a:chExt cx="774144" cy="1714500"/>
            </a:xfrm>
          </p:grpSpPr>
          <p:cxnSp>
            <p:nvCxnSpPr>
              <p:cNvPr id="55" name="Straight Connector 54">
                <a:extLst>
                  <a:ext uri="{FF2B5EF4-FFF2-40B4-BE49-F238E27FC236}">
                    <a16:creationId xmlns:a16="http://schemas.microsoft.com/office/drawing/2014/main" id="{FB1CDE19-D30D-DF85-2952-2C591D9AB89B}"/>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AB3F3734-44E8-0A5A-9E30-2CC7A41151E0}"/>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4182A888-7B75-86EC-CC54-C824EBE5B148}"/>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36FF4F9F-3BC4-75E9-741C-11E4A8DD19D8}"/>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04C5656F-F37D-374E-DFBB-C80532DE1C76}"/>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592EB8E6-0DB7-9FE6-79C6-E09F5F1FCE12}"/>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48" name="Group 47">
              <a:extLst>
                <a:ext uri="{FF2B5EF4-FFF2-40B4-BE49-F238E27FC236}">
                  <a16:creationId xmlns:a16="http://schemas.microsoft.com/office/drawing/2014/main" id="{120F72B7-DED6-F919-934F-EC29906C54DB}"/>
                </a:ext>
              </a:extLst>
            </p:cNvPr>
            <p:cNvGrpSpPr/>
            <p:nvPr/>
          </p:nvGrpSpPr>
          <p:grpSpPr>
            <a:xfrm rot="5400000">
              <a:off x="10358627" y="2835365"/>
              <a:ext cx="595101" cy="2233444"/>
              <a:chOff x="6508486" y="2330450"/>
              <a:chExt cx="774144" cy="1714500"/>
            </a:xfrm>
          </p:grpSpPr>
          <p:cxnSp>
            <p:nvCxnSpPr>
              <p:cNvPr id="49" name="Straight Connector 48">
                <a:extLst>
                  <a:ext uri="{FF2B5EF4-FFF2-40B4-BE49-F238E27FC236}">
                    <a16:creationId xmlns:a16="http://schemas.microsoft.com/office/drawing/2014/main" id="{6BFE0043-18E6-2E2E-5627-A22F0B9094FA}"/>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0A95071F-321D-6755-542A-404A8EE2DBEA}"/>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53454FE-4FAB-547A-64D1-BED6337B6D37}"/>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2D0DACBA-E6DE-A90C-23C5-9DED70A48D32}"/>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E15AD067-AA92-D2BF-56A8-9201AB1C4881}"/>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D5B35205-E01B-4C18-5113-D777CC498923}"/>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2" name="Group 61">
            <a:extLst>
              <a:ext uri="{FF2B5EF4-FFF2-40B4-BE49-F238E27FC236}">
                <a16:creationId xmlns:a16="http://schemas.microsoft.com/office/drawing/2014/main" id="{562FE129-32E2-F658-D192-BBAACBBA0A98}"/>
              </a:ext>
            </a:extLst>
          </p:cNvPr>
          <p:cNvGrpSpPr/>
          <p:nvPr/>
        </p:nvGrpSpPr>
        <p:grpSpPr>
          <a:xfrm>
            <a:off x="898954" y="4466681"/>
            <a:ext cx="5081436" cy="738664"/>
            <a:chOff x="6668139" y="4020894"/>
            <a:chExt cx="5316066" cy="738664"/>
          </a:xfrm>
        </p:grpSpPr>
        <p:sp>
          <p:nvSpPr>
            <p:cNvPr id="63" name="TextBox 62">
              <a:extLst>
                <a:ext uri="{FF2B5EF4-FFF2-40B4-BE49-F238E27FC236}">
                  <a16:creationId xmlns:a16="http://schemas.microsoft.com/office/drawing/2014/main" id="{67765712-ED01-3E0E-0F6A-34C86700A685}"/>
                </a:ext>
              </a:extLst>
            </p:cNvPr>
            <p:cNvSpPr txBox="1"/>
            <p:nvPr/>
          </p:nvSpPr>
          <p:spPr bwMode="auto">
            <a:xfrm>
              <a:off x="6668139"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26</a:t>
              </a:r>
            </a:p>
          </p:txBody>
        </p:sp>
        <p:sp>
          <p:nvSpPr>
            <p:cNvPr id="31744" name="TextBox 31743">
              <a:extLst>
                <a:ext uri="{FF2B5EF4-FFF2-40B4-BE49-F238E27FC236}">
                  <a16:creationId xmlns:a16="http://schemas.microsoft.com/office/drawing/2014/main" id="{D51D52AA-DC5B-957D-98F6-AA56904B8095}"/>
                </a:ext>
              </a:extLst>
            </p:cNvPr>
            <p:cNvSpPr txBox="1"/>
            <p:nvPr/>
          </p:nvSpPr>
          <p:spPr bwMode="auto">
            <a:xfrm>
              <a:off x="7116078"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a:t>
              </a:r>
            </a:p>
          </p:txBody>
        </p:sp>
        <p:sp>
          <p:nvSpPr>
            <p:cNvPr id="31745" name="TextBox 31744">
              <a:extLst>
                <a:ext uri="{FF2B5EF4-FFF2-40B4-BE49-F238E27FC236}">
                  <a16:creationId xmlns:a16="http://schemas.microsoft.com/office/drawing/2014/main" id="{207C2676-5EB0-9D3E-F310-305B1FA4FB22}"/>
                </a:ext>
              </a:extLst>
            </p:cNvPr>
            <p:cNvSpPr txBox="1"/>
            <p:nvPr/>
          </p:nvSpPr>
          <p:spPr bwMode="auto">
            <a:xfrm>
              <a:off x="7568104"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a:t>
              </a:r>
            </a:p>
          </p:txBody>
        </p:sp>
        <p:sp>
          <p:nvSpPr>
            <p:cNvPr id="31747" name="TextBox 31746">
              <a:extLst>
                <a:ext uri="{FF2B5EF4-FFF2-40B4-BE49-F238E27FC236}">
                  <a16:creationId xmlns:a16="http://schemas.microsoft.com/office/drawing/2014/main" id="{6523105C-E415-B983-03F0-AD410D655BAD}"/>
                </a:ext>
              </a:extLst>
            </p:cNvPr>
            <p:cNvSpPr txBox="1"/>
            <p:nvPr/>
          </p:nvSpPr>
          <p:spPr bwMode="auto">
            <a:xfrm>
              <a:off x="8016045"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10</a:t>
              </a:r>
            </a:p>
          </p:txBody>
        </p:sp>
        <p:sp>
          <p:nvSpPr>
            <p:cNvPr id="31748" name="TextBox 31747">
              <a:extLst>
                <a:ext uri="{FF2B5EF4-FFF2-40B4-BE49-F238E27FC236}">
                  <a16:creationId xmlns:a16="http://schemas.microsoft.com/office/drawing/2014/main" id="{25D52CFB-5858-6B31-6B1C-010806DD129C}"/>
                </a:ext>
              </a:extLst>
            </p:cNvPr>
            <p:cNvSpPr txBox="1"/>
            <p:nvPr/>
          </p:nvSpPr>
          <p:spPr bwMode="auto">
            <a:xfrm>
              <a:off x="8463985"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p:txBody>
        </p:sp>
        <p:sp>
          <p:nvSpPr>
            <p:cNvPr id="31749" name="TextBox 31748">
              <a:extLst>
                <a:ext uri="{FF2B5EF4-FFF2-40B4-BE49-F238E27FC236}">
                  <a16:creationId xmlns:a16="http://schemas.microsoft.com/office/drawing/2014/main" id="{B7F82FC5-48E7-9606-56FA-A2B9C1B5F517}"/>
                </a:ext>
              </a:extLst>
            </p:cNvPr>
            <p:cNvSpPr txBox="1"/>
            <p:nvPr/>
          </p:nvSpPr>
          <p:spPr bwMode="auto">
            <a:xfrm>
              <a:off x="8911926"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p:txBody>
        </p:sp>
        <p:sp>
          <p:nvSpPr>
            <p:cNvPr id="31750" name="TextBox 31749">
              <a:extLst>
                <a:ext uri="{FF2B5EF4-FFF2-40B4-BE49-F238E27FC236}">
                  <a16:creationId xmlns:a16="http://schemas.microsoft.com/office/drawing/2014/main" id="{7E74C00B-2FFE-F905-0C73-5775DD4FF7B0}"/>
                </a:ext>
              </a:extLst>
            </p:cNvPr>
            <p:cNvSpPr txBox="1"/>
            <p:nvPr/>
          </p:nvSpPr>
          <p:spPr bwMode="auto">
            <a:xfrm>
              <a:off x="9363950"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p:txBody>
        </p:sp>
        <p:sp>
          <p:nvSpPr>
            <p:cNvPr id="31751" name="TextBox 31750">
              <a:extLst>
                <a:ext uri="{FF2B5EF4-FFF2-40B4-BE49-F238E27FC236}">
                  <a16:creationId xmlns:a16="http://schemas.microsoft.com/office/drawing/2014/main" id="{85C3F6BB-1FCA-6800-507C-3DFBAFDBFD95}"/>
                </a:ext>
              </a:extLst>
            </p:cNvPr>
            <p:cNvSpPr txBox="1"/>
            <p:nvPr/>
          </p:nvSpPr>
          <p:spPr bwMode="auto">
            <a:xfrm>
              <a:off x="9811891"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p:txBody>
        </p:sp>
        <p:sp>
          <p:nvSpPr>
            <p:cNvPr id="31752" name="TextBox 31751">
              <a:extLst>
                <a:ext uri="{FF2B5EF4-FFF2-40B4-BE49-F238E27FC236}">
                  <a16:creationId xmlns:a16="http://schemas.microsoft.com/office/drawing/2014/main" id="{385798BD-BC83-8EFA-D899-6C0D4DB041F5}"/>
                </a:ext>
              </a:extLst>
            </p:cNvPr>
            <p:cNvSpPr txBox="1"/>
            <p:nvPr/>
          </p:nvSpPr>
          <p:spPr bwMode="auto">
            <a:xfrm>
              <a:off x="10241025"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p:txBody>
        </p:sp>
        <p:sp>
          <p:nvSpPr>
            <p:cNvPr id="31753" name="TextBox 31752">
              <a:extLst>
                <a:ext uri="{FF2B5EF4-FFF2-40B4-BE49-F238E27FC236}">
                  <a16:creationId xmlns:a16="http://schemas.microsoft.com/office/drawing/2014/main" id="{E49D0729-1D7A-443D-0078-AEC7F549481F}"/>
                </a:ext>
              </a:extLst>
            </p:cNvPr>
            <p:cNvSpPr txBox="1"/>
            <p:nvPr/>
          </p:nvSpPr>
          <p:spPr bwMode="auto">
            <a:xfrm>
              <a:off x="10678066"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31754" name="TextBox 31753">
              <a:extLst>
                <a:ext uri="{FF2B5EF4-FFF2-40B4-BE49-F238E27FC236}">
                  <a16:creationId xmlns:a16="http://schemas.microsoft.com/office/drawing/2014/main" id="{1890D850-37AF-4799-BFEA-4E14DA1D47AE}"/>
                </a:ext>
              </a:extLst>
            </p:cNvPr>
            <p:cNvSpPr txBox="1"/>
            <p:nvPr/>
          </p:nvSpPr>
          <p:spPr bwMode="auto">
            <a:xfrm>
              <a:off x="11130087"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755" name="TextBox 31754">
              <a:extLst>
                <a:ext uri="{FF2B5EF4-FFF2-40B4-BE49-F238E27FC236}">
                  <a16:creationId xmlns:a16="http://schemas.microsoft.com/office/drawing/2014/main" id="{345546DD-62CE-931C-095F-86AC1992EA43}"/>
                </a:ext>
              </a:extLst>
            </p:cNvPr>
            <p:cNvSpPr txBox="1"/>
            <p:nvPr/>
          </p:nvSpPr>
          <p:spPr bwMode="auto">
            <a:xfrm>
              <a:off x="11578031"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grpSp>
      <p:grpSp>
        <p:nvGrpSpPr>
          <p:cNvPr id="31766" name="Group 31765">
            <a:extLst>
              <a:ext uri="{FF2B5EF4-FFF2-40B4-BE49-F238E27FC236}">
                <a16:creationId xmlns:a16="http://schemas.microsoft.com/office/drawing/2014/main" id="{6D9FC5F1-36CC-144D-5602-B340183D2503}"/>
              </a:ext>
            </a:extLst>
          </p:cNvPr>
          <p:cNvGrpSpPr/>
          <p:nvPr/>
        </p:nvGrpSpPr>
        <p:grpSpPr>
          <a:xfrm>
            <a:off x="4683203" y="1698952"/>
            <a:ext cx="1243387" cy="954107"/>
            <a:chOff x="4872706" y="1956598"/>
            <a:chExt cx="1243387" cy="954107"/>
          </a:xfrm>
        </p:grpSpPr>
        <p:sp>
          <p:nvSpPr>
            <p:cNvPr id="31756" name="TextBox 31755">
              <a:extLst>
                <a:ext uri="{FF2B5EF4-FFF2-40B4-BE49-F238E27FC236}">
                  <a16:creationId xmlns:a16="http://schemas.microsoft.com/office/drawing/2014/main" id="{BE95092C-3A63-7D26-44CB-47C71C6643DF}"/>
                </a:ext>
              </a:extLst>
            </p:cNvPr>
            <p:cNvSpPr txBox="1"/>
            <p:nvPr/>
          </p:nvSpPr>
          <p:spPr bwMode="auto">
            <a:xfrm flipH="1">
              <a:off x="5105792" y="1956598"/>
              <a:ext cx="1010301" cy="954107"/>
            </a:xfrm>
            <a:prstGeom prst="rect">
              <a:avLst/>
            </a:prstGeom>
            <a:solidFill>
              <a:schemeClr val="tx1"/>
            </a:solidFill>
            <a:ln>
              <a:noFill/>
            </a:ln>
          </p:spPr>
          <p:txBody>
            <a:bodyPr wrap="square" rtlCol="0">
              <a:spAutoFit/>
            </a:bodyPr>
            <a:lstStyle/>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CR (N=44)</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NR (N=36)</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PR (N=26)</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Censored</a:t>
              </a:r>
            </a:p>
          </p:txBody>
        </p:sp>
        <p:cxnSp>
          <p:nvCxnSpPr>
            <p:cNvPr id="31757" name="Straight Connector 31756">
              <a:extLst>
                <a:ext uri="{FF2B5EF4-FFF2-40B4-BE49-F238E27FC236}">
                  <a16:creationId xmlns:a16="http://schemas.microsoft.com/office/drawing/2014/main" id="{E7EF36C0-399C-A2B1-4F01-E7F5A181F315}"/>
                </a:ext>
              </a:extLst>
            </p:cNvPr>
            <p:cNvCxnSpPr/>
            <p:nvPr/>
          </p:nvCxnSpPr>
          <p:spPr bwMode="auto">
            <a:xfrm>
              <a:off x="4872706" y="2104628"/>
              <a:ext cx="293720" cy="0"/>
            </a:xfrm>
            <a:prstGeom prst="line">
              <a:avLst/>
            </a:prstGeom>
            <a:noFill/>
            <a:ln w="28575" cap="flat" cmpd="sng" algn="ctr">
              <a:solidFill>
                <a:schemeClr val="accent1"/>
              </a:solidFill>
              <a:prstDash val="solid"/>
              <a:round/>
              <a:headEnd type="none" w="med" len="med"/>
              <a:tailEnd type="none" w="med" len="med"/>
            </a:ln>
            <a:effectLst/>
          </p:spPr>
        </p:cxnSp>
        <p:grpSp>
          <p:nvGrpSpPr>
            <p:cNvPr id="31758" name="Group 31757">
              <a:extLst>
                <a:ext uri="{FF2B5EF4-FFF2-40B4-BE49-F238E27FC236}">
                  <a16:creationId xmlns:a16="http://schemas.microsoft.com/office/drawing/2014/main" id="{F8FBD5B0-E021-C902-D83F-7676F1A7DA6B}"/>
                </a:ext>
              </a:extLst>
            </p:cNvPr>
            <p:cNvGrpSpPr/>
            <p:nvPr/>
          </p:nvGrpSpPr>
          <p:grpSpPr>
            <a:xfrm>
              <a:off x="4985454" y="2706380"/>
              <a:ext cx="101948" cy="101948"/>
              <a:chOff x="9813490" y="2577027"/>
              <a:chExt cx="101948" cy="101948"/>
            </a:xfrm>
          </p:grpSpPr>
          <p:cxnSp>
            <p:nvCxnSpPr>
              <p:cNvPr id="31759" name="Straight Connector 31758">
                <a:extLst>
                  <a:ext uri="{FF2B5EF4-FFF2-40B4-BE49-F238E27FC236}">
                    <a16:creationId xmlns:a16="http://schemas.microsoft.com/office/drawing/2014/main" id="{BE2C5918-94F3-6CD1-FF0E-EE20CD9ECFF4}"/>
                  </a:ext>
                </a:extLst>
              </p:cNvPr>
              <p:cNvCxnSpPr>
                <a:cxnSpLocks/>
              </p:cNvCxnSpPr>
              <p:nvPr/>
            </p:nvCxnSpPr>
            <p:spPr bwMode="auto">
              <a:xfrm>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cxnSp>
            <p:nvCxnSpPr>
              <p:cNvPr id="31760" name="Straight Connector 31759">
                <a:extLst>
                  <a:ext uri="{FF2B5EF4-FFF2-40B4-BE49-F238E27FC236}">
                    <a16:creationId xmlns:a16="http://schemas.microsoft.com/office/drawing/2014/main" id="{0E5222F7-08A5-0474-6085-B7D77E720CAB}"/>
                  </a:ext>
                </a:extLst>
              </p:cNvPr>
              <p:cNvCxnSpPr>
                <a:cxnSpLocks/>
              </p:cNvCxnSpPr>
              <p:nvPr/>
            </p:nvCxnSpPr>
            <p:spPr bwMode="auto">
              <a:xfrm rot="16200000">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grpSp>
        <p:cxnSp>
          <p:nvCxnSpPr>
            <p:cNvPr id="31764" name="Straight Connector 31763">
              <a:extLst>
                <a:ext uri="{FF2B5EF4-FFF2-40B4-BE49-F238E27FC236}">
                  <a16:creationId xmlns:a16="http://schemas.microsoft.com/office/drawing/2014/main" id="{07F502DB-258B-055F-DDAE-C19ED27D52DE}"/>
                </a:ext>
              </a:extLst>
            </p:cNvPr>
            <p:cNvCxnSpPr/>
            <p:nvPr/>
          </p:nvCxnSpPr>
          <p:spPr bwMode="auto">
            <a:xfrm>
              <a:off x="4872706" y="2326436"/>
              <a:ext cx="293720" cy="0"/>
            </a:xfrm>
            <a:prstGeom prst="line">
              <a:avLst/>
            </a:prstGeom>
            <a:noFill/>
            <a:ln w="28575" cap="flat" cmpd="sng" algn="ctr">
              <a:solidFill>
                <a:schemeClr val="accent3"/>
              </a:solidFill>
              <a:prstDash val="solid"/>
              <a:round/>
              <a:headEnd type="none" w="med" len="med"/>
              <a:tailEnd type="none" w="med" len="med"/>
            </a:ln>
            <a:effectLst/>
          </p:spPr>
        </p:cxnSp>
        <p:cxnSp>
          <p:nvCxnSpPr>
            <p:cNvPr id="31765" name="Straight Connector 31764">
              <a:extLst>
                <a:ext uri="{FF2B5EF4-FFF2-40B4-BE49-F238E27FC236}">
                  <a16:creationId xmlns:a16="http://schemas.microsoft.com/office/drawing/2014/main" id="{BEF086FA-AB94-E55B-5602-B45FA6AD3B33}"/>
                </a:ext>
              </a:extLst>
            </p:cNvPr>
            <p:cNvCxnSpPr/>
            <p:nvPr/>
          </p:nvCxnSpPr>
          <p:spPr bwMode="auto">
            <a:xfrm>
              <a:off x="4872706" y="2520524"/>
              <a:ext cx="29372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838" name="Group 31837">
            <a:extLst>
              <a:ext uri="{FF2B5EF4-FFF2-40B4-BE49-F238E27FC236}">
                <a16:creationId xmlns:a16="http://schemas.microsoft.com/office/drawing/2014/main" id="{2916FE2E-F838-8555-BB05-6EA65097D280}"/>
              </a:ext>
            </a:extLst>
          </p:cNvPr>
          <p:cNvGrpSpPr/>
          <p:nvPr/>
        </p:nvGrpSpPr>
        <p:grpSpPr>
          <a:xfrm>
            <a:off x="1101725" y="2265992"/>
            <a:ext cx="4661599" cy="1045707"/>
            <a:chOff x="1292225" y="2265992"/>
            <a:chExt cx="4661599" cy="1045707"/>
          </a:xfrm>
        </p:grpSpPr>
        <p:sp>
          <p:nvSpPr>
            <p:cNvPr id="31768" name="Freeform: Shape 31767">
              <a:extLst>
                <a:ext uri="{FF2B5EF4-FFF2-40B4-BE49-F238E27FC236}">
                  <a16:creationId xmlns:a16="http://schemas.microsoft.com/office/drawing/2014/main" id="{2CA6FA42-8ABF-78C3-B550-B5E044023B6C}"/>
                </a:ext>
              </a:extLst>
            </p:cNvPr>
            <p:cNvSpPr/>
            <p:nvPr/>
          </p:nvSpPr>
          <p:spPr bwMode="auto">
            <a:xfrm>
              <a:off x="1292225" y="2317750"/>
              <a:ext cx="4635500" cy="942975"/>
            </a:xfrm>
            <a:custGeom>
              <a:avLst/>
              <a:gdLst>
                <a:gd name="connsiteX0" fmla="*/ 0 w 4635500"/>
                <a:gd name="connsiteY0" fmla="*/ 0 h 942975"/>
                <a:gd name="connsiteX1" fmla="*/ 301625 w 4635500"/>
                <a:gd name="connsiteY1" fmla="*/ 0 h 942975"/>
                <a:gd name="connsiteX2" fmla="*/ 301625 w 4635500"/>
                <a:gd name="connsiteY2" fmla="*/ 92075 h 942975"/>
                <a:gd name="connsiteX3" fmla="*/ 508000 w 4635500"/>
                <a:gd name="connsiteY3" fmla="*/ 92075 h 942975"/>
                <a:gd name="connsiteX4" fmla="*/ 508000 w 4635500"/>
                <a:gd name="connsiteY4" fmla="*/ 130175 h 942975"/>
                <a:gd name="connsiteX5" fmla="*/ 927100 w 4635500"/>
                <a:gd name="connsiteY5" fmla="*/ 130175 h 942975"/>
                <a:gd name="connsiteX6" fmla="*/ 927100 w 4635500"/>
                <a:gd name="connsiteY6" fmla="*/ 180975 h 942975"/>
                <a:gd name="connsiteX7" fmla="*/ 955675 w 4635500"/>
                <a:gd name="connsiteY7" fmla="*/ 180975 h 942975"/>
                <a:gd name="connsiteX8" fmla="*/ 955675 w 4635500"/>
                <a:gd name="connsiteY8" fmla="*/ 238125 h 942975"/>
                <a:gd name="connsiteX9" fmla="*/ 1035050 w 4635500"/>
                <a:gd name="connsiteY9" fmla="*/ 238125 h 942975"/>
                <a:gd name="connsiteX10" fmla="*/ 1035050 w 4635500"/>
                <a:gd name="connsiteY10" fmla="*/ 273050 h 942975"/>
                <a:gd name="connsiteX11" fmla="*/ 2044700 w 4635500"/>
                <a:gd name="connsiteY11" fmla="*/ 273050 h 942975"/>
                <a:gd name="connsiteX12" fmla="*/ 2044700 w 4635500"/>
                <a:gd name="connsiteY12" fmla="*/ 346075 h 942975"/>
                <a:gd name="connsiteX13" fmla="*/ 2216150 w 4635500"/>
                <a:gd name="connsiteY13" fmla="*/ 346075 h 942975"/>
                <a:gd name="connsiteX14" fmla="*/ 2216150 w 4635500"/>
                <a:gd name="connsiteY14" fmla="*/ 406400 h 942975"/>
                <a:gd name="connsiteX15" fmla="*/ 2393950 w 4635500"/>
                <a:gd name="connsiteY15" fmla="*/ 406400 h 942975"/>
                <a:gd name="connsiteX16" fmla="*/ 2393950 w 4635500"/>
                <a:gd name="connsiteY16" fmla="*/ 476250 h 942975"/>
                <a:gd name="connsiteX17" fmla="*/ 2616200 w 4635500"/>
                <a:gd name="connsiteY17" fmla="*/ 476250 h 942975"/>
                <a:gd name="connsiteX18" fmla="*/ 2616200 w 4635500"/>
                <a:gd name="connsiteY18" fmla="*/ 555625 h 942975"/>
                <a:gd name="connsiteX19" fmla="*/ 3130550 w 4635500"/>
                <a:gd name="connsiteY19" fmla="*/ 555625 h 942975"/>
                <a:gd name="connsiteX20" fmla="*/ 3130550 w 4635500"/>
                <a:gd name="connsiteY20" fmla="*/ 625475 h 942975"/>
                <a:gd name="connsiteX21" fmla="*/ 3521075 w 4635500"/>
                <a:gd name="connsiteY21" fmla="*/ 625475 h 942975"/>
                <a:gd name="connsiteX22" fmla="*/ 3521075 w 4635500"/>
                <a:gd name="connsiteY22" fmla="*/ 749300 h 942975"/>
                <a:gd name="connsiteX23" fmla="*/ 3816350 w 4635500"/>
                <a:gd name="connsiteY23" fmla="*/ 749300 h 942975"/>
                <a:gd name="connsiteX24" fmla="*/ 3816350 w 4635500"/>
                <a:gd name="connsiteY24" fmla="*/ 942975 h 942975"/>
                <a:gd name="connsiteX25" fmla="*/ 4635500 w 4635500"/>
                <a:gd name="connsiteY25" fmla="*/ 942975 h 942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635500" h="942975">
                  <a:moveTo>
                    <a:pt x="0" y="0"/>
                  </a:moveTo>
                  <a:lnTo>
                    <a:pt x="301625" y="0"/>
                  </a:lnTo>
                  <a:lnTo>
                    <a:pt x="301625" y="92075"/>
                  </a:lnTo>
                  <a:lnTo>
                    <a:pt x="508000" y="92075"/>
                  </a:lnTo>
                  <a:lnTo>
                    <a:pt x="508000" y="130175"/>
                  </a:lnTo>
                  <a:lnTo>
                    <a:pt x="927100" y="130175"/>
                  </a:lnTo>
                  <a:lnTo>
                    <a:pt x="927100" y="180975"/>
                  </a:lnTo>
                  <a:lnTo>
                    <a:pt x="955675" y="180975"/>
                  </a:lnTo>
                  <a:lnTo>
                    <a:pt x="955675" y="238125"/>
                  </a:lnTo>
                  <a:lnTo>
                    <a:pt x="1035050" y="238125"/>
                  </a:lnTo>
                  <a:lnTo>
                    <a:pt x="1035050" y="273050"/>
                  </a:lnTo>
                  <a:lnTo>
                    <a:pt x="2044700" y="273050"/>
                  </a:lnTo>
                  <a:lnTo>
                    <a:pt x="2044700" y="346075"/>
                  </a:lnTo>
                  <a:lnTo>
                    <a:pt x="2216150" y="346075"/>
                  </a:lnTo>
                  <a:lnTo>
                    <a:pt x="2216150" y="406400"/>
                  </a:lnTo>
                  <a:lnTo>
                    <a:pt x="2393950" y="406400"/>
                  </a:lnTo>
                  <a:lnTo>
                    <a:pt x="2393950" y="476250"/>
                  </a:lnTo>
                  <a:lnTo>
                    <a:pt x="2616200" y="476250"/>
                  </a:lnTo>
                  <a:lnTo>
                    <a:pt x="2616200" y="555625"/>
                  </a:lnTo>
                  <a:lnTo>
                    <a:pt x="3130550" y="555625"/>
                  </a:lnTo>
                  <a:lnTo>
                    <a:pt x="3130550" y="625475"/>
                  </a:lnTo>
                  <a:lnTo>
                    <a:pt x="3521075" y="625475"/>
                  </a:lnTo>
                  <a:lnTo>
                    <a:pt x="3521075" y="749300"/>
                  </a:lnTo>
                  <a:lnTo>
                    <a:pt x="3816350" y="749300"/>
                  </a:lnTo>
                  <a:lnTo>
                    <a:pt x="3816350" y="942975"/>
                  </a:lnTo>
                  <a:lnTo>
                    <a:pt x="4635500" y="942975"/>
                  </a:lnTo>
                </a:path>
              </a:pathLst>
            </a:custGeom>
            <a:noFill/>
            <a:ln w="28575">
              <a:solidFill>
                <a:schemeClr val="accent1"/>
              </a:solidFill>
              <a:miter lim="800000"/>
              <a:headEnd/>
              <a:tailEnd/>
            </a:ln>
          </p:spPr>
          <p:txBody>
            <a:bodyPr rtlCol="0" anchor="ctr"/>
            <a:lstStyle/>
            <a:p>
              <a:pPr algn="ctr"/>
              <a:endParaRPr lang="en-US"/>
            </a:p>
          </p:txBody>
        </p:sp>
        <p:grpSp>
          <p:nvGrpSpPr>
            <p:cNvPr id="31769" name="Group 31768">
              <a:extLst>
                <a:ext uri="{FF2B5EF4-FFF2-40B4-BE49-F238E27FC236}">
                  <a16:creationId xmlns:a16="http://schemas.microsoft.com/office/drawing/2014/main" id="{14EC9A0D-CE3A-3F81-A915-1FB26AD5414A}"/>
                </a:ext>
              </a:extLst>
            </p:cNvPr>
            <p:cNvGrpSpPr/>
            <p:nvPr/>
          </p:nvGrpSpPr>
          <p:grpSpPr>
            <a:xfrm>
              <a:off x="2346522" y="2538938"/>
              <a:ext cx="101948" cy="101948"/>
              <a:chOff x="9813490" y="2577027"/>
              <a:chExt cx="101948" cy="101948"/>
            </a:xfrm>
          </p:grpSpPr>
          <p:cxnSp>
            <p:nvCxnSpPr>
              <p:cNvPr id="31770" name="Straight Connector 31769">
                <a:extLst>
                  <a:ext uri="{FF2B5EF4-FFF2-40B4-BE49-F238E27FC236}">
                    <a16:creationId xmlns:a16="http://schemas.microsoft.com/office/drawing/2014/main" id="{B4F8B298-7992-23FA-3F95-065B2CE6F67B}"/>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1" name="Straight Connector 31770">
                <a:extLst>
                  <a:ext uri="{FF2B5EF4-FFF2-40B4-BE49-F238E27FC236}">
                    <a16:creationId xmlns:a16="http://schemas.microsoft.com/office/drawing/2014/main" id="{299A0674-D15A-1648-4FDA-2F5236B73D1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2" name="Group 31771">
              <a:extLst>
                <a:ext uri="{FF2B5EF4-FFF2-40B4-BE49-F238E27FC236}">
                  <a16:creationId xmlns:a16="http://schemas.microsoft.com/office/drawing/2014/main" id="{13BDC6C3-AB41-5A3A-AAAF-7B5B8ADD1BCE}"/>
                </a:ext>
              </a:extLst>
            </p:cNvPr>
            <p:cNvGrpSpPr/>
            <p:nvPr/>
          </p:nvGrpSpPr>
          <p:grpSpPr>
            <a:xfrm>
              <a:off x="2421924" y="2538938"/>
              <a:ext cx="101948" cy="101948"/>
              <a:chOff x="9813490" y="2577027"/>
              <a:chExt cx="101948" cy="101948"/>
            </a:xfrm>
          </p:grpSpPr>
          <p:cxnSp>
            <p:nvCxnSpPr>
              <p:cNvPr id="31773" name="Straight Connector 31772">
                <a:extLst>
                  <a:ext uri="{FF2B5EF4-FFF2-40B4-BE49-F238E27FC236}">
                    <a16:creationId xmlns:a16="http://schemas.microsoft.com/office/drawing/2014/main" id="{48E4A396-28AC-2150-B7F7-2FC3A747564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27D140F8-94AC-9E39-1F12-C9750DF310F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5" name="Group 31774">
              <a:extLst>
                <a:ext uri="{FF2B5EF4-FFF2-40B4-BE49-F238E27FC236}">
                  <a16:creationId xmlns:a16="http://schemas.microsoft.com/office/drawing/2014/main" id="{2501AB95-B9E7-F61F-69F1-25BC04929305}"/>
                </a:ext>
              </a:extLst>
            </p:cNvPr>
            <p:cNvGrpSpPr/>
            <p:nvPr/>
          </p:nvGrpSpPr>
          <p:grpSpPr>
            <a:xfrm>
              <a:off x="2930165" y="2538938"/>
              <a:ext cx="101948" cy="101948"/>
              <a:chOff x="9813490" y="2577027"/>
              <a:chExt cx="101948" cy="101948"/>
            </a:xfrm>
          </p:grpSpPr>
          <p:cxnSp>
            <p:nvCxnSpPr>
              <p:cNvPr id="31776" name="Straight Connector 31775">
                <a:extLst>
                  <a:ext uri="{FF2B5EF4-FFF2-40B4-BE49-F238E27FC236}">
                    <a16:creationId xmlns:a16="http://schemas.microsoft.com/office/drawing/2014/main" id="{9591E80D-1702-58CE-A1E5-C60B1BB48A6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638D890D-BB53-0FE1-0AA0-5E40A9D1E28A}"/>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8" name="Group 31777">
              <a:extLst>
                <a:ext uri="{FF2B5EF4-FFF2-40B4-BE49-F238E27FC236}">
                  <a16:creationId xmlns:a16="http://schemas.microsoft.com/office/drawing/2014/main" id="{827642B4-3A24-AC7A-278A-8E258C8F9CA9}"/>
                </a:ext>
              </a:extLst>
            </p:cNvPr>
            <p:cNvGrpSpPr/>
            <p:nvPr/>
          </p:nvGrpSpPr>
          <p:grpSpPr>
            <a:xfrm>
              <a:off x="2974141" y="2538938"/>
              <a:ext cx="101948" cy="101948"/>
              <a:chOff x="9813490" y="2577027"/>
              <a:chExt cx="101948" cy="101948"/>
            </a:xfrm>
          </p:grpSpPr>
          <p:cxnSp>
            <p:nvCxnSpPr>
              <p:cNvPr id="31779" name="Straight Connector 31778">
                <a:extLst>
                  <a:ext uri="{FF2B5EF4-FFF2-40B4-BE49-F238E27FC236}">
                    <a16:creationId xmlns:a16="http://schemas.microsoft.com/office/drawing/2014/main" id="{0C76FD9C-2127-730B-8EC8-340C793ECB40}"/>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B0C32551-70FC-1A11-ECB2-0EA08622869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1" name="Group 31780">
              <a:extLst>
                <a:ext uri="{FF2B5EF4-FFF2-40B4-BE49-F238E27FC236}">
                  <a16:creationId xmlns:a16="http://schemas.microsoft.com/office/drawing/2014/main" id="{887EDADE-A4F7-4A70-F3D1-4FE4A5A12CE7}"/>
                </a:ext>
              </a:extLst>
            </p:cNvPr>
            <p:cNvGrpSpPr/>
            <p:nvPr/>
          </p:nvGrpSpPr>
          <p:grpSpPr>
            <a:xfrm>
              <a:off x="3025132" y="2538938"/>
              <a:ext cx="101948" cy="101948"/>
              <a:chOff x="9813490" y="2577027"/>
              <a:chExt cx="101948" cy="101948"/>
            </a:xfrm>
          </p:grpSpPr>
          <p:cxnSp>
            <p:nvCxnSpPr>
              <p:cNvPr id="31782" name="Straight Connector 31781">
                <a:extLst>
                  <a:ext uri="{FF2B5EF4-FFF2-40B4-BE49-F238E27FC236}">
                    <a16:creationId xmlns:a16="http://schemas.microsoft.com/office/drawing/2014/main" id="{F3105F57-2D38-C281-23E0-749CCD6A2C0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EA08D9A6-9815-ABFA-1B73-A1E960F00DFA}"/>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4" name="Group 31783">
              <a:extLst>
                <a:ext uri="{FF2B5EF4-FFF2-40B4-BE49-F238E27FC236}">
                  <a16:creationId xmlns:a16="http://schemas.microsoft.com/office/drawing/2014/main" id="{2C069257-29B0-5D98-2D54-6FBE4074E1D3}"/>
                </a:ext>
              </a:extLst>
            </p:cNvPr>
            <p:cNvGrpSpPr/>
            <p:nvPr/>
          </p:nvGrpSpPr>
          <p:grpSpPr>
            <a:xfrm>
              <a:off x="3065484" y="2538938"/>
              <a:ext cx="101948" cy="101948"/>
              <a:chOff x="9813490" y="2577027"/>
              <a:chExt cx="101948" cy="101948"/>
            </a:xfrm>
          </p:grpSpPr>
          <p:cxnSp>
            <p:nvCxnSpPr>
              <p:cNvPr id="31785" name="Straight Connector 31784">
                <a:extLst>
                  <a:ext uri="{FF2B5EF4-FFF2-40B4-BE49-F238E27FC236}">
                    <a16:creationId xmlns:a16="http://schemas.microsoft.com/office/drawing/2014/main" id="{D0EC475E-CD13-F25E-E50F-A993256D0E3E}"/>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6" name="Straight Connector 31785">
                <a:extLst>
                  <a:ext uri="{FF2B5EF4-FFF2-40B4-BE49-F238E27FC236}">
                    <a16:creationId xmlns:a16="http://schemas.microsoft.com/office/drawing/2014/main" id="{0BE71179-E954-71AC-5947-879EF66345D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7" name="Group 31786">
              <a:extLst>
                <a:ext uri="{FF2B5EF4-FFF2-40B4-BE49-F238E27FC236}">
                  <a16:creationId xmlns:a16="http://schemas.microsoft.com/office/drawing/2014/main" id="{61A037EE-AC86-4857-723B-7E787D315545}"/>
                </a:ext>
              </a:extLst>
            </p:cNvPr>
            <p:cNvGrpSpPr/>
            <p:nvPr/>
          </p:nvGrpSpPr>
          <p:grpSpPr>
            <a:xfrm>
              <a:off x="3103669" y="2538938"/>
              <a:ext cx="101948" cy="101948"/>
              <a:chOff x="9813490" y="2577027"/>
              <a:chExt cx="101948" cy="101948"/>
            </a:xfrm>
          </p:grpSpPr>
          <p:cxnSp>
            <p:nvCxnSpPr>
              <p:cNvPr id="31788" name="Straight Connector 31787">
                <a:extLst>
                  <a:ext uri="{FF2B5EF4-FFF2-40B4-BE49-F238E27FC236}">
                    <a16:creationId xmlns:a16="http://schemas.microsoft.com/office/drawing/2014/main" id="{F853424B-DA1F-A161-0987-090EBBB34CC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9" name="Straight Connector 31788">
                <a:extLst>
                  <a:ext uri="{FF2B5EF4-FFF2-40B4-BE49-F238E27FC236}">
                    <a16:creationId xmlns:a16="http://schemas.microsoft.com/office/drawing/2014/main" id="{FE778036-F432-86B6-823D-27AEB7FE3A0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0" name="Group 31789">
              <a:extLst>
                <a:ext uri="{FF2B5EF4-FFF2-40B4-BE49-F238E27FC236}">
                  <a16:creationId xmlns:a16="http://schemas.microsoft.com/office/drawing/2014/main" id="{E6FF634C-D7C8-7D14-10BA-32F9A0E84922}"/>
                </a:ext>
              </a:extLst>
            </p:cNvPr>
            <p:cNvGrpSpPr/>
            <p:nvPr/>
          </p:nvGrpSpPr>
          <p:grpSpPr>
            <a:xfrm>
              <a:off x="3224370" y="2538938"/>
              <a:ext cx="101948" cy="101948"/>
              <a:chOff x="9813490" y="2577027"/>
              <a:chExt cx="101948" cy="101948"/>
            </a:xfrm>
          </p:grpSpPr>
          <p:cxnSp>
            <p:nvCxnSpPr>
              <p:cNvPr id="31791" name="Straight Connector 31790">
                <a:extLst>
                  <a:ext uri="{FF2B5EF4-FFF2-40B4-BE49-F238E27FC236}">
                    <a16:creationId xmlns:a16="http://schemas.microsoft.com/office/drawing/2014/main" id="{A35E220D-FAE6-3D41-5C6D-5018F117CF00}"/>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6977ACEF-C9F8-6BBF-25DF-A951FE93C2F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3" name="Group 31792">
              <a:extLst>
                <a:ext uri="{FF2B5EF4-FFF2-40B4-BE49-F238E27FC236}">
                  <a16:creationId xmlns:a16="http://schemas.microsoft.com/office/drawing/2014/main" id="{AF594673-8E84-FD5E-3FA8-73F1F351C483}"/>
                </a:ext>
              </a:extLst>
            </p:cNvPr>
            <p:cNvGrpSpPr/>
            <p:nvPr/>
          </p:nvGrpSpPr>
          <p:grpSpPr>
            <a:xfrm>
              <a:off x="1804691" y="2397968"/>
              <a:ext cx="101948" cy="101948"/>
              <a:chOff x="9813490" y="2577027"/>
              <a:chExt cx="101948" cy="101948"/>
            </a:xfrm>
          </p:grpSpPr>
          <p:cxnSp>
            <p:nvCxnSpPr>
              <p:cNvPr id="31794" name="Straight Connector 31793">
                <a:extLst>
                  <a:ext uri="{FF2B5EF4-FFF2-40B4-BE49-F238E27FC236}">
                    <a16:creationId xmlns:a16="http://schemas.microsoft.com/office/drawing/2014/main" id="{0AF4D87B-E089-6FB6-0B3B-9D753E7E8D0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658F7F29-8246-9460-2DC1-FAC8BA9A711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6" name="Group 31795">
              <a:extLst>
                <a:ext uri="{FF2B5EF4-FFF2-40B4-BE49-F238E27FC236}">
                  <a16:creationId xmlns:a16="http://schemas.microsoft.com/office/drawing/2014/main" id="{B981E8DB-C7AD-418E-3853-0864B2C9745B}"/>
                </a:ext>
              </a:extLst>
            </p:cNvPr>
            <p:cNvGrpSpPr/>
            <p:nvPr/>
          </p:nvGrpSpPr>
          <p:grpSpPr>
            <a:xfrm>
              <a:off x="1599539" y="2358904"/>
              <a:ext cx="101948" cy="101948"/>
              <a:chOff x="9813490" y="2577027"/>
              <a:chExt cx="101948" cy="101948"/>
            </a:xfrm>
          </p:grpSpPr>
          <p:cxnSp>
            <p:nvCxnSpPr>
              <p:cNvPr id="31797" name="Straight Connector 31796">
                <a:extLst>
                  <a:ext uri="{FF2B5EF4-FFF2-40B4-BE49-F238E27FC236}">
                    <a16:creationId xmlns:a16="http://schemas.microsoft.com/office/drawing/2014/main" id="{77D5A19B-5317-A91A-96D4-D090E50012F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65F8F15D-F705-710A-A279-92DE4A381949}"/>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9" name="Group 31798">
              <a:extLst>
                <a:ext uri="{FF2B5EF4-FFF2-40B4-BE49-F238E27FC236}">
                  <a16:creationId xmlns:a16="http://schemas.microsoft.com/office/drawing/2014/main" id="{47F080C5-9E83-5CC8-C061-FE8A63DAB889}"/>
                </a:ext>
              </a:extLst>
            </p:cNvPr>
            <p:cNvGrpSpPr/>
            <p:nvPr/>
          </p:nvGrpSpPr>
          <p:grpSpPr>
            <a:xfrm>
              <a:off x="1547571" y="2318409"/>
              <a:ext cx="101948" cy="101948"/>
              <a:chOff x="9813490" y="2577027"/>
              <a:chExt cx="101948" cy="101948"/>
            </a:xfrm>
          </p:grpSpPr>
          <p:cxnSp>
            <p:nvCxnSpPr>
              <p:cNvPr id="31800" name="Straight Connector 31799">
                <a:extLst>
                  <a:ext uri="{FF2B5EF4-FFF2-40B4-BE49-F238E27FC236}">
                    <a16:creationId xmlns:a16="http://schemas.microsoft.com/office/drawing/2014/main" id="{5E1C7770-009C-63AD-7862-3402515164D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DD141053-50E6-2875-81FD-B2FD025F66C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2" name="Group 31801">
              <a:extLst>
                <a:ext uri="{FF2B5EF4-FFF2-40B4-BE49-F238E27FC236}">
                  <a16:creationId xmlns:a16="http://schemas.microsoft.com/office/drawing/2014/main" id="{6CA7F9C6-3B4E-2490-957E-E2E3B2F073F5}"/>
                </a:ext>
              </a:extLst>
            </p:cNvPr>
            <p:cNvGrpSpPr/>
            <p:nvPr/>
          </p:nvGrpSpPr>
          <p:grpSpPr>
            <a:xfrm>
              <a:off x="1407940" y="2265992"/>
              <a:ext cx="101948" cy="101948"/>
              <a:chOff x="9813490" y="2577027"/>
              <a:chExt cx="101948" cy="101948"/>
            </a:xfrm>
          </p:grpSpPr>
          <p:cxnSp>
            <p:nvCxnSpPr>
              <p:cNvPr id="31803" name="Straight Connector 31802">
                <a:extLst>
                  <a:ext uri="{FF2B5EF4-FFF2-40B4-BE49-F238E27FC236}">
                    <a16:creationId xmlns:a16="http://schemas.microsoft.com/office/drawing/2014/main" id="{750D7301-33D9-6EFC-7C9D-8BCBE6BC32E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C159F346-04CD-323F-2CE5-A74DACABA29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5" name="Group 31804">
              <a:extLst>
                <a:ext uri="{FF2B5EF4-FFF2-40B4-BE49-F238E27FC236}">
                  <a16:creationId xmlns:a16="http://schemas.microsoft.com/office/drawing/2014/main" id="{2FA2337D-8A10-81B0-EF4A-C3E8680173C5}"/>
                </a:ext>
              </a:extLst>
            </p:cNvPr>
            <p:cNvGrpSpPr/>
            <p:nvPr/>
          </p:nvGrpSpPr>
          <p:grpSpPr>
            <a:xfrm>
              <a:off x="3816017" y="2741211"/>
              <a:ext cx="101948" cy="101948"/>
              <a:chOff x="9813490" y="2577027"/>
              <a:chExt cx="101948" cy="101948"/>
            </a:xfrm>
          </p:grpSpPr>
          <p:cxnSp>
            <p:nvCxnSpPr>
              <p:cNvPr id="31806" name="Straight Connector 31805">
                <a:extLst>
                  <a:ext uri="{FF2B5EF4-FFF2-40B4-BE49-F238E27FC236}">
                    <a16:creationId xmlns:a16="http://schemas.microsoft.com/office/drawing/2014/main" id="{BB412E6A-D1D0-90B5-099D-0D195B557D75}"/>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CFEB429B-4405-90D2-1AF4-04C8BC45FDA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8" name="Group 31807">
              <a:extLst>
                <a:ext uri="{FF2B5EF4-FFF2-40B4-BE49-F238E27FC236}">
                  <a16:creationId xmlns:a16="http://schemas.microsoft.com/office/drawing/2014/main" id="{AEAB8FED-9384-11DB-60D0-E29F2932FB96}"/>
                </a:ext>
              </a:extLst>
            </p:cNvPr>
            <p:cNvGrpSpPr/>
            <p:nvPr/>
          </p:nvGrpSpPr>
          <p:grpSpPr>
            <a:xfrm>
              <a:off x="3864789" y="2815122"/>
              <a:ext cx="101948" cy="101948"/>
              <a:chOff x="9813490" y="2577027"/>
              <a:chExt cx="101948" cy="101948"/>
            </a:xfrm>
          </p:grpSpPr>
          <p:cxnSp>
            <p:nvCxnSpPr>
              <p:cNvPr id="31809" name="Straight Connector 31808">
                <a:extLst>
                  <a:ext uri="{FF2B5EF4-FFF2-40B4-BE49-F238E27FC236}">
                    <a16:creationId xmlns:a16="http://schemas.microsoft.com/office/drawing/2014/main" id="{CB325D9E-C6F4-F335-E7FF-4554ACE7057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F957892E-2A84-DEB1-375A-6D338330099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1" name="Group 31810">
              <a:extLst>
                <a:ext uri="{FF2B5EF4-FFF2-40B4-BE49-F238E27FC236}">
                  <a16:creationId xmlns:a16="http://schemas.microsoft.com/office/drawing/2014/main" id="{C0218C68-7628-AAF9-B016-FD32109F9AD5}"/>
                </a:ext>
              </a:extLst>
            </p:cNvPr>
            <p:cNvGrpSpPr/>
            <p:nvPr/>
          </p:nvGrpSpPr>
          <p:grpSpPr>
            <a:xfrm>
              <a:off x="4631847" y="2897416"/>
              <a:ext cx="101948" cy="101948"/>
              <a:chOff x="9813490" y="2577027"/>
              <a:chExt cx="101948" cy="101948"/>
            </a:xfrm>
          </p:grpSpPr>
          <p:cxnSp>
            <p:nvCxnSpPr>
              <p:cNvPr id="31812" name="Straight Connector 31811">
                <a:extLst>
                  <a:ext uri="{FF2B5EF4-FFF2-40B4-BE49-F238E27FC236}">
                    <a16:creationId xmlns:a16="http://schemas.microsoft.com/office/drawing/2014/main" id="{DECC5A70-0073-9536-0E12-6614CCFBBD30}"/>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C2E37C2E-CBCC-503F-2E74-A4336F8304D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4" name="Group 31813">
              <a:extLst>
                <a:ext uri="{FF2B5EF4-FFF2-40B4-BE49-F238E27FC236}">
                  <a16:creationId xmlns:a16="http://schemas.microsoft.com/office/drawing/2014/main" id="{8753110E-6F99-7E45-2053-99C865C15422}"/>
                </a:ext>
              </a:extLst>
            </p:cNvPr>
            <p:cNvGrpSpPr/>
            <p:nvPr/>
          </p:nvGrpSpPr>
          <p:grpSpPr>
            <a:xfrm>
              <a:off x="4679193" y="2897416"/>
              <a:ext cx="101948" cy="101948"/>
              <a:chOff x="9813490" y="2577027"/>
              <a:chExt cx="101948" cy="101948"/>
            </a:xfrm>
          </p:grpSpPr>
          <p:cxnSp>
            <p:nvCxnSpPr>
              <p:cNvPr id="31815" name="Straight Connector 31814">
                <a:extLst>
                  <a:ext uri="{FF2B5EF4-FFF2-40B4-BE49-F238E27FC236}">
                    <a16:creationId xmlns:a16="http://schemas.microsoft.com/office/drawing/2014/main" id="{8FA3E778-BC27-C35F-7BAE-3057D4C5FAF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6D8E2098-98DE-D4F1-B165-C24148B3327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7" name="Group 31816">
              <a:extLst>
                <a:ext uri="{FF2B5EF4-FFF2-40B4-BE49-F238E27FC236}">
                  <a16:creationId xmlns:a16="http://schemas.microsoft.com/office/drawing/2014/main" id="{53AC62B0-FEBE-AF0A-32F5-99FD262C3020}"/>
                </a:ext>
              </a:extLst>
            </p:cNvPr>
            <p:cNvGrpSpPr/>
            <p:nvPr/>
          </p:nvGrpSpPr>
          <p:grpSpPr>
            <a:xfrm>
              <a:off x="4741117" y="2897416"/>
              <a:ext cx="101948" cy="101948"/>
              <a:chOff x="9813490" y="2577027"/>
              <a:chExt cx="101948" cy="101948"/>
            </a:xfrm>
          </p:grpSpPr>
          <p:cxnSp>
            <p:nvCxnSpPr>
              <p:cNvPr id="31818" name="Straight Connector 31817">
                <a:extLst>
                  <a:ext uri="{FF2B5EF4-FFF2-40B4-BE49-F238E27FC236}">
                    <a16:creationId xmlns:a16="http://schemas.microsoft.com/office/drawing/2014/main" id="{0FB155A4-1AB4-CD7F-2731-CBA8EB6BD4A4}"/>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A7FAB869-F278-DFEB-7471-A332A7C4C0D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0" name="Group 31819">
              <a:extLst>
                <a:ext uri="{FF2B5EF4-FFF2-40B4-BE49-F238E27FC236}">
                  <a16:creationId xmlns:a16="http://schemas.microsoft.com/office/drawing/2014/main" id="{36FBCC09-C685-3D39-F216-5FC0E471ED29}"/>
                </a:ext>
              </a:extLst>
            </p:cNvPr>
            <p:cNvGrpSpPr/>
            <p:nvPr/>
          </p:nvGrpSpPr>
          <p:grpSpPr>
            <a:xfrm>
              <a:off x="4766087" y="3018468"/>
              <a:ext cx="101948" cy="101948"/>
              <a:chOff x="9813490" y="2577027"/>
              <a:chExt cx="101948" cy="101948"/>
            </a:xfrm>
          </p:grpSpPr>
          <p:cxnSp>
            <p:nvCxnSpPr>
              <p:cNvPr id="31821" name="Straight Connector 31820">
                <a:extLst>
                  <a:ext uri="{FF2B5EF4-FFF2-40B4-BE49-F238E27FC236}">
                    <a16:creationId xmlns:a16="http://schemas.microsoft.com/office/drawing/2014/main" id="{8CEC19D7-4A3D-89D5-1691-E5F256098B4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962FD6F0-5D11-F1E1-09FD-F2186BD34FD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3" name="Group 31822">
              <a:extLst>
                <a:ext uri="{FF2B5EF4-FFF2-40B4-BE49-F238E27FC236}">
                  <a16:creationId xmlns:a16="http://schemas.microsoft.com/office/drawing/2014/main" id="{98BEBA30-8B87-7B30-9707-CDEF69FDE19C}"/>
                </a:ext>
              </a:extLst>
            </p:cNvPr>
            <p:cNvGrpSpPr/>
            <p:nvPr/>
          </p:nvGrpSpPr>
          <p:grpSpPr>
            <a:xfrm>
              <a:off x="4803581" y="3018468"/>
              <a:ext cx="101948" cy="101948"/>
              <a:chOff x="9813490" y="2577027"/>
              <a:chExt cx="101948" cy="101948"/>
            </a:xfrm>
          </p:grpSpPr>
          <p:cxnSp>
            <p:nvCxnSpPr>
              <p:cNvPr id="31824" name="Straight Connector 31823">
                <a:extLst>
                  <a:ext uri="{FF2B5EF4-FFF2-40B4-BE49-F238E27FC236}">
                    <a16:creationId xmlns:a16="http://schemas.microsoft.com/office/drawing/2014/main" id="{1F039DB9-1E9A-2133-BE75-4C330F6ECCB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2978F8D0-15D7-69A9-29DE-A26CF9B66C0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6" name="Group 31825">
              <a:extLst>
                <a:ext uri="{FF2B5EF4-FFF2-40B4-BE49-F238E27FC236}">
                  <a16:creationId xmlns:a16="http://schemas.microsoft.com/office/drawing/2014/main" id="{36E212C9-747A-EA5B-F610-BCFE0B67751C}"/>
                </a:ext>
              </a:extLst>
            </p:cNvPr>
            <p:cNvGrpSpPr/>
            <p:nvPr/>
          </p:nvGrpSpPr>
          <p:grpSpPr>
            <a:xfrm>
              <a:off x="4907229" y="3018468"/>
              <a:ext cx="101948" cy="101948"/>
              <a:chOff x="9813490" y="2577027"/>
              <a:chExt cx="101948" cy="101948"/>
            </a:xfrm>
          </p:grpSpPr>
          <p:cxnSp>
            <p:nvCxnSpPr>
              <p:cNvPr id="31827" name="Straight Connector 31826">
                <a:extLst>
                  <a:ext uri="{FF2B5EF4-FFF2-40B4-BE49-F238E27FC236}">
                    <a16:creationId xmlns:a16="http://schemas.microsoft.com/office/drawing/2014/main" id="{63D4800B-2549-E973-A0EC-8B6FC757D953}"/>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229B2942-F770-BAAC-F35B-2EFF8E9F7C9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9" name="Group 31828">
              <a:extLst>
                <a:ext uri="{FF2B5EF4-FFF2-40B4-BE49-F238E27FC236}">
                  <a16:creationId xmlns:a16="http://schemas.microsoft.com/office/drawing/2014/main" id="{6FB2634E-AEA4-FD47-FAF3-062702621482}"/>
                </a:ext>
              </a:extLst>
            </p:cNvPr>
            <p:cNvGrpSpPr/>
            <p:nvPr/>
          </p:nvGrpSpPr>
          <p:grpSpPr>
            <a:xfrm>
              <a:off x="5508994" y="3209751"/>
              <a:ext cx="101948" cy="101948"/>
              <a:chOff x="9813490" y="2577027"/>
              <a:chExt cx="101948" cy="101948"/>
            </a:xfrm>
          </p:grpSpPr>
          <p:cxnSp>
            <p:nvCxnSpPr>
              <p:cNvPr id="31830" name="Straight Connector 31829">
                <a:extLst>
                  <a:ext uri="{FF2B5EF4-FFF2-40B4-BE49-F238E27FC236}">
                    <a16:creationId xmlns:a16="http://schemas.microsoft.com/office/drawing/2014/main" id="{76946CA3-B50E-C2F3-23C2-21F9D2C4A02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F57D852F-3882-FF4D-B4FA-C912FA180593}"/>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2" name="Group 31831">
              <a:extLst>
                <a:ext uri="{FF2B5EF4-FFF2-40B4-BE49-F238E27FC236}">
                  <a16:creationId xmlns:a16="http://schemas.microsoft.com/office/drawing/2014/main" id="{521BF6EF-A767-81AB-7BE4-083FC95F1ED6}"/>
                </a:ext>
              </a:extLst>
            </p:cNvPr>
            <p:cNvGrpSpPr/>
            <p:nvPr/>
          </p:nvGrpSpPr>
          <p:grpSpPr>
            <a:xfrm>
              <a:off x="5744908" y="3209751"/>
              <a:ext cx="101948" cy="101948"/>
              <a:chOff x="9813490" y="2577027"/>
              <a:chExt cx="101948" cy="101948"/>
            </a:xfrm>
          </p:grpSpPr>
          <p:cxnSp>
            <p:nvCxnSpPr>
              <p:cNvPr id="31833" name="Straight Connector 31832">
                <a:extLst>
                  <a:ext uri="{FF2B5EF4-FFF2-40B4-BE49-F238E27FC236}">
                    <a16:creationId xmlns:a16="http://schemas.microsoft.com/office/drawing/2014/main" id="{05FB3F68-0A60-8AAF-5998-F082BD584330}"/>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445E1BDD-7A6F-A2BF-D191-976E266D2C9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5" name="Group 31834">
              <a:extLst>
                <a:ext uri="{FF2B5EF4-FFF2-40B4-BE49-F238E27FC236}">
                  <a16:creationId xmlns:a16="http://schemas.microsoft.com/office/drawing/2014/main" id="{A85BBEB1-7EBC-C30C-6B60-90ED1524E36B}"/>
                </a:ext>
              </a:extLst>
            </p:cNvPr>
            <p:cNvGrpSpPr/>
            <p:nvPr/>
          </p:nvGrpSpPr>
          <p:grpSpPr>
            <a:xfrm>
              <a:off x="5851876" y="3209751"/>
              <a:ext cx="101948" cy="101948"/>
              <a:chOff x="9813490" y="2577027"/>
              <a:chExt cx="101948" cy="101948"/>
            </a:xfrm>
          </p:grpSpPr>
          <p:cxnSp>
            <p:nvCxnSpPr>
              <p:cNvPr id="31836" name="Straight Connector 31835">
                <a:extLst>
                  <a:ext uri="{FF2B5EF4-FFF2-40B4-BE49-F238E27FC236}">
                    <a16:creationId xmlns:a16="http://schemas.microsoft.com/office/drawing/2014/main" id="{3A53CE93-55B0-4A4F-9769-D4642DE12525}"/>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CCB1C67D-DDC3-AD9F-551F-A438CC411CB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31861" name="Group 31860">
            <a:extLst>
              <a:ext uri="{FF2B5EF4-FFF2-40B4-BE49-F238E27FC236}">
                <a16:creationId xmlns:a16="http://schemas.microsoft.com/office/drawing/2014/main" id="{C9DAA276-1F3C-DD1E-58F8-2C0F470D6BFE}"/>
              </a:ext>
            </a:extLst>
          </p:cNvPr>
          <p:cNvGrpSpPr/>
          <p:nvPr/>
        </p:nvGrpSpPr>
        <p:grpSpPr>
          <a:xfrm>
            <a:off x="1108075" y="2324100"/>
            <a:ext cx="4151856" cy="1476374"/>
            <a:chOff x="1298575" y="2324100"/>
            <a:chExt cx="4151856" cy="1476374"/>
          </a:xfrm>
        </p:grpSpPr>
        <p:sp>
          <p:nvSpPr>
            <p:cNvPr id="31839" name="Freeform: Shape 31838">
              <a:extLst>
                <a:ext uri="{FF2B5EF4-FFF2-40B4-BE49-F238E27FC236}">
                  <a16:creationId xmlns:a16="http://schemas.microsoft.com/office/drawing/2014/main" id="{EC5DB178-3772-35F6-2B81-3843C818313F}"/>
                </a:ext>
              </a:extLst>
            </p:cNvPr>
            <p:cNvSpPr/>
            <p:nvPr/>
          </p:nvSpPr>
          <p:spPr bwMode="auto">
            <a:xfrm>
              <a:off x="1298575" y="2324100"/>
              <a:ext cx="4111625" cy="1431925"/>
            </a:xfrm>
            <a:custGeom>
              <a:avLst/>
              <a:gdLst>
                <a:gd name="connsiteX0" fmla="*/ 4111625 w 4111625"/>
                <a:gd name="connsiteY0" fmla="*/ 1431925 h 1431925"/>
                <a:gd name="connsiteX1" fmla="*/ 1939925 w 4111625"/>
                <a:gd name="connsiteY1" fmla="*/ 1431925 h 1431925"/>
                <a:gd name="connsiteX2" fmla="*/ 1939925 w 4111625"/>
                <a:gd name="connsiteY2" fmla="*/ 1343025 h 1431925"/>
                <a:gd name="connsiteX3" fmla="*/ 1793875 w 4111625"/>
                <a:gd name="connsiteY3" fmla="*/ 1343025 h 1431925"/>
                <a:gd name="connsiteX4" fmla="*/ 1793875 w 4111625"/>
                <a:gd name="connsiteY4" fmla="*/ 1238250 h 1431925"/>
                <a:gd name="connsiteX5" fmla="*/ 1616075 w 4111625"/>
                <a:gd name="connsiteY5" fmla="*/ 1238250 h 1431925"/>
                <a:gd name="connsiteX6" fmla="*/ 1616075 w 4111625"/>
                <a:gd name="connsiteY6" fmla="*/ 1092200 h 1431925"/>
                <a:gd name="connsiteX7" fmla="*/ 1466850 w 4111625"/>
                <a:gd name="connsiteY7" fmla="*/ 1092200 h 1431925"/>
                <a:gd name="connsiteX8" fmla="*/ 1466850 w 4111625"/>
                <a:gd name="connsiteY8" fmla="*/ 1000125 h 1431925"/>
                <a:gd name="connsiteX9" fmla="*/ 1454150 w 4111625"/>
                <a:gd name="connsiteY9" fmla="*/ 1000125 h 1431925"/>
                <a:gd name="connsiteX10" fmla="*/ 1454150 w 4111625"/>
                <a:gd name="connsiteY10" fmla="*/ 933450 h 1431925"/>
                <a:gd name="connsiteX11" fmla="*/ 882650 w 4111625"/>
                <a:gd name="connsiteY11" fmla="*/ 933450 h 1431925"/>
                <a:gd name="connsiteX12" fmla="*/ 882650 w 4111625"/>
                <a:gd name="connsiteY12" fmla="*/ 863600 h 1431925"/>
                <a:gd name="connsiteX13" fmla="*/ 628650 w 4111625"/>
                <a:gd name="connsiteY13" fmla="*/ 863600 h 1431925"/>
                <a:gd name="connsiteX14" fmla="*/ 628650 w 4111625"/>
                <a:gd name="connsiteY14" fmla="*/ 793750 h 1431925"/>
                <a:gd name="connsiteX15" fmla="*/ 488950 w 4111625"/>
                <a:gd name="connsiteY15" fmla="*/ 793750 h 1431925"/>
                <a:gd name="connsiteX16" fmla="*/ 488950 w 4111625"/>
                <a:gd name="connsiteY16" fmla="*/ 723900 h 1431925"/>
                <a:gd name="connsiteX17" fmla="*/ 358775 w 4111625"/>
                <a:gd name="connsiteY17" fmla="*/ 723900 h 1431925"/>
                <a:gd name="connsiteX18" fmla="*/ 358775 w 4111625"/>
                <a:gd name="connsiteY18" fmla="*/ 669925 h 1431925"/>
                <a:gd name="connsiteX19" fmla="*/ 346075 w 4111625"/>
                <a:gd name="connsiteY19" fmla="*/ 682625 h 1431925"/>
                <a:gd name="connsiteX20" fmla="*/ 346075 w 4111625"/>
                <a:gd name="connsiteY20" fmla="*/ 590550 h 1431925"/>
                <a:gd name="connsiteX21" fmla="*/ 311150 w 4111625"/>
                <a:gd name="connsiteY21" fmla="*/ 590550 h 1431925"/>
                <a:gd name="connsiteX22" fmla="*/ 311150 w 4111625"/>
                <a:gd name="connsiteY22" fmla="*/ 527050 h 1431925"/>
                <a:gd name="connsiteX23" fmla="*/ 311150 w 4111625"/>
                <a:gd name="connsiteY23" fmla="*/ 527050 h 1431925"/>
                <a:gd name="connsiteX24" fmla="*/ 285750 w 4111625"/>
                <a:gd name="connsiteY24" fmla="*/ 527050 h 1431925"/>
                <a:gd name="connsiteX25" fmla="*/ 285750 w 4111625"/>
                <a:gd name="connsiteY25" fmla="*/ 269875 h 1431925"/>
                <a:gd name="connsiteX26" fmla="*/ 276225 w 4111625"/>
                <a:gd name="connsiteY26" fmla="*/ 279400 h 1431925"/>
                <a:gd name="connsiteX27" fmla="*/ 276225 w 4111625"/>
                <a:gd name="connsiteY27" fmla="*/ 200025 h 1431925"/>
                <a:gd name="connsiteX28" fmla="*/ 203200 w 4111625"/>
                <a:gd name="connsiteY28" fmla="*/ 200025 h 1431925"/>
                <a:gd name="connsiteX29" fmla="*/ 203200 w 4111625"/>
                <a:gd name="connsiteY29" fmla="*/ 133350 h 1431925"/>
                <a:gd name="connsiteX30" fmla="*/ 174625 w 4111625"/>
                <a:gd name="connsiteY30" fmla="*/ 133350 h 1431925"/>
                <a:gd name="connsiteX31" fmla="*/ 174625 w 4111625"/>
                <a:gd name="connsiteY31" fmla="*/ 66675 h 1431925"/>
                <a:gd name="connsiteX32" fmla="*/ 82550 w 4111625"/>
                <a:gd name="connsiteY32" fmla="*/ 66675 h 1431925"/>
                <a:gd name="connsiteX33" fmla="*/ 82550 w 4111625"/>
                <a:gd name="connsiteY33" fmla="*/ 0 h 1431925"/>
                <a:gd name="connsiteX34" fmla="*/ 0 w 4111625"/>
                <a:gd name="connsiteY34" fmla="*/ 0 h 1431925"/>
                <a:gd name="connsiteX0" fmla="*/ 4111625 w 4111625"/>
                <a:gd name="connsiteY0" fmla="*/ 1431925 h 1431925"/>
                <a:gd name="connsiteX1" fmla="*/ 1939925 w 4111625"/>
                <a:gd name="connsiteY1" fmla="*/ 1431925 h 1431925"/>
                <a:gd name="connsiteX2" fmla="*/ 1939925 w 4111625"/>
                <a:gd name="connsiteY2" fmla="*/ 1343025 h 1431925"/>
                <a:gd name="connsiteX3" fmla="*/ 1793875 w 4111625"/>
                <a:gd name="connsiteY3" fmla="*/ 1343025 h 1431925"/>
                <a:gd name="connsiteX4" fmla="*/ 1793875 w 4111625"/>
                <a:gd name="connsiteY4" fmla="*/ 1238250 h 1431925"/>
                <a:gd name="connsiteX5" fmla="*/ 1616075 w 4111625"/>
                <a:gd name="connsiteY5" fmla="*/ 1238250 h 1431925"/>
                <a:gd name="connsiteX6" fmla="*/ 1616075 w 4111625"/>
                <a:gd name="connsiteY6" fmla="*/ 1092200 h 1431925"/>
                <a:gd name="connsiteX7" fmla="*/ 1466850 w 4111625"/>
                <a:gd name="connsiteY7" fmla="*/ 1092200 h 1431925"/>
                <a:gd name="connsiteX8" fmla="*/ 1466850 w 4111625"/>
                <a:gd name="connsiteY8" fmla="*/ 1000125 h 1431925"/>
                <a:gd name="connsiteX9" fmla="*/ 1454150 w 4111625"/>
                <a:gd name="connsiteY9" fmla="*/ 1000125 h 1431925"/>
                <a:gd name="connsiteX10" fmla="*/ 1454150 w 4111625"/>
                <a:gd name="connsiteY10" fmla="*/ 933450 h 1431925"/>
                <a:gd name="connsiteX11" fmla="*/ 882650 w 4111625"/>
                <a:gd name="connsiteY11" fmla="*/ 933450 h 1431925"/>
                <a:gd name="connsiteX12" fmla="*/ 882650 w 4111625"/>
                <a:gd name="connsiteY12" fmla="*/ 863600 h 1431925"/>
                <a:gd name="connsiteX13" fmla="*/ 628650 w 4111625"/>
                <a:gd name="connsiteY13" fmla="*/ 863600 h 1431925"/>
                <a:gd name="connsiteX14" fmla="*/ 628650 w 4111625"/>
                <a:gd name="connsiteY14" fmla="*/ 793750 h 1431925"/>
                <a:gd name="connsiteX15" fmla="*/ 488950 w 4111625"/>
                <a:gd name="connsiteY15" fmla="*/ 793750 h 1431925"/>
                <a:gd name="connsiteX16" fmla="*/ 488950 w 4111625"/>
                <a:gd name="connsiteY16" fmla="*/ 723900 h 1431925"/>
                <a:gd name="connsiteX17" fmla="*/ 358775 w 4111625"/>
                <a:gd name="connsiteY17" fmla="*/ 723900 h 1431925"/>
                <a:gd name="connsiteX18" fmla="*/ 358775 w 4111625"/>
                <a:gd name="connsiteY18" fmla="*/ 669925 h 1431925"/>
                <a:gd name="connsiteX19" fmla="*/ 346075 w 4111625"/>
                <a:gd name="connsiteY19" fmla="*/ 682625 h 1431925"/>
                <a:gd name="connsiteX20" fmla="*/ 346075 w 4111625"/>
                <a:gd name="connsiteY20" fmla="*/ 590550 h 1431925"/>
                <a:gd name="connsiteX21" fmla="*/ 311150 w 4111625"/>
                <a:gd name="connsiteY21" fmla="*/ 590550 h 1431925"/>
                <a:gd name="connsiteX22" fmla="*/ 311150 w 4111625"/>
                <a:gd name="connsiteY22" fmla="*/ 527050 h 1431925"/>
                <a:gd name="connsiteX23" fmla="*/ 311150 w 4111625"/>
                <a:gd name="connsiteY23" fmla="*/ 527050 h 1431925"/>
                <a:gd name="connsiteX24" fmla="*/ 285750 w 4111625"/>
                <a:gd name="connsiteY24" fmla="*/ 527050 h 1431925"/>
                <a:gd name="connsiteX25" fmla="*/ 285750 w 4111625"/>
                <a:gd name="connsiteY25" fmla="*/ 269875 h 1431925"/>
                <a:gd name="connsiteX26" fmla="*/ 276225 w 4111625"/>
                <a:gd name="connsiteY26" fmla="*/ 279400 h 1431925"/>
                <a:gd name="connsiteX27" fmla="*/ 276225 w 4111625"/>
                <a:gd name="connsiteY27" fmla="*/ 200025 h 1431925"/>
                <a:gd name="connsiteX28" fmla="*/ 203200 w 4111625"/>
                <a:gd name="connsiteY28" fmla="*/ 200025 h 1431925"/>
                <a:gd name="connsiteX29" fmla="*/ 203200 w 4111625"/>
                <a:gd name="connsiteY29" fmla="*/ 133350 h 1431925"/>
                <a:gd name="connsiteX30" fmla="*/ 174625 w 4111625"/>
                <a:gd name="connsiteY30" fmla="*/ 133350 h 1431925"/>
                <a:gd name="connsiteX31" fmla="*/ 174625 w 4111625"/>
                <a:gd name="connsiteY31" fmla="*/ 66675 h 1431925"/>
                <a:gd name="connsiteX32" fmla="*/ 82550 w 4111625"/>
                <a:gd name="connsiteY32" fmla="*/ 66675 h 1431925"/>
                <a:gd name="connsiteX33" fmla="*/ 82550 w 4111625"/>
                <a:gd name="connsiteY33" fmla="*/ 0 h 1431925"/>
                <a:gd name="connsiteX34" fmla="*/ 0 w 4111625"/>
                <a:gd name="connsiteY34" fmla="*/ 0 h 1431925"/>
                <a:gd name="connsiteX0" fmla="*/ 4111625 w 4111625"/>
                <a:gd name="connsiteY0" fmla="*/ 1431925 h 1431925"/>
                <a:gd name="connsiteX1" fmla="*/ 1939925 w 4111625"/>
                <a:gd name="connsiteY1" fmla="*/ 1431925 h 1431925"/>
                <a:gd name="connsiteX2" fmla="*/ 1939925 w 4111625"/>
                <a:gd name="connsiteY2" fmla="*/ 1343025 h 1431925"/>
                <a:gd name="connsiteX3" fmla="*/ 1793875 w 4111625"/>
                <a:gd name="connsiteY3" fmla="*/ 1343025 h 1431925"/>
                <a:gd name="connsiteX4" fmla="*/ 1793875 w 4111625"/>
                <a:gd name="connsiteY4" fmla="*/ 1238250 h 1431925"/>
                <a:gd name="connsiteX5" fmla="*/ 1616075 w 4111625"/>
                <a:gd name="connsiteY5" fmla="*/ 1238250 h 1431925"/>
                <a:gd name="connsiteX6" fmla="*/ 1616075 w 4111625"/>
                <a:gd name="connsiteY6" fmla="*/ 1092200 h 1431925"/>
                <a:gd name="connsiteX7" fmla="*/ 1466850 w 4111625"/>
                <a:gd name="connsiteY7" fmla="*/ 1092200 h 1431925"/>
                <a:gd name="connsiteX8" fmla="*/ 1466850 w 4111625"/>
                <a:gd name="connsiteY8" fmla="*/ 1000125 h 1431925"/>
                <a:gd name="connsiteX9" fmla="*/ 1454150 w 4111625"/>
                <a:gd name="connsiteY9" fmla="*/ 1000125 h 1431925"/>
                <a:gd name="connsiteX10" fmla="*/ 1454150 w 4111625"/>
                <a:gd name="connsiteY10" fmla="*/ 933450 h 1431925"/>
                <a:gd name="connsiteX11" fmla="*/ 882650 w 4111625"/>
                <a:gd name="connsiteY11" fmla="*/ 933450 h 1431925"/>
                <a:gd name="connsiteX12" fmla="*/ 882650 w 4111625"/>
                <a:gd name="connsiteY12" fmla="*/ 863600 h 1431925"/>
                <a:gd name="connsiteX13" fmla="*/ 628650 w 4111625"/>
                <a:gd name="connsiteY13" fmla="*/ 863600 h 1431925"/>
                <a:gd name="connsiteX14" fmla="*/ 628650 w 4111625"/>
                <a:gd name="connsiteY14" fmla="*/ 793750 h 1431925"/>
                <a:gd name="connsiteX15" fmla="*/ 488950 w 4111625"/>
                <a:gd name="connsiteY15" fmla="*/ 793750 h 1431925"/>
                <a:gd name="connsiteX16" fmla="*/ 488950 w 4111625"/>
                <a:gd name="connsiteY16" fmla="*/ 723900 h 1431925"/>
                <a:gd name="connsiteX17" fmla="*/ 358775 w 4111625"/>
                <a:gd name="connsiteY17" fmla="*/ 723900 h 1431925"/>
                <a:gd name="connsiteX18" fmla="*/ 358775 w 4111625"/>
                <a:gd name="connsiteY18" fmla="*/ 669925 h 1431925"/>
                <a:gd name="connsiteX19" fmla="*/ 346075 w 4111625"/>
                <a:gd name="connsiteY19" fmla="*/ 682625 h 1431925"/>
                <a:gd name="connsiteX20" fmla="*/ 346075 w 4111625"/>
                <a:gd name="connsiteY20" fmla="*/ 590550 h 1431925"/>
                <a:gd name="connsiteX21" fmla="*/ 311150 w 4111625"/>
                <a:gd name="connsiteY21" fmla="*/ 590550 h 1431925"/>
                <a:gd name="connsiteX22" fmla="*/ 311150 w 4111625"/>
                <a:gd name="connsiteY22" fmla="*/ 527050 h 1431925"/>
                <a:gd name="connsiteX23" fmla="*/ 311150 w 4111625"/>
                <a:gd name="connsiteY23" fmla="*/ 527050 h 1431925"/>
                <a:gd name="connsiteX24" fmla="*/ 285750 w 4111625"/>
                <a:gd name="connsiteY24" fmla="*/ 527050 h 1431925"/>
                <a:gd name="connsiteX25" fmla="*/ 285750 w 4111625"/>
                <a:gd name="connsiteY25" fmla="*/ 269875 h 1431925"/>
                <a:gd name="connsiteX26" fmla="*/ 276225 w 4111625"/>
                <a:gd name="connsiteY26" fmla="*/ 279400 h 1431925"/>
                <a:gd name="connsiteX27" fmla="*/ 276225 w 4111625"/>
                <a:gd name="connsiteY27" fmla="*/ 200025 h 1431925"/>
                <a:gd name="connsiteX28" fmla="*/ 203200 w 4111625"/>
                <a:gd name="connsiteY28" fmla="*/ 200025 h 1431925"/>
                <a:gd name="connsiteX29" fmla="*/ 203200 w 4111625"/>
                <a:gd name="connsiteY29" fmla="*/ 133350 h 1431925"/>
                <a:gd name="connsiteX30" fmla="*/ 174625 w 4111625"/>
                <a:gd name="connsiteY30" fmla="*/ 133350 h 1431925"/>
                <a:gd name="connsiteX31" fmla="*/ 174625 w 4111625"/>
                <a:gd name="connsiteY31" fmla="*/ 66675 h 1431925"/>
                <a:gd name="connsiteX32" fmla="*/ 82550 w 4111625"/>
                <a:gd name="connsiteY32" fmla="*/ 66675 h 1431925"/>
                <a:gd name="connsiteX33" fmla="*/ 82550 w 4111625"/>
                <a:gd name="connsiteY33" fmla="*/ 0 h 1431925"/>
                <a:gd name="connsiteX34" fmla="*/ 0 w 4111625"/>
                <a:gd name="connsiteY34" fmla="*/ 0 h 1431925"/>
                <a:gd name="connsiteX0" fmla="*/ 4111625 w 4111625"/>
                <a:gd name="connsiteY0" fmla="*/ 1431925 h 1431925"/>
                <a:gd name="connsiteX1" fmla="*/ 1939925 w 4111625"/>
                <a:gd name="connsiteY1" fmla="*/ 1431925 h 1431925"/>
                <a:gd name="connsiteX2" fmla="*/ 1939925 w 4111625"/>
                <a:gd name="connsiteY2" fmla="*/ 1343025 h 1431925"/>
                <a:gd name="connsiteX3" fmla="*/ 1793875 w 4111625"/>
                <a:gd name="connsiteY3" fmla="*/ 1343025 h 1431925"/>
                <a:gd name="connsiteX4" fmla="*/ 1793875 w 4111625"/>
                <a:gd name="connsiteY4" fmla="*/ 1238250 h 1431925"/>
                <a:gd name="connsiteX5" fmla="*/ 1616075 w 4111625"/>
                <a:gd name="connsiteY5" fmla="*/ 1238250 h 1431925"/>
                <a:gd name="connsiteX6" fmla="*/ 1616075 w 4111625"/>
                <a:gd name="connsiteY6" fmla="*/ 1092200 h 1431925"/>
                <a:gd name="connsiteX7" fmla="*/ 1466850 w 4111625"/>
                <a:gd name="connsiteY7" fmla="*/ 1092200 h 1431925"/>
                <a:gd name="connsiteX8" fmla="*/ 1466850 w 4111625"/>
                <a:gd name="connsiteY8" fmla="*/ 1000125 h 1431925"/>
                <a:gd name="connsiteX9" fmla="*/ 1454150 w 4111625"/>
                <a:gd name="connsiteY9" fmla="*/ 1000125 h 1431925"/>
                <a:gd name="connsiteX10" fmla="*/ 1454150 w 4111625"/>
                <a:gd name="connsiteY10" fmla="*/ 933450 h 1431925"/>
                <a:gd name="connsiteX11" fmla="*/ 882650 w 4111625"/>
                <a:gd name="connsiteY11" fmla="*/ 933450 h 1431925"/>
                <a:gd name="connsiteX12" fmla="*/ 882650 w 4111625"/>
                <a:gd name="connsiteY12" fmla="*/ 863600 h 1431925"/>
                <a:gd name="connsiteX13" fmla="*/ 628650 w 4111625"/>
                <a:gd name="connsiteY13" fmla="*/ 863600 h 1431925"/>
                <a:gd name="connsiteX14" fmla="*/ 628650 w 4111625"/>
                <a:gd name="connsiteY14" fmla="*/ 793750 h 1431925"/>
                <a:gd name="connsiteX15" fmla="*/ 488950 w 4111625"/>
                <a:gd name="connsiteY15" fmla="*/ 793750 h 1431925"/>
                <a:gd name="connsiteX16" fmla="*/ 488950 w 4111625"/>
                <a:gd name="connsiteY16" fmla="*/ 723900 h 1431925"/>
                <a:gd name="connsiteX17" fmla="*/ 358775 w 4111625"/>
                <a:gd name="connsiteY17" fmla="*/ 723900 h 1431925"/>
                <a:gd name="connsiteX18" fmla="*/ 358775 w 4111625"/>
                <a:gd name="connsiteY18" fmla="*/ 669925 h 1431925"/>
                <a:gd name="connsiteX19" fmla="*/ 346075 w 4111625"/>
                <a:gd name="connsiteY19" fmla="*/ 682625 h 1431925"/>
                <a:gd name="connsiteX20" fmla="*/ 346075 w 4111625"/>
                <a:gd name="connsiteY20" fmla="*/ 590550 h 1431925"/>
                <a:gd name="connsiteX21" fmla="*/ 311150 w 4111625"/>
                <a:gd name="connsiteY21" fmla="*/ 590550 h 1431925"/>
                <a:gd name="connsiteX22" fmla="*/ 311150 w 4111625"/>
                <a:gd name="connsiteY22" fmla="*/ 527050 h 1431925"/>
                <a:gd name="connsiteX23" fmla="*/ 311150 w 4111625"/>
                <a:gd name="connsiteY23" fmla="*/ 527050 h 1431925"/>
                <a:gd name="connsiteX24" fmla="*/ 285750 w 4111625"/>
                <a:gd name="connsiteY24" fmla="*/ 527050 h 1431925"/>
                <a:gd name="connsiteX25" fmla="*/ 285750 w 4111625"/>
                <a:gd name="connsiteY25" fmla="*/ 269875 h 1431925"/>
                <a:gd name="connsiteX26" fmla="*/ 276225 w 4111625"/>
                <a:gd name="connsiteY26" fmla="*/ 269875 h 1431925"/>
                <a:gd name="connsiteX27" fmla="*/ 276225 w 4111625"/>
                <a:gd name="connsiteY27" fmla="*/ 200025 h 1431925"/>
                <a:gd name="connsiteX28" fmla="*/ 203200 w 4111625"/>
                <a:gd name="connsiteY28" fmla="*/ 200025 h 1431925"/>
                <a:gd name="connsiteX29" fmla="*/ 203200 w 4111625"/>
                <a:gd name="connsiteY29" fmla="*/ 133350 h 1431925"/>
                <a:gd name="connsiteX30" fmla="*/ 174625 w 4111625"/>
                <a:gd name="connsiteY30" fmla="*/ 133350 h 1431925"/>
                <a:gd name="connsiteX31" fmla="*/ 174625 w 4111625"/>
                <a:gd name="connsiteY31" fmla="*/ 66675 h 1431925"/>
                <a:gd name="connsiteX32" fmla="*/ 82550 w 4111625"/>
                <a:gd name="connsiteY32" fmla="*/ 66675 h 1431925"/>
                <a:gd name="connsiteX33" fmla="*/ 82550 w 4111625"/>
                <a:gd name="connsiteY33" fmla="*/ 0 h 1431925"/>
                <a:gd name="connsiteX34" fmla="*/ 0 w 4111625"/>
                <a:gd name="connsiteY34" fmla="*/ 0 h 1431925"/>
                <a:gd name="connsiteX0" fmla="*/ 4111625 w 4111625"/>
                <a:gd name="connsiteY0" fmla="*/ 1431925 h 1431925"/>
                <a:gd name="connsiteX1" fmla="*/ 1939925 w 4111625"/>
                <a:gd name="connsiteY1" fmla="*/ 1431925 h 1431925"/>
                <a:gd name="connsiteX2" fmla="*/ 1939925 w 4111625"/>
                <a:gd name="connsiteY2" fmla="*/ 1343025 h 1431925"/>
                <a:gd name="connsiteX3" fmla="*/ 1793875 w 4111625"/>
                <a:gd name="connsiteY3" fmla="*/ 1343025 h 1431925"/>
                <a:gd name="connsiteX4" fmla="*/ 1793875 w 4111625"/>
                <a:gd name="connsiteY4" fmla="*/ 1238250 h 1431925"/>
                <a:gd name="connsiteX5" fmla="*/ 1616075 w 4111625"/>
                <a:gd name="connsiteY5" fmla="*/ 1238250 h 1431925"/>
                <a:gd name="connsiteX6" fmla="*/ 1616075 w 4111625"/>
                <a:gd name="connsiteY6" fmla="*/ 1092200 h 1431925"/>
                <a:gd name="connsiteX7" fmla="*/ 1466850 w 4111625"/>
                <a:gd name="connsiteY7" fmla="*/ 1092200 h 1431925"/>
                <a:gd name="connsiteX8" fmla="*/ 1466850 w 4111625"/>
                <a:gd name="connsiteY8" fmla="*/ 1000125 h 1431925"/>
                <a:gd name="connsiteX9" fmla="*/ 1454150 w 4111625"/>
                <a:gd name="connsiteY9" fmla="*/ 1000125 h 1431925"/>
                <a:gd name="connsiteX10" fmla="*/ 1454150 w 4111625"/>
                <a:gd name="connsiteY10" fmla="*/ 933450 h 1431925"/>
                <a:gd name="connsiteX11" fmla="*/ 882650 w 4111625"/>
                <a:gd name="connsiteY11" fmla="*/ 933450 h 1431925"/>
                <a:gd name="connsiteX12" fmla="*/ 882650 w 4111625"/>
                <a:gd name="connsiteY12" fmla="*/ 863600 h 1431925"/>
                <a:gd name="connsiteX13" fmla="*/ 628650 w 4111625"/>
                <a:gd name="connsiteY13" fmla="*/ 863600 h 1431925"/>
                <a:gd name="connsiteX14" fmla="*/ 628650 w 4111625"/>
                <a:gd name="connsiteY14" fmla="*/ 793750 h 1431925"/>
                <a:gd name="connsiteX15" fmla="*/ 488950 w 4111625"/>
                <a:gd name="connsiteY15" fmla="*/ 793750 h 1431925"/>
                <a:gd name="connsiteX16" fmla="*/ 488950 w 4111625"/>
                <a:gd name="connsiteY16" fmla="*/ 723900 h 1431925"/>
                <a:gd name="connsiteX17" fmla="*/ 358775 w 4111625"/>
                <a:gd name="connsiteY17" fmla="*/ 723900 h 1431925"/>
                <a:gd name="connsiteX18" fmla="*/ 358775 w 4111625"/>
                <a:gd name="connsiteY18" fmla="*/ 669925 h 1431925"/>
                <a:gd name="connsiteX19" fmla="*/ 346075 w 4111625"/>
                <a:gd name="connsiteY19" fmla="*/ 673100 h 1431925"/>
                <a:gd name="connsiteX20" fmla="*/ 346075 w 4111625"/>
                <a:gd name="connsiteY20" fmla="*/ 590550 h 1431925"/>
                <a:gd name="connsiteX21" fmla="*/ 311150 w 4111625"/>
                <a:gd name="connsiteY21" fmla="*/ 590550 h 1431925"/>
                <a:gd name="connsiteX22" fmla="*/ 311150 w 4111625"/>
                <a:gd name="connsiteY22" fmla="*/ 527050 h 1431925"/>
                <a:gd name="connsiteX23" fmla="*/ 311150 w 4111625"/>
                <a:gd name="connsiteY23" fmla="*/ 527050 h 1431925"/>
                <a:gd name="connsiteX24" fmla="*/ 285750 w 4111625"/>
                <a:gd name="connsiteY24" fmla="*/ 527050 h 1431925"/>
                <a:gd name="connsiteX25" fmla="*/ 285750 w 4111625"/>
                <a:gd name="connsiteY25" fmla="*/ 269875 h 1431925"/>
                <a:gd name="connsiteX26" fmla="*/ 276225 w 4111625"/>
                <a:gd name="connsiteY26" fmla="*/ 269875 h 1431925"/>
                <a:gd name="connsiteX27" fmla="*/ 276225 w 4111625"/>
                <a:gd name="connsiteY27" fmla="*/ 200025 h 1431925"/>
                <a:gd name="connsiteX28" fmla="*/ 203200 w 4111625"/>
                <a:gd name="connsiteY28" fmla="*/ 200025 h 1431925"/>
                <a:gd name="connsiteX29" fmla="*/ 203200 w 4111625"/>
                <a:gd name="connsiteY29" fmla="*/ 133350 h 1431925"/>
                <a:gd name="connsiteX30" fmla="*/ 174625 w 4111625"/>
                <a:gd name="connsiteY30" fmla="*/ 133350 h 1431925"/>
                <a:gd name="connsiteX31" fmla="*/ 174625 w 4111625"/>
                <a:gd name="connsiteY31" fmla="*/ 66675 h 1431925"/>
                <a:gd name="connsiteX32" fmla="*/ 82550 w 4111625"/>
                <a:gd name="connsiteY32" fmla="*/ 66675 h 1431925"/>
                <a:gd name="connsiteX33" fmla="*/ 82550 w 4111625"/>
                <a:gd name="connsiteY33" fmla="*/ 0 h 1431925"/>
                <a:gd name="connsiteX34" fmla="*/ 0 w 4111625"/>
                <a:gd name="connsiteY34" fmla="*/ 0 h 1431925"/>
                <a:gd name="connsiteX0" fmla="*/ 4111625 w 4111625"/>
                <a:gd name="connsiteY0" fmla="*/ 1431925 h 1431925"/>
                <a:gd name="connsiteX1" fmla="*/ 1939925 w 4111625"/>
                <a:gd name="connsiteY1" fmla="*/ 1431925 h 1431925"/>
                <a:gd name="connsiteX2" fmla="*/ 1939925 w 4111625"/>
                <a:gd name="connsiteY2" fmla="*/ 1343025 h 1431925"/>
                <a:gd name="connsiteX3" fmla="*/ 1793875 w 4111625"/>
                <a:gd name="connsiteY3" fmla="*/ 1343025 h 1431925"/>
                <a:gd name="connsiteX4" fmla="*/ 1793875 w 4111625"/>
                <a:gd name="connsiteY4" fmla="*/ 1238250 h 1431925"/>
                <a:gd name="connsiteX5" fmla="*/ 1616075 w 4111625"/>
                <a:gd name="connsiteY5" fmla="*/ 1238250 h 1431925"/>
                <a:gd name="connsiteX6" fmla="*/ 1616075 w 4111625"/>
                <a:gd name="connsiteY6" fmla="*/ 1092200 h 1431925"/>
                <a:gd name="connsiteX7" fmla="*/ 1466850 w 4111625"/>
                <a:gd name="connsiteY7" fmla="*/ 1092200 h 1431925"/>
                <a:gd name="connsiteX8" fmla="*/ 1466850 w 4111625"/>
                <a:gd name="connsiteY8" fmla="*/ 1000125 h 1431925"/>
                <a:gd name="connsiteX9" fmla="*/ 1454150 w 4111625"/>
                <a:gd name="connsiteY9" fmla="*/ 1000125 h 1431925"/>
                <a:gd name="connsiteX10" fmla="*/ 1454150 w 4111625"/>
                <a:gd name="connsiteY10" fmla="*/ 933450 h 1431925"/>
                <a:gd name="connsiteX11" fmla="*/ 882650 w 4111625"/>
                <a:gd name="connsiteY11" fmla="*/ 933450 h 1431925"/>
                <a:gd name="connsiteX12" fmla="*/ 882650 w 4111625"/>
                <a:gd name="connsiteY12" fmla="*/ 863600 h 1431925"/>
                <a:gd name="connsiteX13" fmla="*/ 628650 w 4111625"/>
                <a:gd name="connsiteY13" fmla="*/ 863600 h 1431925"/>
                <a:gd name="connsiteX14" fmla="*/ 628650 w 4111625"/>
                <a:gd name="connsiteY14" fmla="*/ 793750 h 1431925"/>
                <a:gd name="connsiteX15" fmla="*/ 488950 w 4111625"/>
                <a:gd name="connsiteY15" fmla="*/ 793750 h 1431925"/>
                <a:gd name="connsiteX16" fmla="*/ 488950 w 4111625"/>
                <a:gd name="connsiteY16" fmla="*/ 723900 h 1431925"/>
                <a:gd name="connsiteX17" fmla="*/ 358775 w 4111625"/>
                <a:gd name="connsiteY17" fmla="*/ 723900 h 1431925"/>
                <a:gd name="connsiteX18" fmla="*/ 358775 w 4111625"/>
                <a:gd name="connsiteY18" fmla="*/ 669925 h 1431925"/>
                <a:gd name="connsiteX19" fmla="*/ 346075 w 4111625"/>
                <a:gd name="connsiteY19" fmla="*/ 665956 h 1431925"/>
                <a:gd name="connsiteX20" fmla="*/ 346075 w 4111625"/>
                <a:gd name="connsiteY20" fmla="*/ 590550 h 1431925"/>
                <a:gd name="connsiteX21" fmla="*/ 311150 w 4111625"/>
                <a:gd name="connsiteY21" fmla="*/ 590550 h 1431925"/>
                <a:gd name="connsiteX22" fmla="*/ 311150 w 4111625"/>
                <a:gd name="connsiteY22" fmla="*/ 527050 h 1431925"/>
                <a:gd name="connsiteX23" fmla="*/ 311150 w 4111625"/>
                <a:gd name="connsiteY23" fmla="*/ 527050 h 1431925"/>
                <a:gd name="connsiteX24" fmla="*/ 285750 w 4111625"/>
                <a:gd name="connsiteY24" fmla="*/ 527050 h 1431925"/>
                <a:gd name="connsiteX25" fmla="*/ 285750 w 4111625"/>
                <a:gd name="connsiteY25" fmla="*/ 269875 h 1431925"/>
                <a:gd name="connsiteX26" fmla="*/ 276225 w 4111625"/>
                <a:gd name="connsiteY26" fmla="*/ 269875 h 1431925"/>
                <a:gd name="connsiteX27" fmla="*/ 276225 w 4111625"/>
                <a:gd name="connsiteY27" fmla="*/ 200025 h 1431925"/>
                <a:gd name="connsiteX28" fmla="*/ 203200 w 4111625"/>
                <a:gd name="connsiteY28" fmla="*/ 200025 h 1431925"/>
                <a:gd name="connsiteX29" fmla="*/ 203200 w 4111625"/>
                <a:gd name="connsiteY29" fmla="*/ 133350 h 1431925"/>
                <a:gd name="connsiteX30" fmla="*/ 174625 w 4111625"/>
                <a:gd name="connsiteY30" fmla="*/ 133350 h 1431925"/>
                <a:gd name="connsiteX31" fmla="*/ 174625 w 4111625"/>
                <a:gd name="connsiteY31" fmla="*/ 66675 h 1431925"/>
                <a:gd name="connsiteX32" fmla="*/ 82550 w 4111625"/>
                <a:gd name="connsiteY32" fmla="*/ 66675 h 1431925"/>
                <a:gd name="connsiteX33" fmla="*/ 82550 w 4111625"/>
                <a:gd name="connsiteY33" fmla="*/ 0 h 1431925"/>
                <a:gd name="connsiteX34" fmla="*/ 0 w 4111625"/>
                <a:gd name="connsiteY34" fmla="*/ 0 h 1431925"/>
                <a:gd name="connsiteX0" fmla="*/ 4111625 w 4111625"/>
                <a:gd name="connsiteY0" fmla="*/ 1431925 h 1431925"/>
                <a:gd name="connsiteX1" fmla="*/ 1939925 w 4111625"/>
                <a:gd name="connsiteY1" fmla="*/ 1431925 h 1431925"/>
                <a:gd name="connsiteX2" fmla="*/ 1939925 w 4111625"/>
                <a:gd name="connsiteY2" fmla="*/ 1343025 h 1431925"/>
                <a:gd name="connsiteX3" fmla="*/ 1793875 w 4111625"/>
                <a:gd name="connsiteY3" fmla="*/ 1343025 h 1431925"/>
                <a:gd name="connsiteX4" fmla="*/ 1793875 w 4111625"/>
                <a:gd name="connsiteY4" fmla="*/ 1238250 h 1431925"/>
                <a:gd name="connsiteX5" fmla="*/ 1616075 w 4111625"/>
                <a:gd name="connsiteY5" fmla="*/ 1238250 h 1431925"/>
                <a:gd name="connsiteX6" fmla="*/ 1616075 w 4111625"/>
                <a:gd name="connsiteY6" fmla="*/ 1092200 h 1431925"/>
                <a:gd name="connsiteX7" fmla="*/ 1466850 w 4111625"/>
                <a:gd name="connsiteY7" fmla="*/ 1092200 h 1431925"/>
                <a:gd name="connsiteX8" fmla="*/ 1466850 w 4111625"/>
                <a:gd name="connsiteY8" fmla="*/ 1000125 h 1431925"/>
                <a:gd name="connsiteX9" fmla="*/ 1454150 w 4111625"/>
                <a:gd name="connsiteY9" fmla="*/ 1000125 h 1431925"/>
                <a:gd name="connsiteX10" fmla="*/ 1454150 w 4111625"/>
                <a:gd name="connsiteY10" fmla="*/ 933450 h 1431925"/>
                <a:gd name="connsiteX11" fmla="*/ 882650 w 4111625"/>
                <a:gd name="connsiteY11" fmla="*/ 933450 h 1431925"/>
                <a:gd name="connsiteX12" fmla="*/ 882650 w 4111625"/>
                <a:gd name="connsiteY12" fmla="*/ 863600 h 1431925"/>
                <a:gd name="connsiteX13" fmla="*/ 628650 w 4111625"/>
                <a:gd name="connsiteY13" fmla="*/ 863600 h 1431925"/>
                <a:gd name="connsiteX14" fmla="*/ 628650 w 4111625"/>
                <a:gd name="connsiteY14" fmla="*/ 793750 h 1431925"/>
                <a:gd name="connsiteX15" fmla="*/ 488950 w 4111625"/>
                <a:gd name="connsiteY15" fmla="*/ 793750 h 1431925"/>
                <a:gd name="connsiteX16" fmla="*/ 488950 w 4111625"/>
                <a:gd name="connsiteY16" fmla="*/ 723900 h 1431925"/>
                <a:gd name="connsiteX17" fmla="*/ 358775 w 4111625"/>
                <a:gd name="connsiteY17" fmla="*/ 723900 h 1431925"/>
                <a:gd name="connsiteX18" fmla="*/ 358775 w 4111625"/>
                <a:gd name="connsiteY18" fmla="*/ 669925 h 1431925"/>
                <a:gd name="connsiteX19" fmla="*/ 346075 w 4111625"/>
                <a:gd name="connsiteY19" fmla="*/ 673099 h 1431925"/>
                <a:gd name="connsiteX20" fmla="*/ 346075 w 4111625"/>
                <a:gd name="connsiteY20" fmla="*/ 590550 h 1431925"/>
                <a:gd name="connsiteX21" fmla="*/ 311150 w 4111625"/>
                <a:gd name="connsiteY21" fmla="*/ 590550 h 1431925"/>
                <a:gd name="connsiteX22" fmla="*/ 311150 w 4111625"/>
                <a:gd name="connsiteY22" fmla="*/ 527050 h 1431925"/>
                <a:gd name="connsiteX23" fmla="*/ 311150 w 4111625"/>
                <a:gd name="connsiteY23" fmla="*/ 527050 h 1431925"/>
                <a:gd name="connsiteX24" fmla="*/ 285750 w 4111625"/>
                <a:gd name="connsiteY24" fmla="*/ 527050 h 1431925"/>
                <a:gd name="connsiteX25" fmla="*/ 285750 w 4111625"/>
                <a:gd name="connsiteY25" fmla="*/ 269875 h 1431925"/>
                <a:gd name="connsiteX26" fmla="*/ 276225 w 4111625"/>
                <a:gd name="connsiteY26" fmla="*/ 269875 h 1431925"/>
                <a:gd name="connsiteX27" fmla="*/ 276225 w 4111625"/>
                <a:gd name="connsiteY27" fmla="*/ 200025 h 1431925"/>
                <a:gd name="connsiteX28" fmla="*/ 203200 w 4111625"/>
                <a:gd name="connsiteY28" fmla="*/ 200025 h 1431925"/>
                <a:gd name="connsiteX29" fmla="*/ 203200 w 4111625"/>
                <a:gd name="connsiteY29" fmla="*/ 133350 h 1431925"/>
                <a:gd name="connsiteX30" fmla="*/ 174625 w 4111625"/>
                <a:gd name="connsiteY30" fmla="*/ 133350 h 1431925"/>
                <a:gd name="connsiteX31" fmla="*/ 174625 w 4111625"/>
                <a:gd name="connsiteY31" fmla="*/ 66675 h 1431925"/>
                <a:gd name="connsiteX32" fmla="*/ 82550 w 4111625"/>
                <a:gd name="connsiteY32" fmla="*/ 66675 h 1431925"/>
                <a:gd name="connsiteX33" fmla="*/ 82550 w 4111625"/>
                <a:gd name="connsiteY33" fmla="*/ 0 h 1431925"/>
                <a:gd name="connsiteX34" fmla="*/ 0 w 4111625"/>
                <a:gd name="connsiteY34" fmla="*/ 0 h 143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111625" h="1431925">
                  <a:moveTo>
                    <a:pt x="4111625" y="1431925"/>
                  </a:moveTo>
                  <a:lnTo>
                    <a:pt x="1939925" y="1431925"/>
                  </a:lnTo>
                  <a:lnTo>
                    <a:pt x="1939925" y="1343025"/>
                  </a:lnTo>
                  <a:lnTo>
                    <a:pt x="1793875" y="1343025"/>
                  </a:lnTo>
                  <a:lnTo>
                    <a:pt x="1793875" y="1238250"/>
                  </a:lnTo>
                  <a:lnTo>
                    <a:pt x="1616075" y="1238250"/>
                  </a:lnTo>
                  <a:lnTo>
                    <a:pt x="1616075" y="1092200"/>
                  </a:lnTo>
                  <a:lnTo>
                    <a:pt x="1466850" y="1092200"/>
                  </a:lnTo>
                  <a:lnTo>
                    <a:pt x="1466850" y="1000125"/>
                  </a:lnTo>
                  <a:lnTo>
                    <a:pt x="1454150" y="1000125"/>
                  </a:lnTo>
                  <a:lnTo>
                    <a:pt x="1454150" y="933450"/>
                  </a:lnTo>
                  <a:lnTo>
                    <a:pt x="882650" y="933450"/>
                  </a:lnTo>
                  <a:lnTo>
                    <a:pt x="882650" y="863600"/>
                  </a:lnTo>
                  <a:lnTo>
                    <a:pt x="628650" y="863600"/>
                  </a:lnTo>
                  <a:lnTo>
                    <a:pt x="628650" y="793750"/>
                  </a:lnTo>
                  <a:lnTo>
                    <a:pt x="488950" y="793750"/>
                  </a:lnTo>
                  <a:lnTo>
                    <a:pt x="488950" y="723900"/>
                  </a:lnTo>
                  <a:lnTo>
                    <a:pt x="358775" y="723900"/>
                  </a:lnTo>
                  <a:lnTo>
                    <a:pt x="358775" y="669925"/>
                  </a:lnTo>
                  <a:lnTo>
                    <a:pt x="346075" y="673099"/>
                  </a:lnTo>
                  <a:lnTo>
                    <a:pt x="346075" y="590550"/>
                  </a:lnTo>
                  <a:lnTo>
                    <a:pt x="311150" y="590550"/>
                  </a:lnTo>
                  <a:lnTo>
                    <a:pt x="311150" y="527050"/>
                  </a:lnTo>
                  <a:lnTo>
                    <a:pt x="311150" y="527050"/>
                  </a:lnTo>
                  <a:lnTo>
                    <a:pt x="285750" y="527050"/>
                  </a:lnTo>
                  <a:lnTo>
                    <a:pt x="285750" y="269875"/>
                  </a:lnTo>
                  <a:lnTo>
                    <a:pt x="276225" y="269875"/>
                  </a:lnTo>
                  <a:lnTo>
                    <a:pt x="276225" y="200025"/>
                  </a:lnTo>
                  <a:lnTo>
                    <a:pt x="203200" y="200025"/>
                  </a:lnTo>
                  <a:lnTo>
                    <a:pt x="203200" y="133350"/>
                  </a:lnTo>
                  <a:lnTo>
                    <a:pt x="174625" y="133350"/>
                  </a:lnTo>
                  <a:lnTo>
                    <a:pt x="174625" y="66675"/>
                  </a:lnTo>
                  <a:lnTo>
                    <a:pt x="82550" y="66675"/>
                  </a:lnTo>
                  <a:lnTo>
                    <a:pt x="82550" y="0"/>
                  </a:lnTo>
                  <a:lnTo>
                    <a:pt x="0" y="0"/>
                  </a:lnTo>
                </a:path>
              </a:pathLst>
            </a:custGeom>
            <a:noFill/>
            <a:ln w="28575">
              <a:solidFill>
                <a:schemeClr val="accent2"/>
              </a:solidFill>
              <a:miter lim="800000"/>
              <a:headEnd/>
              <a:tailEnd/>
            </a:ln>
          </p:spPr>
          <p:txBody>
            <a:bodyPr rtlCol="0" anchor="ctr"/>
            <a:lstStyle/>
            <a:p>
              <a:pPr algn="ctr"/>
              <a:endParaRPr lang="en-US"/>
            </a:p>
          </p:txBody>
        </p:sp>
        <p:grpSp>
          <p:nvGrpSpPr>
            <p:cNvPr id="31840" name="Group 31839">
              <a:extLst>
                <a:ext uri="{FF2B5EF4-FFF2-40B4-BE49-F238E27FC236}">
                  <a16:creationId xmlns:a16="http://schemas.microsoft.com/office/drawing/2014/main" id="{962F658C-8691-F5D7-E8B1-D1772A46A5C8}"/>
                </a:ext>
              </a:extLst>
            </p:cNvPr>
            <p:cNvGrpSpPr/>
            <p:nvPr/>
          </p:nvGrpSpPr>
          <p:grpSpPr>
            <a:xfrm>
              <a:off x="4792091" y="3698526"/>
              <a:ext cx="101948" cy="101948"/>
              <a:chOff x="9813490" y="2577027"/>
              <a:chExt cx="101948" cy="101948"/>
            </a:xfrm>
          </p:grpSpPr>
          <p:cxnSp>
            <p:nvCxnSpPr>
              <p:cNvPr id="31841" name="Straight Connector 31840">
                <a:extLst>
                  <a:ext uri="{FF2B5EF4-FFF2-40B4-BE49-F238E27FC236}">
                    <a16:creationId xmlns:a16="http://schemas.microsoft.com/office/drawing/2014/main" id="{5FF29050-3195-6476-4D07-93E5E3A7990D}"/>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616BC1AB-48C2-EB67-4E00-7420464170AF}"/>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843" name="Group 31842">
              <a:extLst>
                <a:ext uri="{FF2B5EF4-FFF2-40B4-BE49-F238E27FC236}">
                  <a16:creationId xmlns:a16="http://schemas.microsoft.com/office/drawing/2014/main" id="{8E4FE0A3-C45A-DCA5-AEC9-5598DCF666BB}"/>
                </a:ext>
              </a:extLst>
            </p:cNvPr>
            <p:cNvGrpSpPr/>
            <p:nvPr/>
          </p:nvGrpSpPr>
          <p:grpSpPr>
            <a:xfrm>
              <a:off x="4705568" y="3698526"/>
              <a:ext cx="101948" cy="101948"/>
              <a:chOff x="9813490" y="2577027"/>
              <a:chExt cx="101948" cy="101948"/>
            </a:xfrm>
          </p:grpSpPr>
          <p:cxnSp>
            <p:nvCxnSpPr>
              <p:cNvPr id="31844" name="Straight Connector 31843">
                <a:extLst>
                  <a:ext uri="{FF2B5EF4-FFF2-40B4-BE49-F238E27FC236}">
                    <a16:creationId xmlns:a16="http://schemas.microsoft.com/office/drawing/2014/main" id="{30BF0BCA-1603-4412-E459-BB41705172CF}"/>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A67ED67A-35C2-E820-A202-1E0F467C3FA4}"/>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846" name="Group 31845">
              <a:extLst>
                <a:ext uri="{FF2B5EF4-FFF2-40B4-BE49-F238E27FC236}">
                  <a16:creationId xmlns:a16="http://schemas.microsoft.com/office/drawing/2014/main" id="{F26A90AF-37B6-7043-D6BD-0F5EFEC0AFE0}"/>
                </a:ext>
              </a:extLst>
            </p:cNvPr>
            <p:cNvGrpSpPr/>
            <p:nvPr/>
          </p:nvGrpSpPr>
          <p:grpSpPr>
            <a:xfrm>
              <a:off x="5348483" y="3698526"/>
              <a:ext cx="101948" cy="101948"/>
              <a:chOff x="9813490" y="2577027"/>
              <a:chExt cx="101948" cy="101948"/>
            </a:xfrm>
          </p:grpSpPr>
          <p:cxnSp>
            <p:nvCxnSpPr>
              <p:cNvPr id="31847" name="Straight Connector 31846">
                <a:extLst>
                  <a:ext uri="{FF2B5EF4-FFF2-40B4-BE49-F238E27FC236}">
                    <a16:creationId xmlns:a16="http://schemas.microsoft.com/office/drawing/2014/main" id="{79C63F3C-A9A9-BCC6-BC56-BAB8101CD722}"/>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0FE3C7E8-B8CE-B6AC-513F-127B70D0DBDA}"/>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849" name="Group 31848">
              <a:extLst>
                <a:ext uri="{FF2B5EF4-FFF2-40B4-BE49-F238E27FC236}">
                  <a16:creationId xmlns:a16="http://schemas.microsoft.com/office/drawing/2014/main" id="{9421424F-9890-C2A3-50DF-0BEACF5A9E0C}"/>
                </a:ext>
              </a:extLst>
            </p:cNvPr>
            <p:cNvGrpSpPr/>
            <p:nvPr/>
          </p:nvGrpSpPr>
          <p:grpSpPr>
            <a:xfrm>
              <a:off x="2965808" y="3517965"/>
              <a:ext cx="101948" cy="101948"/>
              <a:chOff x="9813490" y="2577027"/>
              <a:chExt cx="101948" cy="101948"/>
            </a:xfrm>
          </p:grpSpPr>
          <p:cxnSp>
            <p:nvCxnSpPr>
              <p:cNvPr id="31850" name="Straight Connector 31849">
                <a:extLst>
                  <a:ext uri="{FF2B5EF4-FFF2-40B4-BE49-F238E27FC236}">
                    <a16:creationId xmlns:a16="http://schemas.microsoft.com/office/drawing/2014/main" id="{00A1422E-16FD-C883-9753-F382612E9782}"/>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0B58EF31-9392-1280-4D8B-6115F0728DD5}"/>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852" name="Group 31851">
              <a:extLst>
                <a:ext uri="{FF2B5EF4-FFF2-40B4-BE49-F238E27FC236}">
                  <a16:creationId xmlns:a16="http://schemas.microsoft.com/office/drawing/2014/main" id="{760D7115-9F29-7DAF-9476-84A9781548D3}"/>
                </a:ext>
              </a:extLst>
            </p:cNvPr>
            <p:cNvGrpSpPr/>
            <p:nvPr/>
          </p:nvGrpSpPr>
          <p:grpSpPr>
            <a:xfrm>
              <a:off x="2272734" y="3209750"/>
              <a:ext cx="101948" cy="101948"/>
              <a:chOff x="9813490" y="2577027"/>
              <a:chExt cx="101948" cy="101948"/>
            </a:xfrm>
          </p:grpSpPr>
          <p:cxnSp>
            <p:nvCxnSpPr>
              <p:cNvPr id="31853" name="Straight Connector 31852">
                <a:extLst>
                  <a:ext uri="{FF2B5EF4-FFF2-40B4-BE49-F238E27FC236}">
                    <a16:creationId xmlns:a16="http://schemas.microsoft.com/office/drawing/2014/main" id="{0DCC4C46-6338-5987-DA0B-ED30E52F5559}"/>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1854" name="Straight Connector 31853">
                <a:extLst>
                  <a:ext uri="{FF2B5EF4-FFF2-40B4-BE49-F238E27FC236}">
                    <a16:creationId xmlns:a16="http://schemas.microsoft.com/office/drawing/2014/main" id="{02DDAF92-A387-ECD5-B997-641A999F59FC}"/>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855" name="Group 31854">
              <a:extLst>
                <a:ext uri="{FF2B5EF4-FFF2-40B4-BE49-F238E27FC236}">
                  <a16:creationId xmlns:a16="http://schemas.microsoft.com/office/drawing/2014/main" id="{897EEE3C-1A78-A7F9-A109-44E01B1DB1DE}"/>
                </a:ext>
              </a:extLst>
            </p:cNvPr>
            <p:cNvGrpSpPr/>
            <p:nvPr/>
          </p:nvGrpSpPr>
          <p:grpSpPr>
            <a:xfrm>
              <a:off x="1840823" y="3071729"/>
              <a:ext cx="101948" cy="101948"/>
              <a:chOff x="9813490" y="2577027"/>
              <a:chExt cx="101948" cy="101948"/>
            </a:xfrm>
          </p:grpSpPr>
          <p:cxnSp>
            <p:nvCxnSpPr>
              <p:cNvPr id="31856" name="Straight Connector 31855">
                <a:extLst>
                  <a:ext uri="{FF2B5EF4-FFF2-40B4-BE49-F238E27FC236}">
                    <a16:creationId xmlns:a16="http://schemas.microsoft.com/office/drawing/2014/main" id="{698ED58C-3BA4-6448-90DE-0AD94B0FA514}"/>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1857" name="Straight Connector 31856">
                <a:extLst>
                  <a:ext uri="{FF2B5EF4-FFF2-40B4-BE49-F238E27FC236}">
                    <a16:creationId xmlns:a16="http://schemas.microsoft.com/office/drawing/2014/main" id="{737CB377-BA38-BDAB-0307-0DC1E6171F2E}"/>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grpSp>
        <p:nvGrpSpPr>
          <p:cNvPr id="31885" name="Group 31884">
            <a:extLst>
              <a:ext uri="{FF2B5EF4-FFF2-40B4-BE49-F238E27FC236}">
                <a16:creationId xmlns:a16="http://schemas.microsoft.com/office/drawing/2014/main" id="{FEB32616-A26B-1942-2F9A-5B66DB89F77D}"/>
              </a:ext>
            </a:extLst>
          </p:cNvPr>
          <p:cNvGrpSpPr/>
          <p:nvPr/>
        </p:nvGrpSpPr>
        <p:grpSpPr>
          <a:xfrm>
            <a:off x="1055892" y="2265510"/>
            <a:ext cx="3541389" cy="1596956"/>
            <a:chOff x="1246392" y="2265510"/>
            <a:chExt cx="3541389" cy="1596956"/>
          </a:xfrm>
        </p:grpSpPr>
        <p:grpSp>
          <p:nvGrpSpPr>
            <p:cNvPr id="31858" name="Group 31857">
              <a:extLst>
                <a:ext uri="{FF2B5EF4-FFF2-40B4-BE49-F238E27FC236}">
                  <a16:creationId xmlns:a16="http://schemas.microsoft.com/office/drawing/2014/main" id="{79C1679E-963C-27FE-02FB-ED44410F36B4}"/>
                </a:ext>
              </a:extLst>
            </p:cNvPr>
            <p:cNvGrpSpPr/>
            <p:nvPr/>
          </p:nvGrpSpPr>
          <p:grpSpPr>
            <a:xfrm>
              <a:off x="1246392" y="2265510"/>
              <a:ext cx="101948" cy="101948"/>
              <a:chOff x="9813490" y="2577027"/>
              <a:chExt cx="101948" cy="101948"/>
            </a:xfrm>
          </p:grpSpPr>
          <p:cxnSp>
            <p:nvCxnSpPr>
              <p:cNvPr id="31859" name="Straight Connector 31858">
                <a:extLst>
                  <a:ext uri="{FF2B5EF4-FFF2-40B4-BE49-F238E27FC236}">
                    <a16:creationId xmlns:a16="http://schemas.microsoft.com/office/drawing/2014/main" id="{B161C9EC-8E39-4BDC-848F-DFED54B62647}"/>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1860" name="Straight Connector 31859">
                <a:extLst>
                  <a:ext uri="{FF2B5EF4-FFF2-40B4-BE49-F238E27FC236}">
                    <a16:creationId xmlns:a16="http://schemas.microsoft.com/office/drawing/2014/main" id="{112C8E2B-849A-85C1-9BA4-58D112899798}"/>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sp>
          <p:nvSpPr>
            <p:cNvPr id="31863" name="Freeform: Shape 31862">
              <a:extLst>
                <a:ext uri="{FF2B5EF4-FFF2-40B4-BE49-F238E27FC236}">
                  <a16:creationId xmlns:a16="http://schemas.microsoft.com/office/drawing/2014/main" id="{42C83E3B-FDAE-E671-0FE3-A4FF6D70DF84}"/>
                </a:ext>
              </a:extLst>
            </p:cNvPr>
            <p:cNvSpPr/>
            <p:nvPr/>
          </p:nvSpPr>
          <p:spPr bwMode="auto">
            <a:xfrm>
              <a:off x="1292225" y="2317750"/>
              <a:ext cx="3457575" cy="1492250"/>
            </a:xfrm>
            <a:custGeom>
              <a:avLst/>
              <a:gdLst>
                <a:gd name="connsiteX0" fmla="*/ 3457575 w 3457575"/>
                <a:gd name="connsiteY0" fmla="*/ 1492250 h 1492250"/>
                <a:gd name="connsiteX1" fmla="*/ 2374900 w 3457575"/>
                <a:gd name="connsiteY1" fmla="*/ 1492250 h 1492250"/>
                <a:gd name="connsiteX2" fmla="*/ 2374900 w 3457575"/>
                <a:gd name="connsiteY2" fmla="*/ 1416050 h 1492250"/>
                <a:gd name="connsiteX3" fmla="*/ 968375 w 3457575"/>
                <a:gd name="connsiteY3" fmla="*/ 1416050 h 1492250"/>
                <a:gd name="connsiteX4" fmla="*/ 968375 w 3457575"/>
                <a:gd name="connsiteY4" fmla="*/ 1362075 h 1492250"/>
                <a:gd name="connsiteX5" fmla="*/ 939800 w 3457575"/>
                <a:gd name="connsiteY5" fmla="*/ 1362075 h 1492250"/>
                <a:gd name="connsiteX6" fmla="*/ 939800 w 3457575"/>
                <a:gd name="connsiteY6" fmla="*/ 1295400 h 1492250"/>
                <a:gd name="connsiteX7" fmla="*/ 635000 w 3457575"/>
                <a:gd name="connsiteY7" fmla="*/ 1295400 h 1492250"/>
                <a:gd name="connsiteX8" fmla="*/ 635000 w 3457575"/>
                <a:gd name="connsiteY8" fmla="*/ 1238250 h 1492250"/>
                <a:gd name="connsiteX9" fmla="*/ 590550 w 3457575"/>
                <a:gd name="connsiteY9" fmla="*/ 1238250 h 1492250"/>
                <a:gd name="connsiteX10" fmla="*/ 590550 w 3457575"/>
                <a:gd name="connsiteY10" fmla="*/ 1184275 h 1492250"/>
                <a:gd name="connsiteX11" fmla="*/ 558800 w 3457575"/>
                <a:gd name="connsiteY11" fmla="*/ 1184275 h 1492250"/>
                <a:gd name="connsiteX12" fmla="*/ 558800 w 3457575"/>
                <a:gd name="connsiteY12" fmla="*/ 1104900 h 1492250"/>
                <a:gd name="connsiteX13" fmla="*/ 441325 w 3457575"/>
                <a:gd name="connsiteY13" fmla="*/ 1104900 h 1492250"/>
                <a:gd name="connsiteX14" fmla="*/ 441325 w 3457575"/>
                <a:gd name="connsiteY14" fmla="*/ 1047750 h 1492250"/>
                <a:gd name="connsiteX15" fmla="*/ 323850 w 3457575"/>
                <a:gd name="connsiteY15" fmla="*/ 1047750 h 1492250"/>
                <a:gd name="connsiteX16" fmla="*/ 323850 w 3457575"/>
                <a:gd name="connsiteY16" fmla="*/ 933450 h 1492250"/>
                <a:gd name="connsiteX17" fmla="*/ 311150 w 3457575"/>
                <a:gd name="connsiteY17" fmla="*/ 946150 h 1492250"/>
                <a:gd name="connsiteX18" fmla="*/ 311150 w 3457575"/>
                <a:gd name="connsiteY18" fmla="*/ 784225 h 1492250"/>
                <a:gd name="connsiteX19" fmla="*/ 285750 w 3457575"/>
                <a:gd name="connsiteY19" fmla="*/ 784225 h 1492250"/>
                <a:gd name="connsiteX20" fmla="*/ 285750 w 3457575"/>
                <a:gd name="connsiteY20" fmla="*/ 723900 h 1492250"/>
                <a:gd name="connsiteX21" fmla="*/ 177800 w 3457575"/>
                <a:gd name="connsiteY21" fmla="*/ 723900 h 1492250"/>
                <a:gd name="connsiteX22" fmla="*/ 177800 w 3457575"/>
                <a:gd name="connsiteY22" fmla="*/ 666750 h 1492250"/>
                <a:gd name="connsiteX23" fmla="*/ 0 w 3457575"/>
                <a:gd name="connsiteY23" fmla="*/ 666750 h 1492250"/>
                <a:gd name="connsiteX24" fmla="*/ 0 w 3457575"/>
                <a:gd name="connsiteY24" fmla="*/ 0 h 1492250"/>
                <a:gd name="connsiteX0" fmla="*/ 3457575 w 3457575"/>
                <a:gd name="connsiteY0" fmla="*/ 1492250 h 1492250"/>
                <a:gd name="connsiteX1" fmla="*/ 2374900 w 3457575"/>
                <a:gd name="connsiteY1" fmla="*/ 1492250 h 1492250"/>
                <a:gd name="connsiteX2" fmla="*/ 2374900 w 3457575"/>
                <a:gd name="connsiteY2" fmla="*/ 1416050 h 1492250"/>
                <a:gd name="connsiteX3" fmla="*/ 968375 w 3457575"/>
                <a:gd name="connsiteY3" fmla="*/ 1416050 h 1492250"/>
                <a:gd name="connsiteX4" fmla="*/ 968375 w 3457575"/>
                <a:gd name="connsiteY4" fmla="*/ 1362075 h 1492250"/>
                <a:gd name="connsiteX5" fmla="*/ 939800 w 3457575"/>
                <a:gd name="connsiteY5" fmla="*/ 1362075 h 1492250"/>
                <a:gd name="connsiteX6" fmla="*/ 939800 w 3457575"/>
                <a:gd name="connsiteY6" fmla="*/ 1295400 h 1492250"/>
                <a:gd name="connsiteX7" fmla="*/ 635000 w 3457575"/>
                <a:gd name="connsiteY7" fmla="*/ 1295400 h 1492250"/>
                <a:gd name="connsiteX8" fmla="*/ 635000 w 3457575"/>
                <a:gd name="connsiteY8" fmla="*/ 1238250 h 1492250"/>
                <a:gd name="connsiteX9" fmla="*/ 590550 w 3457575"/>
                <a:gd name="connsiteY9" fmla="*/ 1238250 h 1492250"/>
                <a:gd name="connsiteX10" fmla="*/ 590550 w 3457575"/>
                <a:gd name="connsiteY10" fmla="*/ 1184275 h 1492250"/>
                <a:gd name="connsiteX11" fmla="*/ 558800 w 3457575"/>
                <a:gd name="connsiteY11" fmla="*/ 1184275 h 1492250"/>
                <a:gd name="connsiteX12" fmla="*/ 558800 w 3457575"/>
                <a:gd name="connsiteY12" fmla="*/ 1104900 h 1492250"/>
                <a:gd name="connsiteX13" fmla="*/ 441325 w 3457575"/>
                <a:gd name="connsiteY13" fmla="*/ 1104900 h 1492250"/>
                <a:gd name="connsiteX14" fmla="*/ 441325 w 3457575"/>
                <a:gd name="connsiteY14" fmla="*/ 1047750 h 1492250"/>
                <a:gd name="connsiteX15" fmla="*/ 323850 w 3457575"/>
                <a:gd name="connsiteY15" fmla="*/ 1047750 h 1492250"/>
                <a:gd name="connsiteX16" fmla="*/ 323850 w 3457575"/>
                <a:gd name="connsiteY16" fmla="*/ 933450 h 1492250"/>
                <a:gd name="connsiteX17" fmla="*/ 311150 w 3457575"/>
                <a:gd name="connsiteY17" fmla="*/ 927100 h 1492250"/>
                <a:gd name="connsiteX18" fmla="*/ 311150 w 3457575"/>
                <a:gd name="connsiteY18" fmla="*/ 784225 h 1492250"/>
                <a:gd name="connsiteX19" fmla="*/ 285750 w 3457575"/>
                <a:gd name="connsiteY19" fmla="*/ 784225 h 1492250"/>
                <a:gd name="connsiteX20" fmla="*/ 285750 w 3457575"/>
                <a:gd name="connsiteY20" fmla="*/ 723900 h 1492250"/>
                <a:gd name="connsiteX21" fmla="*/ 177800 w 3457575"/>
                <a:gd name="connsiteY21" fmla="*/ 723900 h 1492250"/>
                <a:gd name="connsiteX22" fmla="*/ 177800 w 3457575"/>
                <a:gd name="connsiteY22" fmla="*/ 666750 h 1492250"/>
                <a:gd name="connsiteX23" fmla="*/ 0 w 3457575"/>
                <a:gd name="connsiteY23" fmla="*/ 666750 h 1492250"/>
                <a:gd name="connsiteX24" fmla="*/ 0 w 3457575"/>
                <a:gd name="connsiteY24" fmla="*/ 0 h 1492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457575" h="1492250">
                  <a:moveTo>
                    <a:pt x="3457575" y="1492250"/>
                  </a:moveTo>
                  <a:lnTo>
                    <a:pt x="2374900" y="1492250"/>
                  </a:lnTo>
                  <a:lnTo>
                    <a:pt x="2374900" y="1416050"/>
                  </a:lnTo>
                  <a:lnTo>
                    <a:pt x="968375" y="1416050"/>
                  </a:lnTo>
                  <a:lnTo>
                    <a:pt x="968375" y="1362075"/>
                  </a:lnTo>
                  <a:lnTo>
                    <a:pt x="939800" y="1362075"/>
                  </a:lnTo>
                  <a:lnTo>
                    <a:pt x="939800" y="1295400"/>
                  </a:lnTo>
                  <a:lnTo>
                    <a:pt x="635000" y="1295400"/>
                  </a:lnTo>
                  <a:lnTo>
                    <a:pt x="635000" y="1238250"/>
                  </a:lnTo>
                  <a:lnTo>
                    <a:pt x="590550" y="1238250"/>
                  </a:lnTo>
                  <a:lnTo>
                    <a:pt x="590550" y="1184275"/>
                  </a:lnTo>
                  <a:lnTo>
                    <a:pt x="558800" y="1184275"/>
                  </a:lnTo>
                  <a:lnTo>
                    <a:pt x="558800" y="1104900"/>
                  </a:lnTo>
                  <a:lnTo>
                    <a:pt x="441325" y="1104900"/>
                  </a:lnTo>
                  <a:lnTo>
                    <a:pt x="441325" y="1047750"/>
                  </a:lnTo>
                  <a:lnTo>
                    <a:pt x="323850" y="1047750"/>
                  </a:lnTo>
                  <a:lnTo>
                    <a:pt x="323850" y="933450"/>
                  </a:lnTo>
                  <a:lnTo>
                    <a:pt x="311150" y="927100"/>
                  </a:lnTo>
                  <a:lnTo>
                    <a:pt x="311150" y="784225"/>
                  </a:lnTo>
                  <a:lnTo>
                    <a:pt x="285750" y="784225"/>
                  </a:lnTo>
                  <a:lnTo>
                    <a:pt x="285750" y="723900"/>
                  </a:lnTo>
                  <a:lnTo>
                    <a:pt x="177800" y="723900"/>
                  </a:lnTo>
                  <a:lnTo>
                    <a:pt x="177800" y="666750"/>
                  </a:lnTo>
                  <a:lnTo>
                    <a:pt x="0" y="66675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31867" name="Group 31866">
              <a:extLst>
                <a:ext uri="{FF2B5EF4-FFF2-40B4-BE49-F238E27FC236}">
                  <a16:creationId xmlns:a16="http://schemas.microsoft.com/office/drawing/2014/main" id="{2623DDD8-F2D2-A075-3E92-B127686ABF18}"/>
                </a:ext>
              </a:extLst>
            </p:cNvPr>
            <p:cNvGrpSpPr/>
            <p:nvPr/>
          </p:nvGrpSpPr>
          <p:grpSpPr>
            <a:xfrm>
              <a:off x="4685833" y="3760518"/>
              <a:ext cx="101948" cy="101948"/>
              <a:chOff x="9813490" y="2577027"/>
              <a:chExt cx="101948" cy="101948"/>
            </a:xfrm>
          </p:grpSpPr>
          <p:cxnSp>
            <p:nvCxnSpPr>
              <p:cNvPr id="31868" name="Straight Connector 31867">
                <a:extLst>
                  <a:ext uri="{FF2B5EF4-FFF2-40B4-BE49-F238E27FC236}">
                    <a16:creationId xmlns:a16="http://schemas.microsoft.com/office/drawing/2014/main" id="{0DD40F9E-AE68-83EF-F1F1-A31285C7AE8B}"/>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F89ED2DA-0828-C95F-B0BC-506753F659DC}"/>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0" name="Group 31869">
              <a:extLst>
                <a:ext uri="{FF2B5EF4-FFF2-40B4-BE49-F238E27FC236}">
                  <a16:creationId xmlns:a16="http://schemas.microsoft.com/office/drawing/2014/main" id="{0763F9C6-59BA-DC3B-BAFD-BC5017A309A6}"/>
                </a:ext>
              </a:extLst>
            </p:cNvPr>
            <p:cNvGrpSpPr/>
            <p:nvPr/>
          </p:nvGrpSpPr>
          <p:grpSpPr>
            <a:xfrm>
              <a:off x="4053274" y="3760518"/>
              <a:ext cx="101948" cy="101948"/>
              <a:chOff x="9813490" y="2577027"/>
              <a:chExt cx="101948" cy="101948"/>
            </a:xfrm>
          </p:grpSpPr>
          <p:cxnSp>
            <p:nvCxnSpPr>
              <p:cNvPr id="31871" name="Straight Connector 31870">
                <a:extLst>
                  <a:ext uri="{FF2B5EF4-FFF2-40B4-BE49-F238E27FC236}">
                    <a16:creationId xmlns:a16="http://schemas.microsoft.com/office/drawing/2014/main" id="{840C6EE4-154C-3350-A618-408A2B5A7B53}"/>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34E31AAA-FCAE-4A7B-3F79-B2D42F283C8A}"/>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3" name="Group 31872">
              <a:extLst>
                <a:ext uri="{FF2B5EF4-FFF2-40B4-BE49-F238E27FC236}">
                  <a16:creationId xmlns:a16="http://schemas.microsoft.com/office/drawing/2014/main" id="{1416B84A-7BB4-F683-536E-5204EE9A05B1}"/>
                </a:ext>
              </a:extLst>
            </p:cNvPr>
            <p:cNvGrpSpPr/>
            <p:nvPr/>
          </p:nvGrpSpPr>
          <p:grpSpPr>
            <a:xfrm>
              <a:off x="3783572" y="3760518"/>
              <a:ext cx="101948" cy="101948"/>
              <a:chOff x="9813490" y="2577027"/>
              <a:chExt cx="101948" cy="101948"/>
            </a:xfrm>
          </p:grpSpPr>
          <p:cxnSp>
            <p:nvCxnSpPr>
              <p:cNvPr id="31874" name="Straight Connector 31873">
                <a:extLst>
                  <a:ext uri="{FF2B5EF4-FFF2-40B4-BE49-F238E27FC236}">
                    <a16:creationId xmlns:a16="http://schemas.microsoft.com/office/drawing/2014/main" id="{11CC1434-840F-FA4C-EAFD-0CEBA494E870}"/>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1875" name="Straight Connector 31874">
                <a:extLst>
                  <a:ext uri="{FF2B5EF4-FFF2-40B4-BE49-F238E27FC236}">
                    <a16:creationId xmlns:a16="http://schemas.microsoft.com/office/drawing/2014/main" id="{3CF6F6CC-3CF3-46EE-5BDB-F2E585411E8B}"/>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6" name="Group 31875">
              <a:extLst>
                <a:ext uri="{FF2B5EF4-FFF2-40B4-BE49-F238E27FC236}">
                  <a16:creationId xmlns:a16="http://schemas.microsoft.com/office/drawing/2014/main" id="{6CA8A10C-BEC7-0866-D4A6-BC3869ECA8C9}"/>
                </a:ext>
              </a:extLst>
            </p:cNvPr>
            <p:cNvGrpSpPr/>
            <p:nvPr/>
          </p:nvGrpSpPr>
          <p:grpSpPr>
            <a:xfrm>
              <a:off x="3415934" y="3681650"/>
              <a:ext cx="101948" cy="101948"/>
              <a:chOff x="9813490" y="2577027"/>
              <a:chExt cx="101948" cy="101948"/>
            </a:xfrm>
          </p:grpSpPr>
          <p:cxnSp>
            <p:nvCxnSpPr>
              <p:cNvPr id="31877" name="Straight Connector 31876">
                <a:extLst>
                  <a:ext uri="{FF2B5EF4-FFF2-40B4-BE49-F238E27FC236}">
                    <a16:creationId xmlns:a16="http://schemas.microsoft.com/office/drawing/2014/main" id="{A7431CD8-D8F1-CF7A-0734-3126933603FB}"/>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1878" name="Straight Connector 31877">
                <a:extLst>
                  <a:ext uri="{FF2B5EF4-FFF2-40B4-BE49-F238E27FC236}">
                    <a16:creationId xmlns:a16="http://schemas.microsoft.com/office/drawing/2014/main" id="{DC805588-03C0-3F27-037B-F36A8D9E4F93}"/>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79" name="Group 31878">
              <a:extLst>
                <a:ext uri="{FF2B5EF4-FFF2-40B4-BE49-F238E27FC236}">
                  <a16:creationId xmlns:a16="http://schemas.microsoft.com/office/drawing/2014/main" id="{F3965014-D2FA-1D2F-DB6C-C4E34778032E}"/>
                </a:ext>
              </a:extLst>
            </p:cNvPr>
            <p:cNvGrpSpPr/>
            <p:nvPr/>
          </p:nvGrpSpPr>
          <p:grpSpPr>
            <a:xfrm>
              <a:off x="2066734" y="3568938"/>
              <a:ext cx="101948" cy="101948"/>
              <a:chOff x="9813490" y="2577027"/>
              <a:chExt cx="101948" cy="101948"/>
            </a:xfrm>
          </p:grpSpPr>
          <p:cxnSp>
            <p:nvCxnSpPr>
              <p:cNvPr id="31880" name="Straight Connector 31879">
                <a:extLst>
                  <a:ext uri="{FF2B5EF4-FFF2-40B4-BE49-F238E27FC236}">
                    <a16:creationId xmlns:a16="http://schemas.microsoft.com/office/drawing/2014/main" id="{1BCE099C-AB57-C34A-E94F-314EBB332D17}"/>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1881" name="Straight Connector 31880">
                <a:extLst>
                  <a:ext uri="{FF2B5EF4-FFF2-40B4-BE49-F238E27FC236}">
                    <a16:creationId xmlns:a16="http://schemas.microsoft.com/office/drawing/2014/main" id="{54CEE758-4819-8066-902E-6EE3703C8307}"/>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1882" name="Group 31881">
              <a:extLst>
                <a:ext uri="{FF2B5EF4-FFF2-40B4-BE49-F238E27FC236}">
                  <a16:creationId xmlns:a16="http://schemas.microsoft.com/office/drawing/2014/main" id="{543987E4-75AA-95EC-E356-74CF4761D522}"/>
                </a:ext>
              </a:extLst>
            </p:cNvPr>
            <p:cNvGrpSpPr/>
            <p:nvPr/>
          </p:nvGrpSpPr>
          <p:grpSpPr>
            <a:xfrm>
              <a:off x="1830946" y="3458883"/>
              <a:ext cx="101948" cy="101948"/>
              <a:chOff x="9813490" y="2577027"/>
              <a:chExt cx="101948" cy="101948"/>
            </a:xfrm>
          </p:grpSpPr>
          <p:cxnSp>
            <p:nvCxnSpPr>
              <p:cNvPr id="31883" name="Straight Connector 31882">
                <a:extLst>
                  <a:ext uri="{FF2B5EF4-FFF2-40B4-BE49-F238E27FC236}">
                    <a16:creationId xmlns:a16="http://schemas.microsoft.com/office/drawing/2014/main" id="{FE791B4C-A310-4856-E8E2-08B65F1D33AC}"/>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1884" name="Straight Connector 31883">
                <a:extLst>
                  <a:ext uri="{FF2B5EF4-FFF2-40B4-BE49-F238E27FC236}">
                    <a16:creationId xmlns:a16="http://schemas.microsoft.com/office/drawing/2014/main" id="{B9189696-039E-2EE0-6AAA-D8E87166B3E4}"/>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31886" name="Group 31885">
            <a:extLst>
              <a:ext uri="{FF2B5EF4-FFF2-40B4-BE49-F238E27FC236}">
                <a16:creationId xmlns:a16="http://schemas.microsoft.com/office/drawing/2014/main" id="{AFAA47AA-6CE2-ECA7-8D3C-911705E69443}"/>
              </a:ext>
            </a:extLst>
          </p:cNvPr>
          <p:cNvGrpSpPr/>
          <p:nvPr/>
        </p:nvGrpSpPr>
        <p:grpSpPr>
          <a:xfrm>
            <a:off x="6070549" y="2142506"/>
            <a:ext cx="512079" cy="2086216"/>
            <a:chOff x="6337300" y="2146520"/>
            <a:chExt cx="535724" cy="2086216"/>
          </a:xfrm>
        </p:grpSpPr>
        <p:sp>
          <p:nvSpPr>
            <p:cNvPr id="31887" name="TextBox 31886">
              <a:extLst>
                <a:ext uri="{FF2B5EF4-FFF2-40B4-BE49-F238E27FC236}">
                  <a16:creationId xmlns:a16="http://schemas.microsoft.com/office/drawing/2014/main" id="{A7AB5BC3-DFC1-6C21-3E25-4DE8745F0E4B}"/>
                </a:ext>
              </a:extLst>
            </p:cNvPr>
            <p:cNvSpPr txBox="1"/>
            <p:nvPr/>
          </p:nvSpPr>
          <p:spPr bwMode="auto">
            <a:xfrm>
              <a:off x="6337300" y="214652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1888" name="TextBox 31887">
              <a:extLst>
                <a:ext uri="{FF2B5EF4-FFF2-40B4-BE49-F238E27FC236}">
                  <a16:creationId xmlns:a16="http://schemas.microsoft.com/office/drawing/2014/main" id="{E7722395-176D-E5AB-5693-B6A8C315905A}"/>
                </a:ext>
              </a:extLst>
            </p:cNvPr>
            <p:cNvSpPr txBox="1"/>
            <p:nvPr/>
          </p:nvSpPr>
          <p:spPr bwMode="auto">
            <a:xfrm>
              <a:off x="6454320" y="24869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1889" name="TextBox 31888">
              <a:extLst>
                <a:ext uri="{FF2B5EF4-FFF2-40B4-BE49-F238E27FC236}">
                  <a16:creationId xmlns:a16="http://schemas.microsoft.com/office/drawing/2014/main" id="{A8E43F07-CB30-EDDB-C841-509682D015AC}"/>
                </a:ext>
              </a:extLst>
            </p:cNvPr>
            <p:cNvSpPr txBox="1"/>
            <p:nvPr/>
          </p:nvSpPr>
          <p:spPr bwMode="auto">
            <a:xfrm>
              <a:off x="6454320" y="282905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1890" name="TextBox 31889">
              <a:extLst>
                <a:ext uri="{FF2B5EF4-FFF2-40B4-BE49-F238E27FC236}">
                  <a16:creationId xmlns:a16="http://schemas.microsoft.com/office/drawing/2014/main" id="{142FA268-EC58-0CFF-454F-64C8C34FFF4D}"/>
                </a:ext>
              </a:extLst>
            </p:cNvPr>
            <p:cNvSpPr txBox="1"/>
            <p:nvPr/>
          </p:nvSpPr>
          <p:spPr bwMode="auto">
            <a:xfrm>
              <a:off x="6454320" y="318086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1891" name="TextBox 31890">
              <a:extLst>
                <a:ext uri="{FF2B5EF4-FFF2-40B4-BE49-F238E27FC236}">
                  <a16:creationId xmlns:a16="http://schemas.microsoft.com/office/drawing/2014/main" id="{AEDA9A27-E5B3-D2CC-0296-62F2B36E4E2E}"/>
                </a:ext>
              </a:extLst>
            </p:cNvPr>
            <p:cNvSpPr txBox="1"/>
            <p:nvPr/>
          </p:nvSpPr>
          <p:spPr bwMode="auto">
            <a:xfrm>
              <a:off x="6454320" y="35230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1892" name="TextBox 31891">
              <a:extLst>
                <a:ext uri="{FF2B5EF4-FFF2-40B4-BE49-F238E27FC236}">
                  <a16:creationId xmlns:a16="http://schemas.microsoft.com/office/drawing/2014/main" id="{A9A9D727-F5F5-FB12-F108-D905DC3FC0A6}"/>
                </a:ext>
              </a:extLst>
            </p:cNvPr>
            <p:cNvSpPr txBox="1"/>
            <p:nvPr/>
          </p:nvSpPr>
          <p:spPr bwMode="auto">
            <a:xfrm>
              <a:off x="6571339" y="386340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31893" name="TextBox 31892">
            <a:extLst>
              <a:ext uri="{FF2B5EF4-FFF2-40B4-BE49-F238E27FC236}">
                <a16:creationId xmlns:a16="http://schemas.microsoft.com/office/drawing/2014/main" id="{FE0B02EF-BE64-AE17-0C1B-C3E20FB04AB8}"/>
              </a:ext>
            </a:extLst>
          </p:cNvPr>
          <p:cNvSpPr txBox="1"/>
          <p:nvPr/>
        </p:nvSpPr>
        <p:spPr bwMode="auto">
          <a:xfrm rot="16200000">
            <a:off x="5030319" y="3025083"/>
            <a:ext cx="19114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Probability (%)</a:t>
            </a:r>
          </a:p>
        </p:txBody>
      </p:sp>
      <p:grpSp>
        <p:nvGrpSpPr>
          <p:cNvPr id="31894" name="Group 31893">
            <a:extLst>
              <a:ext uri="{FF2B5EF4-FFF2-40B4-BE49-F238E27FC236}">
                <a16:creationId xmlns:a16="http://schemas.microsoft.com/office/drawing/2014/main" id="{81050A8A-5D53-068E-94EE-07B4FA757827}"/>
              </a:ext>
            </a:extLst>
          </p:cNvPr>
          <p:cNvGrpSpPr/>
          <p:nvPr/>
        </p:nvGrpSpPr>
        <p:grpSpPr>
          <a:xfrm>
            <a:off x="6442730" y="4044312"/>
            <a:ext cx="5465458" cy="369332"/>
            <a:chOff x="6709481" y="4020894"/>
            <a:chExt cx="5717819" cy="369332"/>
          </a:xfrm>
        </p:grpSpPr>
        <p:sp>
          <p:nvSpPr>
            <p:cNvPr id="31895" name="TextBox 31894">
              <a:extLst>
                <a:ext uri="{FF2B5EF4-FFF2-40B4-BE49-F238E27FC236}">
                  <a16:creationId xmlns:a16="http://schemas.microsoft.com/office/drawing/2014/main" id="{DAE1B22D-212A-F0AA-62E6-1E9F21F3F423}"/>
                </a:ext>
              </a:extLst>
            </p:cNvPr>
            <p:cNvSpPr txBox="1"/>
            <p:nvPr/>
          </p:nvSpPr>
          <p:spPr bwMode="auto">
            <a:xfrm>
              <a:off x="6709481"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896" name="TextBox 31895">
              <a:extLst>
                <a:ext uri="{FF2B5EF4-FFF2-40B4-BE49-F238E27FC236}">
                  <a16:creationId xmlns:a16="http://schemas.microsoft.com/office/drawing/2014/main" id="{BA6A1CE4-BA37-DC57-4FC0-ADAF338D5E82}"/>
                </a:ext>
              </a:extLst>
            </p:cNvPr>
            <p:cNvSpPr txBox="1"/>
            <p:nvPr/>
          </p:nvSpPr>
          <p:spPr bwMode="auto">
            <a:xfrm>
              <a:off x="7157422"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31897" name="TextBox 31896">
              <a:extLst>
                <a:ext uri="{FF2B5EF4-FFF2-40B4-BE49-F238E27FC236}">
                  <a16:creationId xmlns:a16="http://schemas.microsoft.com/office/drawing/2014/main" id="{5E795298-5E28-0B0E-1E50-7F24DA962FB1}"/>
                </a:ext>
              </a:extLst>
            </p:cNvPr>
            <p:cNvSpPr txBox="1"/>
            <p:nvPr/>
          </p:nvSpPr>
          <p:spPr bwMode="auto">
            <a:xfrm>
              <a:off x="7609446"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1898" name="TextBox 31897">
              <a:extLst>
                <a:ext uri="{FF2B5EF4-FFF2-40B4-BE49-F238E27FC236}">
                  <a16:creationId xmlns:a16="http://schemas.microsoft.com/office/drawing/2014/main" id="{0541D121-8CC1-DDE8-41CE-DF17DC2683E8}"/>
                </a:ext>
              </a:extLst>
            </p:cNvPr>
            <p:cNvSpPr txBox="1"/>
            <p:nvPr/>
          </p:nvSpPr>
          <p:spPr bwMode="auto">
            <a:xfrm>
              <a:off x="8057387"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31899" name="TextBox 31898">
              <a:extLst>
                <a:ext uri="{FF2B5EF4-FFF2-40B4-BE49-F238E27FC236}">
                  <a16:creationId xmlns:a16="http://schemas.microsoft.com/office/drawing/2014/main" id="{CB1E4601-E44C-1D5A-92CC-DB39759D0245}"/>
                </a:ext>
              </a:extLst>
            </p:cNvPr>
            <p:cNvSpPr txBox="1"/>
            <p:nvPr/>
          </p:nvSpPr>
          <p:spPr bwMode="auto">
            <a:xfrm>
              <a:off x="844681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900" name="TextBox 31899">
              <a:extLst>
                <a:ext uri="{FF2B5EF4-FFF2-40B4-BE49-F238E27FC236}">
                  <a16:creationId xmlns:a16="http://schemas.microsoft.com/office/drawing/2014/main" id="{88B3E891-B4F5-2513-7A4E-08E9ABB4D5F0}"/>
                </a:ext>
              </a:extLst>
            </p:cNvPr>
            <p:cNvSpPr txBox="1"/>
            <p:nvPr/>
          </p:nvSpPr>
          <p:spPr bwMode="auto">
            <a:xfrm>
              <a:off x="889476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1901" name="TextBox 31900">
              <a:extLst>
                <a:ext uri="{FF2B5EF4-FFF2-40B4-BE49-F238E27FC236}">
                  <a16:creationId xmlns:a16="http://schemas.microsoft.com/office/drawing/2014/main" id="{55D8ECD5-B463-F852-FACE-3CA9AD10E4D6}"/>
                </a:ext>
              </a:extLst>
            </p:cNvPr>
            <p:cNvSpPr txBox="1"/>
            <p:nvPr/>
          </p:nvSpPr>
          <p:spPr bwMode="auto">
            <a:xfrm>
              <a:off x="9346784"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1902" name="TextBox 31901">
              <a:extLst>
                <a:ext uri="{FF2B5EF4-FFF2-40B4-BE49-F238E27FC236}">
                  <a16:creationId xmlns:a16="http://schemas.microsoft.com/office/drawing/2014/main" id="{1B5FDAAD-2674-1354-08C6-17A93865AAE9}"/>
                </a:ext>
              </a:extLst>
            </p:cNvPr>
            <p:cNvSpPr txBox="1"/>
            <p:nvPr/>
          </p:nvSpPr>
          <p:spPr bwMode="auto">
            <a:xfrm>
              <a:off x="9794725"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1903" name="TextBox 31902">
              <a:extLst>
                <a:ext uri="{FF2B5EF4-FFF2-40B4-BE49-F238E27FC236}">
                  <a16:creationId xmlns:a16="http://schemas.microsoft.com/office/drawing/2014/main" id="{9460A290-B75A-8356-F3DD-AA01B30691E4}"/>
                </a:ext>
              </a:extLst>
            </p:cNvPr>
            <p:cNvSpPr txBox="1"/>
            <p:nvPr/>
          </p:nvSpPr>
          <p:spPr bwMode="auto">
            <a:xfrm>
              <a:off x="1022385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904" name="TextBox 31903">
              <a:extLst>
                <a:ext uri="{FF2B5EF4-FFF2-40B4-BE49-F238E27FC236}">
                  <a16:creationId xmlns:a16="http://schemas.microsoft.com/office/drawing/2014/main" id="{AC2ADE37-22BF-27D9-7457-EF37D32F37ED}"/>
                </a:ext>
              </a:extLst>
            </p:cNvPr>
            <p:cNvSpPr txBox="1"/>
            <p:nvPr/>
          </p:nvSpPr>
          <p:spPr bwMode="auto">
            <a:xfrm>
              <a:off x="1067180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1905" name="TextBox 31904">
              <a:extLst>
                <a:ext uri="{FF2B5EF4-FFF2-40B4-BE49-F238E27FC236}">
                  <a16:creationId xmlns:a16="http://schemas.microsoft.com/office/drawing/2014/main" id="{6D3804DC-801D-01A5-34A4-B4826E4E7217}"/>
                </a:ext>
              </a:extLst>
            </p:cNvPr>
            <p:cNvSpPr txBox="1"/>
            <p:nvPr/>
          </p:nvSpPr>
          <p:spPr bwMode="auto">
            <a:xfrm>
              <a:off x="11123823"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1906" name="TextBox 31905">
              <a:extLst>
                <a:ext uri="{FF2B5EF4-FFF2-40B4-BE49-F238E27FC236}">
                  <a16:creationId xmlns:a16="http://schemas.microsoft.com/office/drawing/2014/main" id="{E2A03C47-0BBD-7F7F-9B78-30ED8DDBB1D1}"/>
                </a:ext>
              </a:extLst>
            </p:cNvPr>
            <p:cNvSpPr txBox="1"/>
            <p:nvPr/>
          </p:nvSpPr>
          <p:spPr bwMode="auto">
            <a:xfrm>
              <a:off x="11571765"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31931" name="TextBox 31930">
              <a:extLst>
                <a:ext uri="{FF2B5EF4-FFF2-40B4-BE49-F238E27FC236}">
                  <a16:creationId xmlns:a16="http://schemas.microsoft.com/office/drawing/2014/main" id="{7D246959-CD62-D071-BD17-ECF994BCED27}"/>
                </a:ext>
              </a:extLst>
            </p:cNvPr>
            <p:cNvSpPr txBox="1"/>
            <p:nvPr/>
          </p:nvSpPr>
          <p:spPr bwMode="auto">
            <a:xfrm>
              <a:off x="11989263" y="4020894"/>
              <a:ext cx="4380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grpSp>
      <p:sp>
        <p:nvSpPr>
          <p:cNvPr id="31907" name="Freeform: Shape 31906">
            <a:extLst>
              <a:ext uri="{FF2B5EF4-FFF2-40B4-BE49-F238E27FC236}">
                <a16:creationId xmlns:a16="http://schemas.microsoft.com/office/drawing/2014/main" id="{38958E39-7579-746B-229D-B902071FFCCD}"/>
              </a:ext>
            </a:extLst>
          </p:cNvPr>
          <p:cNvSpPr/>
          <p:nvPr/>
        </p:nvSpPr>
        <p:spPr bwMode="auto">
          <a:xfrm>
            <a:off x="6591249" y="2326436"/>
            <a:ext cx="5118151" cy="1714500"/>
          </a:xfrm>
          <a:custGeom>
            <a:avLst/>
            <a:gdLst>
              <a:gd name="connsiteX0" fmla="*/ 0 w 4914900"/>
              <a:gd name="connsiteY0" fmla="*/ 0 h 1714500"/>
              <a:gd name="connsiteX1" fmla="*/ 0 w 4914900"/>
              <a:gd name="connsiteY1" fmla="*/ 1714500 h 1714500"/>
              <a:gd name="connsiteX2" fmla="*/ 4914900 w 4914900"/>
              <a:gd name="connsiteY2" fmla="*/ 1714500 h 1714500"/>
            </a:gdLst>
            <a:ahLst/>
            <a:cxnLst>
              <a:cxn ang="0">
                <a:pos x="connsiteX0" y="connsiteY0"/>
              </a:cxn>
              <a:cxn ang="0">
                <a:pos x="connsiteX1" y="connsiteY1"/>
              </a:cxn>
              <a:cxn ang="0">
                <a:pos x="connsiteX2" y="connsiteY2"/>
              </a:cxn>
            </a:cxnLst>
            <a:rect l="l" t="t" r="r" b="b"/>
            <a:pathLst>
              <a:path w="4914900" h="1714500">
                <a:moveTo>
                  <a:pt x="0" y="0"/>
                </a:moveTo>
                <a:lnTo>
                  <a:pt x="0" y="1714500"/>
                </a:lnTo>
                <a:lnTo>
                  <a:pt x="4914900" y="1714500"/>
                </a:lnTo>
              </a:path>
            </a:pathLst>
          </a:custGeom>
          <a:noFill/>
          <a:ln w="28575">
            <a:solidFill>
              <a:schemeClr val="bg1"/>
            </a:solidFill>
            <a:miter lim="800000"/>
            <a:headEnd/>
            <a:tailEnd/>
          </a:ln>
        </p:spPr>
        <p:txBody>
          <a:bodyPr rtlCol="0" anchor="ctr"/>
          <a:lstStyle/>
          <a:p>
            <a:pPr algn="ctr"/>
            <a:endParaRPr lang="en-US"/>
          </a:p>
        </p:txBody>
      </p:sp>
      <p:grpSp>
        <p:nvGrpSpPr>
          <p:cNvPr id="31908" name="Group 31907">
            <a:extLst>
              <a:ext uri="{FF2B5EF4-FFF2-40B4-BE49-F238E27FC236}">
                <a16:creationId xmlns:a16="http://schemas.microsoft.com/office/drawing/2014/main" id="{27DD03E3-2A31-AF54-A31B-723C8D6C931F}"/>
              </a:ext>
            </a:extLst>
          </p:cNvPr>
          <p:cNvGrpSpPr/>
          <p:nvPr/>
        </p:nvGrpSpPr>
        <p:grpSpPr>
          <a:xfrm>
            <a:off x="6511910" y="2326436"/>
            <a:ext cx="81908" cy="1714500"/>
            <a:chOff x="6508486" y="2330450"/>
            <a:chExt cx="774144" cy="1714500"/>
          </a:xfrm>
        </p:grpSpPr>
        <p:cxnSp>
          <p:nvCxnSpPr>
            <p:cNvPr id="31909" name="Straight Connector 31908">
              <a:extLst>
                <a:ext uri="{FF2B5EF4-FFF2-40B4-BE49-F238E27FC236}">
                  <a16:creationId xmlns:a16="http://schemas.microsoft.com/office/drawing/2014/main" id="{3FE6C0D0-F987-64FA-48D8-2F3D08B226DE}"/>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10" name="Straight Connector 31909">
              <a:extLst>
                <a:ext uri="{FF2B5EF4-FFF2-40B4-BE49-F238E27FC236}">
                  <a16:creationId xmlns:a16="http://schemas.microsoft.com/office/drawing/2014/main" id="{684B3EBB-DE12-1043-BF8D-8279A88C57D7}"/>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11" name="Straight Connector 31910">
              <a:extLst>
                <a:ext uri="{FF2B5EF4-FFF2-40B4-BE49-F238E27FC236}">
                  <a16:creationId xmlns:a16="http://schemas.microsoft.com/office/drawing/2014/main" id="{D3E360DF-29C4-76A1-0C26-E2D43252A6A6}"/>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12" name="Straight Connector 31911">
              <a:extLst>
                <a:ext uri="{FF2B5EF4-FFF2-40B4-BE49-F238E27FC236}">
                  <a16:creationId xmlns:a16="http://schemas.microsoft.com/office/drawing/2014/main" id="{12542F82-37E3-B745-8236-988D78F1AE93}"/>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13" name="Straight Connector 31912">
              <a:extLst>
                <a:ext uri="{FF2B5EF4-FFF2-40B4-BE49-F238E27FC236}">
                  <a16:creationId xmlns:a16="http://schemas.microsoft.com/office/drawing/2014/main" id="{02DCA49B-55FB-D07D-F948-ADACEBEEF2CE}"/>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14" name="Straight Connector 31913">
              <a:extLst>
                <a:ext uri="{FF2B5EF4-FFF2-40B4-BE49-F238E27FC236}">
                  <a16:creationId xmlns:a16="http://schemas.microsoft.com/office/drawing/2014/main" id="{8AD099BB-80A4-E6C3-CDD6-B4E45AA91B48}"/>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915" name="Group 31914">
            <a:extLst>
              <a:ext uri="{FF2B5EF4-FFF2-40B4-BE49-F238E27FC236}">
                <a16:creationId xmlns:a16="http://schemas.microsoft.com/office/drawing/2014/main" id="{4B12CD84-492A-EEFC-C6AC-56734814207D}"/>
              </a:ext>
            </a:extLst>
          </p:cNvPr>
          <p:cNvGrpSpPr/>
          <p:nvPr/>
        </p:nvGrpSpPr>
        <p:grpSpPr>
          <a:xfrm>
            <a:off x="6593006" y="4047284"/>
            <a:ext cx="5099524" cy="78449"/>
            <a:chOff x="6859756" y="3654535"/>
            <a:chExt cx="5334988" cy="595118"/>
          </a:xfrm>
        </p:grpSpPr>
        <p:grpSp>
          <p:nvGrpSpPr>
            <p:cNvPr id="31916" name="Group 31915">
              <a:extLst>
                <a:ext uri="{FF2B5EF4-FFF2-40B4-BE49-F238E27FC236}">
                  <a16:creationId xmlns:a16="http://schemas.microsoft.com/office/drawing/2014/main" id="{31428BBE-DDDF-E0AC-E94F-D730E71CF376}"/>
                </a:ext>
              </a:extLst>
            </p:cNvPr>
            <p:cNvGrpSpPr/>
            <p:nvPr/>
          </p:nvGrpSpPr>
          <p:grpSpPr>
            <a:xfrm rot="5400000">
              <a:off x="7678927" y="2835364"/>
              <a:ext cx="595101" cy="2233444"/>
              <a:chOff x="6508486" y="2330450"/>
              <a:chExt cx="774144" cy="1714500"/>
            </a:xfrm>
          </p:grpSpPr>
          <p:cxnSp>
            <p:nvCxnSpPr>
              <p:cNvPr id="31924" name="Straight Connector 31923">
                <a:extLst>
                  <a:ext uri="{FF2B5EF4-FFF2-40B4-BE49-F238E27FC236}">
                    <a16:creationId xmlns:a16="http://schemas.microsoft.com/office/drawing/2014/main" id="{AA721EBC-5B83-0BAE-A894-35B37BD6EA78}"/>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5" name="Straight Connector 31924">
                <a:extLst>
                  <a:ext uri="{FF2B5EF4-FFF2-40B4-BE49-F238E27FC236}">
                    <a16:creationId xmlns:a16="http://schemas.microsoft.com/office/drawing/2014/main" id="{B48FC2F1-1C21-B4A9-B593-7269189E8D6E}"/>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6" name="Straight Connector 31925">
                <a:extLst>
                  <a:ext uri="{FF2B5EF4-FFF2-40B4-BE49-F238E27FC236}">
                    <a16:creationId xmlns:a16="http://schemas.microsoft.com/office/drawing/2014/main" id="{3798129F-7D72-87F3-5B2D-FBF83E19FE54}"/>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7" name="Straight Connector 31926">
                <a:extLst>
                  <a:ext uri="{FF2B5EF4-FFF2-40B4-BE49-F238E27FC236}">
                    <a16:creationId xmlns:a16="http://schemas.microsoft.com/office/drawing/2014/main" id="{8CD0C3CC-304E-82D0-787A-2A91B6A96980}"/>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8" name="Straight Connector 31927">
                <a:extLst>
                  <a:ext uri="{FF2B5EF4-FFF2-40B4-BE49-F238E27FC236}">
                    <a16:creationId xmlns:a16="http://schemas.microsoft.com/office/drawing/2014/main" id="{08E44337-07F1-FA05-6A65-7B6C0F99641C}"/>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9" name="Straight Connector 31928">
                <a:extLst>
                  <a:ext uri="{FF2B5EF4-FFF2-40B4-BE49-F238E27FC236}">
                    <a16:creationId xmlns:a16="http://schemas.microsoft.com/office/drawing/2014/main" id="{F5BC656A-ABAF-1353-6FD6-F4D58EC5407B}"/>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917" name="Group 31916">
              <a:extLst>
                <a:ext uri="{FF2B5EF4-FFF2-40B4-BE49-F238E27FC236}">
                  <a16:creationId xmlns:a16="http://schemas.microsoft.com/office/drawing/2014/main" id="{2B5A5475-FEE4-1239-E267-06F5AADBCA46}"/>
                </a:ext>
              </a:extLst>
            </p:cNvPr>
            <p:cNvGrpSpPr/>
            <p:nvPr/>
          </p:nvGrpSpPr>
          <p:grpSpPr>
            <a:xfrm rot="5400000">
              <a:off x="10569543" y="2624453"/>
              <a:ext cx="595113" cy="2655288"/>
              <a:chOff x="6508486" y="2006622"/>
              <a:chExt cx="774159" cy="2038328"/>
            </a:xfrm>
          </p:grpSpPr>
          <p:cxnSp>
            <p:nvCxnSpPr>
              <p:cNvPr id="31918" name="Straight Connector 31917">
                <a:extLst>
                  <a:ext uri="{FF2B5EF4-FFF2-40B4-BE49-F238E27FC236}">
                    <a16:creationId xmlns:a16="http://schemas.microsoft.com/office/drawing/2014/main" id="{F607C176-0EA1-630C-5690-014047E2E328}"/>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19" name="Straight Connector 31918">
                <a:extLst>
                  <a:ext uri="{FF2B5EF4-FFF2-40B4-BE49-F238E27FC236}">
                    <a16:creationId xmlns:a16="http://schemas.microsoft.com/office/drawing/2014/main" id="{115D2DC6-F191-89C9-4671-59F3084BCB65}"/>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0" name="Straight Connector 31919">
                <a:extLst>
                  <a:ext uri="{FF2B5EF4-FFF2-40B4-BE49-F238E27FC236}">
                    <a16:creationId xmlns:a16="http://schemas.microsoft.com/office/drawing/2014/main" id="{2D24E87B-566E-93C6-07D9-4477FA0888A5}"/>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1" name="Straight Connector 31920">
                <a:extLst>
                  <a:ext uri="{FF2B5EF4-FFF2-40B4-BE49-F238E27FC236}">
                    <a16:creationId xmlns:a16="http://schemas.microsoft.com/office/drawing/2014/main" id="{71D3A749-3731-7F03-C9DD-B8B66482D295}"/>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2" name="Straight Connector 31921">
                <a:extLst>
                  <a:ext uri="{FF2B5EF4-FFF2-40B4-BE49-F238E27FC236}">
                    <a16:creationId xmlns:a16="http://schemas.microsoft.com/office/drawing/2014/main" id="{2044AEE6-F8CE-4AC0-B057-820BC2613C69}"/>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23" name="Straight Connector 31922">
                <a:extLst>
                  <a:ext uri="{FF2B5EF4-FFF2-40B4-BE49-F238E27FC236}">
                    <a16:creationId xmlns:a16="http://schemas.microsoft.com/office/drawing/2014/main" id="{A4A6851A-E01E-204E-DC64-52F825DC2529}"/>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932" name="Straight Connector 31931">
                <a:extLst>
                  <a:ext uri="{FF2B5EF4-FFF2-40B4-BE49-F238E27FC236}">
                    <a16:creationId xmlns:a16="http://schemas.microsoft.com/office/drawing/2014/main" id="{9BA82F68-C82F-031D-F8A3-F540539D208D}"/>
                  </a:ext>
                </a:extLst>
              </p:cNvPr>
              <p:cNvCxnSpPr>
                <a:cxnSpLocks/>
              </p:cNvCxnSpPr>
              <p:nvPr/>
            </p:nvCxnSpPr>
            <p:spPr bwMode="auto">
              <a:xfrm>
                <a:off x="6508501" y="2006622"/>
                <a:ext cx="774144"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31933" name="Group 31932">
            <a:extLst>
              <a:ext uri="{FF2B5EF4-FFF2-40B4-BE49-F238E27FC236}">
                <a16:creationId xmlns:a16="http://schemas.microsoft.com/office/drawing/2014/main" id="{3DF874A2-7FD9-D319-D3EA-649CB2AE7338}"/>
              </a:ext>
            </a:extLst>
          </p:cNvPr>
          <p:cNvGrpSpPr/>
          <p:nvPr/>
        </p:nvGrpSpPr>
        <p:grpSpPr>
          <a:xfrm>
            <a:off x="6408048" y="4466681"/>
            <a:ext cx="5509094" cy="738664"/>
            <a:chOff x="6668139" y="4020894"/>
            <a:chExt cx="5763471" cy="738664"/>
          </a:xfrm>
        </p:grpSpPr>
        <p:sp>
          <p:nvSpPr>
            <p:cNvPr id="31934" name="TextBox 31933">
              <a:extLst>
                <a:ext uri="{FF2B5EF4-FFF2-40B4-BE49-F238E27FC236}">
                  <a16:creationId xmlns:a16="http://schemas.microsoft.com/office/drawing/2014/main" id="{DAB30331-33D5-97FB-D5A2-A304A9EE2BA2}"/>
                </a:ext>
              </a:extLst>
            </p:cNvPr>
            <p:cNvSpPr txBox="1"/>
            <p:nvPr/>
          </p:nvSpPr>
          <p:spPr bwMode="auto">
            <a:xfrm>
              <a:off x="6668139"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26</a:t>
              </a:r>
            </a:p>
          </p:txBody>
        </p:sp>
        <p:sp>
          <p:nvSpPr>
            <p:cNvPr id="31935" name="TextBox 31934">
              <a:extLst>
                <a:ext uri="{FF2B5EF4-FFF2-40B4-BE49-F238E27FC236}">
                  <a16:creationId xmlns:a16="http://schemas.microsoft.com/office/drawing/2014/main" id="{600EA44C-1B88-36F5-8692-23087FCD50BF}"/>
                </a:ext>
              </a:extLst>
            </p:cNvPr>
            <p:cNvSpPr txBox="1"/>
            <p:nvPr/>
          </p:nvSpPr>
          <p:spPr bwMode="auto">
            <a:xfrm>
              <a:off x="7116078"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a:t>
              </a:r>
            </a:p>
          </p:txBody>
        </p:sp>
        <p:sp>
          <p:nvSpPr>
            <p:cNvPr id="31936" name="TextBox 31935">
              <a:extLst>
                <a:ext uri="{FF2B5EF4-FFF2-40B4-BE49-F238E27FC236}">
                  <a16:creationId xmlns:a16="http://schemas.microsoft.com/office/drawing/2014/main" id="{59ADB3FB-3B84-B263-39D5-7195E4414409}"/>
                </a:ext>
              </a:extLst>
            </p:cNvPr>
            <p:cNvSpPr txBox="1"/>
            <p:nvPr/>
          </p:nvSpPr>
          <p:spPr bwMode="auto">
            <a:xfrm>
              <a:off x="7568104"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20</a:t>
              </a:r>
            </a:p>
          </p:txBody>
        </p:sp>
        <p:sp>
          <p:nvSpPr>
            <p:cNvPr id="31937" name="TextBox 31936">
              <a:extLst>
                <a:ext uri="{FF2B5EF4-FFF2-40B4-BE49-F238E27FC236}">
                  <a16:creationId xmlns:a16="http://schemas.microsoft.com/office/drawing/2014/main" id="{1F1BCB67-E97B-C8A2-8832-4287E9620384}"/>
                </a:ext>
              </a:extLst>
            </p:cNvPr>
            <p:cNvSpPr txBox="1"/>
            <p:nvPr/>
          </p:nvSpPr>
          <p:spPr bwMode="auto">
            <a:xfrm>
              <a:off x="8016045"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a:t>
              </a:r>
            </a:p>
          </p:txBody>
        </p:sp>
        <p:sp>
          <p:nvSpPr>
            <p:cNvPr id="31938" name="TextBox 31937">
              <a:extLst>
                <a:ext uri="{FF2B5EF4-FFF2-40B4-BE49-F238E27FC236}">
                  <a16:creationId xmlns:a16="http://schemas.microsoft.com/office/drawing/2014/main" id="{605142F0-7F1C-18D0-A0C9-E8596B8C31DF}"/>
                </a:ext>
              </a:extLst>
            </p:cNvPr>
            <p:cNvSpPr txBox="1"/>
            <p:nvPr/>
          </p:nvSpPr>
          <p:spPr bwMode="auto">
            <a:xfrm>
              <a:off x="8463986"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a:t>
              </a:r>
            </a:p>
          </p:txBody>
        </p:sp>
        <p:sp>
          <p:nvSpPr>
            <p:cNvPr id="31939" name="TextBox 31938">
              <a:extLst>
                <a:ext uri="{FF2B5EF4-FFF2-40B4-BE49-F238E27FC236}">
                  <a16:creationId xmlns:a16="http://schemas.microsoft.com/office/drawing/2014/main" id="{94CF9061-EB61-8832-B9F8-31A00C5C6244}"/>
                </a:ext>
              </a:extLst>
            </p:cNvPr>
            <p:cNvSpPr txBox="1"/>
            <p:nvPr/>
          </p:nvSpPr>
          <p:spPr bwMode="auto">
            <a:xfrm>
              <a:off x="8911926"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p:txBody>
        </p:sp>
        <p:sp>
          <p:nvSpPr>
            <p:cNvPr id="31940" name="TextBox 31939">
              <a:extLst>
                <a:ext uri="{FF2B5EF4-FFF2-40B4-BE49-F238E27FC236}">
                  <a16:creationId xmlns:a16="http://schemas.microsoft.com/office/drawing/2014/main" id="{A91073B9-0A80-A8D2-0F81-614EAAD78E5B}"/>
                </a:ext>
              </a:extLst>
            </p:cNvPr>
            <p:cNvSpPr txBox="1"/>
            <p:nvPr/>
          </p:nvSpPr>
          <p:spPr bwMode="auto">
            <a:xfrm>
              <a:off x="9363950"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p:txBody>
        </p:sp>
        <p:sp>
          <p:nvSpPr>
            <p:cNvPr id="31941" name="TextBox 31940">
              <a:extLst>
                <a:ext uri="{FF2B5EF4-FFF2-40B4-BE49-F238E27FC236}">
                  <a16:creationId xmlns:a16="http://schemas.microsoft.com/office/drawing/2014/main" id="{1701B52E-AF61-9CAE-87B9-404FBF65E795}"/>
                </a:ext>
              </a:extLst>
            </p:cNvPr>
            <p:cNvSpPr txBox="1"/>
            <p:nvPr/>
          </p:nvSpPr>
          <p:spPr bwMode="auto">
            <a:xfrm>
              <a:off x="9811891"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p:txBody>
        </p:sp>
        <p:sp>
          <p:nvSpPr>
            <p:cNvPr id="31942" name="TextBox 31941">
              <a:extLst>
                <a:ext uri="{FF2B5EF4-FFF2-40B4-BE49-F238E27FC236}">
                  <a16:creationId xmlns:a16="http://schemas.microsoft.com/office/drawing/2014/main" id="{4C2D0BD8-F59E-83EB-B6F0-1D2893511423}"/>
                </a:ext>
              </a:extLst>
            </p:cNvPr>
            <p:cNvSpPr txBox="1"/>
            <p:nvPr/>
          </p:nvSpPr>
          <p:spPr bwMode="auto">
            <a:xfrm>
              <a:off x="10241025"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p:txBody>
        </p:sp>
        <p:sp>
          <p:nvSpPr>
            <p:cNvPr id="31943" name="TextBox 31942">
              <a:extLst>
                <a:ext uri="{FF2B5EF4-FFF2-40B4-BE49-F238E27FC236}">
                  <a16:creationId xmlns:a16="http://schemas.microsoft.com/office/drawing/2014/main" id="{9AF6ABFE-D92F-B1EC-6951-1E74D144743C}"/>
                </a:ext>
              </a:extLst>
            </p:cNvPr>
            <p:cNvSpPr txBox="1"/>
            <p:nvPr/>
          </p:nvSpPr>
          <p:spPr bwMode="auto">
            <a:xfrm>
              <a:off x="10736761" y="4020894"/>
              <a:ext cx="28878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p:txBody>
        </p:sp>
        <p:sp>
          <p:nvSpPr>
            <p:cNvPr id="31944" name="TextBox 31943">
              <a:extLst>
                <a:ext uri="{FF2B5EF4-FFF2-40B4-BE49-F238E27FC236}">
                  <a16:creationId xmlns:a16="http://schemas.microsoft.com/office/drawing/2014/main" id="{7F65ED81-E4A0-D663-ABA9-8EC98D32C981}"/>
                </a:ext>
              </a:extLst>
            </p:cNvPr>
            <p:cNvSpPr txBox="1"/>
            <p:nvPr/>
          </p:nvSpPr>
          <p:spPr bwMode="auto">
            <a:xfrm>
              <a:off x="11130087"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945" name="TextBox 31944">
              <a:extLst>
                <a:ext uri="{FF2B5EF4-FFF2-40B4-BE49-F238E27FC236}">
                  <a16:creationId xmlns:a16="http://schemas.microsoft.com/office/drawing/2014/main" id="{FEE8EDF4-16A0-DBB9-51A1-92A901FB6EB5}"/>
                </a:ext>
              </a:extLst>
            </p:cNvPr>
            <p:cNvSpPr txBox="1"/>
            <p:nvPr/>
          </p:nvSpPr>
          <p:spPr bwMode="auto">
            <a:xfrm>
              <a:off x="11578031"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949" name="TextBox 31948">
              <a:extLst>
                <a:ext uri="{FF2B5EF4-FFF2-40B4-BE49-F238E27FC236}">
                  <a16:creationId xmlns:a16="http://schemas.microsoft.com/office/drawing/2014/main" id="{81C548FA-A949-1741-2DDA-B0258B0309A1}"/>
                </a:ext>
              </a:extLst>
            </p:cNvPr>
            <p:cNvSpPr txBox="1"/>
            <p:nvPr/>
          </p:nvSpPr>
          <p:spPr bwMode="auto">
            <a:xfrm>
              <a:off x="12025436"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grpSp>
      <p:sp>
        <p:nvSpPr>
          <p:cNvPr id="31946" name="TextBox 31945">
            <a:extLst>
              <a:ext uri="{FF2B5EF4-FFF2-40B4-BE49-F238E27FC236}">
                <a16:creationId xmlns:a16="http://schemas.microsoft.com/office/drawing/2014/main" id="{630599F8-B1F1-3127-90ED-A899FFA176AF}"/>
              </a:ext>
            </a:extLst>
          </p:cNvPr>
          <p:cNvSpPr txBox="1"/>
          <p:nvPr/>
        </p:nvSpPr>
        <p:spPr bwMode="auto">
          <a:xfrm>
            <a:off x="8773783" y="4254411"/>
            <a:ext cx="7766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31948" name="TextBox 31947">
            <a:extLst>
              <a:ext uri="{FF2B5EF4-FFF2-40B4-BE49-F238E27FC236}">
                <a16:creationId xmlns:a16="http://schemas.microsoft.com/office/drawing/2014/main" id="{17D0B6F2-B88C-2365-DF7E-56EECE12319E}"/>
              </a:ext>
            </a:extLst>
          </p:cNvPr>
          <p:cNvSpPr txBox="1"/>
          <p:nvPr/>
        </p:nvSpPr>
        <p:spPr bwMode="auto">
          <a:xfrm flipH="1">
            <a:off x="5874722" y="4466681"/>
            <a:ext cx="504194" cy="738664"/>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sz="1400" dirty="0">
                <a:solidFill>
                  <a:schemeClr val="accent1"/>
                </a:solidFill>
                <a:latin typeface="Calibri" panose="020F0502020204030204" pitchFamily="34" charset="0"/>
              </a:rPr>
              <a:t>CR</a:t>
            </a:r>
          </a:p>
          <a:p>
            <a:pPr algn="r">
              <a:lnSpc>
                <a:spcPct val="100000"/>
              </a:lnSpc>
              <a:spcBef>
                <a:spcPts val="0"/>
              </a:spcBef>
              <a:spcAft>
                <a:spcPct val="0"/>
              </a:spcAft>
              <a:buClrTx/>
              <a:buFontTx/>
              <a:buNone/>
            </a:pPr>
            <a:r>
              <a:rPr lang="en-US" sz="1400" dirty="0">
                <a:solidFill>
                  <a:schemeClr val="accent3"/>
                </a:solidFill>
                <a:latin typeface="Calibri" panose="020F0502020204030204" pitchFamily="34" charset="0"/>
              </a:rPr>
              <a:t>NR</a:t>
            </a:r>
          </a:p>
          <a:p>
            <a:pPr algn="r">
              <a:lnSpc>
                <a:spcPct val="100000"/>
              </a:lnSpc>
              <a:spcBef>
                <a:spcPts val="0"/>
              </a:spcBef>
              <a:spcAft>
                <a:spcPct val="0"/>
              </a:spcAft>
              <a:buClrTx/>
              <a:buFontTx/>
              <a:buNone/>
            </a:pPr>
            <a:r>
              <a:rPr lang="en-US" sz="1400" dirty="0">
                <a:solidFill>
                  <a:schemeClr val="accent2"/>
                </a:solidFill>
                <a:latin typeface="Calibri" panose="020F0502020204030204" pitchFamily="34" charset="0"/>
              </a:rPr>
              <a:t>PR</a:t>
            </a:r>
          </a:p>
        </p:txBody>
      </p:sp>
      <p:grpSp>
        <p:nvGrpSpPr>
          <p:cNvPr id="31950" name="Group 31949">
            <a:extLst>
              <a:ext uri="{FF2B5EF4-FFF2-40B4-BE49-F238E27FC236}">
                <a16:creationId xmlns:a16="http://schemas.microsoft.com/office/drawing/2014/main" id="{0D0C3FB6-6D66-C2DF-DEA2-BCE3B07E4D05}"/>
              </a:ext>
            </a:extLst>
          </p:cNvPr>
          <p:cNvGrpSpPr/>
          <p:nvPr/>
        </p:nvGrpSpPr>
        <p:grpSpPr>
          <a:xfrm>
            <a:off x="10495637" y="1698953"/>
            <a:ext cx="1243387" cy="954107"/>
            <a:chOff x="4872706" y="1956598"/>
            <a:chExt cx="1243387" cy="954107"/>
          </a:xfrm>
        </p:grpSpPr>
        <p:sp>
          <p:nvSpPr>
            <p:cNvPr id="31951" name="TextBox 31950">
              <a:extLst>
                <a:ext uri="{FF2B5EF4-FFF2-40B4-BE49-F238E27FC236}">
                  <a16:creationId xmlns:a16="http://schemas.microsoft.com/office/drawing/2014/main" id="{1944F48D-4E12-9F9A-5D9D-A40881D09CF5}"/>
                </a:ext>
              </a:extLst>
            </p:cNvPr>
            <p:cNvSpPr txBox="1"/>
            <p:nvPr/>
          </p:nvSpPr>
          <p:spPr bwMode="auto">
            <a:xfrm flipH="1">
              <a:off x="5105792" y="1956598"/>
              <a:ext cx="1010301" cy="954107"/>
            </a:xfrm>
            <a:prstGeom prst="rect">
              <a:avLst/>
            </a:prstGeom>
            <a:solidFill>
              <a:schemeClr val="tx1"/>
            </a:solidFill>
            <a:ln>
              <a:noFill/>
            </a:ln>
          </p:spPr>
          <p:txBody>
            <a:bodyPr wrap="square" rtlCol="0">
              <a:spAutoFit/>
            </a:bodyPr>
            <a:lstStyle/>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CR (N=44)</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NR (N=36)</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PR (N=26)</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Censored</a:t>
              </a:r>
            </a:p>
          </p:txBody>
        </p:sp>
        <p:cxnSp>
          <p:nvCxnSpPr>
            <p:cNvPr id="31952" name="Straight Connector 31951">
              <a:extLst>
                <a:ext uri="{FF2B5EF4-FFF2-40B4-BE49-F238E27FC236}">
                  <a16:creationId xmlns:a16="http://schemas.microsoft.com/office/drawing/2014/main" id="{BCF78ED4-A035-EA0E-450C-2130E6AD8FD4}"/>
                </a:ext>
              </a:extLst>
            </p:cNvPr>
            <p:cNvCxnSpPr/>
            <p:nvPr/>
          </p:nvCxnSpPr>
          <p:spPr bwMode="auto">
            <a:xfrm>
              <a:off x="4872706" y="2104628"/>
              <a:ext cx="293720" cy="0"/>
            </a:xfrm>
            <a:prstGeom prst="line">
              <a:avLst/>
            </a:prstGeom>
            <a:noFill/>
            <a:ln w="28575" cap="flat" cmpd="sng" algn="ctr">
              <a:solidFill>
                <a:schemeClr val="accent1"/>
              </a:solidFill>
              <a:prstDash val="solid"/>
              <a:round/>
              <a:headEnd type="none" w="med" len="med"/>
              <a:tailEnd type="none" w="med" len="med"/>
            </a:ln>
            <a:effectLst/>
          </p:spPr>
        </p:cxnSp>
        <p:grpSp>
          <p:nvGrpSpPr>
            <p:cNvPr id="31953" name="Group 31952">
              <a:extLst>
                <a:ext uri="{FF2B5EF4-FFF2-40B4-BE49-F238E27FC236}">
                  <a16:creationId xmlns:a16="http://schemas.microsoft.com/office/drawing/2014/main" id="{19FB0D7E-EF8A-96A0-D3B7-33E70508AADF}"/>
                </a:ext>
              </a:extLst>
            </p:cNvPr>
            <p:cNvGrpSpPr/>
            <p:nvPr/>
          </p:nvGrpSpPr>
          <p:grpSpPr>
            <a:xfrm>
              <a:off x="4985454" y="2706380"/>
              <a:ext cx="101948" cy="101948"/>
              <a:chOff x="9813490" y="2577027"/>
              <a:chExt cx="101948" cy="101948"/>
            </a:xfrm>
          </p:grpSpPr>
          <p:cxnSp>
            <p:nvCxnSpPr>
              <p:cNvPr id="31956" name="Straight Connector 31955">
                <a:extLst>
                  <a:ext uri="{FF2B5EF4-FFF2-40B4-BE49-F238E27FC236}">
                    <a16:creationId xmlns:a16="http://schemas.microsoft.com/office/drawing/2014/main" id="{244C9619-D062-FDA3-3611-47BB3E768582}"/>
                  </a:ext>
                </a:extLst>
              </p:cNvPr>
              <p:cNvCxnSpPr>
                <a:cxnSpLocks/>
              </p:cNvCxnSpPr>
              <p:nvPr/>
            </p:nvCxnSpPr>
            <p:spPr bwMode="auto">
              <a:xfrm>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cxnSp>
            <p:nvCxnSpPr>
              <p:cNvPr id="31957" name="Straight Connector 31956">
                <a:extLst>
                  <a:ext uri="{FF2B5EF4-FFF2-40B4-BE49-F238E27FC236}">
                    <a16:creationId xmlns:a16="http://schemas.microsoft.com/office/drawing/2014/main" id="{A853C575-B26D-6859-4916-F584EC3504A0}"/>
                  </a:ext>
                </a:extLst>
              </p:cNvPr>
              <p:cNvCxnSpPr>
                <a:cxnSpLocks/>
              </p:cNvCxnSpPr>
              <p:nvPr/>
            </p:nvCxnSpPr>
            <p:spPr bwMode="auto">
              <a:xfrm rot="16200000">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grpSp>
        <p:cxnSp>
          <p:nvCxnSpPr>
            <p:cNvPr id="31954" name="Straight Connector 31953">
              <a:extLst>
                <a:ext uri="{FF2B5EF4-FFF2-40B4-BE49-F238E27FC236}">
                  <a16:creationId xmlns:a16="http://schemas.microsoft.com/office/drawing/2014/main" id="{E7D68B90-68F4-D70D-6704-D86F5609B767}"/>
                </a:ext>
              </a:extLst>
            </p:cNvPr>
            <p:cNvCxnSpPr/>
            <p:nvPr/>
          </p:nvCxnSpPr>
          <p:spPr bwMode="auto">
            <a:xfrm>
              <a:off x="4872706" y="2326436"/>
              <a:ext cx="293720" cy="0"/>
            </a:xfrm>
            <a:prstGeom prst="line">
              <a:avLst/>
            </a:prstGeom>
            <a:noFill/>
            <a:ln w="28575" cap="flat" cmpd="sng" algn="ctr">
              <a:solidFill>
                <a:schemeClr val="accent3"/>
              </a:solidFill>
              <a:prstDash val="solid"/>
              <a:round/>
              <a:headEnd type="none" w="med" len="med"/>
              <a:tailEnd type="none" w="med" len="med"/>
            </a:ln>
            <a:effectLst/>
          </p:spPr>
        </p:cxnSp>
        <p:cxnSp>
          <p:nvCxnSpPr>
            <p:cNvPr id="31955" name="Straight Connector 31954">
              <a:extLst>
                <a:ext uri="{FF2B5EF4-FFF2-40B4-BE49-F238E27FC236}">
                  <a16:creationId xmlns:a16="http://schemas.microsoft.com/office/drawing/2014/main" id="{1BFE5F59-8C86-66DC-66F8-45BCB1E280FB}"/>
                </a:ext>
              </a:extLst>
            </p:cNvPr>
            <p:cNvCxnSpPr/>
            <p:nvPr/>
          </p:nvCxnSpPr>
          <p:spPr bwMode="auto">
            <a:xfrm>
              <a:off x="4872706" y="2520524"/>
              <a:ext cx="29372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49" name="Group 32048">
            <a:extLst>
              <a:ext uri="{FF2B5EF4-FFF2-40B4-BE49-F238E27FC236}">
                <a16:creationId xmlns:a16="http://schemas.microsoft.com/office/drawing/2014/main" id="{15FFDB69-844A-0A2C-3923-A732FBD40548}"/>
              </a:ext>
            </a:extLst>
          </p:cNvPr>
          <p:cNvGrpSpPr/>
          <p:nvPr/>
        </p:nvGrpSpPr>
        <p:grpSpPr>
          <a:xfrm>
            <a:off x="6604000" y="2273399"/>
            <a:ext cx="4799696" cy="648662"/>
            <a:chOff x="6794500" y="2273399"/>
            <a:chExt cx="4799696" cy="648662"/>
          </a:xfrm>
        </p:grpSpPr>
        <p:sp>
          <p:nvSpPr>
            <p:cNvPr id="31958" name="Freeform: Shape 31957">
              <a:extLst>
                <a:ext uri="{FF2B5EF4-FFF2-40B4-BE49-F238E27FC236}">
                  <a16:creationId xmlns:a16="http://schemas.microsoft.com/office/drawing/2014/main" id="{A2328B90-6ACB-206E-22B1-2330A2FD013F}"/>
                </a:ext>
              </a:extLst>
            </p:cNvPr>
            <p:cNvSpPr/>
            <p:nvPr/>
          </p:nvSpPr>
          <p:spPr bwMode="auto">
            <a:xfrm>
              <a:off x="6794500" y="2330450"/>
              <a:ext cx="4762500" cy="539750"/>
            </a:xfrm>
            <a:custGeom>
              <a:avLst/>
              <a:gdLst>
                <a:gd name="connsiteX0" fmla="*/ 0 w 4762500"/>
                <a:gd name="connsiteY0" fmla="*/ 0 h 539750"/>
                <a:gd name="connsiteX1" fmla="*/ 495300 w 4762500"/>
                <a:gd name="connsiteY1" fmla="*/ 0 h 539750"/>
                <a:gd name="connsiteX2" fmla="*/ 495300 w 4762500"/>
                <a:gd name="connsiteY2" fmla="*/ 38100 h 539750"/>
                <a:gd name="connsiteX3" fmla="*/ 590550 w 4762500"/>
                <a:gd name="connsiteY3" fmla="*/ 38100 h 539750"/>
                <a:gd name="connsiteX4" fmla="*/ 590550 w 4762500"/>
                <a:gd name="connsiteY4" fmla="*/ 76200 h 539750"/>
                <a:gd name="connsiteX5" fmla="*/ 917575 w 4762500"/>
                <a:gd name="connsiteY5" fmla="*/ 76200 h 539750"/>
                <a:gd name="connsiteX6" fmla="*/ 917575 w 4762500"/>
                <a:gd name="connsiteY6" fmla="*/ 120650 h 539750"/>
                <a:gd name="connsiteX7" fmla="*/ 962025 w 4762500"/>
                <a:gd name="connsiteY7" fmla="*/ 120650 h 539750"/>
                <a:gd name="connsiteX8" fmla="*/ 962025 w 4762500"/>
                <a:gd name="connsiteY8" fmla="*/ 155575 h 539750"/>
                <a:gd name="connsiteX9" fmla="*/ 1984375 w 4762500"/>
                <a:gd name="connsiteY9" fmla="*/ 155575 h 539750"/>
                <a:gd name="connsiteX10" fmla="*/ 1984375 w 4762500"/>
                <a:gd name="connsiteY10" fmla="*/ 203200 h 539750"/>
                <a:gd name="connsiteX11" fmla="*/ 2035175 w 4762500"/>
                <a:gd name="connsiteY11" fmla="*/ 203200 h 539750"/>
                <a:gd name="connsiteX12" fmla="*/ 2035175 w 4762500"/>
                <a:gd name="connsiteY12" fmla="*/ 244475 h 539750"/>
                <a:gd name="connsiteX13" fmla="*/ 2082800 w 4762500"/>
                <a:gd name="connsiteY13" fmla="*/ 244475 h 539750"/>
                <a:gd name="connsiteX14" fmla="*/ 2082800 w 4762500"/>
                <a:gd name="connsiteY14" fmla="*/ 292100 h 539750"/>
                <a:gd name="connsiteX15" fmla="*/ 2206625 w 4762500"/>
                <a:gd name="connsiteY15" fmla="*/ 292100 h 539750"/>
                <a:gd name="connsiteX16" fmla="*/ 2206625 w 4762500"/>
                <a:gd name="connsiteY16" fmla="*/ 342900 h 539750"/>
                <a:gd name="connsiteX17" fmla="*/ 3111500 w 4762500"/>
                <a:gd name="connsiteY17" fmla="*/ 342900 h 539750"/>
                <a:gd name="connsiteX18" fmla="*/ 3111500 w 4762500"/>
                <a:gd name="connsiteY18" fmla="*/ 400050 h 539750"/>
                <a:gd name="connsiteX19" fmla="*/ 3803650 w 4762500"/>
                <a:gd name="connsiteY19" fmla="*/ 400050 h 539750"/>
                <a:gd name="connsiteX20" fmla="*/ 3803650 w 4762500"/>
                <a:gd name="connsiteY20" fmla="*/ 539750 h 539750"/>
                <a:gd name="connsiteX21" fmla="*/ 4762500 w 4762500"/>
                <a:gd name="connsiteY21" fmla="*/ 539750 h 53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00" h="539750">
                  <a:moveTo>
                    <a:pt x="0" y="0"/>
                  </a:moveTo>
                  <a:lnTo>
                    <a:pt x="495300" y="0"/>
                  </a:lnTo>
                  <a:lnTo>
                    <a:pt x="495300" y="38100"/>
                  </a:lnTo>
                  <a:lnTo>
                    <a:pt x="590550" y="38100"/>
                  </a:lnTo>
                  <a:lnTo>
                    <a:pt x="590550" y="76200"/>
                  </a:lnTo>
                  <a:lnTo>
                    <a:pt x="917575" y="76200"/>
                  </a:lnTo>
                  <a:lnTo>
                    <a:pt x="917575" y="120650"/>
                  </a:lnTo>
                  <a:lnTo>
                    <a:pt x="962025" y="120650"/>
                  </a:lnTo>
                  <a:lnTo>
                    <a:pt x="962025" y="155575"/>
                  </a:lnTo>
                  <a:lnTo>
                    <a:pt x="1984375" y="155575"/>
                  </a:lnTo>
                  <a:lnTo>
                    <a:pt x="1984375" y="203200"/>
                  </a:lnTo>
                  <a:lnTo>
                    <a:pt x="2035175" y="203200"/>
                  </a:lnTo>
                  <a:lnTo>
                    <a:pt x="2035175" y="244475"/>
                  </a:lnTo>
                  <a:lnTo>
                    <a:pt x="2082800" y="244475"/>
                  </a:lnTo>
                  <a:lnTo>
                    <a:pt x="2082800" y="292100"/>
                  </a:lnTo>
                  <a:lnTo>
                    <a:pt x="2206625" y="292100"/>
                  </a:lnTo>
                  <a:lnTo>
                    <a:pt x="2206625" y="342900"/>
                  </a:lnTo>
                  <a:lnTo>
                    <a:pt x="3111500" y="342900"/>
                  </a:lnTo>
                  <a:lnTo>
                    <a:pt x="3111500" y="400050"/>
                  </a:lnTo>
                  <a:lnTo>
                    <a:pt x="3803650" y="400050"/>
                  </a:lnTo>
                  <a:lnTo>
                    <a:pt x="3803650" y="539750"/>
                  </a:lnTo>
                  <a:lnTo>
                    <a:pt x="4762500" y="539750"/>
                  </a:lnTo>
                </a:path>
              </a:pathLst>
            </a:custGeom>
            <a:noFill/>
            <a:ln w="28575">
              <a:solidFill>
                <a:schemeClr val="accent1"/>
              </a:solidFill>
              <a:miter lim="800000"/>
              <a:headEnd/>
              <a:tailEnd/>
            </a:ln>
          </p:spPr>
          <p:txBody>
            <a:bodyPr rtlCol="0" anchor="ctr"/>
            <a:lstStyle/>
            <a:p>
              <a:pPr algn="ctr"/>
              <a:endParaRPr lang="en-US"/>
            </a:p>
          </p:txBody>
        </p:sp>
        <p:grpSp>
          <p:nvGrpSpPr>
            <p:cNvPr id="31959" name="Group 31958">
              <a:extLst>
                <a:ext uri="{FF2B5EF4-FFF2-40B4-BE49-F238E27FC236}">
                  <a16:creationId xmlns:a16="http://schemas.microsoft.com/office/drawing/2014/main" id="{0878F840-9E23-0CC4-5491-DF5ED1B76531}"/>
                </a:ext>
              </a:extLst>
            </p:cNvPr>
            <p:cNvGrpSpPr/>
            <p:nvPr/>
          </p:nvGrpSpPr>
          <p:grpSpPr>
            <a:xfrm>
              <a:off x="6993055" y="2273399"/>
              <a:ext cx="101948" cy="101948"/>
              <a:chOff x="9813490" y="2577027"/>
              <a:chExt cx="101948" cy="101948"/>
            </a:xfrm>
          </p:grpSpPr>
          <p:cxnSp>
            <p:nvCxnSpPr>
              <p:cNvPr id="31960" name="Straight Connector 31959">
                <a:extLst>
                  <a:ext uri="{FF2B5EF4-FFF2-40B4-BE49-F238E27FC236}">
                    <a16:creationId xmlns:a16="http://schemas.microsoft.com/office/drawing/2014/main" id="{DAEB737E-EEA9-6456-55AF-AB7959E7A35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61" name="Straight Connector 31960">
                <a:extLst>
                  <a:ext uri="{FF2B5EF4-FFF2-40B4-BE49-F238E27FC236}">
                    <a16:creationId xmlns:a16="http://schemas.microsoft.com/office/drawing/2014/main" id="{0EC80E02-5267-4297-EFAA-4D6B5E13E0D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2" name="Group 31961">
              <a:extLst>
                <a:ext uri="{FF2B5EF4-FFF2-40B4-BE49-F238E27FC236}">
                  <a16:creationId xmlns:a16="http://schemas.microsoft.com/office/drawing/2014/main" id="{6E9819E0-1276-EC31-C356-0CBF24A9F691}"/>
                </a:ext>
              </a:extLst>
            </p:cNvPr>
            <p:cNvGrpSpPr/>
            <p:nvPr/>
          </p:nvGrpSpPr>
          <p:grpSpPr>
            <a:xfrm>
              <a:off x="8332327" y="2439386"/>
              <a:ext cx="101948" cy="101948"/>
              <a:chOff x="9813490" y="2577027"/>
              <a:chExt cx="101948" cy="101948"/>
            </a:xfrm>
          </p:grpSpPr>
          <p:cxnSp>
            <p:nvCxnSpPr>
              <p:cNvPr id="31963" name="Straight Connector 31962">
                <a:extLst>
                  <a:ext uri="{FF2B5EF4-FFF2-40B4-BE49-F238E27FC236}">
                    <a16:creationId xmlns:a16="http://schemas.microsoft.com/office/drawing/2014/main" id="{3478C16A-E43F-3DF9-5A79-4D77BF7ED5EF}"/>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64" name="Straight Connector 31963">
                <a:extLst>
                  <a:ext uri="{FF2B5EF4-FFF2-40B4-BE49-F238E27FC236}">
                    <a16:creationId xmlns:a16="http://schemas.microsoft.com/office/drawing/2014/main" id="{98B03DDD-260D-3FCA-5851-57CDBA2602E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5" name="Group 31964">
              <a:extLst>
                <a:ext uri="{FF2B5EF4-FFF2-40B4-BE49-F238E27FC236}">
                  <a16:creationId xmlns:a16="http://schemas.microsoft.com/office/drawing/2014/main" id="{F9EE6DC5-7ED8-A893-FD46-1F4486447004}"/>
                </a:ext>
              </a:extLst>
            </p:cNvPr>
            <p:cNvGrpSpPr/>
            <p:nvPr/>
          </p:nvGrpSpPr>
          <p:grpSpPr>
            <a:xfrm>
              <a:off x="8427717" y="2439386"/>
              <a:ext cx="101948" cy="101948"/>
              <a:chOff x="9813490" y="2577027"/>
              <a:chExt cx="101948" cy="101948"/>
            </a:xfrm>
          </p:grpSpPr>
          <p:cxnSp>
            <p:nvCxnSpPr>
              <p:cNvPr id="31966" name="Straight Connector 31965">
                <a:extLst>
                  <a:ext uri="{FF2B5EF4-FFF2-40B4-BE49-F238E27FC236}">
                    <a16:creationId xmlns:a16="http://schemas.microsoft.com/office/drawing/2014/main" id="{DE08583F-7ED0-1ABB-328B-6410EA24609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67" name="Straight Connector 31966">
                <a:extLst>
                  <a:ext uri="{FF2B5EF4-FFF2-40B4-BE49-F238E27FC236}">
                    <a16:creationId xmlns:a16="http://schemas.microsoft.com/office/drawing/2014/main" id="{17CE3470-EE8C-84FA-91F1-BE4E91775CC9}"/>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8" name="Group 31967">
              <a:extLst>
                <a:ext uri="{FF2B5EF4-FFF2-40B4-BE49-F238E27FC236}">
                  <a16:creationId xmlns:a16="http://schemas.microsoft.com/office/drawing/2014/main" id="{C4030D50-9F2C-9E89-FC09-ACEF94568DCF}"/>
                </a:ext>
              </a:extLst>
            </p:cNvPr>
            <p:cNvGrpSpPr/>
            <p:nvPr/>
          </p:nvGrpSpPr>
          <p:grpSpPr>
            <a:xfrm>
              <a:off x="8513091" y="2439386"/>
              <a:ext cx="101948" cy="101948"/>
              <a:chOff x="9813490" y="2577027"/>
              <a:chExt cx="101948" cy="101948"/>
            </a:xfrm>
          </p:grpSpPr>
          <p:cxnSp>
            <p:nvCxnSpPr>
              <p:cNvPr id="31969" name="Straight Connector 31968">
                <a:extLst>
                  <a:ext uri="{FF2B5EF4-FFF2-40B4-BE49-F238E27FC236}">
                    <a16:creationId xmlns:a16="http://schemas.microsoft.com/office/drawing/2014/main" id="{50BEFEEA-959C-951A-AEE3-054E212BEC8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70" name="Straight Connector 31969">
                <a:extLst>
                  <a:ext uri="{FF2B5EF4-FFF2-40B4-BE49-F238E27FC236}">
                    <a16:creationId xmlns:a16="http://schemas.microsoft.com/office/drawing/2014/main" id="{DAFE172B-BDC4-2E82-4281-CEA4D95DF39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71" name="Group 31970">
              <a:extLst>
                <a:ext uri="{FF2B5EF4-FFF2-40B4-BE49-F238E27FC236}">
                  <a16:creationId xmlns:a16="http://schemas.microsoft.com/office/drawing/2014/main" id="{9ADF913C-39C0-7EC7-3CD5-DB59858EBBED}"/>
                </a:ext>
              </a:extLst>
            </p:cNvPr>
            <p:cNvGrpSpPr/>
            <p:nvPr/>
          </p:nvGrpSpPr>
          <p:grpSpPr>
            <a:xfrm>
              <a:off x="8660804" y="2439386"/>
              <a:ext cx="101948" cy="101948"/>
              <a:chOff x="9813490" y="2577027"/>
              <a:chExt cx="101948" cy="101948"/>
            </a:xfrm>
          </p:grpSpPr>
          <p:cxnSp>
            <p:nvCxnSpPr>
              <p:cNvPr id="31972" name="Straight Connector 31971">
                <a:extLst>
                  <a:ext uri="{FF2B5EF4-FFF2-40B4-BE49-F238E27FC236}">
                    <a16:creationId xmlns:a16="http://schemas.microsoft.com/office/drawing/2014/main" id="{A5C5248E-ECA8-37B1-81C7-C613B0441B4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73" name="Straight Connector 31972">
                <a:extLst>
                  <a:ext uri="{FF2B5EF4-FFF2-40B4-BE49-F238E27FC236}">
                    <a16:creationId xmlns:a16="http://schemas.microsoft.com/office/drawing/2014/main" id="{7ABE45A7-979A-7BEF-80D3-FDC798B88144}"/>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74" name="Group 31973">
              <a:extLst>
                <a:ext uri="{FF2B5EF4-FFF2-40B4-BE49-F238E27FC236}">
                  <a16:creationId xmlns:a16="http://schemas.microsoft.com/office/drawing/2014/main" id="{5776AC21-19A5-6DD4-44B4-09A12726AD4C}"/>
                </a:ext>
              </a:extLst>
            </p:cNvPr>
            <p:cNvGrpSpPr/>
            <p:nvPr/>
          </p:nvGrpSpPr>
          <p:grpSpPr>
            <a:xfrm>
              <a:off x="8753117" y="2484994"/>
              <a:ext cx="101948" cy="101948"/>
              <a:chOff x="9813490" y="2577027"/>
              <a:chExt cx="101948" cy="101948"/>
            </a:xfrm>
          </p:grpSpPr>
          <p:cxnSp>
            <p:nvCxnSpPr>
              <p:cNvPr id="31975" name="Straight Connector 31974">
                <a:extLst>
                  <a:ext uri="{FF2B5EF4-FFF2-40B4-BE49-F238E27FC236}">
                    <a16:creationId xmlns:a16="http://schemas.microsoft.com/office/drawing/2014/main" id="{249573C9-2626-153F-B9FB-A3A320331D6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76" name="Straight Connector 31975">
                <a:extLst>
                  <a:ext uri="{FF2B5EF4-FFF2-40B4-BE49-F238E27FC236}">
                    <a16:creationId xmlns:a16="http://schemas.microsoft.com/office/drawing/2014/main" id="{B7D3376E-67CF-BE29-F01E-9DF63363636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77" name="Group 31976">
              <a:extLst>
                <a:ext uri="{FF2B5EF4-FFF2-40B4-BE49-F238E27FC236}">
                  <a16:creationId xmlns:a16="http://schemas.microsoft.com/office/drawing/2014/main" id="{9AF4B10F-6B5C-716D-3FD7-316AB2D5712C}"/>
                </a:ext>
              </a:extLst>
            </p:cNvPr>
            <p:cNvGrpSpPr/>
            <p:nvPr/>
          </p:nvGrpSpPr>
          <p:grpSpPr>
            <a:xfrm>
              <a:off x="8862335" y="2572353"/>
              <a:ext cx="101948" cy="101948"/>
              <a:chOff x="9813490" y="2577027"/>
              <a:chExt cx="101948" cy="101948"/>
            </a:xfrm>
          </p:grpSpPr>
          <p:cxnSp>
            <p:nvCxnSpPr>
              <p:cNvPr id="31978" name="Straight Connector 31977">
                <a:extLst>
                  <a:ext uri="{FF2B5EF4-FFF2-40B4-BE49-F238E27FC236}">
                    <a16:creationId xmlns:a16="http://schemas.microsoft.com/office/drawing/2014/main" id="{8AAF9FAC-88E4-DE8D-DB92-F644E1A4F97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79" name="Straight Connector 31978">
                <a:extLst>
                  <a:ext uri="{FF2B5EF4-FFF2-40B4-BE49-F238E27FC236}">
                    <a16:creationId xmlns:a16="http://schemas.microsoft.com/office/drawing/2014/main" id="{53CB8CE4-4741-A675-02A9-07F1101E54B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80" name="Group 31979">
              <a:extLst>
                <a:ext uri="{FF2B5EF4-FFF2-40B4-BE49-F238E27FC236}">
                  <a16:creationId xmlns:a16="http://schemas.microsoft.com/office/drawing/2014/main" id="{F45A72B0-63AA-F9CF-DAB6-776B713984C1}"/>
                </a:ext>
              </a:extLst>
            </p:cNvPr>
            <p:cNvGrpSpPr/>
            <p:nvPr/>
          </p:nvGrpSpPr>
          <p:grpSpPr>
            <a:xfrm>
              <a:off x="8916083" y="2572353"/>
              <a:ext cx="101948" cy="101948"/>
              <a:chOff x="9813490" y="2577027"/>
              <a:chExt cx="101948" cy="101948"/>
            </a:xfrm>
          </p:grpSpPr>
          <p:cxnSp>
            <p:nvCxnSpPr>
              <p:cNvPr id="31981" name="Straight Connector 31980">
                <a:extLst>
                  <a:ext uri="{FF2B5EF4-FFF2-40B4-BE49-F238E27FC236}">
                    <a16:creationId xmlns:a16="http://schemas.microsoft.com/office/drawing/2014/main" id="{C34BADBE-F66D-D1AA-D9F4-07979661D90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82" name="Straight Connector 31981">
                <a:extLst>
                  <a:ext uri="{FF2B5EF4-FFF2-40B4-BE49-F238E27FC236}">
                    <a16:creationId xmlns:a16="http://schemas.microsoft.com/office/drawing/2014/main" id="{584EEBE8-AA59-5367-68F3-8361F3B38D0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83" name="Group 31982">
              <a:extLst>
                <a:ext uri="{FF2B5EF4-FFF2-40B4-BE49-F238E27FC236}">
                  <a16:creationId xmlns:a16="http://schemas.microsoft.com/office/drawing/2014/main" id="{E4BD5F7C-2E96-2E76-C901-CEAC4DDAC104}"/>
                </a:ext>
              </a:extLst>
            </p:cNvPr>
            <p:cNvGrpSpPr/>
            <p:nvPr/>
          </p:nvGrpSpPr>
          <p:grpSpPr>
            <a:xfrm>
              <a:off x="9012690" y="2627279"/>
              <a:ext cx="101948" cy="101948"/>
              <a:chOff x="9813490" y="2577027"/>
              <a:chExt cx="101948" cy="101948"/>
            </a:xfrm>
          </p:grpSpPr>
          <p:cxnSp>
            <p:nvCxnSpPr>
              <p:cNvPr id="31984" name="Straight Connector 31983">
                <a:extLst>
                  <a:ext uri="{FF2B5EF4-FFF2-40B4-BE49-F238E27FC236}">
                    <a16:creationId xmlns:a16="http://schemas.microsoft.com/office/drawing/2014/main" id="{E11308BE-3323-D203-9E14-255E09C6736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85" name="Straight Connector 31984">
                <a:extLst>
                  <a:ext uri="{FF2B5EF4-FFF2-40B4-BE49-F238E27FC236}">
                    <a16:creationId xmlns:a16="http://schemas.microsoft.com/office/drawing/2014/main" id="{51CEADEE-1D8C-9490-FD25-06F1783CC34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86" name="Group 31985">
              <a:extLst>
                <a:ext uri="{FF2B5EF4-FFF2-40B4-BE49-F238E27FC236}">
                  <a16:creationId xmlns:a16="http://schemas.microsoft.com/office/drawing/2014/main" id="{D440C0EC-6518-DAEC-C2A2-D42123604D2D}"/>
                </a:ext>
              </a:extLst>
            </p:cNvPr>
            <p:cNvGrpSpPr/>
            <p:nvPr/>
          </p:nvGrpSpPr>
          <p:grpSpPr>
            <a:xfrm>
              <a:off x="9062871" y="2627279"/>
              <a:ext cx="101948" cy="101948"/>
              <a:chOff x="9813490" y="2577027"/>
              <a:chExt cx="101948" cy="101948"/>
            </a:xfrm>
          </p:grpSpPr>
          <p:cxnSp>
            <p:nvCxnSpPr>
              <p:cNvPr id="31987" name="Straight Connector 31986">
                <a:extLst>
                  <a:ext uri="{FF2B5EF4-FFF2-40B4-BE49-F238E27FC236}">
                    <a16:creationId xmlns:a16="http://schemas.microsoft.com/office/drawing/2014/main" id="{BDB5BD6E-30B4-A22C-90AD-7603BAD1249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88" name="Straight Connector 31987">
                <a:extLst>
                  <a:ext uri="{FF2B5EF4-FFF2-40B4-BE49-F238E27FC236}">
                    <a16:creationId xmlns:a16="http://schemas.microsoft.com/office/drawing/2014/main" id="{9C86BCFE-EEA7-D440-6320-FB54D9E7ED7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89" name="Group 31988">
              <a:extLst>
                <a:ext uri="{FF2B5EF4-FFF2-40B4-BE49-F238E27FC236}">
                  <a16:creationId xmlns:a16="http://schemas.microsoft.com/office/drawing/2014/main" id="{98BC6271-AD47-DDEC-06BB-4E4DC5190239}"/>
                </a:ext>
              </a:extLst>
            </p:cNvPr>
            <p:cNvGrpSpPr/>
            <p:nvPr/>
          </p:nvGrpSpPr>
          <p:grpSpPr>
            <a:xfrm>
              <a:off x="9137549" y="2627279"/>
              <a:ext cx="101948" cy="101948"/>
              <a:chOff x="9813490" y="2577027"/>
              <a:chExt cx="101948" cy="101948"/>
            </a:xfrm>
          </p:grpSpPr>
          <p:cxnSp>
            <p:nvCxnSpPr>
              <p:cNvPr id="31990" name="Straight Connector 31989">
                <a:extLst>
                  <a:ext uri="{FF2B5EF4-FFF2-40B4-BE49-F238E27FC236}">
                    <a16:creationId xmlns:a16="http://schemas.microsoft.com/office/drawing/2014/main" id="{71786AFA-E87B-4883-3989-9491A4BF3E3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91" name="Straight Connector 31990">
                <a:extLst>
                  <a:ext uri="{FF2B5EF4-FFF2-40B4-BE49-F238E27FC236}">
                    <a16:creationId xmlns:a16="http://schemas.microsoft.com/office/drawing/2014/main" id="{723CA691-F128-F1D5-7BCF-EE55FF4C105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92" name="Group 31991">
              <a:extLst>
                <a:ext uri="{FF2B5EF4-FFF2-40B4-BE49-F238E27FC236}">
                  <a16:creationId xmlns:a16="http://schemas.microsoft.com/office/drawing/2014/main" id="{E8F5DE46-3E43-C0E8-22F0-9D7172BD89C0}"/>
                </a:ext>
              </a:extLst>
            </p:cNvPr>
            <p:cNvGrpSpPr/>
            <p:nvPr/>
          </p:nvGrpSpPr>
          <p:grpSpPr>
            <a:xfrm>
              <a:off x="9160270" y="2627279"/>
              <a:ext cx="101948" cy="101948"/>
              <a:chOff x="9813490" y="2577027"/>
              <a:chExt cx="101948" cy="101948"/>
            </a:xfrm>
          </p:grpSpPr>
          <p:cxnSp>
            <p:nvCxnSpPr>
              <p:cNvPr id="31993" name="Straight Connector 31992">
                <a:extLst>
                  <a:ext uri="{FF2B5EF4-FFF2-40B4-BE49-F238E27FC236}">
                    <a16:creationId xmlns:a16="http://schemas.microsoft.com/office/drawing/2014/main" id="{FA30ADBE-EDCD-3F80-C347-D83CC352597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94" name="Straight Connector 31993">
                <a:extLst>
                  <a:ext uri="{FF2B5EF4-FFF2-40B4-BE49-F238E27FC236}">
                    <a16:creationId xmlns:a16="http://schemas.microsoft.com/office/drawing/2014/main" id="{ACF77D93-E730-057C-9A7E-E4BEF6675A1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95" name="Group 31994">
              <a:extLst>
                <a:ext uri="{FF2B5EF4-FFF2-40B4-BE49-F238E27FC236}">
                  <a16:creationId xmlns:a16="http://schemas.microsoft.com/office/drawing/2014/main" id="{874EE579-BB3C-63FA-1B2E-252A9A6ED122}"/>
                </a:ext>
              </a:extLst>
            </p:cNvPr>
            <p:cNvGrpSpPr/>
            <p:nvPr/>
          </p:nvGrpSpPr>
          <p:grpSpPr>
            <a:xfrm>
              <a:off x="9340824" y="2627279"/>
              <a:ext cx="101948" cy="101948"/>
              <a:chOff x="9813490" y="2577027"/>
              <a:chExt cx="101948" cy="101948"/>
            </a:xfrm>
          </p:grpSpPr>
          <p:cxnSp>
            <p:nvCxnSpPr>
              <p:cNvPr id="31996" name="Straight Connector 31995">
                <a:extLst>
                  <a:ext uri="{FF2B5EF4-FFF2-40B4-BE49-F238E27FC236}">
                    <a16:creationId xmlns:a16="http://schemas.microsoft.com/office/drawing/2014/main" id="{E95B695E-7D8D-E9BD-3AF9-AED2934A5B33}"/>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97" name="Straight Connector 31996">
                <a:extLst>
                  <a:ext uri="{FF2B5EF4-FFF2-40B4-BE49-F238E27FC236}">
                    <a16:creationId xmlns:a16="http://schemas.microsoft.com/office/drawing/2014/main" id="{057BF53F-1DF1-93AD-C60C-E26FCC55C8E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98" name="Group 31997">
              <a:extLst>
                <a:ext uri="{FF2B5EF4-FFF2-40B4-BE49-F238E27FC236}">
                  <a16:creationId xmlns:a16="http://schemas.microsoft.com/office/drawing/2014/main" id="{6B45AF64-FD1E-329D-FFBA-EB631FE4F91D}"/>
                </a:ext>
              </a:extLst>
            </p:cNvPr>
            <p:cNvGrpSpPr/>
            <p:nvPr/>
          </p:nvGrpSpPr>
          <p:grpSpPr>
            <a:xfrm>
              <a:off x="9848134" y="2627279"/>
              <a:ext cx="101948" cy="101948"/>
              <a:chOff x="9813490" y="2577027"/>
              <a:chExt cx="101948" cy="101948"/>
            </a:xfrm>
          </p:grpSpPr>
          <p:cxnSp>
            <p:nvCxnSpPr>
              <p:cNvPr id="31999" name="Straight Connector 31998">
                <a:extLst>
                  <a:ext uri="{FF2B5EF4-FFF2-40B4-BE49-F238E27FC236}">
                    <a16:creationId xmlns:a16="http://schemas.microsoft.com/office/drawing/2014/main" id="{880CFC2C-650C-B7DE-5480-FA79A312CA9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00" name="Straight Connector 31999">
                <a:extLst>
                  <a:ext uri="{FF2B5EF4-FFF2-40B4-BE49-F238E27FC236}">
                    <a16:creationId xmlns:a16="http://schemas.microsoft.com/office/drawing/2014/main" id="{DBC81779-A3DD-4BBE-6AE2-C59491D6E7D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01" name="Group 32000">
              <a:extLst>
                <a:ext uri="{FF2B5EF4-FFF2-40B4-BE49-F238E27FC236}">
                  <a16:creationId xmlns:a16="http://schemas.microsoft.com/office/drawing/2014/main" id="{41580BD1-C0CA-CBC9-FB1C-BDE364836EC1}"/>
                </a:ext>
              </a:extLst>
            </p:cNvPr>
            <p:cNvGrpSpPr/>
            <p:nvPr/>
          </p:nvGrpSpPr>
          <p:grpSpPr>
            <a:xfrm>
              <a:off x="9968610" y="2679010"/>
              <a:ext cx="101948" cy="101948"/>
              <a:chOff x="9813490" y="2577027"/>
              <a:chExt cx="101948" cy="101948"/>
            </a:xfrm>
          </p:grpSpPr>
          <p:cxnSp>
            <p:nvCxnSpPr>
              <p:cNvPr id="32002" name="Straight Connector 32001">
                <a:extLst>
                  <a:ext uri="{FF2B5EF4-FFF2-40B4-BE49-F238E27FC236}">
                    <a16:creationId xmlns:a16="http://schemas.microsoft.com/office/drawing/2014/main" id="{A1E8CC0D-E39D-845C-FBB6-AC2CF8CE532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03" name="Straight Connector 32002">
                <a:extLst>
                  <a:ext uri="{FF2B5EF4-FFF2-40B4-BE49-F238E27FC236}">
                    <a16:creationId xmlns:a16="http://schemas.microsoft.com/office/drawing/2014/main" id="{DC99DC2B-107B-74B1-1CF0-F11B2B8A423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04" name="Group 32003">
              <a:extLst>
                <a:ext uri="{FF2B5EF4-FFF2-40B4-BE49-F238E27FC236}">
                  <a16:creationId xmlns:a16="http://schemas.microsoft.com/office/drawing/2014/main" id="{66C89EE0-4FD5-18B0-2478-D0635D2C883F}"/>
                </a:ext>
              </a:extLst>
            </p:cNvPr>
            <p:cNvGrpSpPr/>
            <p:nvPr/>
          </p:nvGrpSpPr>
          <p:grpSpPr>
            <a:xfrm>
              <a:off x="10000676" y="2679010"/>
              <a:ext cx="101948" cy="101948"/>
              <a:chOff x="9813490" y="2577027"/>
              <a:chExt cx="101948" cy="101948"/>
            </a:xfrm>
          </p:grpSpPr>
          <p:cxnSp>
            <p:nvCxnSpPr>
              <p:cNvPr id="32005" name="Straight Connector 32004">
                <a:extLst>
                  <a:ext uri="{FF2B5EF4-FFF2-40B4-BE49-F238E27FC236}">
                    <a16:creationId xmlns:a16="http://schemas.microsoft.com/office/drawing/2014/main" id="{DD95E54D-7627-5728-8D1B-7589401FE13F}"/>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06" name="Straight Connector 32005">
                <a:extLst>
                  <a:ext uri="{FF2B5EF4-FFF2-40B4-BE49-F238E27FC236}">
                    <a16:creationId xmlns:a16="http://schemas.microsoft.com/office/drawing/2014/main" id="{D20E7125-19DF-8014-0467-ACAC50970AB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07" name="Group 32006">
              <a:extLst>
                <a:ext uri="{FF2B5EF4-FFF2-40B4-BE49-F238E27FC236}">
                  <a16:creationId xmlns:a16="http://schemas.microsoft.com/office/drawing/2014/main" id="{18E0516C-2BDC-0DE7-B26A-07C3DF0C81EE}"/>
                </a:ext>
              </a:extLst>
            </p:cNvPr>
            <p:cNvGrpSpPr/>
            <p:nvPr/>
          </p:nvGrpSpPr>
          <p:grpSpPr>
            <a:xfrm>
              <a:off x="10102607" y="2679010"/>
              <a:ext cx="101948" cy="101948"/>
              <a:chOff x="9813490" y="2577027"/>
              <a:chExt cx="101948" cy="101948"/>
            </a:xfrm>
          </p:grpSpPr>
          <p:cxnSp>
            <p:nvCxnSpPr>
              <p:cNvPr id="32008" name="Straight Connector 32007">
                <a:extLst>
                  <a:ext uri="{FF2B5EF4-FFF2-40B4-BE49-F238E27FC236}">
                    <a16:creationId xmlns:a16="http://schemas.microsoft.com/office/drawing/2014/main" id="{D179556B-F7CD-B65A-D090-4A30B512883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09" name="Straight Connector 32008">
                <a:extLst>
                  <a:ext uri="{FF2B5EF4-FFF2-40B4-BE49-F238E27FC236}">
                    <a16:creationId xmlns:a16="http://schemas.microsoft.com/office/drawing/2014/main" id="{7089F70C-3F7A-ECF7-73A9-CE0706BB3B48}"/>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10" name="Group 32009">
              <a:extLst>
                <a:ext uri="{FF2B5EF4-FFF2-40B4-BE49-F238E27FC236}">
                  <a16:creationId xmlns:a16="http://schemas.microsoft.com/office/drawing/2014/main" id="{D6C04FE0-8004-C0C1-9129-86D9AF0C608D}"/>
                </a:ext>
              </a:extLst>
            </p:cNvPr>
            <p:cNvGrpSpPr/>
            <p:nvPr/>
          </p:nvGrpSpPr>
          <p:grpSpPr>
            <a:xfrm>
              <a:off x="10137937" y="2679010"/>
              <a:ext cx="101948" cy="101948"/>
              <a:chOff x="9813490" y="2577027"/>
              <a:chExt cx="101948" cy="101948"/>
            </a:xfrm>
          </p:grpSpPr>
          <p:cxnSp>
            <p:nvCxnSpPr>
              <p:cNvPr id="32011" name="Straight Connector 32010">
                <a:extLst>
                  <a:ext uri="{FF2B5EF4-FFF2-40B4-BE49-F238E27FC236}">
                    <a16:creationId xmlns:a16="http://schemas.microsoft.com/office/drawing/2014/main" id="{7A30EEE6-38B0-0D06-6A4B-40CF5322782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12" name="Straight Connector 32011">
                <a:extLst>
                  <a:ext uri="{FF2B5EF4-FFF2-40B4-BE49-F238E27FC236}">
                    <a16:creationId xmlns:a16="http://schemas.microsoft.com/office/drawing/2014/main" id="{4BF02810-971C-C137-7D89-34B5BBBFA37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13" name="Group 32012">
              <a:extLst>
                <a:ext uri="{FF2B5EF4-FFF2-40B4-BE49-F238E27FC236}">
                  <a16:creationId xmlns:a16="http://schemas.microsoft.com/office/drawing/2014/main" id="{CD4E1520-C515-FA97-7D01-DC9296FB4F1D}"/>
                </a:ext>
              </a:extLst>
            </p:cNvPr>
            <p:cNvGrpSpPr/>
            <p:nvPr/>
          </p:nvGrpSpPr>
          <p:grpSpPr>
            <a:xfrm>
              <a:off x="10231327" y="2679010"/>
              <a:ext cx="101948" cy="101948"/>
              <a:chOff x="9813490" y="2577027"/>
              <a:chExt cx="101948" cy="101948"/>
            </a:xfrm>
          </p:grpSpPr>
          <p:cxnSp>
            <p:nvCxnSpPr>
              <p:cNvPr id="32014" name="Straight Connector 32013">
                <a:extLst>
                  <a:ext uri="{FF2B5EF4-FFF2-40B4-BE49-F238E27FC236}">
                    <a16:creationId xmlns:a16="http://schemas.microsoft.com/office/drawing/2014/main" id="{43539142-C2A9-845F-B4B2-C21B7416B24B}"/>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15" name="Straight Connector 32014">
                <a:extLst>
                  <a:ext uri="{FF2B5EF4-FFF2-40B4-BE49-F238E27FC236}">
                    <a16:creationId xmlns:a16="http://schemas.microsoft.com/office/drawing/2014/main" id="{3E7C1A8F-B02C-2EF4-0D14-FA782D78DB5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16" name="Group 32015">
              <a:extLst>
                <a:ext uri="{FF2B5EF4-FFF2-40B4-BE49-F238E27FC236}">
                  <a16:creationId xmlns:a16="http://schemas.microsoft.com/office/drawing/2014/main" id="{5DB85B36-8D9E-AF63-AA25-C94FB1D4B975}"/>
                </a:ext>
              </a:extLst>
            </p:cNvPr>
            <p:cNvGrpSpPr/>
            <p:nvPr/>
          </p:nvGrpSpPr>
          <p:grpSpPr>
            <a:xfrm>
              <a:off x="10377517" y="2679010"/>
              <a:ext cx="101948" cy="101948"/>
              <a:chOff x="9813490" y="2577027"/>
              <a:chExt cx="101948" cy="101948"/>
            </a:xfrm>
          </p:grpSpPr>
          <p:cxnSp>
            <p:nvCxnSpPr>
              <p:cNvPr id="32017" name="Straight Connector 32016">
                <a:extLst>
                  <a:ext uri="{FF2B5EF4-FFF2-40B4-BE49-F238E27FC236}">
                    <a16:creationId xmlns:a16="http://schemas.microsoft.com/office/drawing/2014/main" id="{7561F989-77C8-B1CC-9A40-A25A0630667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18" name="Straight Connector 32017">
                <a:extLst>
                  <a:ext uri="{FF2B5EF4-FFF2-40B4-BE49-F238E27FC236}">
                    <a16:creationId xmlns:a16="http://schemas.microsoft.com/office/drawing/2014/main" id="{2F4D6610-FF09-3F05-63E8-7708C94D05C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19" name="Group 32018">
              <a:extLst>
                <a:ext uri="{FF2B5EF4-FFF2-40B4-BE49-F238E27FC236}">
                  <a16:creationId xmlns:a16="http://schemas.microsoft.com/office/drawing/2014/main" id="{9E8819EE-0694-9235-694A-71104A9989BC}"/>
                </a:ext>
              </a:extLst>
            </p:cNvPr>
            <p:cNvGrpSpPr/>
            <p:nvPr/>
          </p:nvGrpSpPr>
          <p:grpSpPr>
            <a:xfrm>
              <a:off x="10412603" y="2679010"/>
              <a:ext cx="101948" cy="101948"/>
              <a:chOff x="9813490" y="2577027"/>
              <a:chExt cx="101948" cy="101948"/>
            </a:xfrm>
          </p:grpSpPr>
          <p:cxnSp>
            <p:nvCxnSpPr>
              <p:cNvPr id="32020" name="Straight Connector 32019">
                <a:extLst>
                  <a:ext uri="{FF2B5EF4-FFF2-40B4-BE49-F238E27FC236}">
                    <a16:creationId xmlns:a16="http://schemas.microsoft.com/office/drawing/2014/main" id="{3793E939-0F71-A7F5-7AE0-4C25E6D0221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21" name="Straight Connector 32020">
                <a:extLst>
                  <a:ext uri="{FF2B5EF4-FFF2-40B4-BE49-F238E27FC236}">
                    <a16:creationId xmlns:a16="http://schemas.microsoft.com/office/drawing/2014/main" id="{88E1A0B4-86E2-24EC-EC14-DCF83D36885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22" name="Group 32021">
              <a:extLst>
                <a:ext uri="{FF2B5EF4-FFF2-40B4-BE49-F238E27FC236}">
                  <a16:creationId xmlns:a16="http://schemas.microsoft.com/office/drawing/2014/main" id="{7B7E45EA-D4CF-E1CA-68C1-6F8AE46F3EAA}"/>
                </a:ext>
              </a:extLst>
            </p:cNvPr>
            <p:cNvGrpSpPr/>
            <p:nvPr/>
          </p:nvGrpSpPr>
          <p:grpSpPr>
            <a:xfrm>
              <a:off x="10495166" y="2679010"/>
              <a:ext cx="101948" cy="101948"/>
              <a:chOff x="9813490" y="2577027"/>
              <a:chExt cx="101948" cy="101948"/>
            </a:xfrm>
          </p:grpSpPr>
          <p:cxnSp>
            <p:nvCxnSpPr>
              <p:cNvPr id="32023" name="Straight Connector 32022">
                <a:extLst>
                  <a:ext uri="{FF2B5EF4-FFF2-40B4-BE49-F238E27FC236}">
                    <a16:creationId xmlns:a16="http://schemas.microsoft.com/office/drawing/2014/main" id="{91A97AB9-059E-14D3-F2E5-6D0F81F696FB}"/>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24" name="Straight Connector 32023">
                <a:extLst>
                  <a:ext uri="{FF2B5EF4-FFF2-40B4-BE49-F238E27FC236}">
                    <a16:creationId xmlns:a16="http://schemas.microsoft.com/office/drawing/2014/main" id="{5BA76C07-A726-42BA-C572-E9171115302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25" name="Group 32024">
              <a:extLst>
                <a:ext uri="{FF2B5EF4-FFF2-40B4-BE49-F238E27FC236}">
                  <a16:creationId xmlns:a16="http://schemas.microsoft.com/office/drawing/2014/main" id="{3CEDF2AD-92A9-3045-1489-84D5D53022DA}"/>
                </a:ext>
              </a:extLst>
            </p:cNvPr>
            <p:cNvGrpSpPr/>
            <p:nvPr/>
          </p:nvGrpSpPr>
          <p:grpSpPr>
            <a:xfrm>
              <a:off x="10661687" y="2820113"/>
              <a:ext cx="101948" cy="101948"/>
              <a:chOff x="9813490" y="2577027"/>
              <a:chExt cx="101948" cy="101948"/>
            </a:xfrm>
          </p:grpSpPr>
          <p:cxnSp>
            <p:nvCxnSpPr>
              <p:cNvPr id="32026" name="Straight Connector 32025">
                <a:extLst>
                  <a:ext uri="{FF2B5EF4-FFF2-40B4-BE49-F238E27FC236}">
                    <a16:creationId xmlns:a16="http://schemas.microsoft.com/office/drawing/2014/main" id="{F4A46551-2551-D43D-3D9B-334D335A9B23}"/>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27" name="Straight Connector 32026">
                <a:extLst>
                  <a:ext uri="{FF2B5EF4-FFF2-40B4-BE49-F238E27FC236}">
                    <a16:creationId xmlns:a16="http://schemas.microsoft.com/office/drawing/2014/main" id="{FE6A6070-73AB-7DDF-786C-B6A2F7B939B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28" name="Group 32027">
              <a:extLst>
                <a:ext uri="{FF2B5EF4-FFF2-40B4-BE49-F238E27FC236}">
                  <a16:creationId xmlns:a16="http://schemas.microsoft.com/office/drawing/2014/main" id="{8F12B0E3-6ADE-1BE9-FA49-F55B0D399473}"/>
                </a:ext>
              </a:extLst>
            </p:cNvPr>
            <p:cNvGrpSpPr/>
            <p:nvPr/>
          </p:nvGrpSpPr>
          <p:grpSpPr>
            <a:xfrm>
              <a:off x="10712661" y="2820113"/>
              <a:ext cx="101948" cy="101948"/>
              <a:chOff x="9813490" y="2577027"/>
              <a:chExt cx="101948" cy="101948"/>
            </a:xfrm>
          </p:grpSpPr>
          <p:cxnSp>
            <p:nvCxnSpPr>
              <p:cNvPr id="32029" name="Straight Connector 32028">
                <a:extLst>
                  <a:ext uri="{FF2B5EF4-FFF2-40B4-BE49-F238E27FC236}">
                    <a16:creationId xmlns:a16="http://schemas.microsoft.com/office/drawing/2014/main" id="{9F52AFD0-A3AA-8C1C-9B67-231E16ACA81E}"/>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30" name="Straight Connector 32029">
                <a:extLst>
                  <a:ext uri="{FF2B5EF4-FFF2-40B4-BE49-F238E27FC236}">
                    <a16:creationId xmlns:a16="http://schemas.microsoft.com/office/drawing/2014/main" id="{FCD884BA-A33F-B64E-5544-8E40D0F0ACD3}"/>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31" name="Group 32030">
              <a:extLst>
                <a:ext uri="{FF2B5EF4-FFF2-40B4-BE49-F238E27FC236}">
                  <a16:creationId xmlns:a16="http://schemas.microsoft.com/office/drawing/2014/main" id="{58451C95-6564-B904-5289-5EC83FF10B81}"/>
                </a:ext>
              </a:extLst>
            </p:cNvPr>
            <p:cNvGrpSpPr/>
            <p:nvPr/>
          </p:nvGrpSpPr>
          <p:grpSpPr>
            <a:xfrm>
              <a:off x="10829064" y="2820113"/>
              <a:ext cx="101948" cy="101948"/>
              <a:chOff x="9813490" y="2577027"/>
              <a:chExt cx="101948" cy="101948"/>
            </a:xfrm>
          </p:grpSpPr>
          <p:cxnSp>
            <p:nvCxnSpPr>
              <p:cNvPr id="32032" name="Straight Connector 32031">
                <a:extLst>
                  <a:ext uri="{FF2B5EF4-FFF2-40B4-BE49-F238E27FC236}">
                    <a16:creationId xmlns:a16="http://schemas.microsoft.com/office/drawing/2014/main" id="{A37A5B54-D5D1-7724-FBBB-34013ADDC3D5}"/>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33" name="Straight Connector 32032">
                <a:extLst>
                  <a:ext uri="{FF2B5EF4-FFF2-40B4-BE49-F238E27FC236}">
                    <a16:creationId xmlns:a16="http://schemas.microsoft.com/office/drawing/2014/main" id="{38DA32A5-9D83-E9D2-28FA-B1131029B90A}"/>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34" name="Group 32033">
              <a:extLst>
                <a:ext uri="{FF2B5EF4-FFF2-40B4-BE49-F238E27FC236}">
                  <a16:creationId xmlns:a16="http://schemas.microsoft.com/office/drawing/2014/main" id="{A7057A40-7416-23B1-3740-A47955A224E3}"/>
                </a:ext>
              </a:extLst>
            </p:cNvPr>
            <p:cNvGrpSpPr/>
            <p:nvPr/>
          </p:nvGrpSpPr>
          <p:grpSpPr>
            <a:xfrm>
              <a:off x="10979877" y="2820113"/>
              <a:ext cx="101948" cy="101948"/>
              <a:chOff x="9813490" y="2577027"/>
              <a:chExt cx="101948" cy="101948"/>
            </a:xfrm>
          </p:grpSpPr>
          <p:cxnSp>
            <p:nvCxnSpPr>
              <p:cNvPr id="32035" name="Straight Connector 32034">
                <a:extLst>
                  <a:ext uri="{FF2B5EF4-FFF2-40B4-BE49-F238E27FC236}">
                    <a16:creationId xmlns:a16="http://schemas.microsoft.com/office/drawing/2014/main" id="{D728910B-383E-2B15-37B1-B098A53536D4}"/>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36" name="Straight Connector 32035">
                <a:extLst>
                  <a:ext uri="{FF2B5EF4-FFF2-40B4-BE49-F238E27FC236}">
                    <a16:creationId xmlns:a16="http://schemas.microsoft.com/office/drawing/2014/main" id="{B4EEB832-CA6B-4779-19CF-A7BD76C69E2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37" name="Group 32036">
              <a:extLst>
                <a:ext uri="{FF2B5EF4-FFF2-40B4-BE49-F238E27FC236}">
                  <a16:creationId xmlns:a16="http://schemas.microsoft.com/office/drawing/2014/main" id="{B1D3EE34-8F3F-FF66-2204-1E8D87EC73AE}"/>
                </a:ext>
              </a:extLst>
            </p:cNvPr>
            <p:cNvGrpSpPr/>
            <p:nvPr/>
          </p:nvGrpSpPr>
          <p:grpSpPr>
            <a:xfrm>
              <a:off x="11027857" y="2820113"/>
              <a:ext cx="101948" cy="101948"/>
              <a:chOff x="9813490" y="2577027"/>
              <a:chExt cx="101948" cy="101948"/>
            </a:xfrm>
          </p:grpSpPr>
          <p:cxnSp>
            <p:nvCxnSpPr>
              <p:cNvPr id="32038" name="Straight Connector 32037">
                <a:extLst>
                  <a:ext uri="{FF2B5EF4-FFF2-40B4-BE49-F238E27FC236}">
                    <a16:creationId xmlns:a16="http://schemas.microsoft.com/office/drawing/2014/main" id="{4FEEC679-F3C1-7406-0A7E-F698A7B94A0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39" name="Straight Connector 32038">
                <a:extLst>
                  <a:ext uri="{FF2B5EF4-FFF2-40B4-BE49-F238E27FC236}">
                    <a16:creationId xmlns:a16="http://schemas.microsoft.com/office/drawing/2014/main" id="{101A4E0A-C96A-914A-1CD6-45E39AC9796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40" name="Group 32039">
              <a:extLst>
                <a:ext uri="{FF2B5EF4-FFF2-40B4-BE49-F238E27FC236}">
                  <a16:creationId xmlns:a16="http://schemas.microsoft.com/office/drawing/2014/main" id="{D26136FE-88CD-4E3F-0ED0-EB96F1F021C9}"/>
                </a:ext>
              </a:extLst>
            </p:cNvPr>
            <p:cNvGrpSpPr/>
            <p:nvPr/>
          </p:nvGrpSpPr>
          <p:grpSpPr>
            <a:xfrm>
              <a:off x="11246760" y="2820113"/>
              <a:ext cx="101948" cy="101948"/>
              <a:chOff x="9813490" y="2577027"/>
              <a:chExt cx="101948" cy="101948"/>
            </a:xfrm>
          </p:grpSpPr>
          <p:cxnSp>
            <p:nvCxnSpPr>
              <p:cNvPr id="32041" name="Straight Connector 32040">
                <a:extLst>
                  <a:ext uri="{FF2B5EF4-FFF2-40B4-BE49-F238E27FC236}">
                    <a16:creationId xmlns:a16="http://schemas.microsoft.com/office/drawing/2014/main" id="{19A53C0B-4CE2-92B0-D138-F6B6540382C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42" name="Straight Connector 32041">
                <a:extLst>
                  <a:ext uri="{FF2B5EF4-FFF2-40B4-BE49-F238E27FC236}">
                    <a16:creationId xmlns:a16="http://schemas.microsoft.com/office/drawing/2014/main" id="{2A02D20F-9917-CD55-B186-F2227F573EF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43" name="Group 32042">
              <a:extLst>
                <a:ext uri="{FF2B5EF4-FFF2-40B4-BE49-F238E27FC236}">
                  <a16:creationId xmlns:a16="http://schemas.microsoft.com/office/drawing/2014/main" id="{A4FF0850-825A-EB62-4B90-BAE610A91046}"/>
                </a:ext>
              </a:extLst>
            </p:cNvPr>
            <p:cNvGrpSpPr/>
            <p:nvPr/>
          </p:nvGrpSpPr>
          <p:grpSpPr>
            <a:xfrm>
              <a:off x="11399166" y="2820113"/>
              <a:ext cx="101948" cy="101948"/>
              <a:chOff x="9813490" y="2577027"/>
              <a:chExt cx="101948" cy="101948"/>
            </a:xfrm>
          </p:grpSpPr>
          <p:cxnSp>
            <p:nvCxnSpPr>
              <p:cNvPr id="32044" name="Straight Connector 32043">
                <a:extLst>
                  <a:ext uri="{FF2B5EF4-FFF2-40B4-BE49-F238E27FC236}">
                    <a16:creationId xmlns:a16="http://schemas.microsoft.com/office/drawing/2014/main" id="{994AAB07-8204-49FA-2C2B-0B2377CC0F9F}"/>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45" name="Straight Connector 32044">
                <a:extLst>
                  <a:ext uri="{FF2B5EF4-FFF2-40B4-BE49-F238E27FC236}">
                    <a16:creationId xmlns:a16="http://schemas.microsoft.com/office/drawing/2014/main" id="{33F24EC8-F5E4-33D5-F516-E0B4A59E5C58}"/>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46" name="Group 32045">
              <a:extLst>
                <a:ext uri="{FF2B5EF4-FFF2-40B4-BE49-F238E27FC236}">
                  <a16:creationId xmlns:a16="http://schemas.microsoft.com/office/drawing/2014/main" id="{726880F2-7FDC-E059-AF03-B983E5D141B9}"/>
                </a:ext>
              </a:extLst>
            </p:cNvPr>
            <p:cNvGrpSpPr/>
            <p:nvPr/>
          </p:nvGrpSpPr>
          <p:grpSpPr>
            <a:xfrm>
              <a:off x="11492248" y="2820113"/>
              <a:ext cx="101948" cy="101948"/>
              <a:chOff x="9813490" y="2577027"/>
              <a:chExt cx="101948" cy="101948"/>
            </a:xfrm>
          </p:grpSpPr>
          <p:cxnSp>
            <p:nvCxnSpPr>
              <p:cNvPr id="32047" name="Straight Connector 32046">
                <a:extLst>
                  <a:ext uri="{FF2B5EF4-FFF2-40B4-BE49-F238E27FC236}">
                    <a16:creationId xmlns:a16="http://schemas.microsoft.com/office/drawing/2014/main" id="{070DA19A-98A1-299A-54F3-81E4354EE51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48" name="Straight Connector 32047">
                <a:extLst>
                  <a:ext uri="{FF2B5EF4-FFF2-40B4-BE49-F238E27FC236}">
                    <a16:creationId xmlns:a16="http://schemas.microsoft.com/office/drawing/2014/main" id="{4CEC5DD8-36BD-C8AE-51B1-20A8C24A930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32075" name="Group 32074">
            <a:extLst>
              <a:ext uri="{FF2B5EF4-FFF2-40B4-BE49-F238E27FC236}">
                <a16:creationId xmlns:a16="http://schemas.microsoft.com/office/drawing/2014/main" id="{7C235926-1FE9-5702-C86F-1D73861B55E4}"/>
              </a:ext>
            </a:extLst>
          </p:cNvPr>
          <p:cNvGrpSpPr/>
          <p:nvPr/>
        </p:nvGrpSpPr>
        <p:grpSpPr>
          <a:xfrm>
            <a:off x="6613525" y="2336800"/>
            <a:ext cx="4239594" cy="1282811"/>
            <a:chOff x="6804025" y="2336800"/>
            <a:chExt cx="4239594" cy="1282811"/>
          </a:xfrm>
        </p:grpSpPr>
        <p:sp>
          <p:nvSpPr>
            <p:cNvPr id="32050" name="Freeform: Shape 32049">
              <a:extLst>
                <a:ext uri="{FF2B5EF4-FFF2-40B4-BE49-F238E27FC236}">
                  <a16:creationId xmlns:a16="http://schemas.microsoft.com/office/drawing/2014/main" id="{D0081B12-CBDB-7606-BBD1-AE6E35A6D524}"/>
                </a:ext>
              </a:extLst>
            </p:cNvPr>
            <p:cNvSpPr/>
            <p:nvPr/>
          </p:nvSpPr>
          <p:spPr bwMode="auto">
            <a:xfrm>
              <a:off x="6804025" y="2336800"/>
              <a:ext cx="4206875" cy="1228725"/>
            </a:xfrm>
            <a:custGeom>
              <a:avLst/>
              <a:gdLst>
                <a:gd name="connsiteX0" fmla="*/ 4206875 w 4206875"/>
                <a:gd name="connsiteY0" fmla="*/ 1228725 h 1228725"/>
                <a:gd name="connsiteX1" fmla="*/ 2387600 w 4206875"/>
                <a:gd name="connsiteY1" fmla="*/ 1228725 h 1228725"/>
                <a:gd name="connsiteX2" fmla="*/ 2387600 w 4206875"/>
                <a:gd name="connsiteY2" fmla="*/ 1143000 h 1228725"/>
                <a:gd name="connsiteX3" fmla="*/ 1949450 w 4206875"/>
                <a:gd name="connsiteY3" fmla="*/ 1143000 h 1228725"/>
                <a:gd name="connsiteX4" fmla="*/ 1949450 w 4206875"/>
                <a:gd name="connsiteY4" fmla="*/ 1085850 h 1228725"/>
                <a:gd name="connsiteX5" fmla="*/ 1933575 w 4206875"/>
                <a:gd name="connsiteY5" fmla="*/ 1085850 h 1228725"/>
                <a:gd name="connsiteX6" fmla="*/ 1933575 w 4206875"/>
                <a:gd name="connsiteY6" fmla="*/ 987425 h 1228725"/>
                <a:gd name="connsiteX7" fmla="*/ 1758950 w 4206875"/>
                <a:gd name="connsiteY7" fmla="*/ 987425 h 1228725"/>
                <a:gd name="connsiteX8" fmla="*/ 1758950 w 4206875"/>
                <a:gd name="connsiteY8" fmla="*/ 917575 h 1228725"/>
                <a:gd name="connsiteX9" fmla="*/ 1593850 w 4206875"/>
                <a:gd name="connsiteY9" fmla="*/ 917575 h 1228725"/>
                <a:gd name="connsiteX10" fmla="*/ 1593850 w 4206875"/>
                <a:gd name="connsiteY10" fmla="*/ 863600 h 1228725"/>
                <a:gd name="connsiteX11" fmla="*/ 1501775 w 4206875"/>
                <a:gd name="connsiteY11" fmla="*/ 863600 h 1228725"/>
                <a:gd name="connsiteX12" fmla="*/ 1501775 w 4206875"/>
                <a:gd name="connsiteY12" fmla="*/ 790575 h 1228725"/>
                <a:gd name="connsiteX13" fmla="*/ 1444625 w 4206875"/>
                <a:gd name="connsiteY13" fmla="*/ 790575 h 1228725"/>
                <a:gd name="connsiteX14" fmla="*/ 1444625 w 4206875"/>
                <a:gd name="connsiteY14" fmla="*/ 723900 h 1228725"/>
                <a:gd name="connsiteX15" fmla="*/ 1219200 w 4206875"/>
                <a:gd name="connsiteY15" fmla="*/ 723900 h 1228725"/>
                <a:gd name="connsiteX16" fmla="*/ 1219200 w 4206875"/>
                <a:gd name="connsiteY16" fmla="*/ 657225 h 1228725"/>
                <a:gd name="connsiteX17" fmla="*/ 955675 w 4206875"/>
                <a:gd name="connsiteY17" fmla="*/ 657225 h 1228725"/>
                <a:gd name="connsiteX18" fmla="*/ 955675 w 4206875"/>
                <a:gd name="connsiteY18" fmla="*/ 530225 h 1228725"/>
                <a:gd name="connsiteX19" fmla="*/ 876300 w 4206875"/>
                <a:gd name="connsiteY19" fmla="*/ 530225 h 1228725"/>
                <a:gd name="connsiteX20" fmla="*/ 876300 w 4206875"/>
                <a:gd name="connsiteY20" fmla="*/ 447675 h 1228725"/>
                <a:gd name="connsiteX21" fmla="*/ 869950 w 4206875"/>
                <a:gd name="connsiteY21" fmla="*/ 454025 h 1228725"/>
                <a:gd name="connsiteX22" fmla="*/ 869950 w 4206875"/>
                <a:gd name="connsiteY22" fmla="*/ 396875 h 1228725"/>
                <a:gd name="connsiteX23" fmla="*/ 765175 w 4206875"/>
                <a:gd name="connsiteY23" fmla="*/ 396875 h 1228725"/>
                <a:gd name="connsiteX24" fmla="*/ 765175 w 4206875"/>
                <a:gd name="connsiteY24" fmla="*/ 317500 h 1228725"/>
                <a:gd name="connsiteX25" fmla="*/ 758825 w 4206875"/>
                <a:gd name="connsiteY25" fmla="*/ 317500 h 1228725"/>
                <a:gd name="connsiteX26" fmla="*/ 758825 w 4206875"/>
                <a:gd name="connsiteY26" fmla="*/ 257175 h 1228725"/>
                <a:gd name="connsiteX27" fmla="*/ 581025 w 4206875"/>
                <a:gd name="connsiteY27" fmla="*/ 257175 h 1228725"/>
                <a:gd name="connsiteX28" fmla="*/ 581025 w 4206875"/>
                <a:gd name="connsiteY28" fmla="*/ 209550 h 1228725"/>
                <a:gd name="connsiteX29" fmla="*/ 581025 w 4206875"/>
                <a:gd name="connsiteY29" fmla="*/ 209550 h 1228725"/>
                <a:gd name="connsiteX30" fmla="*/ 581025 w 4206875"/>
                <a:gd name="connsiteY30" fmla="*/ 209550 h 1228725"/>
                <a:gd name="connsiteX31" fmla="*/ 581025 w 4206875"/>
                <a:gd name="connsiteY31" fmla="*/ 209550 h 1228725"/>
                <a:gd name="connsiteX32" fmla="*/ 552450 w 4206875"/>
                <a:gd name="connsiteY32" fmla="*/ 209550 h 1228725"/>
                <a:gd name="connsiteX33" fmla="*/ 552450 w 4206875"/>
                <a:gd name="connsiteY33" fmla="*/ 117475 h 1228725"/>
                <a:gd name="connsiteX34" fmla="*/ 196850 w 4206875"/>
                <a:gd name="connsiteY34" fmla="*/ 117475 h 1228725"/>
                <a:gd name="connsiteX35" fmla="*/ 196850 w 4206875"/>
                <a:gd name="connsiteY35" fmla="*/ 69850 h 1228725"/>
                <a:gd name="connsiteX36" fmla="*/ 161925 w 4206875"/>
                <a:gd name="connsiteY36" fmla="*/ 69850 h 1228725"/>
                <a:gd name="connsiteX37" fmla="*/ 161925 w 4206875"/>
                <a:gd name="connsiteY37" fmla="*/ 0 h 1228725"/>
                <a:gd name="connsiteX38" fmla="*/ 0 w 4206875"/>
                <a:gd name="connsiteY38" fmla="*/ 0 h 1228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206875" h="1228725">
                  <a:moveTo>
                    <a:pt x="4206875" y="1228725"/>
                  </a:moveTo>
                  <a:lnTo>
                    <a:pt x="2387600" y="1228725"/>
                  </a:lnTo>
                  <a:lnTo>
                    <a:pt x="2387600" y="1143000"/>
                  </a:lnTo>
                  <a:lnTo>
                    <a:pt x="1949450" y="1143000"/>
                  </a:lnTo>
                  <a:lnTo>
                    <a:pt x="1949450" y="1085850"/>
                  </a:lnTo>
                  <a:lnTo>
                    <a:pt x="1933575" y="1085850"/>
                  </a:lnTo>
                  <a:lnTo>
                    <a:pt x="1933575" y="987425"/>
                  </a:lnTo>
                  <a:lnTo>
                    <a:pt x="1758950" y="987425"/>
                  </a:lnTo>
                  <a:lnTo>
                    <a:pt x="1758950" y="917575"/>
                  </a:lnTo>
                  <a:lnTo>
                    <a:pt x="1593850" y="917575"/>
                  </a:lnTo>
                  <a:lnTo>
                    <a:pt x="1593850" y="863600"/>
                  </a:lnTo>
                  <a:lnTo>
                    <a:pt x="1501775" y="863600"/>
                  </a:lnTo>
                  <a:lnTo>
                    <a:pt x="1501775" y="790575"/>
                  </a:lnTo>
                  <a:lnTo>
                    <a:pt x="1444625" y="790575"/>
                  </a:lnTo>
                  <a:lnTo>
                    <a:pt x="1444625" y="723900"/>
                  </a:lnTo>
                  <a:lnTo>
                    <a:pt x="1219200" y="723900"/>
                  </a:lnTo>
                  <a:lnTo>
                    <a:pt x="1219200" y="657225"/>
                  </a:lnTo>
                  <a:lnTo>
                    <a:pt x="955675" y="657225"/>
                  </a:lnTo>
                  <a:lnTo>
                    <a:pt x="955675" y="530225"/>
                  </a:lnTo>
                  <a:lnTo>
                    <a:pt x="876300" y="530225"/>
                  </a:lnTo>
                  <a:lnTo>
                    <a:pt x="876300" y="447675"/>
                  </a:lnTo>
                  <a:lnTo>
                    <a:pt x="869950" y="454025"/>
                  </a:lnTo>
                  <a:lnTo>
                    <a:pt x="869950" y="396875"/>
                  </a:lnTo>
                  <a:lnTo>
                    <a:pt x="765175" y="396875"/>
                  </a:lnTo>
                  <a:lnTo>
                    <a:pt x="765175" y="317500"/>
                  </a:lnTo>
                  <a:lnTo>
                    <a:pt x="758825" y="317500"/>
                  </a:lnTo>
                  <a:lnTo>
                    <a:pt x="758825" y="257175"/>
                  </a:lnTo>
                  <a:lnTo>
                    <a:pt x="581025" y="257175"/>
                  </a:lnTo>
                  <a:lnTo>
                    <a:pt x="581025" y="209550"/>
                  </a:lnTo>
                  <a:lnTo>
                    <a:pt x="581025" y="209550"/>
                  </a:lnTo>
                  <a:lnTo>
                    <a:pt x="581025" y="209550"/>
                  </a:lnTo>
                  <a:lnTo>
                    <a:pt x="581025" y="209550"/>
                  </a:lnTo>
                  <a:lnTo>
                    <a:pt x="552450" y="209550"/>
                  </a:lnTo>
                  <a:lnTo>
                    <a:pt x="552450" y="117475"/>
                  </a:lnTo>
                  <a:lnTo>
                    <a:pt x="196850" y="117475"/>
                  </a:lnTo>
                  <a:lnTo>
                    <a:pt x="196850" y="69850"/>
                  </a:lnTo>
                  <a:lnTo>
                    <a:pt x="161925" y="69850"/>
                  </a:lnTo>
                  <a:lnTo>
                    <a:pt x="161925" y="0"/>
                  </a:lnTo>
                  <a:lnTo>
                    <a:pt x="0" y="0"/>
                  </a:lnTo>
                </a:path>
              </a:pathLst>
            </a:custGeom>
            <a:noFill/>
            <a:ln w="28575">
              <a:solidFill>
                <a:schemeClr val="accent2"/>
              </a:solidFill>
              <a:miter lim="800000"/>
              <a:headEnd/>
              <a:tailEnd/>
            </a:ln>
          </p:spPr>
          <p:txBody>
            <a:bodyPr rtlCol="0" anchor="ctr"/>
            <a:lstStyle/>
            <a:p>
              <a:pPr algn="ctr"/>
              <a:endParaRPr lang="en-US"/>
            </a:p>
          </p:txBody>
        </p:sp>
        <p:grpSp>
          <p:nvGrpSpPr>
            <p:cNvPr id="32051" name="Group 32050">
              <a:extLst>
                <a:ext uri="{FF2B5EF4-FFF2-40B4-BE49-F238E27FC236}">
                  <a16:creationId xmlns:a16="http://schemas.microsoft.com/office/drawing/2014/main" id="{513B0D3F-DF2E-7476-CA92-426901EC81A8}"/>
                </a:ext>
              </a:extLst>
            </p:cNvPr>
            <p:cNvGrpSpPr/>
            <p:nvPr/>
          </p:nvGrpSpPr>
          <p:grpSpPr>
            <a:xfrm>
              <a:off x="10293244" y="3514551"/>
              <a:ext cx="101948" cy="101948"/>
              <a:chOff x="9813490" y="2577027"/>
              <a:chExt cx="101948" cy="101948"/>
            </a:xfrm>
          </p:grpSpPr>
          <p:cxnSp>
            <p:nvCxnSpPr>
              <p:cNvPr id="32052" name="Straight Connector 32051">
                <a:extLst>
                  <a:ext uri="{FF2B5EF4-FFF2-40B4-BE49-F238E27FC236}">
                    <a16:creationId xmlns:a16="http://schemas.microsoft.com/office/drawing/2014/main" id="{EB42EC54-15A3-005C-8024-B8446EE64F8B}"/>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53" name="Straight Connector 32052">
                <a:extLst>
                  <a:ext uri="{FF2B5EF4-FFF2-40B4-BE49-F238E27FC236}">
                    <a16:creationId xmlns:a16="http://schemas.microsoft.com/office/drawing/2014/main" id="{D0747797-4ECE-3A58-BD22-CA245DE5D3ED}"/>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54" name="Group 32053">
              <a:extLst>
                <a:ext uri="{FF2B5EF4-FFF2-40B4-BE49-F238E27FC236}">
                  <a16:creationId xmlns:a16="http://schemas.microsoft.com/office/drawing/2014/main" id="{CB1D1CB4-CDF1-F01B-FBC4-EBC3770DA180}"/>
                </a:ext>
              </a:extLst>
            </p:cNvPr>
            <p:cNvGrpSpPr/>
            <p:nvPr/>
          </p:nvGrpSpPr>
          <p:grpSpPr>
            <a:xfrm>
              <a:off x="10195552" y="3517663"/>
              <a:ext cx="101948" cy="101948"/>
              <a:chOff x="9813490" y="2577027"/>
              <a:chExt cx="101948" cy="101948"/>
            </a:xfrm>
          </p:grpSpPr>
          <p:cxnSp>
            <p:nvCxnSpPr>
              <p:cNvPr id="32055" name="Straight Connector 32054">
                <a:extLst>
                  <a:ext uri="{FF2B5EF4-FFF2-40B4-BE49-F238E27FC236}">
                    <a16:creationId xmlns:a16="http://schemas.microsoft.com/office/drawing/2014/main" id="{616A54F7-E6FB-241B-CCA9-7B3F0673DD33}"/>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56" name="Straight Connector 32055">
                <a:extLst>
                  <a:ext uri="{FF2B5EF4-FFF2-40B4-BE49-F238E27FC236}">
                    <a16:creationId xmlns:a16="http://schemas.microsoft.com/office/drawing/2014/main" id="{578D23FC-DDC4-6682-6522-E107C2C14A5D}"/>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57" name="Group 32056">
              <a:extLst>
                <a:ext uri="{FF2B5EF4-FFF2-40B4-BE49-F238E27FC236}">
                  <a16:creationId xmlns:a16="http://schemas.microsoft.com/office/drawing/2014/main" id="{2C06D920-DCAA-C4E6-F95B-3385C3E01FF8}"/>
                </a:ext>
              </a:extLst>
            </p:cNvPr>
            <p:cNvGrpSpPr/>
            <p:nvPr/>
          </p:nvGrpSpPr>
          <p:grpSpPr>
            <a:xfrm>
              <a:off x="10852741" y="3517663"/>
              <a:ext cx="101948" cy="101948"/>
              <a:chOff x="9813490" y="2577027"/>
              <a:chExt cx="101948" cy="101948"/>
            </a:xfrm>
          </p:grpSpPr>
          <p:cxnSp>
            <p:nvCxnSpPr>
              <p:cNvPr id="32058" name="Straight Connector 32057">
                <a:extLst>
                  <a:ext uri="{FF2B5EF4-FFF2-40B4-BE49-F238E27FC236}">
                    <a16:creationId xmlns:a16="http://schemas.microsoft.com/office/drawing/2014/main" id="{C7CFEC52-3BBE-8C6C-04F9-02E5621DBC3A}"/>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59" name="Straight Connector 32058">
                <a:extLst>
                  <a:ext uri="{FF2B5EF4-FFF2-40B4-BE49-F238E27FC236}">
                    <a16:creationId xmlns:a16="http://schemas.microsoft.com/office/drawing/2014/main" id="{192B8384-7E5E-610F-F06B-B932B5F0F93D}"/>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60" name="Group 32059">
              <a:extLst>
                <a:ext uri="{FF2B5EF4-FFF2-40B4-BE49-F238E27FC236}">
                  <a16:creationId xmlns:a16="http://schemas.microsoft.com/office/drawing/2014/main" id="{45DA8574-3C2B-C97B-7A85-7A6DB2C7DBA9}"/>
                </a:ext>
              </a:extLst>
            </p:cNvPr>
            <p:cNvGrpSpPr/>
            <p:nvPr/>
          </p:nvGrpSpPr>
          <p:grpSpPr>
            <a:xfrm>
              <a:off x="10941671" y="3517663"/>
              <a:ext cx="101948" cy="101948"/>
              <a:chOff x="9813490" y="2577027"/>
              <a:chExt cx="101948" cy="101948"/>
            </a:xfrm>
          </p:grpSpPr>
          <p:cxnSp>
            <p:nvCxnSpPr>
              <p:cNvPr id="32061" name="Straight Connector 32060">
                <a:extLst>
                  <a:ext uri="{FF2B5EF4-FFF2-40B4-BE49-F238E27FC236}">
                    <a16:creationId xmlns:a16="http://schemas.microsoft.com/office/drawing/2014/main" id="{F7489947-199A-6F92-C983-AEAB552635F6}"/>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62" name="Straight Connector 32061">
                <a:extLst>
                  <a:ext uri="{FF2B5EF4-FFF2-40B4-BE49-F238E27FC236}">
                    <a16:creationId xmlns:a16="http://schemas.microsoft.com/office/drawing/2014/main" id="{FB8782EC-0E11-0D17-5DD1-0BA919738A84}"/>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63" name="Group 32062">
              <a:extLst>
                <a:ext uri="{FF2B5EF4-FFF2-40B4-BE49-F238E27FC236}">
                  <a16:creationId xmlns:a16="http://schemas.microsoft.com/office/drawing/2014/main" id="{69599033-DECB-2032-E7CF-2ACB5CE01212}"/>
                </a:ext>
              </a:extLst>
            </p:cNvPr>
            <p:cNvGrpSpPr/>
            <p:nvPr/>
          </p:nvGrpSpPr>
          <p:grpSpPr>
            <a:xfrm>
              <a:off x="9702173" y="3517663"/>
              <a:ext cx="101948" cy="101948"/>
              <a:chOff x="9813490" y="2577027"/>
              <a:chExt cx="101948" cy="101948"/>
            </a:xfrm>
          </p:grpSpPr>
          <p:cxnSp>
            <p:nvCxnSpPr>
              <p:cNvPr id="32064" name="Straight Connector 32063">
                <a:extLst>
                  <a:ext uri="{FF2B5EF4-FFF2-40B4-BE49-F238E27FC236}">
                    <a16:creationId xmlns:a16="http://schemas.microsoft.com/office/drawing/2014/main" id="{B4C0F39B-BD3F-2DC8-3658-F7C9469B15BE}"/>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65" name="Straight Connector 32064">
                <a:extLst>
                  <a:ext uri="{FF2B5EF4-FFF2-40B4-BE49-F238E27FC236}">
                    <a16:creationId xmlns:a16="http://schemas.microsoft.com/office/drawing/2014/main" id="{5F27FDB2-052A-67DA-6256-DC3917580C7F}"/>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66" name="Group 32065">
              <a:extLst>
                <a:ext uri="{FF2B5EF4-FFF2-40B4-BE49-F238E27FC236}">
                  <a16:creationId xmlns:a16="http://schemas.microsoft.com/office/drawing/2014/main" id="{83AE8A0B-F326-7B91-62A9-9329ACF9D299}"/>
                </a:ext>
              </a:extLst>
            </p:cNvPr>
            <p:cNvGrpSpPr/>
            <p:nvPr/>
          </p:nvGrpSpPr>
          <p:grpSpPr>
            <a:xfrm>
              <a:off x="8840175" y="3425590"/>
              <a:ext cx="101948" cy="101948"/>
              <a:chOff x="9813490" y="2577027"/>
              <a:chExt cx="101948" cy="101948"/>
            </a:xfrm>
          </p:grpSpPr>
          <p:cxnSp>
            <p:nvCxnSpPr>
              <p:cNvPr id="32067" name="Straight Connector 32066">
                <a:extLst>
                  <a:ext uri="{FF2B5EF4-FFF2-40B4-BE49-F238E27FC236}">
                    <a16:creationId xmlns:a16="http://schemas.microsoft.com/office/drawing/2014/main" id="{9DC6BF2F-FB8B-937C-21C1-EA9F622557A9}"/>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68" name="Straight Connector 32067">
                <a:extLst>
                  <a:ext uri="{FF2B5EF4-FFF2-40B4-BE49-F238E27FC236}">
                    <a16:creationId xmlns:a16="http://schemas.microsoft.com/office/drawing/2014/main" id="{F75EEFB2-FB4F-FF9E-86D5-3448130D19D4}"/>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69" name="Group 32068">
              <a:extLst>
                <a:ext uri="{FF2B5EF4-FFF2-40B4-BE49-F238E27FC236}">
                  <a16:creationId xmlns:a16="http://schemas.microsoft.com/office/drawing/2014/main" id="{C0261498-02CC-7F2F-CAC7-C6CC03AF8907}"/>
                </a:ext>
              </a:extLst>
            </p:cNvPr>
            <p:cNvGrpSpPr/>
            <p:nvPr/>
          </p:nvGrpSpPr>
          <p:grpSpPr>
            <a:xfrm>
              <a:off x="8796286" y="3425590"/>
              <a:ext cx="101948" cy="101948"/>
              <a:chOff x="9813490" y="2577027"/>
              <a:chExt cx="101948" cy="101948"/>
            </a:xfrm>
          </p:grpSpPr>
          <p:cxnSp>
            <p:nvCxnSpPr>
              <p:cNvPr id="32070" name="Straight Connector 32069">
                <a:extLst>
                  <a:ext uri="{FF2B5EF4-FFF2-40B4-BE49-F238E27FC236}">
                    <a16:creationId xmlns:a16="http://schemas.microsoft.com/office/drawing/2014/main" id="{34DC9D7B-924A-982A-4B39-895468E46F63}"/>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71" name="Straight Connector 32070">
                <a:extLst>
                  <a:ext uri="{FF2B5EF4-FFF2-40B4-BE49-F238E27FC236}">
                    <a16:creationId xmlns:a16="http://schemas.microsoft.com/office/drawing/2014/main" id="{72242C04-6F46-0D8A-CB95-0C107B0C9CFB}"/>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72" name="Group 32071">
              <a:extLst>
                <a:ext uri="{FF2B5EF4-FFF2-40B4-BE49-F238E27FC236}">
                  <a16:creationId xmlns:a16="http://schemas.microsoft.com/office/drawing/2014/main" id="{F8E4A29C-1FEC-F7AF-CD94-AD39D073BA0A}"/>
                </a:ext>
              </a:extLst>
            </p:cNvPr>
            <p:cNvGrpSpPr/>
            <p:nvPr/>
          </p:nvGrpSpPr>
          <p:grpSpPr>
            <a:xfrm>
              <a:off x="8469166" y="3204596"/>
              <a:ext cx="101948" cy="101948"/>
              <a:chOff x="9813490" y="2577027"/>
              <a:chExt cx="101948" cy="101948"/>
            </a:xfrm>
          </p:grpSpPr>
          <p:cxnSp>
            <p:nvCxnSpPr>
              <p:cNvPr id="32073" name="Straight Connector 32072">
                <a:extLst>
                  <a:ext uri="{FF2B5EF4-FFF2-40B4-BE49-F238E27FC236}">
                    <a16:creationId xmlns:a16="http://schemas.microsoft.com/office/drawing/2014/main" id="{C7B483D7-5EF7-6CF5-583F-3A49E83ACC44}"/>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74" name="Straight Connector 32073">
                <a:extLst>
                  <a:ext uri="{FF2B5EF4-FFF2-40B4-BE49-F238E27FC236}">
                    <a16:creationId xmlns:a16="http://schemas.microsoft.com/office/drawing/2014/main" id="{86B00836-9CDE-653E-2BB4-3DC89B55C6AF}"/>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grpSp>
        <p:nvGrpSpPr>
          <p:cNvPr id="32113" name="Group 32112">
            <a:extLst>
              <a:ext uri="{FF2B5EF4-FFF2-40B4-BE49-F238E27FC236}">
                <a16:creationId xmlns:a16="http://schemas.microsoft.com/office/drawing/2014/main" id="{3E8D58DA-7B14-E520-C773-A73525673933}"/>
              </a:ext>
            </a:extLst>
          </p:cNvPr>
          <p:cNvGrpSpPr/>
          <p:nvPr/>
        </p:nvGrpSpPr>
        <p:grpSpPr>
          <a:xfrm>
            <a:off x="6753225" y="2352675"/>
            <a:ext cx="4194489" cy="1231683"/>
            <a:chOff x="6943725" y="2352675"/>
            <a:chExt cx="4194489" cy="1231683"/>
          </a:xfrm>
        </p:grpSpPr>
        <p:sp>
          <p:nvSpPr>
            <p:cNvPr id="32076" name="Freeform: Shape 32075">
              <a:extLst>
                <a:ext uri="{FF2B5EF4-FFF2-40B4-BE49-F238E27FC236}">
                  <a16:creationId xmlns:a16="http://schemas.microsoft.com/office/drawing/2014/main" id="{B1A2C90D-9E7B-63AF-63EB-B3FFAC199F84}"/>
                </a:ext>
              </a:extLst>
            </p:cNvPr>
            <p:cNvSpPr/>
            <p:nvPr/>
          </p:nvSpPr>
          <p:spPr bwMode="auto">
            <a:xfrm>
              <a:off x="6943725" y="2352675"/>
              <a:ext cx="4156075" cy="1184275"/>
            </a:xfrm>
            <a:custGeom>
              <a:avLst/>
              <a:gdLst>
                <a:gd name="connsiteX0" fmla="*/ 4143375 w 4143375"/>
                <a:gd name="connsiteY0" fmla="*/ 1187450 h 1187450"/>
                <a:gd name="connsiteX1" fmla="*/ 2190750 w 4143375"/>
                <a:gd name="connsiteY1" fmla="*/ 1187450 h 1187450"/>
                <a:gd name="connsiteX2" fmla="*/ 2190750 w 4143375"/>
                <a:gd name="connsiteY2" fmla="*/ 1117600 h 1187450"/>
                <a:gd name="connsiteX3" fmla="*/ 1800225 w 4143375"/>
                <a:gd name="connsiteY3" fmla="*/ 1117600 h 1187450"/>
                <a:gd name="connsiteX4" fmla="*/ 1800225 w 4143375"/>
                <a:gd name="connsiteY4" fmla="*/ 1012825 h 1187450"/>
                <a:gd name="connsiteX5" fmla="*/ 1292225 w 4143375"/>
                <a:gd name="connsiteY5" fmla="*/ 1012825 h 1187450"/>
                <a:gd name="connsiteX6" fmla="*/ 1292225 w 4143375"/>
                <a:gd name="connsiteY6" fmla="*/ 968375 h 1187450"/>
                <a:gd name="connsiteX7" fmla="*/ 1022350 w 4143375"/>
                <a:gd name="connsiteY7" fmla="*/ 968375 h 1187450"/>
                <a:gd name="connsiteX8" fmla="*/ 1022350 w 4143375"/>
                <a:gd name="connsiteY8" fmla="*/ 911225 h 1187450"/>
                <a:gd name="connsiteX9" fmla="*/ 800100 w 4143375"/>
                <a:gd name="connsiteY9" fmla="*/ 911225 h 1187450"/>
                <a:gd name="connsiteX10" fmla="*/ 800100 w 4143375"/>
                <a:gd name="connsiteY10" fmla="*/ 806450 h 1187450"/>
                <a:gd name="connsiteX11" fmla="*/ 762000 w 4143375"/>
                <a:gd name="connsiteY11" fmla="*/ 806450 h 1187450"/>
                <a:gd name="connsiteX12" fmla="*/ 762000 w 4143375"/>
                <a:gd name="connsiteY12" fmla="*/ 752475 h 1187450"/>
                <a:gd name="connsiteX13" fmla="*/ 593725 w 4143375"/>
                <a:gd name="connsiteY13" fmla="*/ 752475 h 1187450"/>
                <a:gd name="connsiteX14" fmla="*/ 593725 w 4143375"/>
                <a:gd name="connsiteY14" fmla="*/ 654050 h 1187450"/>
                <a:gd name="connsiteX15" fmla="*/ 536575 w 4143375"/>
                <a:gd name="connsiteY15" fmla="*/ 654050 h 1187450"/>
                <a:gd name="connsiteX16" fmla="*/ 536575 w 4143375"/>
                <a:gd name="connsiteY16" fmla="*/ 495300 h 1187450"/>
                <a:gd name="connsiteX17" fmla="*/ 508000 w 4143375"/>
                <a:gd name="connsiteY17" fmla="*/ 495300 h 1187450"/>
                <a:gd name="connsiteX18" fmla="*/ 508000 w 4143375"/>
                <a:gd name="connsiteY18" fmla="*/ 447675 h 1187450"/>
                <a:gd name="connsiteX19" fmla="*/ 447675 w 4143375"/>
                <a:gd name="connsiteY19" fmla="*/ 447675 h 1187450"/>
                <a:gd name="connsiteX20" fmla="*/ 447675 w 4143375"/>
                <a:gd name="connsiteY20" fmla="*/ 415925 h 1187450"/>
                <a:gd name="connsiteX21" fmla="*/ 406400 w 4143375"/>
                <a:gd name="connsiteY21" fmla="*/ 415925 h 1187450"/>
                <a:gd name="connsiteX22" fmla="*/ 406400 w 4143375"/>
                <a:gd name="connsiteY22" fmla="*/ 355600 h 1187450"/>
                <a:gd name="connsiteX23" fmla="*/ 260350 w 4143375"/>
                <a:gd name="connsiteY23" fmla="*/ 355600 h 1187450"/>
                <a:gd name="connsiteX24" fmla="*/ 260350 w 4143375"/>
                <a:gd name="connsiteY24" fmla="*/ 314325 h 1187450"/>
                <a:gd name="connsiteX25" fmla="*/ 203200 w 4143375"/>
                <a:gd name="connsiteY25" fmla="*/ 314325 h 1187450"/>
                <a:gd name="connsiteX26" fmla="*/ 203200 w 4143375"/>
                <a:gd name="connsiteY26" fmla="*/ 266700 h 1187450"/>
                <a:gd name="connsiteX27" fmla="*/ 146050 w 4143375"/>
                <a:gd name="connsiteY27" fmla="*/ 266700 h 1187450"/>
                <a:gd name="connsiteX28" fmla="*/ 146050 w 4143375"/>
                <a:gd name="connsiteY28" fmla="*/ 222250 h 1187450"/>
                <a:gd name="connsiteX29" fmla="*/ 95250 w 4143375"/>
                <a:gd name="connsiteY29" fmla="*/ 222250 h 1187450"/>
                <a:gd name="connsiteX30" fmla="*/ 95250 w 4143375"/>
                <a:gd name="connsiteY30" fmla="*/ 171450 h 1187450"/>
                <a:gd name="connsiteX31" fmla="*/ 82550 w 4143375"/>
                <a:gd name="connsiteY31" fmla="*/ 171450 h 1187450"/>
                <a:gd name="connsiteX32" fmla="*/ 82550 w 4143375"/>
                <a:gd name="connsiteY32" fmla="*/ 114300 h 1187450"/>
                <a:gd name="connsiteX33" fmla="*/ 19050 w 4143375"/>
                <a:gd name="connsiteY33" fmla="*/ 114300 h 1187450"/>
                <a:gd name="connsiteX34" fmla="*/ 19050 w 4143375"/>
                <a:gd name="connsiteY34" fmla="*/ 69850 h 1187450"/>
                <a:gd name="connsiteX35" fmla="*/ 0 w 4143375"/>
                <a:gd name="connsiteY35" fmla="*/ 88900 h 1187450"/>
                <a:gd name="connsiteX36" fmla="*/ 0 w 4143375"/>
                <a:gd name="connsiteY36" fmla="*/ 0 h 1187450"/>
                <a:gd name="connsiteX0" fmla="*/ 4156075 w 4156075"/>
                <a:gd name="connsiteY0" fmla="*/ 1187450 h 1187450"/>
                <a:gd name="connsiteX1" fmla="*/ 2203450 w 4156075"/>
                <a:gd name="connsiteY1" fmla="*/ 1187450 h 1187450"/>
                <a:gd name="connsiteX2" fmla="*/ 2203450 w 4156075"/>
                <a:gd name="connsiteY2" fmla="*/ 1117600 h 1187450"/>
                <a:gd name="connsiteX3" fmla="*/ 1812925 w 4156075"/>
                <a:gd name="connsiteY3" fmla="*/ 1117600 h 1187450"/>
                <a:gd name="connsiteX4" fmla="*/ 1812925 w 4156075"/>
                <a:gd name="connsiteY4" fmla="*/ 1012825 h 1187450"/>
                <a:gd name="connsiteX5" fmla="*/ 1304925 w 4156075"/>
                <a:gd name="connsiteY5" fmla="*/ 1012825 h 1187450"/>
                <a:gd name="connsiteX6" fmla="*/ 1304925 w 4156075"/>
                <a:gd name="connsiteY6" fmla="*/ 968375 h 1187450"/>
                <a:gd name="connsiteX7" fmla="*/ 1035050 w 4156075"/>
                <a:gd name="connsiteY7" fmla="*/ 968375 h 1187450"/>
                <a:gd name="connsiteX8" fmla="*/ 1035050 w 4156075"/>
                <a:gd name="connsiteY8" fmla="*/ 911225 h 1187450"/>
                <a:gd name="connsiteX9" fmla="*/ 812800 w 4156075"/>
                <a:gd name="connsiteY9" fmla="*/ 911225 h 1187450"/>
                <a:gd name="connsiteX10" fmla="*/ 812800 w 4156075"/>
                <a:gd name="connsiteY10" fmla="*/ 806450 h 1187450"/>
                <a:gd name="connsiteX11" fmla="*/ 774700 w 4156075"/>
                <a:gd name="connsiteY11" fmla="*/ 806450 h 1187450"/>
                <a:gd name="connsiteX12" fmla="*/ 774700 w 4156075"/>
                <a:gd name="connsiteY12" fmla="*/ 752475 h 1187450"/>
                <a:gd name="connsiteX13" fmla="*/ 606425 w 4156075"/>
                <a:gd name="connsiteY13" fmla="*/ 752475 h 1187450"/>
                <a:gd name="connsiteX14" fmla="*/ 606425 w 4156075"/>
                <a:gd name="connsiteY14" fmla="*/ 654050 h 1187450"/>
                <a:gd name="connsiteX15" fmla="*/ 549275 w 4156075"/>
                <a:gd name="connsiteY15" fmla="*/ 654050 h 1187450"/>
                <a:gd name="connsiteX16" fmla="*/ 549275 w 4156075"/>
                <a:gd name="connsiteY16" fmla="*/ 495300 h 1187450"/>
                <a:gd name="connsiteX17" fmla="*/ 520700 w 4156075"/>
                <a:gd name="connsiteY17" fmla="*/ 495300 h 1187450"/>
                <a:gd name="connsiteX18" fmla="*/ 520700 w 4156075"/>
                <a:gd name="connsiteY18" fmla="*/ 447675 h 1187450"/>
                <a:gd name="connsiteX19" fmla="*/ 460375 w 4156075"/>
                <a:gd name="connsiteY19" fmla="*/ 447675 h 1187450"/>
                <a:gd name="connsiteX20" fmla="*/ 460375 w 4156075"/>
                <a:gd name="connsiteY20" fmla="*/ 415925 h 1187450"/>
                <a:gd name="connsiteX21" fmla="*/ 419100 w 4156075"/>
                <a:gd name="connsiteY21" fmla="*/ 415925 h 1187450"/>
                <a:gd name="connsiteX22" fmla="*/ 419100 w 4156075"/>
                <a:gd name="connsiteY22" fmla="*/ 355600 h 1187450"/>
                <a:gd name="connsiteX23" fmla="*/ 273050 w 4156075"/>
                <a:gd name="connsiteY23" fmla="*/ 355600 h 1187450"/>
                <a:gd name="connsiteX24" fmla="*/ 273050 w 4156075"/>
                <a:gd name="connsiteY24" fmla="*/ 314325 h 1187450"/>
                <a:gd name="connsiteX25" fmla="*/ 215900 w 4156075"/>
                <a:gd name="connsiteY25" fmla="*/ 314325 h 1187450"/>
                <a:gd name="connsiteX26" fmla="*/ 215900 w 4156075"/>
                <a:gd name="connsiteY26" fmla="*/ 266700 h 1187450"/>
                <a:gd name="connsiteX27" fmla="*/ 158750 w 4156075"/>
                <a:gd name="connsiteY27" fmla="*/ 266700 h 1187450"/>
                <a:gd name="connsiteX28" fmla="*/ 158750 w 4156075"/>
                <a:gd name="connsiteY28" fmla="*/ 222250 h 1187450"/>
                <a:gd name="connsiteX29" fmla="*/ 107950 w 4156075"/>
                <a:gd name="connsiteY29" fmla="*/ 222250 h 1187450"/>
                <a:gd name="connsiteX30" fmla="*/ 107950 w 4156075"/>
                <a:gd name="connsiteY30" fmla="*/ 171450 h 1187450"/>
                <a:gd name="connsiteX31" fmla="*/ 95250 w 4156075"/>
                <a:gd name="connsiteY31" fmla="*/ 171450 h 1187450"/>
                <a:gd name="connsiteX32" fmla="*/ 95250 w 4156075"/>
                <a:gd name="connsiteY32" fmla="*/ 114300 h 1187450"/>
                <a:gd name="connsiteX33" fmla="*/ 31750 w 4156075"/>
                <a:gd name="connsiteY33" fmla="*/ 114300 h 1187450"/>
                <a:gd name="connsiteX34" fmla="*/ 31750 w 4156075"/>
                <a:gd name="connsiteY34" fmla="*/ 69850 h 1187450"/>
                <a:gd name="connsiteX35" fmla="*/ 0 w 4156075"/>
                <a:gd name="connsiteY35" fmla="*/ 69850 h 1187450"/>
                <a:gd name="connsiteX36" fmla="*/ 12700 w 4156075"/>
                <a:gd name="connsiteY36" fmla="*/ 0 h 1187450"/>
                <a:gd name="connsiteX0" fmla="*/ 4156075 w 4156075"/>
                <a:gd name="connsiteY0" fmla="*/ 1184275 h 1184275"/>
                <a:gd name="connsiteX1" fmla="*/ 2203450 w 4156075"/>
                <a:gd name="connsiteY1" fmla="*/ 1184275 h 1184275"/>
                <a:gd name="connsiteX2" fmla="*/ 2203450 w 4156075"/>
                <a:gd name="connsiteY2" fmla="*/ 1114425 h 1184275"/>
                <a:gd name="connsiteX3" fmla="*/ 1812925 w 4156075"/>
                <a:gd name="connsiteY3" fmla="*/ 1114425 h 1184275"/>
                <a:gd name="connsiteX4" fmla="*/ 1812925 w 4156075"/>
                <a:gd name="connsiteY4" fmla="*/ 1009650 h 1184275"/>
                <a:gd name="connsiteX5" fmla="*/ 1304925 w 4156075"/>
                <a:gd name="connsiteY5" fmla="*/ 1009650 h 1184275"/>
                <a:gd name="connsiteX6" fmla="*/ 1304925 w 4156075"/>
                <a:gd name="connsiteY6" fmla="*/ 965200 h 1184275"/>
                <a:gd name="connsiteX7" fmla="*/ 1035050 w 4156075"/>
                <a:gd name="connsiteY7" fmla="*/ 965200 h 1184275"/>
                <a:gd name="connsiteX8" fmla="*/ 1035050 w 4156075"/>
                <a:gd name="connsiteY8" fmla="*/ 908050 h 1184275"/>
                <a:gd name="connsiteX9" fmla="*/ 812800 w 4156075"/>
                <a:gd name="connsiteY9" fmla="*/ 908050 h 1184275"/>
                <a:gd name="connsiteX10" fmla="*/ 812800 w 4156075"/>
                <a:gd name="connsiteY10" fmla="*/ 803275 h 1184275"/>
                <a:gd name="connsiteX11" fmla="*/ 774700 w 4156075"/>
                <a:gd name="connsiteY11" fmla="*/ 803275 h 1184275"/>
                <a:gd name="connsiteX12" fmla="*/ 774700 w 4156075"/>
                <a:gd name="connsiteY12" fmla="*/ 749300 h 1184275"/>
                <a:gd name="connsiteX13" fmla="*/ 606425 w 4156075"/>
                <a:gd name="connsiteY13" fmla="*/ 749300 h 1184275"/>
                <a:gd name="connsiteX14" fmla="*/ 606425 w 4156075"/>
                <a:gd name="connsiteY14" fmla="*/ 650875 h 1184275"/>
                <a:gd name="connsiteX15" fmla="*/ 549275 w 4156075"/>
                <a:gd name="connsiteY15" fmla="*/ 650875 h 1184275"/>
                <a:gd name="connsiteX16" fmla="*/ 549275 w 4156075"/>
                <a:gd name="connsiteY16" fmla="*/ 492125 h 1184275"/>
                <a:gd name="connsiteX17" fmla="*/ 520700 w 4156075"/>
                <a:gd name="connsiteY17" fmla="*/ 492125 h 1184275"/>
                <a:gd name="connsiteX18" fmla="*/ 520700 w 4156075"/>
                <a:gd name="connsiteY18" fmla="*/ 444500 h 1184275"/>
                <a:gd name="connsiteX19" fmla="*/ 460375 w 4156075"/>
                <a:gd name="connsiteY19" fmla="*/ 444500 h 1184275"/>
                <a:gd name="connsiteX20" fmla="*/ 460375 w 4156075"/>
                <a:gd name="connsiteY20" fmla="*/ 412750 h 1184275"/>
                <a:gd name="connsiteX21" fmla="*/ 419100 w 4156075"/>
                <a:gd name="connsiteY21" fmla="*/ 412750 h 1184275"/>
                <a:gd name="connsiteX22" fmla="*/ 419100 w 4156075"/>
                <a:gd name="connsiteY22" fmla="*/ 352425 h 1184275"/>
                <a:gd name="connsiteX23" fmla="*/ 273050 w 4156075"/>
                <a:gd name="connsiteY23" fmla="*/ 352425 h 1184275"/>
                <a:gd name="connsiteX24" fmla="*/ 273050 w 4156075"/>
                <a:gd name="connsiteY24" fmla="*/ 311150 h 1184275"/>
                <a:gd name="connsiteX25" fmla="*/ 215900 w 4156075"/>
                <a:gd name="connsiteY25" fmla="*/ 311150 h 1184275"/>
                <a:gd name="connsiteX26" fmla="*/ 215900 w 4156075"/>
                <a:gd name="connsiteY26" fmla="*/ 263525 h 1184275"/>
                <a:gd name="connsiteX27" fmla="*/ 158750 w 4156075"/>
                <a:gd name="connsiteY27" fmla="*/ 263525 h 1184275"/>
                <a:gd name="connsiteX28" fmla="*/ 158750 w 4156075"/>
                <a:gd name="connsiteY28" fmla="*/ 219075 h 1184275"/>
                <a:gd name="connsiteX29" fmla="*/ 107950 w 4156075"/>
                <a:gd name="connsiteY29" fmla="*/ 219075 h 1184275"/>
                <a:gd name="connsiteX30" fmla="*/ 107950 w 4156075"/>
                <a:gd name="connsiteY30" fmla="*/ 168275 h 1184275"/>
                <a:gd name="connsiteX31" fmla="*/ 95250 w 4156075"/>
                <a:gd name="connsiteY31" fmla="*/ 168275 h 1184275"/>
                <a:gd name="connsiteX32" fmla="*/ 95250 w 4156075"/>
                <a:gd name="connsiteY32" fmla="*/ 111125 h 1184275"/>
                <a:gd name="connsiteX33" fmla="*/ 31750 w 4156075"/>
                <a:gd name="connsiteY33" fmla="*/ 111125 h 1184275"/>
                <a:gd name="connsiteX34" fmla="*/ 31750 w 4156075"/>
                <a:gd name="connsiteY34" fmla="*/ 66675 h 1184275"/>
                <a:gd name="connsiteX35" fmla="*/ 0 w 4156075"/>
                <a:gd name="connsiteY35" fmla="*/ 66675 h 1184275"/>
                <a:gd name="connsiteX36" fmla="*/ 0 w 4156075"/>
                <a:gd name="connsiteY36" fmla="*/ 0 h 118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156075" h="1184275">
                  <a:moveTo>
                    <a:pt x="4156075" y="1184275"/>
                  </a:moveTo>
                  <a:lnTo>
                    <a:pt x="2203450" y="1184275"/>
                  </a:lnTo>
                  <a:lnTo>
                    <a:pt x="2203450" y="1114425"/>
                  </a:lnTo>
                  <a:lnTo>
                    <a:pt x="1812925" y="1114425"/>
                  </a:lnTo>
                  <a:lnTo>
                    <a:pt x="1812925" y="1009650"/>
                  </a:lnTo>
                  <a:lnTo>
                    <a:pt x="1304925" y="1009650"/>
                  </a:lnTo>
                  <a:lnTo>
                    <a:pt x="1304925" y="965200"/>
                  </a:lnTo>
                  <a:lnTo>
                    <a:pt x="1035050" y="965200"/>
                  </a:lnTo>
                  <a:lnTo>
                    <a:pt x="1035050" y="908050"/>
                  </a:lnTo>
                  <a:lnTo>
                    <a:pt x="812800" y="908050"/>
                  </a:lnTo>
                  <a:lnTo>
                    <a:pt x="812800" y="803275"/>
                  </a:lnTo>
                  <a:lnTo>
                    <a:pt x="774700" y="803275"/>
                  </a:lnTo>
                  <a:lnTo>
                    <a:pt x="774700" y="749300"/>
                  </a:lnTo>
                  <a:lnTo>
                    <a:pt x="606425" y="749300"/>
                  </a:lnTo>
                  <a:lnTo>
                    <a:pt x="606425" y="650875"/>
                  </a:lnTo>
                  <a:lnTo>
                    <a:pt x="549275" y="650875"/>
                  </a:lnTo>
                  <a:lnTo>
                    <a:pt x="549275" y="492125"/>
                  </a:lnTo>
                  <a:lnTo>
                    <a:pt x="520700" y="492125"/>
                  </a:lnTo>
                  <a:lnTo>
                    <a:pt x="520700" y="444500"/>
                  </a:lnTo>
                  <a:lnTo>
                    <a:pt x="460375" y="444500"/>
                  </a:lnTo>
                  <a:lnTo>
                    <a:pt x="460375" y="412750"/>
                  </a:lnTo>
                  <a:lnTo>
                    <a:pt x="419100" y="412750"/>
                  </a:lnTo>
                  <a:lnTo>
                    <a:pt x="419100" y="352425"/>
                  </a:lnTo>
                  <a:lnTo>
                    <a:pt x="273050" y="352425"/>
                  </a:lnTo>
                  <a:lnTo>
                    <a:pt x="273050" y="311150"/>
                  </a:lnTo>
                  <a:lnTo>
                    <a:pt x="215900" y="311150"/>
                  </a:lnTo>
                  <a:lnTo>
                    <a:pt x="215900" y="263525"/>
                  </a:lnTo>
                  <a:lnTo>
                    <a:pt x="158750" y="263525"/>
                  </a:lnTo>
                  <a:lnTo>
                    <a:pt x="158750" y="219075"/>
                  </a:lnTo>
                  <a:lnTo>
                    <a:pt x="107950" y="219075"/>
                  </a:lnTo>
                  <a:lnTo>
                    <a:pt x="107950" y="168275"/>
                  </a:lnTo>
                  <a:lnTo>
                    <a:pt x="95250" y="168275"/>
                  </a:lnTo>
                  <a:lnTo>
                    <a:pt x="95250" y="111125"/>
                  </a:lnTo>
                  <a:lnTo>
                    <a:pt x="31750" y="111125"/>
                  </a:lnTo>
                  <a:lnTo>
                    <a:pt x="31750" y="66675"/>
                  </a:lnTo>
                  <a:lnTo>
                    <a:pt x="0" y="66675"/>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32077" name="Group 32076">
              <a:extLst>
                <a:ext uri="{FF2B5EF4-FFF2-40B4-BE49-F238E27FC236}">
                  <a16:creationId xmlns:a16="http://schemas.microsoft.com/office/drawing/2014/main" id="{25FCE30C-9EE1-A90A-1E11-F5C887B95D02}"/>
                </a:ext>
              </a:extLst>
            </p:cNvPr>
            <p:cNvGrpSpPr/>
            <p:nvPr/>
          </p:nvGrpSpPr>
          <p:grpSpPr>
            <a:xfrm>
              <a:off x="7608687" y="3050653"/>
              <a:ext cx="101948" cy="101948"/>
              <a:chOff x="9813490" y="2577027"/>
              <a:chExt cx="101948" cy="101948"/>
            </a:xfrm>
          </p:grpSpPr>
          <p:cxnSp>
            <p:nvCxnSpPr>
              <p:cNvPr id="32078" name="Straight Connector 32077">
                <a:extLst>
                  <a:ext uri="{FF2B5EF4-FFF2-40B4-BE49-F238E27FC236}">
                    <a16:creationId xmlns:a16="http://schemas.microsoft.com/office/drawing/2014/main" id="{6207F815-88CC-E825-436A-8A47BBBD777A}"/>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79" name="Straight Connector 32078">
                <a:extLst>
                  <a:ext uri="{FF2B5EF4-FFF2-40B4-BE49-F238E27FC236}">
                    <a16:creationId xmlns:a16="http://schemas.microsoft.com/office/drawing/2014/main" id="{BA0C2BB2-18B2-ECB8-FC6E-D3DD3A4E5588}"/>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80" name="Group 32079">
              <a:extLst>
                <a:ext uri="{FF2B5EF4-FFF2-40B4-BE49-F238E27FC236}">
                  <a16:creationId xmlns:a16="http://schemas.microsoft.com/office/drawing/2014/main" id="{3AF9AFA5-ED9A-EE46-ED3A-D88B13C72512}"/>
                </a:ext>
              </a:extLst>
            </p:cNvPr>
            <p:cNvGrpSpPr/>
            <p:nvPr/>
          </p:nvGrpSpPr>
          <p:grpSpPr>
            <a:xfrm>
              <a:off x="8728217" y="3408756"/>
              <a:ext cx="101948" cy="101948"/>
              <a:chOff x="9813490" y="2577027"/>
              <a:chExt cx="101948" cy="101948"/>
            </a:xfrm>
          </p:grpSpPr>
          <p:cxnSp>
            <p:nvCxnSpPr>
              <p:cNvPr id="32081" name="Straight Connector 32080">
                <a:extLst>
                  <a:ext uri="{FF2B5EF4-FFF2-40B4-BE49-F238E27FC236}">
                    <a16:creationId xmlns:a16="http://schemas.microsoft.com/office/drawing/2014/main" id="{462FD221-2284-6532-09FB-EE852A668421}"/>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82" name="Straight Connector 32081">
                <a:extLst>
                  <a:ext uri="{FF2B5EF4-FFF2-40B4-BE49-F238E27FC236}">
                    <a16:creationId xmlns:a16="http://schemas.microsoft.com/office/drawing/2014/main" id="{7F45A559-5682-278A-CF80-D14190E08A6E}"/>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83" name="Group 32082">
              <a:extLst>
                <a:ext uri="{FF2B5EF4-FFF2-40B4-BE49-F238E27FC236}">
                  <a16:creationId xmlns:a16="http://schemas.microsoft.com/office/drawing/2014/main" id="{63472631-6CD4-9DF7-2746-1D1E387B8A52}"/>
                </a:ext>
              </a:extLst>
            </p:cNvPr>
            <p:cNvGrpSpPr/>
            <p:nvPr/>
          </p:nvGrpSpPr>
          <p:grpSpPr>
            <a:xfrm>
              <a:off x="8908825" y="3408756"/>
              <a:ext cx="101948" cy="101948"/>
              <a:chOff x="9813490" y="2577027"/>
              <a:chExt cx="101948" cy="101948"/>
            </a:xfrm>
          </p:grpSpPr>
          <p:cxnSp>
            <p:nvCxnSpPr>
              <p:cNvPr id="32084" name="Straight Connector 32083">
                <a:extLst>
                  <a:ext uri="{FF2B5EF4-FFF2-40B4-BE49-F238E27FC236}">
                    <a16:creationId xmlns:a16="http://schemas.microsoft.com/office/drawing/2014/main" id="{A4F1CE8A-DB71-F600-F82A-AE3E65F03BAA}"/>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85" name="Straight Connector 32084">
                <a:extLst>
                  <a:ext uri="{FF2B5EF4-FFF2-40B4-BE49-F238E27FC236}">
                    <a16:creationId xmlns:a16="http://schemas.microsoft.com/office/drawing/2014/main" id="{F8DB4379-DB7C-B577-5AE2-E78067FCF5EB}"/>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86" name="Group 32085">
              <a:extLst>
                <a:ext uri="{FF2B5EF4-FFF2-40B4-BE49-F238E27FC236}">
                  <a16:creationId xmlns:a16="http://schemas.microsoft.com/office/drawing/2014/main" id="{B2919642-B623-F9A1-1EAA-3007FBBF1D54}"/>
                </a:ext>
              </a:extLst>
            </p:cNvPr>
            <p:cNvGrpSpPr/>
            <p:nvPr/>
          </p:nvGrpSpPr>
          <p:grpSpPr>
            <a:xfrm>
              <a:off x="9019620" y="3408756"/>
              <a:ext cx="101948" cy="101948"/>
              <a:chOff x="9813490" y="2577027"/>
              <a:chExt cx="101948" cy="101948"/>
            </a:xfrm>
          </p:grpSpPr>
          <p:cxnSp>
            <p:nvCxnSpPr>
              <p:cNvPr id="32087" name="Straight Connector 32086">
                <a:extLst>
                  <a:ext uri="{FF2B5EF4-FFF2-40B4-BE49-F238E27FC236}">
                    <a16:creationId xmlns:a16="http://schemas.microsoft.com/office/drawing/2014/main" id="{C0149015-418D-954A-FF13-A9727163945E}"/>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88" name="Straight Connector 32087">
                <a:extLst>
                  <a:ext uri="{FF2B5EF4-FFF2-40B4-BE49-F238E27FC236}">
                    <a16:creationId xmlns:a16="http://schemas.microsoft.com/office/drawing/2014/main" id="{A4FCC5EC-012D-ACCB-9AB5-10E90C04122B}"/>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89" name="Group 32088">
              <a:extLst>
                <a:ext uri="{FF2B5EF4-FFF2-40B4-BE49-F238E27FC236}">
                  <a16:creationId xmlns:a16="http://schemas.microsoft.com/office/drawing/2014/main" id="{AAB8D05B-E75B-DAEE-4778-3CA0DFD94C38}"/>
                </a:ext>
              </a:extLst>
            </p:cNvPr>
            <p:cNvGrpSpPr/>
            <p:nvPr/>
          </p:nvGrpSpPr>
          <p:grpSpPr>
            <a:xfrm>
              <a:off x="9118848" y="3482410"/>
              <a:ext cx="101948" cy="101948"/>
              <a:chOff x="9813490" y="2577027"/>
              <a:chExt cx="101948" cy="101948"/>
            </a:xfrm>
          </p:grpSpPr>
          <p:cxnSp>
            <p:nvCxnSpPr>
              <p:cNvPr id="32090" name="Straight Connector 32089">
                <a:extLst>
                  <a:ext uri="{FF2B5EF4-FFF2-40B4-BE49-F238E27FC236}">
                    <a16:creationId xmlns:a16="http://schemas.microsoft.com/office/drawing/2014/main" id="{7F9F3D7F-2AB6-B8F8-09F9-74521DA73F66}"/>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91" name="Straight Connector 32090">
                <a:extLst>
                  <a:ext uri="{FF2B5EF4-FFF2-40B4-BE49-F238E27FC236}">
                    <a16:creationId xmlns:a16="http://schemas.microsoft.com/office/drawing/2014/main" id="{A2DAFFC6-5D09-394A-D7AD-3A13BA7A566D}"/>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92" name="Group 32091">
              <a:extLst>
                <a:ext uri="{FF2B5EF4-FFF2-40B4-BE49-F238E27FC236}">
                  <a16:creationId xmlns:a16="http://schemas.microsoft.com/office/drawing/2014/main" id="{A299042D-B644-1928-2D8F-97DF436E9C72}"/>
                </a:ext>
              </a:extLst>
            </p:cNvPr>
            <p:cNvGrpSpPr/>
            <p:nvPr/>
          </p:nvGrpSpPr>
          <p:grpSpPr>
            <a:xfrm>
              <a:off x="9544489" y="3482410"/>
              <a:ext cx="101948" cy="101948"/>
              <a:chOff x="9813490" y="2577027"/>
              <a:chExt cx="101948" cy="101948"/>
            </a:xfrm>
          </p:grpSpPr>
          <p:cxnSp>
            <p:nvCxnSpPr>
              <p:cNvPr id="32093" name="Straight Connector 32092">
                <a:extLst>
                  <a:ext uri="{FF2B5EF4-FFF2-40B4-BE49-F238E27FC236}">
                    <a16:creationId xmlns:a16="http://schemas.microsoft.com/office/drawing/2014/main" id="{62B6C4EC-A2BA-5256-3568-70F7B93C40DB}"/>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94" name="Straight Connector 32093">
                <a:extLst>
                  <a:ext uri="{FF2B5EF4-FFF2-40B4-BE49-F238E27FC236}">
                    <a16:creationId xmlns:a16="http://schemas.microsoft.com/office/drawing/2014/main" id="{AE5AEC31-E113-731E-6CA0-AFF4FBF97756}"/>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95" name="Group 32094">
              <a:extLst>
                <a:ext uri="{FF2B5EF4-FFF2-40B4-BE49-F238E27FC236}">
                  <a16:creationId xmlns:a16="http://schemas.microsoft.com/office/drawing/2014/main" id="{383E7A7D-D6C2-80C8-F0DC-DBB2757A5FDA}"/>
                </a:ext>
              </a:extLst>
            </p:cNvPr>
            <p:cNvGrpSpPr/>
            <p:nvPr/>
          </p:nvGrpSpPr>
          <p:grpSpPr>
            <a:xfrm>
              <a:off x="9693536" y="3482410"/>
              <a:ext cx="101948" cy="101948"/>
              <a:chOff x="9813490" y="2577027"/>
              <a:chExt cx="101948" cy="101948"/>
            </a:xfrm>
          </p:grpSpPr>
          <p:cxnSp>
            <p:nvCxnSpPr>
              <p:cNvPr id="32096" name="Straight Connector 32095">
                <a:extLst>
                  <a:ext uri="{FF2B5EF4-FFF2-40B4-BE49-F238E27FC236}">
                    <a16:creationId xmlns:a16="http://schemas.microsoft.com/office/drawing/2014/main" id="{8D3E6BCC-086B-89AD-D8D1-5EEA32F30013}"/>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97" name="Straight Connector 32096">
                <a:extLst>
                  <a:ext uri="{FF2B5EF4-FFF2-40B4-BE49-F238E27FC236}">
                    <a16:creationId xmlns:a16="http://schemas.microsoft.com/office/drawing/2014/main" id="{87ECF12A-787C-9061-FB47-B24735D8C87A}"/>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98" name="Group 32097">
              <a:extLst>
                <a:ext uri="{FF2B5EF4-FFF2-40B4-BE49-F238E27FC236}">
                  <a16:creationId xmlns:a16="http://schemas.microsoft.com/office/drawing/2014/main" id="{A8272EF2-00E4-E154-FAAD-236E81366F5B}"/>
                </a:ext>
              </a:extLst>
            </p:cNvPr>
            <p:cNvGrpSpPr/>
            <p:nvPr/>
          </p:nvGrpSpPr>
          <p:grpSpPr>
            <a:xfrm>
              <a:off x="9751019" y="3482410"/>
              <a:ext cx="101948" cy="101948"/>
              <a:chOff x="9813490" y="2577027"/>
              <a:chExt cx="101948" cy="101948"/>
            </a:xfrm>
          </p:grpSpPr>
          <p:cxnSp>
            <p:nvCxnSpPr>
              <p:cNvPr id="32099" name="Straight Connector 32098">
                <a:extLst>
                  <a:ext uri="{FF2B5EF4-FFF2-40B4-BE49-F238E27FC236}">
                    <a16:creationId xmlns:a16="http://schemas.microsoft.com/office/drawing/2014/main" id="{964D6CD7-DE62-9A48-8A73-C0B5F787D8F9}"/>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100" name="Straight Connector 32099">
                <a:extLst>
                  <a:ext uri="{FF2B5EF4-FFF2-40B4-BE49-F238E27FC236}">
                    <a16:creationId xmlns:a16="http://schemas.microsoft.com/office/drawing/2014/main" id="{F288BDF8-E6A5-C938-6439-B6B18A150056}"/>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101" name="Group 32100">
              <a:extLst>
                <a:ext uri="{FF2B5EF4-FFF2-40B4-BE49-F238E27FC236}">
                  <a16:creationId xmlns:a16="http://schemas.microsoft.com/office/drawing/2014/main" id="{61D77607-83AB-7375-7472-637F1AA46A84}"/>
                </a:ext>
              </a:extLst>
            </p:cNvPr>
            <p:cNvGrpSpPr/>
            <p:nvPr/>
          </p:nvGrpSpPr>
          <p:grpSpPr>
            <a:xfrm>
              <a:off x="10007446" y="3482410"/>
              <a:ext cx="101948" cy="101948"/>
              <a:chOff x="9813490" y="2577027"/>
              <a:chExt cx="101948" cy="101948"/>
            </a:xfrm>
          </p:grpSpPr>
          <p:cxnSp>
            <p:nvCxnSpPr>
              <p:cNvPr id="32102" name="Straight Connector 32101">
                <a:extLst>
                  <a:ext uri="{FF2B5EF4-FFF2-40B4-BE49-F238E27FC236}">
                    <a16:creationId xmlns:a16="http://schemas.microsoft.com/office/drawing/2014/main" id="{3B70BA31-ECD5-93D7-7DB3-FEBB537B6217}"/>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103" name="Straight Connector 32102">
                <a:extLst>
                  <a:ext uri="{FF2B5EF4-FFF2-40B4-BE49-F238E27FC236}">
                    <a16:creationId xmlns:a16="http://schemas.microsoft.com/office/drawing/2014/main" id="{29BD035B-30D7-DE40-324A-232A543C0366}"/>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104" name="Group 32103">
              <a:extLst>
                <a:ext uri="{FF2B5EF4-FFF2-40B4-BE49-F238E27FC236}">
                  <a16:creationId xmlns:a16="http://schemas.microsoft.com/office/drawing/2014/main" id="{9F6E78EC-FA39-78DA-29C9-D29600A4D99A}"/>
                </a:ext>
              </a:extLst>
            </p:cNvPr>
            <p:cNvGrpSpPr/>
            <p:nvPr/>
          </p:nvGrpSpPr>
          <p:grpSpPr>
            <a:xfrm>
              <a:off x="10403813" y="3482410"/>
              <a:ext cx="101948" cy="101948"/>
              <a:chOff x="9813490" y="2577027"/>
              <a:chExt cx="101948" cy="101948"/>
            </a:xfrm>
          </p:grpSpPr>
          <p:cxnSp>
            <p:nvCxnSpPr>
              <p:cNvPr id="32105" name="Straight Connector 32104">
                <a:extLst>
                  <a:ext uri="{FF2B5EF4-FFF2-40B4-BE49-F238E27FC236}">
                    <a16:creationId xmlns:a16="http://schemas.microsoft.com/office/drawing/2014/main" id="{2B7FC860-9AE5-2BB0-61B2-7B9791CD87E1}"/>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106" name="Straight Connector 32105">
                <a:extLst>
                  <a:ext uri="{FF2B5EF4-FFF2-40B4-BE49-F238E27FC236}">
                    <a16:creationId xmlns:a16="http://schemas.microsoft.com/office/drawing/2014/main" id="{555764EA-B4CD-42A7-BB6B-5B1A0F6861D6}"/>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107" name="Group 32106">
              <a:extLst>
                <a:ext uri="{FF2B5EF4-FFF2-40B4-BE49-F238E27FC236}">
                  <a16:creationId xmlns:a16="http://schemas.microsoft.com/office/drawing/2014/main" id="{B7A525D5-E539-82AA-2FC9-A634C2F23AE6}"/>
                </a:ext>
              </a:extLst>
            </p:cNvPr>
            <p:cNvGrpSpPr/>
            <p:nvPr/>
          </p:nvGrpSpPr>
          <p:grpSpPr>
            <a:xfrm>
              <a:off x="10632584" y="3482410"/>
              <a:ext cx="101948" cy="101948"/>
              <a:chOff x="9813490" y="2577027"/>
              <a:chExt cx="101948" cy="101948"/>
            </a:xfrm>
          </p:grpSpPr>
          <p:cxnSp>
            <p:nvCxnSpPr>
              <p:cNvPr id="32108" name="Straight Connector 32107">
                <a:extLst>
                  <a:ext uri="{FF2B5EF4-FFF2-40B4-BE49-F238E27FC236}">
                    <a16:creationId xmlns:a16="http://schemas.microsoft.com/office/drawing/2014/main" id="{DCA0F45C-7883-8DED-D2E1-A004A9E6F3D1}"/>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109" name="Straight Connector 32108">
                <a:extLst>
                  <a:ext uri="{FF2B5EF4-FFF2-40B4-BE49-F238E27FC236}">
                    <a16:creationId xmlns:a16="http://schemas.microsoft.com/office/drawing/2014/main" id="{9364F66B-8430-9629-CCD2-D9F5728EEF7E}"/>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110" name="Group 32109">
              <a:extLst>
                <a:ext uri="{FF2B5EF4-FFF2-40B4-BE49-F238E27FC236}">
                  <a16:creationId xmlns:a16="http://schemas.microsoft.com/office/drawing/2014/main" id="{54146828-F1D3-E696-71F5-E14D62BCB08D}"/>
                </a:ext>
              </a:extLst>
            </p:cNvPr>
            <p:cNvGrpSpPr/>
            <p:nvPr/>
          </p:nvGrpSpPr>
          <p:grpSpPr>
            <a:xfrm>
              <a:off x="11036266" y="3482410"/>
              <a:ext cx="101948" cy="101948"/>
              <a:chOff x="9813490" y="2577027"/>
              <a:chExt cx="101948" cy="101948"/>
            </a:xfrm>
          </p:grpSpPr>
          <p:cxnSp>
            <p:nvCxnSpPr>
              <p:cNvPr id="32111" name="Straight Connector 32110">
                <a:extLst>
                  <a:ext uri="{FF2B5EF4-FFF2-40B4-BE49-F238E27FC236}">
                    <a16:creationId xmlns:a16="http://schemas.microsoft.com/office/drawing/2014/main" id="{FEDAB487-85D0-E507-531B-C21C81D6FBCF}"/>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112" name="Straight Connector 32111">
                <a:extLst>
                  <a:ext uri="{FF2B5EF4-FFF2-40B4-BE49-F238E27FC236}">
                    <a16:creationId xmlns:a16="http://schemas.microsoft.com/office/drawing/2014/main" id="{3126129D-CCC5-1B90-E1E4-8A3E6F8B9D85}"/>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spTree>
    <p:extLst>
      <p:ext uri="{BB962C8B-B14F-4D97-AF65-F5344CB8AC3E}">
        <p14:creationId xmlns:p14="http://schemas.microsoft.com/office/powerpoint/2010/main" val="1012457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Glofitamab in R/R LBCL: PFS, OS Landmark Analysis by Response at EoT</a:t>
            </a:r>
            <a:endParaRPr lang="en-US" altLang="en-US" dirty="0"/>
          </a:p>
        </p:txBody>
      </p:sp>
      <p:cxnSp>
        <p:nvCxnSpPr>
          <p:cNvPr id="9" name="Straight Connector 8">
            <a:extLst>
              <a:ext uri="{FF2B5EF4-FFF2-40B4-BE49-F238E27FC236}">
                <a16:creationId xmlns:a16="http://schemas.microsoft.com/office/drawing/2014/main" id="{5099F333-3892-6883-2DAA-3D0E24132206}"/>
              </a:ext>
            </a:extLst>
          </p:cNvPr>
          <p:cNvCxnSpPr>
            <a:cxnSpLocks/>
          </p:cNvCxnSpPr>
          <p:nvPr/>
        </p:nvCxnSpPr>
        <p:spPr bwMode="auto">
          <a:xfrm>
            <a:off x="3154114" y="2577945"/>
            <a:ext cx="0" cy="1496155"/>
          </a:xfrm>
          <a:prstGeom prst="line">
            <a:avLst/>
          </a:prstGeom>
          <a:noFill/>
          <a:ln w="28575" cap="flat" cmpd="sng" algn="ctr">
            <a:solidFill>
              <a:schemeClr val="tx2">
                <a:lumMod val="50000"/>
              </a:schemeClr>
            </a:solidFill>
            <a:prstDash val="dash"/>
            <a:round/>
            <a:headEnd type="none" w="med" len="med"/>
            <a:tailEnd type="none" w="med" len="med"/>
          </a:ln>
          <a:effectLst/>
        </p:spPr>
      </p:cxnSp>
      <p:sp>
        <p:nvSpPr>
          <p:cNvPr id="11" name="TextBox 10">
            <a:extLst>
              <a:ext uri="{FF2B5EF4-FFF2-40B4-BE49-F238E27FC236}">
                <a16:creationId xmlns:a16="http://schemas.microsoft.com/office/drawing/2014/main" id="{40E23DFB-5CBC-F87C-E331-E37B6EAF7CD3}"/>
              </a:ext>
            </a:extLst>
          </p:cNvPr>
          <p:cNvSpPr txBox="1"/>
          <p:nvPr/>
        </p:nvSpPr>
        <p:spPr bwMode="auto">
          <a:xfrm>
            <a:off x="2861766" y="2281815"/>
            <a:ext cx="565646" cy="383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cxnSp>
        <p:nvCxnSpPr>
          <p:cNvPr id="12" name="Straight Connector 11">
            <a:extLst>
              <a:ext uri="{FF2B5EF4-FFF2-40B4-BE49-F238E27FC236}">
                <a16:creationId xmlns:a16="http://schemas.microsoft.com/office/drawing/2014/main" id="{40437507-2FBA-CFB2-8C88-6381A620F349}"/>
              </a:ext>
            </a:extLst>
          </p:cNvPr>
          <p:cNvCxnSpPr>
            <a:cxnSpLocks/>
          </p:cNvCxnSpPr>
          <p:nvPr/>
        </p:nvCxnSpPr>
        <p:spPr bwMode="auto">
          <a:xfrm>
            <a:off x="8696340" y="2387558"/>
            <a:ext cx="0" cy="1676689"/>
          </a:xfrm>
          <a:prstGeom prst="line">
            <a:avLst/>
          </a:prstGeom>
          <a:noFill/>
          <a:ln w="28575" cap="flat" cmpd="sng" algn="ctr">
            <a:solidFill>
              <a:schemeClr val="tx2">
                <a:lumMod val="50000"/>
              </a:schemeClr>
            </a:solidFill>
            <a:prstDash val="dash"/>
            <a:round/>
            <a:headEnd type="none" w="med" len="med"/>
            <a:tailEnd type="none" w="med" len="med"/>
          </a:ln>
          <a:effectLst/>
        </p:spPr>
      </p:cxnSp>
      <p:sp>
        <p:nvSpPr>
          <p:cNvPr id="13" name="TextBox 12">
            <a:extLst>
              <a:ext uri="{FF2B5EF4-FFF2-40B4-BE49-F238E27FC236}">
                <a16:creationId xmlns:a16="http://schemas.microsoft.com/office/drawing/2014/main" id="{58CB1C91-681D-213D-E559-DF99B0D68670}"/>
              </a:ext>
            </a:extLst>
          </p:cNvPr>
          <p:cNvSpPr txBox="1"/>
          <p:nvPr/>
        </p:nvSpPr>
        <p:spPr bwMode="auto">
          <a:xfrm>
            <a:off x="8506806" y="2019300"/>
            <a:ext cx="583814" cy="396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92%</a:t>
            </a:r>
          </a:p>
        </p:txBody>
      </p:sp>
      <p:sp>
        <p:nvSpPr>
          <p:cNvPr id="10" name="Content Placeholder 4">
            <a:extLst>
              <a:ext uri="{FF2B5EF4-FFF2-40B4-BE49-F238E27FC236}">
                <a16:creationId xmlns:a16="http://schemas.microsoft.com/office/drawing/2014/main" id="{26CD6BC3-3EDA-868F-BAD1-F5F0839121E8}"/>
              </a:ext>
            </a:extLst>
          </p:cNvPr>
          <p:cNvSpPr txBox="1">
            <a:spLocks/>
          </p:cNvSpPr>
          <p:nvPr/>
        </p:nvSpPr>
        <p:spPr>
          <a:xfrm>
            <a:off x="609759" y="5334138"/>
            <a:ext cx="10872445" cy="842337"/>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400" b="0" kern="0" dirty="0"/>
              <a:t>Most patients in CR at end of treatment survived ≥12 mo</a:t>
            </a:r>
          </a:p>
          <a:p>
            <a:endParaRPr lang="en-US" altLang="en-US" sz="2400" b="0" kern="0" dirty="0"/>
          </a:p>
        </p:txBody>
      </p:sp>
      <p:sp>
        <p:nvSpPr>
          <p:cNvPr id="2" name="TextBox 1">
            <a:extLst>
              <a:ext uri="{FF2B5EF4-FFF2-40B4-BE49-F238E27FC236}">
                <a16:creationId xmlns:a16="http://schemas.microsoft.com/office/drawing/2014/main" id="{33A70C7E-E2E8-3A90-7043-F29C9C021ED5}"/>
              </a:ext>
            </a:extLst>
          </p:cNvPr>
          <p:cNvSpPr txBox="1"/>
          <p:nvPr/>
        </p:nvSpPr>
        <p:spPr bwMode="auto">
          <a:xfrm>
            <a:off x="2680231" y="1490718"/>
            <a:ext cx="14943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PFS</a:t>
            </a:r>
          </a:p>
        </p:txBody>
      </p:sp>
      <p:sp>
        <p:nvSpPr>
          <p:cNvPr id="5" name="TextBox 4">
            <a:extLst>
              <a:ext uri="{FF2B5EF4-FFF2-40B4-BE49-F238E27FC236}">
                <a16:creationId xmlns:a16="http://schemas.microsoft.com/office/drawing/2014/main" id="{626D4303-8D48-538A-602A-FB77B9E86622}"/>
              </a:ext>
            </a:extLst>
          </p:cNvPr>
          <p:cNvSpPr txBox="1"/>
          <p:nvPr/>
        </p:nvSpPr>
        <p:spPr bwMode="auto">
          <a:xfrm>
            <a:off x="8227480" y="1485230"/>
            <a:ext cx="14943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OS</a:t>
            </a:r>
          </a:p>
        </p:txBody>
      </p:sp>
      <p:sp>
        <p:nvSpPr>
          <p:cNvPr id="17" name="Text Box 15">
            <a:extLst>
              <a:ext uri="{FF2B5EF4-FFF2-40B4-BE49-F238E27FC236}">
                <a16:creationId xmlns:a16="http://schemas.microsoft.com/office/drawing/2014/main" id="{172BCB72-34E9-726D-9982-5B2F722918D2}"/>
              </a:ext>
            </a:extLst>
          </p:cNvPr>
          <p:cNvSpPr txBox="1">
            <a:spLocks noChangeArrowheads="1"/>
          </p:cNvSpPr>
          <p:nvPr/>
        </p:nvSpPr>
        <p:spPr bwMode="auto">
          <a:xfrm>
            <a:off x="412751" y="63762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Falchi. ASCO 2023. Abstr 7550. Reproduced with permission.</a:t>
            </a:r>
            <a:endParaRPr lang="en-US" altLang="en-US" sz="1200" b="0" dirty="0">
              <a:solidFill>
                <a:schemeClr val="bg2"/>
              </a:solidFill>
              <a:latin typeface="Calibri" panose="020F0502020204030204" pitchFamily="34" charset="0"/>
            </a:endParaRPr>
          </a:p>
        </p:txBody>
      </p:sp>
      <p:sp>
        <p:nvSpPr>
          <p:cNvPr id="4" name="TextBox 3">
            <a:extLst>
              <a:ext uri="{FF2B5EF4-FFF2-40B4-BE49-F238E27FC236}">
                <a16:creationId xmlns:a16="http://schemas.microsoft.com/office/drawing/2014/main" id="{0703FE87-D55D-FCEE-D6F1-23A9E7EECABA}"/>
              </a:ext>
            </a:extLst>
          </p:cNvPr>
          <p:cNvSpPr txBox="1"/>
          <p:nvPr/>
        </p:nvSpPr>
        <p:spPr bwMode="auto">
          <a:xfrm flipH="1">
            <a:off x="771759" y="4466681"/>
            <a:ext cx="504194" cy="738664"/>
          </a:xfrm>
          <a:prstGeom prst="rect">
            <a:avLst/>
          </a:prstGeom>
          <a:solidFill>
            <a:schemeClr val="tx1"/>
          </a:solidFill>
          <a:ln>
            <a:noFill/>
          </a:ln>
        </p:spPr>
        <p:txBody>
          <a:bodyPr wrap="square" rtlCol="0">
            <a:spAutoFit/>
          </a:bodyPr>
          <a:lstStyle/>
          <a:p>
            <a:pPr algn="r">
              <a:lnSpc>
                <a:spcPct val="100000"/>
              </a:lnSpc>
              <a:spcBef>
                <a:spcPts val="0"/>
              </a:spcBef>
              <a:spcAft>
                <a:spcPct val="0"/>
              </a:spcAft>
              <a:buClrTx/>
              <a:buFontTx/>
              <a:buNone/>
            </a:pPr>
            <a:r>
              <a:rPr lang="en-US" sz="1400" dirty="0">
                <a:solidFill>
                  <a:schemeClr val="accent1"/>
                </a:solidFill>
                <a:latin typeface="Calibri" panose="020F0502020204030204" pitchFamily="34" charset="0"/>
              </a:rPr>
              <a:t>CR</a:t>
            </a:r>
          </a:p>
          <a:p>
            <a:pPr algn="r">
              <a:lnSpc>
                <a:spcPct val="100000"/>
              </a:lnSpc>
              <a:spcBef>
                <a:spcPts val="0"/>
              </a:spcBef>
              <a:spcAft>
                <a:spcPct val="0"/>
              </a:spcAft>
              <a:buClrTx/>
              <a:buFontTx/>
              <a:buNone/>
            </a:pPr>
            <a:r>
              <a:rPr lang="en-US" sz="1400" dirty="0">
                <a:solidFill>
                  <a:schemeClr val="accent3"/>
                </a:solidFill>
                <a:latin typeface="Calibri" panose="020F0502020204030204" pitchFamily="34" charset="0"/>
              </a:rPr>
              <a:t>NR</a:t>
            </a:r>
          </a:p>
          <a:p>
            <a:pPr algn="r">
              <a:lnSpc>
                <a:spcPct val="100000"/>
              </a:lnSpc>
              <a:spcBef>
                <a:spcPts val="0"/>
              </a:spcBef>
              <a:spcAft>
                <a:spcPct val="0"/>
              </a:spcAft>
              <a:buClrTx/>
              <a:buFontTx/>
              <a:buNone/>
            </a:pPr>
            <a:r>
              <a:rPr lang="en-US" sz="1400" dirty="0">
                <a:solidFill>
                  <a:schemeClr val="accent2"/>
                </a:solidFill>
                <a:latin typeface="Calibri" panose="020F0502020204030204" pitchFamily="34" charset="0"/>
              </a:rPr>
              <a:t>PR</a:t>
            </a:r>
          </a:p>
        </p:txBody>
      </p:sp>
      <p:grpSp>
        <p:nvGrpSpPr>
          <p:cNvPr id="16" name="Group 15">
            <a:extLst>
              <a:ext uri="{FF2B5EF4-FFF2-40B4-BE49-F238E27FC236}">
                <a16:creationId xmlns:a16="http://schemas.microsoft.com/office/drawing/2014/main" id="{9480430C-357E-795F-AD97-77D91155C7F9}"/>
              </a:ext>
            </a:extLst>
          </p:cNvPr>
          <p:cNvGrpSpPr/>
          <p:nvPr/>
        </p:nvGrpSpPr>
        <p:grpSpPr>
          <a:xfrm>
            <a:off x="918791" y="2142506"/>
            <a:ext cx="512079" cy="2086216"/>
            <a:chOff x="6337300" y="2146520"/>
            <a:chExt cx="535724" cy="2086216"/>
          </a:xfrm>
        </p:grpSpPr>
        <p:sp>
          <p:nvSpPr>
            <p:cNvPr id="18" name="TextBox 17">
              <a:extLst>
                <a:ext uri="{FF2B5EF4-FFF2-40B4-BE49-F238E27FC236}">
                  <a16:creationId xmlns:a16="http://schemas.microsoft.com/office/drawing/2014/main" id="{3FE13E40-A4E0-6CBF-1A8C-1405F321803F}"/>
                </a:ext>
              </a:extLst>
            </p:cNvPr>
            <p:cNvSpPr txBox="1"/>
            <p:nvPr/>
          </p:nvSpPr>
          <p:spPr bwMode="auto">
            <a:xfrm>
              <a:off x="6337300" y="214652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9" name="TextBox 18">
              <a:extLst>
                <a:ext uri="{FF2B5EF4-FFF2-40B4-BE49-F238E27FC236}">
                  <a16:creationId xmlns:a16="http://schemas.microsoft.com/office/drawing/2014/main" id="{873AA6A2-D454-CB91-180C-1C4633711BCE}"/>
                </a:ext>
              </a:extLst>
            </p:cNvPr>
            <p:cNvSpPr txBox="1"/>
            <p:nvPr/>
          </p:nvSpPr>
          <p:spPr bwMode="auto">
            <a:xfrm>
              <a:off x="6454320" y="24869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0" name="TextBox 19">
              <a:extLst>
                <a:ext uri="{FF2B5EF4-FFF2-40B4-BE49-F238E27FC236}">
                  <a16:creationId xmlns:a16="http://schemas.microsoft.com/office/drawing/2014/main" id="{FDF98138-279A-1A27-5C08-FCA5EAECEADB}"/>
                </a:ext>
              </a:extLst>
            </p:cNvPr>
            <p:cNvSpPr txBox="1"/>
            <p:nvPr/>
          </p:nvSpPr>
          <p:spPr bwMode="auto">
            <a:xfrm>
              <a:off x="6454320" y="282905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1" name="TextBox 20">
              <a:extLst>
                <a:ext uri="{FF2B5EF4-FFF2-40B4-BE49-F238E27FC236}">
                  <a16:creationId xmlns:a16="http://schemas.microsoft.com/office/drawing/2014/main" id="{4DD8AC8D-C42F-6F46-A493-1703A8148D8E}"/>
                </a:ext>
              </a:extLst>
            </p:cNvPr>
            <p:cNvSpPr txBox="1"/>
            <p:nvPr/>
          </p:nvSpPr>
          <p:spPr bwMode="auto">
            <a:xfrm>
              <a:off x="6454320" y="318086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2" name="TextBox 21">
              <a:extLst>
                <a:ext uri="{FF2B5EF4-FFF2-40B4-BE49-F238E27FC236}">
                  <a16:creationId xmlns:a16="http://schemas.microsoft.com/office/drawing/2014/main" id="{A4E5FEA3-F1DE-A426-C98E-10C377FC974A}"/>
                </a:ext>
              </a:extLst>
            </p:cNvPr>
            <p:cNvSpPr txBox="1"/>
            <p:nvPr/>
          </p:nvSpPr>
          <p:spPr bwMode="auto">
            <a:xfrm>
              <a:off x="6454320" y="35230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3" name="TextBox 22">
              <a:extLst>
                <a:ext uri="{FF2B5EF4-FFF2-40B4-BE49-F238E27FC236}">
                  <a16:creationId xmlns:a16="http://schemas.microsoft.com/office/drawing/2014/main" id="{8F1541E1-39C1-C706-0710-E9A11842912F}"/>
                </a:ext>
              </a:extLst>
            </p:cNvPr>
            <p:cNvSpPr txBox="1"/>
            <p:nvPr/>
          </p:nvSpPr>
          <p:spPr bwMode="auto">
            <a:xfrm>
              <a:off x="6571339" y="386340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24" name="TextBox 23">
            <a:extLst>
              <a:ext uri="{FF2B5EF4-FFF2-40B4-BE49-F238E27FC236}">
                <a16:creationId xmlns:a16="http://schemas.microsoft.com/office/drawing/2014/main" id="{397E135B-C464-1B9E-2B57-3921782B35BA}"/>
              </a:ext>
            </a:extLst>
          </p:cNvPr>
          <p:cNvSpPr txBox="1"/>
          <p:nvPr/>
        </p:nvSpPr>
        <p:spPr bwMode="auto">
          <a:xfrm rot="16200000">
            <a:off x="-156802" y="3025083"/>
            <a:ext cx="19822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Probability (%)</a:t>
            </a:r>
          </a:p>
        </p:txBody>
      </p:sp>
      <p:sp>
        <p:nvSpPr>
          <p:cNvPr id="25" name="TextBox 24">
            <a:extLst>
              <a:ext uri="{FF2B5EF4-FFF2-40B4-BE49-F238E27FC236}">
                <a16:creationId xmlns:a16="http://schemas.microsoft.com/office/drawing/2014/main" id="{64B92609-1168-60C8-7502-C3EA47A0868D}"/>
              </a:ext>
            </a:extLst>
          </p:cNvPr>
          <p:cNvSpPr txBox="1"/>
          <p:nvPr/>
        </p:nvSpPr>
        <p:spPr bwMode="auto">
          <a:xfrm>
            <a:off x="3390132" y="4254411"/>
            <a:ext cx="7766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26" name="Group 25">
            <a:extLst>
              <a:ext uri="{FF2B5EF4-FFF2-40B4-BE49-F238E27FC236}">
                <a16:creationId xmlns:a16="http://schemas.microsoft.com/office/drawing/2014/main" id="{C2D04B8D-29ED-60EF-0799-5A9DEBBF0D86}"/>
              </a:ext>
            </a:extLst>
          </p:cNvPr>
          <p:cNvGrpSpPr/>
          <p:nvPr/>
        </p:nvGrpSpPr>
        <p:grpSpPr>
          <a:xfrm>
            <a:off x="1290972" y="4044312"/>
            <a:ext cx="4619735" cy="369332"/>
            <a:chOff x="6709481" y="4020894"/>
            <a:chExt cx="4833046" cy="369332"/>
          </a:xfrm>
        </p:grpSpPr>
        <p:sp>
          <p:nvSpPr>
            <p:cNvPr id="27" name="TextBox 26">
              <a:extLst>
                <a:ext uri="{FF2B5EF4-FFF2-40B4-BE49-F238E27FC236}">
                  <a16:creationId xmlns:a16="http://schemas.microsoft.com/office/drawing/2014/main" id="{D3A765FF-6E2C-2847-6A54-1DE584B6D2EF}"/>
                </a:ext>
              </a:extLst>
            </p:cNvPr>
            <p:cNvSpPr txBox="1"/>
            <p:nvPr/>
          </p:nvSpPr>
          <p:spPr bwMode="auto">
            <a:xfrm>
              <a:off x="6709481"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8" name="TextBox 27">
              <a:extLst>
                <a:ext uri="{FF2B5EF4-FFF2-40B4-BE49-F238E27FC236}">
                  <a16:creationId xmlns:a16="http://schemas.microsoft.com/office/drawing/2014/main" id="{AF29B2ED-50C4-182E-42E1-CE8A76BCBA05}"/>
                </a:ext>
              </a:extLst>
            </p:cNvPr>
            <p:cNvSpPr txBox="1"/>
            <p:nvPr/>
          </p:nvSpPr>
          <p:spPr bwMode="auto">
            <a:xfrm>
              <a:off x="7157422"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29" name="TextBox 28">
              <a:extLst>
                <a:ext uri="{FF2B5EF4-FFF2-40B4-BE49-F238E27FC236}">
                  <a16:creationId xmlns:a16="http://schemas.microsoft.com/office/drawing/2014/main" id="{E3E675EA-23AE-C194-8D92-93BE10FEA09C}"/>
                </a:ext>
              </a:extLst>
            </p:cNvPr>
            <p:cNvSpPr txBox="1"/>
            <p:nvPr/>
          </p:nvSpPr>
          <p:spPr bwMode="auto">
            <a:xfrm>
              <a:off x="7609446"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0" name="TextBox 29">
              <a:extLst>
                <a:ext uri="{FF2B5EF4-FFF2-40B4-BE49-F238E27FC236}">
                  <a16:creationId xmlns:a16="http://schemas.microsoft.com/office/drawing/2014/main" id="{355894C4-680B-A9E9-6FA1-3D39C4D5F76D}"/>
                </a:ext>
              </a:extLst>
            </p:cNvPr>
            <p:cNvSpPr txBox="1"/>
            <p:nvPr/>
          </p:nvSpPr>
          <p:spPr bwMode="auto">
            <a:xfrm>
              <a:off x="8057387"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31" name="TextBox 30">
              <a:extLst>
                <a:ext uri="{FF2B5EF4-FFF2-40B4-BE49-F238E27FC236}">
                  <a16:creationId xmlns:a16="http://schemas.microsoft.com/office/drawing/2014/main" id="{C4211601-0130-24F7-B5FE-01AEC9EA046C}"/>
                </a:ext>
              </a:extLst>
            </p:cNvPr>
            <p:cNvSpPr txBox="1"/>
            <p:nvPr/>
          </p:nvSpPr>
          <p:spPr bwMode="auto">
            <a:xfrm>
              <a:off x="844681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2" name="TextBox 31">
              <a:extLst>
                <a:ext uri="{FF2B5EF4-FFF2-40B4-BE49-F238E27FC236}">
                  <a16:creationId xmlns:a16="http://schemas.microsoft.com/office/drawing/2014/main" id="{E7753EC3-28A5-F484-2FB8-CAC06BD66BE9}"/>
                </a:ext>
              </a:extLst>
            </p:cNvPr>
            <p:cNvSpPr txBox="1"/>
            <p:nvPr/>
          </p:nvSpPr>
          <p:spPr bwMode="auto">
            <a:xfrm>
              <a:off x="889476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3" name="TextBox 32">
              <a:extLst>
                <a:ext uri="{FF2B5EF4-FFF2-40B4-BE49-F238E27FC236}">
                  <a16:creationId xmlns:a16="http://schemas.microsoft.com/office/drawing/2014/main" id="{CD0FF047-5BC0-990C-DD43-410811B54BD1}"/>
                </a:ext>
              </a:extLst>
            </p:cNvPr>
            <p:cNvSpPr txBox="1"/>
            <p:nvPr/>
          </p:nvSpPr>
          <p:spPr bwMode="auto">
            <a:xfrm>
              <a:off x="9346784"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4" name="TextBox 33">
              <a:extLst>
                <a:ext uri="{FF2B5EF4-FFF2-40B4-BE49-F238E27FC236}">
                  <a16:creationId xmlns:a16="http://schemas.microsoft.com/office/drawing/2014/main" id="{C94301C5-FE89-2AD0-9601-72EC652E84D4}"/>
                </a:ext>
              </a:extLst>
            </p:cNvPr>
            <p:cNvSpPr txBox="1"/>
            <p:nvPr/>
          </p:nvSpPr>
          <p:spPr bwMode="auto">
            <a:xfrm>
              <a:off x="9794725"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5" name="TextBox 34">
              <a:extLst>
                <a:ext uri="{FF2B5EF4-FFF2-40B4-BE49-F238E27FC236}">
                  <a16:creationId xmlns:a16="http://schemas.microsoft.com/office/drawing/2014/main" id="{CC4C880C-DAF4-D131-8D59-76F456D45B76}"/>
                </a:ext>
              </a:extLst>
            </p:cNvPr>
            <p:cNvSpPr txBox="1"/>
            <p:nvPr/>
          </p:nvSpPr>
          <p:spPr bwMode="auto">
            <a:xfrm>
              <a:off x="1022385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6" name="TextBox 35">
              <a:extLst>
                <a:ext uri="{FF2B5EF4-FFF2-40B4-BE49-F238E27FC236}">
                  <a16:creationId xmlns:a16="http://schemas.microsoft.com/office/drawing/2014/main" id="{A1524D0F-5758-70C9-E56D-473DC084ADE6}"/>
                </a:ext>
              </a:extLst>
            </p:cNvPr>
            <p:cNvSpPr txBox="1"/>
            <p:nvPr/>
          </p:nvSpPr>
          <p:spPr bwMode="auto">
            <a:xfrm>
              <a:off x="1067180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7" name="TextBox 36">
              <a:extLst>
                <a:ext uri="{FF2B5EF4-FFF2-40B4-BE49-F238E27FC236}">
                  <a16:creationId xmlns:a16="http://schemas.microsoft.com/office/drawing/2014/main" id="{D7AFCD14-F6D9-5DEC-02DC-1EF9B1F9FCC3}"/>
                </a:ext>
              </a:extLst>
            </p:cNvPr>
            <p:cNvSpPr txBox="1"/>
            <p:nvPr/>
          </p:nvSpPr>
          <p:spPr bwMode="auto">
            <a:xfrm>
              <a:off x="11123823"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grpSp>
      <p:sp>
        <p:nvSpPr>
          <p:cNvPr id="39" name="Freeform: Shape 38">
            <a:extLst>
              <a:ext uri="{FF2B5EF4-FFF2-40B4-BE49-F238E27FC236}">
                <a16:creationId xmlns:a16="http://schemas.microsoft.com/office/drawing/2014/main" id="{8BA9BBBD-5AFD-9714-E4A3-C80AA997AD37}"/>
              </a:ext>
            </a:extLst>
          </p:cNvPr>
          <p:cNvSpPr/>
          <p:nvPr/>
        </p:nvSpPr>
        <p:spPr bwMode="auto">
          <a:xfrm>
            <a:off x="1439492" y="2326436"/>
            <a:ext cx="4289872" cy="1714500"/>
          </a:xfrm>
          <a:custGeom>
            <a:avLst/>
            <a:gdLst>
              <a:gd name="connsiteX0" fmla="*/ 0 w 4914900"/>
              <a:gd name="connsiteY0" fmla="*/ 0 h 1714500"/>
              <a:gd name="connsiteX1" fmla="*/ 0 w 4914900"/>
              <a:gd name="connsiteY1" fmla="*/ 1714500 h 1714500"/>
              <a:gd name="connsiteX2" fmla="*/ 4914900 w 4914900"/>
              <a:gd name="connsiteY2" fmla="*/ 1714500 h 1714500"/>
            </a:gdLst>
            <a:ahLst/>
            <a:cxnLst>
              <a:cxn ang="0">
                <a:pos x="connsiteX0" y="connsiteY0"/>
              </a:cxn>
              <a:cxn ang="0">
                <a:pos x="connsiteX1" y="connsiteY1"/>
              </a:cxn>
              <a:cxn ang="0">
                <a:pos x="connsiteX2" y="connsiteY2"/>
              </a:cxn>
            </a:cxnLst>
            <a:rect l="l" t="t" r="r" b="b"/>
            <a:pathLst>
              <a:path w="4914900" h="1714500">
                <a:moveTo>
                  <a:pt x="0" y="0"/>
                </a:moveTo>
                <a:lnTo>
                  <a:pt x="0" y="1714500"/>
                </a:lnTo>
                <a:lnTo>
                  <a:pt x="4914900" y="1714500"/>
                </a:lnTo>
              </a:path>
            </a:pathLst>
          </a:custGeom>
          <a:noFill/>
          <a:ln w="28575">
            <a:solidFill>
              <a:schemeClr val="bg1"/>
            </a:solidFill>
            <a:miter lim="800000"/>
            <a:headEnd/>
            <a:tailEnd/>
          </a:ln>
        </p:spPr>
        <p:txBody>
          <a:bodyPr rtlCol="0" anchor="ctr"/>
          <a:lstStyle/>
          <a:p>
            <a:pPr algn="ctr"/>
            <a:endParaRPr lang="en-US"/>
          </a:p>
        </p:txBody>
      </p:sp>
      <p:grpSp>
        <p:nvGrpSpPr>
          <p:cNvPr id="40" name="Group 39">
            <a:extLst>
              <a:ext uri="{FF2B5EF4-FFF2-40B4-BE49-F238E27FC236}">
                <a16:creationId xmlns:a16="http://schemas.microsoft.com/office/drawing/2014/main" id="{4D04EBEF-D1D0-4D8E-6967-2F4ADAACDB9C}"/>
              </a:ext>
            </a:extLst>
          </p:cNvPr>
          <p:cNvGrpSpPr/>
          <p:nvPr/>
        </p:nvGrpSpPr>
        <p:grpSpPr>
          <a:xfrm>
            <a:off x="1360152" y="2326436"/>
            <a:ext cx="81908" cy="1714500"/>
            <a:chOff x="6508486" y="2330450"/>
            <a:chExt cx="774144" cy="1714500"/>
          </a:xfrm>
        </p:grpSpPr>
        <p:cxnSp>
          <p:nvCxnSpPr>
            <p:cNvPr id="41" name="Straight Connector 40">
              <a:extLst>
                <a:ext uri="{FF2B5EF4-FFF2-40B4-BE49-F238E27FC236}">
                  <a16:creationId xmlns:a16="http://schemas.microsoft.com/office/drawing/2014/main" id="{0131D627-D0DA-AC35-3F9D-A6A148E1CBCF}"/>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70A7BB33-1147-B1EB-F665-35963B5B34A2}"/>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E00AC59-570B-0495-F090-67BCF0D48A76}"/>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46E59EC2-F5C9-3B79-FF87-8466A4B672DF}"/>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0241EA1A-B489-CCD2-DD7F-AB4B0A2CE864}"/>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DA2E0625-DAB8-82E7-73CC-18A5F6F3F8D2}"/>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47" name="Group 46">
            <a:extLst>
              <a:ext uri="{FF2B5EF4-FFF2-40B4-BE49-F238E27FC236}">
                <a16:creationId xmlns:a16="http://schemas.microsoft.com/office/drawing/2014/main" id="{353C8DCB-9144-9F22-128E-3EEEE8A660D8}"/>
              </a:ext>
            </a:extLst>
          </p:cNvPr>
          <p:cNvGrpSpPr/>
          <p:nvPr/>
        </p:nvGrpSpPr>
        <p:grpSpPr>
          <a:xfrm>
            <a:off x="1441246" y="4047284"/>
            <a:ext cx="4271545" cy="78447"/>
            <a:chOff x="6859756" y="3654535"/>
            <a:chExt cx="4468779" cy="595103"/>
          </a:xfrm>
        </p:grpSpPr>
        <p:grpSp>
          <p:nvGrpSpPr>
            <p:cNvPr id="48" name="Group 47">
              <a:extLst>
                <a:ext uri="{FF2B5EF4-FFF2-40B4-BE49-F238E27FC236}">
                  <a16:creationId xmlns:a16="http://schemas.microsoft.com/office/drawing/2014/main" id="{6F955241-2641-6AE8-62EA-6533657E3695}"/>
                </a:ext>
              </a:extLst>
            </p:cNvPr>
            <p:cNvGrpSpPr/>
            <p:nvPr/>
          </p:nvGrpSpPr>
          <p:grpSpPr>
            <a:xfrm rot="5400000">
              <a:off x="7678927" y="2835364"/>
              <a:ext cx="595101" cy="2233444"/>
              <a:chOff x="6508486" y="2330450"/>
              <a:chExt cx="774144" cy="1714500"/>
            </a:xfrm>
          </p:grpSpPr>
          <p:cxnSp>
            <p:nvCxnSpPr>
              <p:cNvPr id="56" name="Straight Connector 55">
                <a:extLst>
                  <a:ext uri="{FF2B5EF4-FFF2-40B4-BE49-F238E27FC236}">
                    <a16:creationId xmlns:a16="http://schemas.microsoft.com/office/drawing/2014/main" id="{C1787D60-E92F-86AD-D9EE-C1CE037376AD}"/>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7011AD3E-FB55-E604-4EF3-E2B56972A2D5}"/>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765EF170-EC18-96D0-0A9E-ADC3F7FE9679}"/>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E375011C-DE46-DAAB-78DE-CE15779D9D57}"/>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B39CBD1E-CEA7-AF33-3727-691FFAB2C6A4}"/>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577E954C-1258-6B15-E802-C26EFC653B47}"/>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DD9A8B9D-9965-A9DB-AB98-4847BDD93943}"/>
                </a:ext>
              </a:extLst>
            </p:cNvPr>
            <p:cNvGrpSpPr/>
            <p:nvPr/>
          </p:nvGrpSpPr>
          <p:grpSpPr>
            <a:xfrm rot="5400000">
              <a:off x="10136445" y="3057548"/>
              <a:ext cx="595101" cy="1789079"/>
              <a:chOff x="6508486" y="2671566"/>
              <a:chExt cx="774144" cy="1373384"/>
            </a:xfrm>
          </p:grpSpPr>
          <p:cxnSp>
            <p:nvCxnSpPr>
              <p:cNvPr id="51" name="Straight Connector 50">
                <a:extLst>
                  <a:ext uri="{FF2B5EF4-FFF2-40B4-BE49-F238E27FC236}">
                    <a16:creationId xmlns:a16="http://schemas.microsoft.com/office/drawing/2014/main" id="{5A13E217-084B-FE4A-5935-31E03AE541CF}"/>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A2F040BD-32BF-8DF5-C4C4-F84F85D9F261}"/>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F36D392D-6DEB-7B17-4F38-C04B526D9B81}"/>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6B09A8CB-E65B-6203-C884-B41CACD75F97}"/>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9A272578-0966-DC9B-AB7C-36E1FFA59320}"/>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2" name="Group 61">
            <a:extLst>
              <a:ext uri="{FF2B5EF4-FFF2-40B4-BE49-F238E27FC236}">
                <a16:creationId xmlns:a16="http://schemas.microsoft.com/office/drawing/2014/main" id="{79EF094C-A5F1-C67B-6E38-A290106B5C74}"/>
              </a:ext>
            </a:extLst>
          </p:cNvPr>
          <p:cNvGrpSpPr/>
          <p:nvPr/>
        </p:nvGrpSpPr>
        <p:grpSpPr>
          <a:xfrm>
            <a:off x="1251453" y="4466681"/>
            <a:ext cx="4653262" cy="738664"/>
            <a:chOff x="6668139" y="4020894"/>
            <a:chExt cx="4868122" cy="738664"/>
          </a:xfrm>
        </p:grpSpPr>
        <p:sp>
          <p:nvSpPr>
            <p:cNvPr id="63" name="TextBox 62">
              <a:extLst>
                <a:ext uri="{FF2B5EF4-FFF2-40B4-BE49-F238E27FC236}">
                  <a16:creationId xmlns:a16="http://schemas.microsoft.com/office/drawing/2014/main" id="{960E0DF7-E9EE-CDC1-2E2C-7B1CE4FA018A}"/>
                </a:ext>
              </a:extLst>
            </p:cNvPr>
            <p:cNvSpPr txBox="1"/>
            <p:nvPr/>
          </p:nvSpPr>
          <p:spPr bwMode="auto">
            <a:xfrm>
              <a:off x="6668139"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a:t>
              </a:r>
            </a:p>
          </p:txBody>
        </p:sp>
        <p:sp>
          <p:nvSpPr>
            <p:cNvPr id="31744" name="TextBox 31743">
              <a:extLst>
                <a:ext uri="{FF2B5EF4-FFF2-40B4-BE49-F238E27FC236}">
                  <a16:creationId xmlns:a16="http://schemas.microsoft.com/office/drawing/2014/main" id="{DFFD92C2-0FE5-9CDC-C91D-6A6F507A7135}"/>
                </a:ext>
              </a:extLst>
            </p:cNvPr>
            <p:cNvSpPr txBox="1"/>
            <p:nvPr/>
          </p:nvSpPr>
          <p:spPr bwMode="auto">
            <a:xfrm>
              <a:off x="7116078"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p:txBody>
        </p:sp>
        <p:sp>
          <p:nvSpPr>
            <p:cNvPr id="31745" name="TextBox 31744">
              <a:extLst>
                <a:ext uri="{FF2B5EF4-FFF2-40B4-BE49-F238E27FC236}">
                  <a16:creationId xmlns:a16="http://schemas.microsoft.com/office/drawing/2014/main" id="{DF880A29-9554-C7EF-EC92-6BFF83C0B1DA}"/>
                </a:ext>
              </a:extLst>
            </p:cNvPr>
            <p:cNvSpPr txBox="1"/>
            <p:nvPr/>
          </p:nvSpPr>
          <p:spPr bwMode="auto">
            <a:xfrm>
              <a:off x="7568104"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p:txBody>
        </p:sp>
        <p:sp>
          <p:nvSpPr>
            <p:cNvPr id="31747" name="TextBox 31746">
              <a:extLst>
                <a:ext uri="{FF2B5EF4-FFF2-40B4-BE49-F238E27FC236}">
                  <a16:creationId xmlns:a16="http://schemas.microsoft.com/office/drawing/2014/main" id="{C8C1786D-CE25-D266-25DE-F9BA1919AE66}"/>
                </a:ext>
              </a:extLst>
            </p:cNvPr>
            <p:cNvSpPr txBox="1"/>
            <p:nvPr/>
          </p:nvSpPr>
          <p:spPr bwMode="auto">
            <a:xfrm>
              <a:off x="8016045"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p:txBody>
        </p:sp>
        <p:sp>
          <p:nvSpPr>
            <p:cNvPr id="31748" name="TextBox 31747">
              <a:extLst>
                <a:ext uri="{FF2B5EF4-FFF2-40B4-BE49-F238E27FC236}">
                  <a16:creationId xmlns:a16="http://schemas.microsoft.com/office/drawing/2014/main" id="{BAFEF0B0-410D-37AB-2E39-766CD85683A8}"/>
                </a:ext>
              </a:extLst>
            </p:cNvPr>
            <p:cNvSpPr txBox="1"/>
            <p:nvPr/>
          </p:nvSpPr>
          <p:spPr bwMode="auto">
            <a:xfrm>
              <a:off x="8453084"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31749" name="TextBox 31748">
              <a:extLst>
                <a:ext uri="{FF2B5EF4-FFF2-40B4-BE49-F238E27FC236}">
                  <a16:creationId xmlns:a16="http://schemas.microsoft.com/office/drawing/2014/main" id="{53B49BED-59DA-E387-55D1-5EE19EFFC597}"/>
                </a:ext>
              </a:extLst>
            </p:cNvPr>
            <p:cNvSpPr txBox="1"/>
            <p:nvPr/>
          </p:nvSpPr>
          <p:spPr bwMode="auto">
            <a:xfrm>
              <a:off x="8901025"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750" name="TextBox 31749">
              <a:extLst>
                <a:ext uri="{FF2B5EF4-FFF2-40B4-BE49-F238E27FC236}">
                  <a16:creationId xmlns:a16="http://schemas.microsoft.com/office/drawing/2014/main" id="{A0D08704-2293-5ACB-A231-E2423047586D}"/>
                </a:ext>
              </a:extLst>
            </p:cNvPr>
            <p:cNvSpPr txBox="1"/>
            <p:nvPr/>
          </p:nvSpPr>
          <p:spPr bwMode="auto">
            <a:xfrm>
              <a:off x="9353048"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751" name="TextBox 31750">
              <a:extLst>
                <a:ext uri="{FF2B5EF4-FFF2-40B4-BE49-F238E27FC236}">
                  <a16:creationId xmlns:a16="http://schemas.microsoft.com/office/drawing/2014/main" id="{582112C9-7433-F7C5-BF59-D9C5ED6F75AD}"/>
                </a:ext>
              </a:extLst>
            </p:cNvPr>
            <p:cNvSpPr txBox="1"/>
            <p:nvPr/>
          </p:nvSpPr>
          <p:spPr bwMode="auto">
            <a:xfrm>
              <a:off x="9800991"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752" name="TextBox 31751">
              <a:extLst>
                <a:ext uri="{FF2B5EF4-FFF2-40B4-BE49-F238E27FC236}">
                  <a16:creationId xmlns:a16="http://schemas.microsoft.com/office/drawing/2014/main" id="{FC591E8E-9BF2-1979-8390-F306DB5F50DA}"/>
                </a:ext>
              </a:extLst>
            </p:cNvPr>
            <p:cNvSpPr txBox="1"/>
            <p:nvPr/>
          </p:nvSpPr>
          <p:spPr bwMode="auto">
            <a:xfrm>
              <a:off x="10230125"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753" name="TextBox 31752">
              <a:extLst>
                <a:ext uri="{FF2B5EF4-FFF2-40B4-BE49-F238E27FC236}">
                  <a16:creationId xmlns:a16="http://schemas.microsoft.com/office/drawing/2014/main" id="{2AAB7FAB-8C9B-5716-2AB2-C110DFB9017E}"/>
                </a:ext>
              </a:extLst>
            </p:cNvPr>
            <p:cNvSpPr txBox="1"/>
            <p:nvPr/>
          </p:nvSpPr>
          <p:spPr bwMode="auto">
            <a:xfrm>
              <a:off x="10678066"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754" name="TextBox 31753">
              <a:extLst>
                <a:ext uri="{FF2B5EF4-FFF2-40B4-BE49-F238E27FC236}">
                  <a16:creationId xmlns:a16="http://schemas.microsoft.com/office/drawing/2014/main" id="{0C5AD2F9-E0C8-ED7C-7280-F5619D9071AE}"/>
                </a:ext>
              </a:extLst>
            </p:cNvPr>
            <p:cNvSpPr txBox="1"/>
            <p:nvPr/>
          </p:nvSpPr>
          <p:spPr bwMode="auto">
            <a:xfrm>
              <a:off x="11130087"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grpSp>
      <p:grpSp>
        <p:nvGrpSpPr>
          <p:cNvPr id="32058" name="Group 32057">
            <a:extLst>
              <a:ext uri="{FF2B5EF4-FFF2-40B4-BE49-F238E27FC236}">
                <a16:creationId xmlns:a16="http://schemas.microsoft.com/office/drawing/2014/main" id="{42D4F48B-81A2-4AA9-A837-D40615440B3B}"/>
              </a:ext>
            </a:extLst>
          </p:cNvPr>
          <p:cNvGrpSpPr/>
          <p:nvPr/>
        </p:nvGrpSpPr>
        <p:grpSpPr>
          <a:xfrm>
            <a:off x="5034706" y="1516607"/>
            <a:ext cx="1243387" cy="954107"/>
            <a:chOff x="4682206" y="1698953"/>
            <a:chExt cx="1243387" cy="954107"/>
          </a:xfrm>
        </p:grpSpPr>
        <p:sp>
          <p:nvSpPr>
            <p:cNvPr id="31757" name="TextBox 31756">
              <a:extLst>
                <a:ext uri="{FF2B5EF4-FFF2-40B4-BE49-F238E27FC236}">
                  <a16:creationId xmlns:a16="http://schemas.microsoft.com/office/drawing/2014/main" id="{81909556-18EC-7397-F326-34A80970189F}"/>
                </a:ext>
              </a:extLst>
            </p:cNvPr>
            <p:cNvSpPr txBox="1"/>
            <p:nvPr/>
          </p:nvSpPr>
          <p:spPr bwMode="auto">
            <a:xfrm flipH="1">
              <a:off x="4915292" y="1698953"/>
              <a:ext cx="1010301" cy="954107"/>
            </a:xfrm>
            <a:prstGeom prst="rect">
              <a:avLst/>
            </a:prstGeom>
            <a:solidFill>
              <a:schemeClr val="tx1"/>
            </a:solidFill>
            <a:ln>
              <a:noFill/>
            </a:ln>
          </p:spPr>
          <p:txBody>
            <a:bodyPr wrap="square" rtlCol="0">
              <a:spAutoFit/>
            </a:bodyPr>
            <a:lstStyle/>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CR (N=45)</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NR (N=57)</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PR (N=8)</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Censored</a:t>
              </a:r>
            </a:p>
          </p:txBody>
        </p:sp>
        <p:cxnSp>
          <p:nvCxnSpPr>
            <p:cNvPr id="31758" name="Straight Connector 31757">
              <a:extLst>
                <a:ext uri="{FF2B5EF4-FFF2-40B4-BE49-F238E27FC236}">
                  <a16:creationId xmlns:a16="http://schemas.microsoft.com/office/drawing/2014/main" id="{994FC462-4F33-4DA1-B3F2-33D23D67A8FD}"/>
                </a:ext>
              </a:extLst>
            </p:cNvPr>
            <p:cNvCxnSpPr/>
            <p:nvPr/>
          </p:nvCxnSpPr>
          <p:spPr bwMode="auto">
            <a:xfrm>
              <a:off x="4682206" y="1846983"/>
              <a:ext cx="293720" cy="0"/>
            </a:xfrm>
            <a:prstGeom prst="line">
              <a:avLst/>
            </a:prstGeom>
            <a:noFill/>
            <a:ln w="28575" cap="flat" cmpd="sng" algn="ctr">
              <a:solidFill>
                <a:schemeClr val="accent1"/>
              </a:solidFill>
              <a:prstDash val="solid"/>
              <a:round/>
              <a:headEnd type="none" w="med" len="med"/>
              <a:tailEnd type="none" w="med" len="med"/>
            </a:ln>
            <a:effectLst/>
          </p:spPr>
        </p:cxnSp>
        <p:grpSp>
          <p:nvGrpSpPr>
            <p:cNvPr id="31759" name="Group 31758">
              <a:extLst>
                <a:ext uri="{FF2B5EF4-FFF2-40B4-BE49-F238E27FC236}">
                  <a16:creationId xmlns:a16="http://schemas.microsoft.com/office/drawing/2014/main" id="{B53FFDED-82AF-01AF-5C09-E946C3A07AF7}"/>
                </a:ext>
              </a:extLst>
            </p:cNvPr>
            <p:cNvGrpSpPr/>
            <p:nvPr/>
          </p:nvGrpSpPr>
          <p:grpSpPr>
            <a:xfrm>
              <a:off x="4794954" y="2448735"/>
              <a:ext cx="101948" cy="101948"/>
              <a:chOff x="9813490" y="2577027"/>
              <a:chExt cx="101948" cy="101948"/>
            </a:xfrm>
          </p:grpSpPr>
          <p:cxnSp>
            <p:nvCxnSpPr>
              <p:cNvPr id="31762" name="Straight Connector 31761">
                <a:extLst>
                  <a:ext uri="{FF2B5EF4-FFF2-40B4-BE49-F238E27FC236}">
                    <a16:creationId xmlns:a16="http://schemas.microsoft.com/office/drawing/2014/main" id="{01865CD6-7FDD-5C64-1B3F-22449F408D9C}"/>
                  </a:ext>
                </a:extLst>
              </p:cNvPr>
              <p:cNvCxnSpPr>
                <a:cxnSpLocks/>
              </p:cNvCxnSpPr>
              <p:nvPr/>
            </p:nvCxnSpPr>
            <p:spPr bwMode="auto">
              <a:xfrm>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cxnSp>
            <p:nvCxnSpPr>
              <p:cNvPr id="31763" name="Straight Connector 31762">
                <a:extLst>
                  <a:ext uri="{FF2B5EF4-FFF2-40B4-BE49-F238E27FC236}">
                    <a16:creationId xmlns:a16="http://schemas.microsoft.com/office/drawing/2014/main" id="{BB42730C-D4A9-298F-E79A-F80BECF0B870}"/>
                  </a:ext>
                </a:extLst>
              </p:cNvPr>
              <p:cNvCxnSpPr>
                <a:cxnSpLocks/>
              </p:cNvCxnSpPr>
              <p:nvPr/>
            </p:nvCxnSpPr>
            <p:spPr bwMode="auto">
              <a:xfrm rot="16200000">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grpSp>
        <p:cxnSp>
          <p:nvCxnSpPr>
            <p:cNvPr id="31760" name="Straight Connector 31759">
              <a:extLst>
                <a:ext uri="{FF2B5EF4-FFF2-40B4-BE49-F238E27FC236}">
                  <a16:creationId xmlns:a16="http://schemas.microsoft.com/office/drawing/2014/main" id="{F30989AE-2065-2F68-9D33-133AC5EECA10}"/>
                </a:ext>
              </a:extLst>
            </p:cNvPr>
            <p:cNvCxnSpPr/>
            <p:nvPr/>
          </p:nvCxnSpPr>
          <p:spPr bwMode="auto">
            <a:xfrm>
              <a:off x="4682206" y="2068791"/>
              <a:ext cx="293720" cy="0"/>
            </a:xfrm>
            <a:prstGeom prst="line">
              <a:avLst/>
            </a:prstGeom>
            <a:noFill/>
            <a:ln w="28575" cap="flat" cmpd="sng" algn="ctr">
              <a:solidFill>
                <a:schemeClr val="accent3"/>
              </a:solidFill>
              <a:prstDash val="solid"/>
              <a:round/>
              <a:headEnd type="none" w="med" len="med"/>
              <a:tailEnd type="none" w="med" len="med"/>
            </a:ln>
            <a:effectLst/>
          </p:spPr>
        </p:cxnSp>
        <p:cxnSp>
          <p:nvCxnSpPr>
            <p:cNvPr id="31761" name="Straight Connector 31760">
              <a:extLst>
                <a:ext uri="{FF2B5EF4-FFF2-40B4-BE49-F238E27FC236}">
                  <a16:creationId xmlns:a16="http://schemas.microsoft.com/office/drawing/2014/main" id="{15232AD4-E3B6-EBD8-3DA8-7465CE443116}"/>
                </a:ext>
              </a:extLst>
            </p:cNvPr>
            <p:cNvCxnSpPr/>
            <p:nvPr/>
          </p:nvCxnSpPr>
          <p:spPr bwMode="auto">
            <a:xfrm>
              <a:off x="4682206" y="2262879"/>
              <a:ext cx="293720"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1838" name="Group 31837">
            <a:extLst>
              <a:ext uri="{FF2B5EF4-FFF2-40B4-BE49-F238E27FC236}">
                <a16:creationId xmlns:a16="http://schemas.microsoft.com/office/drawing/2014/main" id="{A66C67B9-35FB-1CF7-3BC3-DC9DD43CF83B}"/>
              </a:ext>
            </a:extLst>
          </p:cNvPr>
          <p:cNvGrpSpPr/>
          <p:nvPr/>
        </p:nvGrpSpPr>
        <p:grpSpPr>
          <a:xfrm>
            <a:off x="1444700" y="2327042"/>
            <a:ext cx="4038361" cy="569111"/>
            <a:chOff x="1092200" y="2327042"/>
            <a:chExt cx="4038361" cy="569111"/>
          </a:xfrm>
        </p:grpSpPr>
        <p:sp>
          <p:nvSpPr>
            <p:cNvPr id="31765" name="Freeform: Shape 31764">
              <a:extLst>
                <a:ext uri="{FF2B5EF4-FFF2-40B4-BE49-F238E27FC236}">
                  <a16:creationId xmlns:a16="http://schemas.microsoft.com/office/drawing/2014/main" id="{99E7E565-F33F-7F9E-F402-EDAFB4546A79}"/>
                </a:ext>
              </a:extLst>
            </p:cNvPr>
            <p:cNvSpPr/>
            <p:nvPr/>
          </p:nvSpPr>
          <p:spPr bwMode="auto">
            <a:xfrm>
              <a:off x="1092200" y="2336800"/>
              <a:ext cx="4013200" cy="520700"/>
            </a:xfrm>
            <a:custGeom>
              <a:avLst/>
              <a:gdLst>
                <a:gd name="connsiteX0" fmla="*/ 4013200 w 4013200"/>
                <a:gd name="connsiteY0" fmla="*/ 520700 h 520700"/>
                <a:gd name="connsiteX1" fmla="*/ 2406650 w 4013200"/>
                <a:gd name="connsiteY1" fmla="*/ 520700 h 520700"/>
                <a:gd name="connsiteX2" fmla="*/ 2406650 w 4013200"/>
                <a:gd name="connsiteY2" fmla="*/ 422275 h 520700"/>
                <a:gd name="connsiteX3" fmla="*/ 2333625 w 4013200"/>
                <a:gd name="connsiteY3" fmla="*/ 422275 h 520700"/>
                <a:gd name="connsiteX4" fmla="*/ 2333625 w 4013200"/>
                <a:gd name="connsiteY4" fmla="*/ 336550 h 520700"/>
                <a:gd name="connsiteX5" fmla="*/ 1603375 w 4013200"/>
                <a:gd name="connsiteY5" fmla="*/ 336550 h 520700"/>
                <a:gd name="connsiteX6" fmla="*/ 1603375 w 4013200"/>
                <a:gd name="connsiteY6" fmla="*/ 266700 h 520700"/>
                <a:gd name="connsiteX7" fmla="*/ 1393825 w 4013200"/>
                <a:gd name="connsiteY7" fmla="*/ 266700 h 520700"/>
                <a:gd name="connsiteX8" fmla="*/ 1393825 w 4013200"/>
                <a:gd name="connsiteY8" fmla="*/ 206375 h 520700"/>
                <a:gd name="connsiteX9" fmla="*/ 1101725 w 4013200"/>
                <a:gd name="connsiteY9" fmla="*/ 206375 h 520700"/>
                <a:gd name="connsiteX10" fmla="*/ 1101725 w 4013200"/>
                <a:gd name="connsiteY10" fmla="*/ 149225 h 520700"/>
                <a:gd name="connsiteX11" fmla="*/ 765175 w 4013200"/>
                <a:gd name="connsiteY11" fmla="*/ 149225 h 520700"/>
                <a:gd name="connsiteX12" fmla="*/ 765175 w 4013200"/>
                <a:gd name="connsiteY12" fmla="*/ 50800 h 520700"/>
                <a:gd name="connsiteX13" fmla="*/ 419100 w 4013200"/>
                <a:gd name="connsiteY13" fmla="*/ 50800 h 520700"/>
                <a:gd name="connsiteX14" fmla="*/ 419100 w 4013200"/>
                <a:gd name="connsiteY14" fmla="*/ 0 h 520700"/>
                <a:gd name="connsiteX15" fmla="*/ 0 w 4013200"/>
                <a:gd name="connsiteY15" fmla="*/ 0 h 52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013200" h="520700">
                  <a:moveTo>
                    <a:pt x="4013200" y="520700"/>
                  </a:moveTo>
                  <a:lnTo>
                    <a:pt x="2406650" y="520700"/>
                  </a:lnTo>
                  <a:lnTo>
                    <a:pt x="2406650" y="422275"/>
                  </a:lnTo>
                  <a:lnTo>
                    <a:pt x="2333625" y="422275"/>
                  </a:lnTo>
                  <a:lnTo>
                    <a:pt x="2333625" y="336550"/>
                  </a:lnTo>
                  <a:lnTo>
                    <a:pt x="1603375" y="336550"/>
                  </a:lnTo>
                  <a:lnTo>
                    <a:pt x="1603375" y="266700"/>
                  </a:lnTo>
                  <a:lnTo>
                    <a:pt x="1393825" y="266700"/>
                  </a:lnTo>
                  <a:lnTo>
                    <a:pt x="1393825" y="206375"/>
                  </a:lnTo>
                  <a:lnTo>
                    <a:pt x="1101725" y="206375"/>
                  </a:lnTo>
                  <a:lnTo>
                    <a:pt x="1101725" y="149225"/>
                  </a:lnTo>
                  <a:lnTo>
                    <a:pt x="765175" y="149225"/>
                  </a:lnTo>
                  <a:lnTo>
                    <a:pt x="765175" y="50800"/>
                  </a:lnTo>
                  <a:lnTo>
                    <a:pt x="419100" y="50800"/>
                  </a:lnTo>
                  <a:lnTo>
                    <a:pt x="41910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31766" name="Group 31765">
              <a:extLst>
                <a:ext uri="{FF2B5EF4-FFF2-40B4-BE49-F238E27FC236}">
                  <a16:creationId xmlns:a16="http://schemas.microsoft.com/office/drawing/2014/main" id="{9F3DD0B0-84AE-80E5-8507-9D2CE595F590}"/>
                </a:ext>
              </a:extLst>
            </p:cNvPr>
            <p:cNvGrpSpPr/>
            <p:nvPr/>
          </p:nvGrpSpPr>
          <p:grpSpPr>
            <a:xfrm>
              <a:off x="3346468" y="2623396"/>
              <a:ext cx="101948" cy="101948"/>
              <a:chOff x="9813490" y="2577027"/>
              <a:chExt cx="101948" cy="101948"/>
            </a:xfrm>
          </p:grpSpPr>
          <p:cxnSp>
            <p:nvCxnSpPr>
              <p:cNvPr id="31767" name="Straight Connector 31766">
                <a:extLst>
                  <a:ext uri="{FF2B5EF4-FFF2-40B4-BE49-F238E27FC236}">
                    <a16:creationId xmlns:a16="http://schemas.microsoft.com/office/drawing/2014/main" id="{9A732A1C-B5C1-3F71-5865-EEC5C22DCB5E}"/>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68" name="Straight Connector 31767">
                <a:extLst>
                  <a:ext uri="{FF2B5EF4-FFF2-40B4-BE49-F238E27FC236}">
                    <a16:creationId xmlns:a16="http://schemas.microsoft.com/office/drawing/2014/main" id="{41AFE462-838E-3F27-1325-EBB8EF654BD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69" name="Group 31768">
              <a:extLst>
                <a:ext uri="{FF2B5EF4-FFF2-40B4-BE49-F238E27FC236}">
                  <a16:creationId xmlns:a16="http://schemas.microsoft.com/office/drawing/2014/main" id="{99A6EE81-486F-DCE2-BB6E-C6D8523D04DD}"/>
                </a:ext>
              </a:extLst>
            </p:cNvPr>
            <p:cNvGrpSpPr/>
            <p:nvPr/>
          </p:nvGrpSpPr>
          <p:grpSpPr>
            <a:xfrm>
              <a:off x="3406065" y="2695327"/>
              <a:ext cx="101948" cy="101948"/>
              <a:chOff x="9813490" y="2577027"/>
              <a:chExt cx="101948" cy="101948"/>
            </a:xfrm>
          </p:grpSpPr>
          <p:cxnSp>
            <p:nvCxnSpPr>
              <p:cNvPr id="31770" name="Straight Connector 31769">
                <a:extLst>
                  <a:ext uri="{FF2B5EF4-FFF2-40B4-BE49-F238E27FC236}">
                    <a16:creationId xmlns:a16="http://schemas.microsoft.com/office/drawing/2014/main" id="{111AE77B-99D7-0106-6F75-C2E861570C7E}"/>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1" name="Straight Connector 31770">
                <a:extLst>
                  <a:ext uri="{FF2B5EF4-FFF2-40B4-BE49-F238E27FC236}">
                    <a16:creationId xmlns:a16="http://schemas.microsoft.com/office/drawing/2014/main" id="{8B9C3A0C-1F1A-06EA-F49F-5185EF9FF698}"/>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2" name="Group 31771">
              <a:extLst>
                <a:ext uri="{FF2B5EF4-FFF2-40B4-BE49-F238E27FC236}">
                  <a16:creationId xmlns:a16="http://schemas.microsoft.com/office/drawing/2014/main" id="{6125214A-D13C-0168-AC02-C73471BCE49A}"/>
                </a:ext>
              </a:extLst>
            </p:cNvPr>
            <p:cNvGrpSpPr/>
            <p:nvPr/>
          </p:nvGrpSpPr>
          <p:grpSpPr>
            <a:xfrm>
              <a:off x="3431227" y="2695327"/>
              <a:ext cx="101948" cy="101948"/>
              <a:chOff x="9813490" y="2577027"/>
              <a:chExt cx="101948" cy="101948"/>
            </a:xfrm>
          </p:grpSpPr>
          <p:cxnSp>
            <p:nvCxnSpPr>
              <p:cNvPr id="31773" name="Straight Connector 31772">
                <a:extLst>
                  <a:ext uri="{FF2B5EF4-FFF2-40B4-BE49-F238E27FC236}">
                    <a16:creationId xmlns:a16="http://schemas.microsoft.com/office/drawing/2014/main" id="{62DC70B3-2704-6999-B8CA-0D6BE114607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67EA9503-5FB9-D935-76DB-2A009998558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5" name="Group 31774">
              <a:extLst>
                <a:ext uri="{FF2B5EF4-FFF2-40B4-BE49-F238E27FC236}">
                  <a16:creationId xmlns:a16="http://schemas.microsoft.com/office/drawing/2014/main" id="{9F77FAE6-BA88-528D-47F2-BB8B4DAF88BE}"/>
                </a:ext>
              </a:extLst>
            </p:cNvPr>
            <p:cNvGrpSpPr/>
            <p:nvPr/>
          </p:nvGrpSpPr>
          <p:grpSpPr>
            <a:xfrm>
              <a:off x="3487401" y="2794205"/>
              <a:ext cx="101948" cy="101948"/>
              <a:chOff x="9813490" y="2577027"/>
              <a:chExt cx="101948" cy="101948"/>
            </a:xfrm>
          </p:grpSpPr>
          <p:cxnSp>
            <p:nvCxnSpPr>
              <p:cNvPr id="31776" name="Straight Connector 31775">
                <a:extLst>
                  <a:ext uri="{FF2B5EF4-FFF2-40B4-BE49-F238E27FC236}">
                    <a16:creationId xmlns:a16="http://schemas.microsoft.com/office/drawing/2014/main" id="{66D36191-7F2C-A018-6CDB-6F9D85D7516F}"/>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31E271F3-3C1F-4E12-D2E3-2A3F3A46089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78" name="Group 31777">
              <a:extLst>
                <a:ext uri="{FF2B5EF4-FFF2-40B4-BE49-F238E27FC236}">
                  <a16:creationId xmlns:a16="http://schemas.microsoft.com/office/drawing/2014/main" id="{65A94F52-DEC6-5940-5964-66F1714B2D53}"/>
                </a:ext>
              </a:extLst>
            </p:cNvPr>
            <p:cNvGrpSpPr/>
            <p:nvPr/>
          </p:nvGrpSpPr>
          <p:grpSpPr>
            <a:xfrm>
              <a:off x="3526095" y="2794205"/>
              <a:ext cx="101948" cy="101948"/>
              <a:chOff x="9813490" y="2577027"/>
              <a:chExt cx="101948" cy="101948"/>
            </a:xfrm>
          </p:grpSpPr>
          <p:cxnSp>
            <p:nvCxnSpPr>
              <p:cNvPr id="31779" name="Straight Connector 31778">
                <a:extLst>
                  <a:ext uri="{FF2B5EF4-FFF2-40B4-BE49-F238E27FC236}">
                    <a16:creationId xmlns:a16="http://schemas.microsoft.com/office/drawing/2014/main" id="{E9198F0C-6B7F-462A-F48D-BD2E1BFB9CC0}"/>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A3C98EDE-D94F-32E4-0B25-D37C5F2B9AF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1" name="Group 31780">
              <a:extLst>
                <a:ext uri="{FF2B5EF4-FFF2-40B4-BE49-F238E27FC236}">
                  <a16:creationId xmlns:a16="http://schemas.microsoft.com/office/drawing/2014/main" id="{DFEF3EE4-E926-2258-0B5B-432B091DA56C}"/>
                </a:ext>
              </a:extLst>
            </p:cNvPr>
            <p:cNvGrpSpPr/>
            <p:nvPr/>
          </p:nvGrpSpPr>
          <p:grpSpPr>
            <a:xfrm>
              <a:off x="3567014" y="2794205"/>
              <a:ext cx="101948" cy="101948"/>
              <a:chOff x="9813490" y="2577027"/>
              <a:chExt cx="101948" cy="101948"/>
            </a:xfrm>
          </p:grpSpPr>
          <p:cxnSp>
            <p:nvCxnSpPr>
              <p:cNvPr id="31782" name="Straight Connector 31781">
                <a:extLst>
                  <a:ext uri="{FF2B5EF4-FFF2-40B4-BE49-F238E27FC236}">
                    <a16:creationId xmlns:a16="http://schemas.microsoft.com/office/drawing/2014/main" id="{1E8FE4B9-4D7C-AB9D-5840-2291D913C52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DC96DCE3-B58D-925C-CE34-C66FE5487B4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4" name="Group 31783">
              <a:extLst>
                <a:ext uri="{FF2B5EF4-FFF2-40B4-BE49-F238E27FC236}">
                  <a16:creationId xmlns:a16="http://schemas.microsoft.com/office/drawing/2014/main" id="{E31B1F4C-A49C-C479-2409-F440B6A460F9}"/>
                </a:ext>
              </a:extLst>
            </p:cNvPr>
            <p:cNvGrpSpPr/>
            <p:nvPr/>
          </p:nvGrpSpPr>
          <p:grpSpPr>
            <a:xfrm>
              <a:off x="3612358" y="2794205"/>
              <a:ext cx="101948" cy="101948"/>
              <a:chOff x="9813490" y="2577027"/>
              <a:chExt cx="101948" cy="101948"/>
            </a:xfrm>
          </p:grpSpPr>
          <p:cxnSp>
            <p:nvCxnSpPr>
              <p:cNvPr id="31785" name="Straight Connector 31784">
                <a:extLst>
                  <a:ext uri="{FF2B5EF4-FFF2-40B4-BE49-F238E27FC236}">
                    <a16:creationId xmlns:a16="http://schemas.microsoft.com/office/drawing/2014/main" id="{6A18F1CD-8F77-EAAA-680E-643BDA452AAB}"/>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6" name="Straight Connector 31785">
                <a:extLst>
                  <a:ext uri="{FF2B5EF4-FFF2-40B4-BE49-F238E27FC236}">
                    <a16:creationId xmlns:a16="http://schemas.microsoft.com/office/drawing/2014/main" id="{39838EC1-CC73-F164-2E99-C79C95225B6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87" name="Group 31786">
              <a:extLst>
                <a:ext uri="{FF2B5EF4-FFF2-40B4-BE49-F238E27FC236}">
                  <a16:creationId xmlns:a16="http://schemas.microsoft.com/office/drawing/2014/main" id="{52B0ADFD-19CE-A04F-4AC7-CD9B5DCD4AD2}"/>
                </a:ext>
              </a:extLst>
            </p:cNvPr>
            <p:cNvGrpSpPr/>
            <p:nvPr/>
          </p:nvGrpSpPr>
          <p:grpSpPr>
            <a:xfrm>
              <a:off x="4140537" y="2794205"/>
              <a:ext cx="101948" cy="101948"/>
              <a:chOff x="9813490" y="2577027"/>
              <a:chExt cx="101948" cy="101948"/>
            </a:xfrm>
          </p:grpSpPr>
          <p:cxnSp>
            <p:nvCxnSpPr>
              <p:cNvPr id="31788" name="Straight Connector 31787">
                <a:extLst>
                  <a:ext uri="{FF2B5EF4-FFF2-40B4-BE49-F238E27FC236}">
                    <a16:creationId xmlns:a16="http://schemas.microsoft.com/office/drawing/2014/main" id="{E01097BA-D3B8-7481-B734-7BADFE16F4B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89" name="Straight Connector 31788">
                <a:extLst>
                  <a:ext uri="{FF2B5EF4-FFF2-40B4-BE49-F238E27FC236}">
                    <a16:creationId xmlns:a16="http://schemas.microsoft.com/office/drawing/2014/main" id="{6B7902E3-8689-81BB-EC66-FD45A7D9380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0" name="Group 31789">
              <a:extLst>
                <a:ext uri="{FF2B5EF4-FFF2-40B4-BE49-F238E27FC236}">
                  <a16:creationId xmlns:a16="http://schemas.microsoft.com/office/drawing/2014/main" id="{48EADD14-A759-83ED-DF21-73AEF83DC4E9}"/>
                </a:ext>
              </a:extLst>
            </p:cNvPr>
            <p:cNvGrpSpPr/>
            <p:nvPr/>
          </p:nvGrpSpPr>
          <p:grpSpPr>
            <a:xfrm>
              <a:off x="3644570" y="2794205"/>
              <a:ext cx="101948" cy="101948"/>
              <a:chOff x="9813490" y="2577027"/>
              <a:chExt cx="101948" cy="101948"/>
            </a:xfrm>
          </p:grpSpPr>
          <p:cxnSp>
            <p:nvCxnSpPr>
              <p:cNvPr id="31791" name="Straight Connector 31790">
                <a:extLst>
                  <a:ext uri="{FF2B5EF4-FFF2-40B4-BE49-F238E27FC236}">
                    <a16:creationId xmlns:a16="http://schemas.microsoft.com/office/drawing/2014/main" id="{357B3E51-AD86-9C00-FE32-FF3093BA8164}"/>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786A937D-0DFD-6C54-6608-5CAC31DA8578}"/>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3" name="Group 31792">
              <a:extLst>
                <a:ext uri="{FF2B5EF4-FFF2-40B4-BE49-F238E27FC236}">
                  <a16:creationId xmlns:a16="http://schemas.microsoft.com/office/drawing/2014/main" id="{FFE571AE-6E71-06CC-D4E6-98FDDBAD7B13}"/>
                </a:ext>
              </a:extLst>
            </p:cNvPr>
            <p:cNvGrpSpPr/>
            <p:nvPr/>
          </p:nvGrpSpPr>
          <p:grpSpPr>
            <a:xfrm>
              <a:off x="4305726" y="2794205"/>
              <a:ext cx="101948" cy="101948"/>
              <a:chOff x="9813490" y="2577027"/>
              <a:chExt cx="101948" cy="101948"/>
            </a:xfrm>
          </p:grpSpPr>
          <p:cxnSp>
            <p:nvCxnSpPr>
              <p:cNvPr id="31794" name="Straight Connector 31793">
                <a:extLst>
                  <a:ext uri="{FF2B5EF4-FFF2-40B4-BE49-F238E27FC236}">
                    <a16:creationId xmlns:a16="http://schemas.microsoft.com/office/drawing/2014/main" id="{0EBC8EE6-521B-A0A0-4CEE-8396177520D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7C86C68D-90DC-5739-D4F9-11E2B5BE0D84}"/>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6" name="Group 31795">
              <a:extLst>
                <a:ext uri="{FF2B5EF4-FFF2-40B4-BE49-F238E27FC236}">
                  <a16:creationId xmlns:a16="http://schemas.microsoft.com/office/drawing/2014/main" id="{1CCAA66E-2ED5-DB82-58C5-2B820D781327}"/>
                </a:ext>
              </a:extLst>
            </p:cNvPr>
            <p:cNvGrpSpPr/>
            <p:nvPr/>
          </p:nvGrpSpPr>
          <p:grpSpPr>
            <a:xfrm>
              <a:off x="4349611" y="2794205"/>
              <a:ext cx="101948" cy="101948"/>
              <a:chOff x="9813490" y="2577027"/>
              <a:chExt cx="101948" cy="101948"/>
            </a:xfrm>
          </p:grpSpPr>
          <p:cxnSp>
            <p:nvCxnSpPr>
              <p:cNvPr id="31797" name="Straight Connector 31796">
                <a:extLst>
                  <a:ext uri="{FF2B5EF4-FFF2-40B4-BE49-F238E27FC236}">
                    <a16:creationId xmlns:a16="http://schemas.microsoft.com/office/drawing/2014/main" id="{6162FD1A-D751-13AC-1BFE-E02D1626C2A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342039BB-84D6-F769-7CE8-E44AB2CC294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799" name="Group 31798">
              <a:extLst>
                <a:ext uri="{FF2B5EF4-FFF2-40B4-BE49-F238E27FC236}">
                  <a16:creationId xmlns:a16="http://schemas.microsoft.com/office/drawing/2014/main" id="{2D5C0ED6-F9D8-678A-3209-0990848DEA6F}"/>
                </a:ext>
              </a:extLst>
            </p:cNvPr>
            <p:cNvGrpSpPr/>
            <p:nvPr/>
          </p:nvGrpSpPr>
          <p:grpSpPr>
            <a:xfrm>
              <a:off x="4427065" y="2794205"/>
              <a:ext cx="101948" cy="101948"/>
              <a:chOff x="9813490" y="2577027"/>
              <a:chExt cx="101948" cy="101948"/>
            </a:xfrm>
          </p:grpSpPr>
          <p:cxnSp>
            <p:nvCxnSpPr>
              <p:cNvPr id="31800" name="Straight Connector 31799">
                <a:extLst>
                  <a:ext uri="{FF2B5EF4-FFF2-40B4-BE49-F238E27FC236}">
                    <a16:creationId xmlns:a16="http://schemas.microsoft.com/office/drawing/2014/main" id="{9CE034E6-268B-F5B9-E17B-CA010E78FBF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13464426-28D3-3EB9-8E54-2951A2B0B01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2" name="Group 31801">
              <a:extLst>
                <a:ext uri="{FF2B5EF4-FFF2-40B4-BE49-F238E27FC236}">
                  <a16:creationId xmlns:a16="http://schemas.microsoft.com/office/drawing/2014/main" id="{1974DB6A-227A-264B-82C8-E7D4A7C38DEA}"/>
                </a:ext>
              </a:extLst>
            </p:cNvPr>
            <p:cNvGrpSpPr/>
            <p:nvPr/>
          </p:nvGrpSpPr>
          <p:grpSpPr>
            <a:xfrm>
              <a:off x="5028613" y="2794205"/>
              <a:ext cx="101948" cy="101948"/>
              <a:chOff x="9813490" y="2577027"/>
              <a:chExt cx="101948" cy="101948"/>
            </a:xfrm>
          </p:grpSpPr>
          <p:cxnSp>
            <p:nvCxnSpPr>
              <p:cNvPr id="31803" name="Straight Connector 31802">
                <a:extLst>
                  <a:ext uri="{FF2B5EF4-FFF2-40B4-BE49-F238E27FC236}">
                    <a16:creationId xmlns:a16="http://schemas.microsoft.com/office/drawing/2014/main" id="{C8F3FD15-9D1C-06A8-6855-DBBC54B944A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2FA78FA7-6DC5-10A2-94B8-55D276888F24}"/>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5" name="Group 31804">
              <a:extLst>
                <a:ext uri="{FF2B5EF4-FFF2-40B4-BE49-F238E27FC236}">
                  <a16:creationId xmlns:a16="http://schemas.microsoft.com/office/drawing/2014/main" id="{EA520947-00E8-B652-68F2-87ED5FAD1F65}"/>
                </a:ext>
              </a:extLst>
            </p:cNvPr>
            <p:cNvGrpSpPr/>
            <p:nvPr/>
          </p:nvGrpSpPr>
          <p:grpSpPr>
            <a:xfrm>
              <a:off x="2786508" y="2623396"/>
              <a:ext cx="101948" cy="101948"/>
              <a:chOff x="9813490" y="2577027"/>
              <a:chExt cx="101948" cy="101948"/>
            </a:xfrm>
          </p:grpSpPr>
          <p:cxnSp>
            <p:nvCxnSpPr>
              <p:cNvPr id="31806" name="Straight Connector 31805">
                <a:extLst>
                  <a:ext uri="{FF2B5EF4-FFF2-40B4-BE49-F238E27FC236}">
                    <a16:creationId xmlns:a16="http://schemas.microsoft.com/office/drawing/2014/main" id="{D827BCFE-4CBE-FE88-F718-F18F336B32A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ECFC1033-AB42-FF8C-5E50-419FF2D4792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08" name="Group 31807">
              <a:extLst>
                <a:ext uri="{FF2B5EF4-FFF2-40B4-BE49-F238E27FC236}">
                  <a16:creationId xmlns:a16="http://schemas.microsoft.com/office/drawing/2014/main" id="{2EE4FBFC-BFF5-9425-09F5-10D5F91FEF77}"/>
                </a:ext>
              </a:extLst>
            </p:cNvPr>
            <p:cNvGrpSpPr/>
            <p:nvPr/>
          </p:nvGrpSpPr>
          <p:grpSpPr>
            <a:xfrm>
              <a:off x="2647141" y="2623396"/>
              <a:ext cx="101948" cy="101948"/>
              <a:chOff x="9813490" y="2577027"/>
              <a:chExt cx="101948" cy="101948"/>
            </a:xfrm>
          </p:grpSpPr>
          <p:cxnSp>
            <p:nvCxnSpPr>
              <p:cNvPr id="31809" name="Straight Connector 31808">
                <a:extLst>
                  <a:ext uri="{FF2B5EF4-FFF2-40B4-BE49-F238E27FC236}">
                    <a16:creationId xmlns:a16="http://schemas.microsoft.com/office/drawing/2014/main" id="{8ACB1A6F-8201-9A26-6E93-6BEF8B6942A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CE1E8400-8D24-C29D-94FC-C69B907F4DE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1" name="Group 31810">
              <a:extLst>
                <a:ext uri="{FF2B5EF4-FFF2-40B4-BE49-F238E27FC236}">
                  <a16:creationId xmlns:a16="http://schemas.microsoft.com/office/drawing/2014/main" id="{3082ED36-6AF6-509B-C428-82D843E02B2B}"/>
                </a:ext>
              </a:extLst>
            </p:cNvPr>
            <p:cNvGrpSpPr/>
            <p:nvPr/>
          </p:nvGrpSpPr>
          <p:grpSpPr>
            <a:xfrm>
              <a:off x="2579786" y="2562897"/>
              <a:ext cx="101948" cy="101948"/>
              <a:chOff x="9813490" y="2577027"/>
              <a:chExt cx="101948" cy="101948"/>
            </a:xfrm>
          </p:grpSpPr>
          <p:cxnSp>
            <p:nvCxnSpPr>
              <p:cNvPr id="31812" name="Straight Connector 31811">
                <a:extLst>
                  <a:ext uri="{FF2B5EF4-FFF2-40B4-BE49-F238E27FC236}">
                    <a16:creationId xmlns:a16="http://schemas.microsoft.com/office/drawing/2014/main" id="{088DE984-28C4-D91A-6841-CD0552731B8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205A54F0-2F7A-E7EC-9444-A66BB23621E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4" name="Group 31813">
              <a:extLst>
                <a:ext uri="{FF2B5EF4-FFF2-40B4-BE49-F238E27FC236}">
                  <a16:creationId xmlns:a16="http://schemas.microsoft.com/office/drawing/2014/main" id="{F2ADA557-F8EE-56A5-9365-2F1C05446197}"/>
                </a:ext>
              </a:extLst>
            </p:cNvPr>
            <p:cNvGrpSpPr/>
            <p:nvPr/>
          </p:nvGrpSpPr>
          <p:grpSpPr>
            <a:xfrm>
              <a:off x="2510623" y="2562897"/>
              <a:ext cx="101948" cy="101948"/>
              <a:chOff x="9813490" y="2577027"/>
              <a:chExt cx="101948" cy="101948"/>
            </a:xfrm>
          </p:grpSpPr>
          <p:cxnSp>
            <p:nvCxnSpPr>
              <p:cNvPr id="31815" name="Straight Connector 31814">
                <a:extLst>
                  <a:ext uri="{FF2B5EF4-FFF2-40B4-BE49-F238E27FC236}">
                    <a16:creationId xmlns:a16="http://schemas.microsoft.com/office/drawing/2014/main" id="{0BE5B534-B5AA-681A-63BC-029A2A512EF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FEAC3BE0-1F77-1ABF-FB92-EF06E28B01F3}"/>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17" name="Group 31816">
              <a:extLst>
                <a:ext uri="{FF2B5EF4-FFF2-40B4-BE49-F238E27FC236}">
                  <a16:creationId xmlns:a16="http://schemas.microsoft.com/office/drawing/2014/main" id="{9397D96C-DF16-D041-8959-F0299058D669}"/>
                </a:ext>
              </a:extLst>
            </p:cNvPr>
            <p:cNvGrpSpPr/>
            <p:nvPr/>
          </p:nvGrpSpPr>
          <p:grpSpPr>
            <a:xfrm>
              <a:off x="2219632" y="2496511"/>
              <a:ext cx="101948" cy="101948"/>
              <a:chOff x="9813490" y="2577027"/>
              <a:chExt cx="101948" cy="101948"/>
            </a:xfrm>
          </p:grpSpPr>
          <p:cxnSp>
            <p:nvCxnSpPr>
              <p:cNvPr id="31818" name="Straight Connector 31817">
                <a:extLst>
                  <a:ext uri="{FF2B5EF4-FFF2-40B4-BE49-F238E27FC236}">
                    <a16:creationId xmlns:a16="http://schemas.microsoft.com/office/drawing/2014/main" id="{9CC9311D-5025-8EDC-8475-843D9D04414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45455AE2-6299-03C2-9761-64A7F18636BA}"/>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0" name="Group 31819">
              <a:extLst>
                <a:ext uri="{FF2B5EF4-FFF2-40B4-BE49-F238E27FC236}">
                  <a16:creationId xmlns:a16="http://schemas.microsoft.com/office/drawing/2014/main" id="{CD90FB42-3131-2EF5-B4D1-45E36CFE08C1}"/>
                </a:ext>
              </a:extLst>
            </p:cNvPr>
            <p:cNvGrpSpPr/>
            <p:nvPr/>
          </p:nvGrpSpPr>
          <p:grpSpPr>
            <a:xfrm>
              <a:off x="1874817" y="2431912"/>
              <a:ext cx="101948" cy="101948"/>
              <a:chOff x="9813490" y="2577027"/>
              <a:chExt cx="101948" cy="101948"/>
            </a:xfrm>
          </p:grpSpPr>
          <p:cxnSp>
            <p:nvCxnSpPr>
              <p:cNvPr id="31821" name="Straight Connector 31820">
                <a:extLst>
                  <a:ext uri="{FF2B5EF4-FFF2-40B4-BE49-F238E27FC236}">
                    <a16:creationId xmlns:a16="http://schemas.microsoft.com/office/drawing/2014/main" id="{F19EC052-6A32-2F8F-C145-357AB44F245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AF9E7D26-CE89-969C-2EDF-F941741137D2}"/>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3" name="Group 31822">
              <a:extLst>
                <a:ext uri="{FF2B5EF4-FFF2-40B4-BE49-F238E27FC236}">
                  <a16:creationId xmlns:a16="http://schemas.microsoft.com/office/drawing/2014/main" id="{F04B0927-AD3B-14BD-7362-F4426148B9D9}"/>
                </a:ext>
              </a:extLst>
            </p:cNvPr>
            <p:cNvGrpSpPr/>
            <p:nvPr/>
          </p:nvGrpSpPr>
          <p:grpSpPr>
            <a:xfrm>
              <a:off x="1836443" y="2431912"/>
              <a:ext cx="101948" cy="101948"/>
              <a:chOff x="9813490" y="2577027"/>
              <a:chExt cx="101948" cy="101948"/>
            </a:xfrm>
          </p:grpSpPr>
          <p:cxnSp>
            <p:nvCxnSpPr>
              <p:cNvPr id="31824" name="Straight Connector 31823">
                <a:extLst>
                  <a:ext uri="{FF2B5EF4-FFF2-40B4-BE49-F238E27FC236}">
                    <a16:creationId xmlns:a16="http://schemas.microsoft.com/office/drawing/2014/main" id="{CC6F28A0-9182-544F-892E-9B2E6F853626}"/>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3C951EA8-B3EC-4362-4017-56981FAB406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6" name="Group 31825">
              <a:extLst>
                <a:ext uri="{FF2B5EF4-FFF2-40B4-BE49-F238E27FC236}">
                  <a16:creationId xmlns:a16="http://schemas.microsoft.com/office/drawing/2014/main" id="{12EF997E-B0C9-EB01-D08C-EF02AD0CDCED}"/>
                </a:ext>
              </a:extLst>
            </p:cNvPr>
            <p:cNvGrpSpPr/>
            <p:nvPr/>
          </p:nvGrpSpPr>
          <p:grpSpPr>
            <a:xfrm>
              <a:off x="1789162" y="2327042"/>
              <a:ext cx="101948" cy="101948"/>
              <a:chOff x="9813490" y="2577027"/>
              <a:chExt cx="101948" cy="101948"/>
            </a:xfrm>
          </p:grpSpPr>
          <p:cxnSp>
            <p:nvCxnSpPr>
              <p:cNvPr id="31827" name="Straight Connector 31826">
                <a:extLst>
                  <a:ext uri="{FF2B5EF4-FFF2-40B4-BE49-F238E27FC236}">
                    <a16:creationId xmlns:a16="http://schemas.microsoft.com/office/drawing/2014/main" id="{CE8BD5B0-7DD4-743D-6DE9-270395EEE772}"/>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E6127680-84A8-6367-3A05-290ACFB7655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29" name="Group 31828">
              <a:extLst>
                <a:ext uri="{FF2B5EF4-FFF2-40B4-BE49-F238E27FC236}">
                  <a16:creationId xmlns:a16="http://schemas.microsoft.com/office/drawing/2014/main" id="{20CDE89E-61C6-38C7-E800-1B21EFA37A60}"/>
                </a:ext>
              </a:extLst>
            </p:cNvPr>
            <p:cNvGrpSpPr/>
            <p:nvPr/>
          </p:nvGrpSpPr>
          <p:grpSpPr>
            <a:xfrm>
              <a:off x="1757151" y="2327042"/>
              <a:ext cx="101948" cy="101948"/>
              <a:chOff x="9813490" y="2577027"/>
              <a:chExt cx="101948" cy="101948"/>
            </a:xfrm>
          </p:grpSpPr>
          <p:cxnSp>
            <p:nvCxnSpPr>
              <p:cNvPr id="31830" name="Straight Connector 31829">
                <a:extLst>
                  <a:ext uri="{FF2B5EF4-FFF2-40B4-BE49-F238E27FC236}">
                    <a16:creationId xmlns:a16="http://schemas.microsoft.com/office/drawing/2014/main" id="{8F3E6F3F-87E3-6ADA-339A-8A7FD4F4495B}"/>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4303F8E9-65D3-3C96-F7DC-1F417CF637F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2" name="Group 31831">
              <a:extLst>
                <a:ext uri="{FF2B5EF4-FFF2-40B4-BE49-F238E27FC236}">
                  <a16:creationId xmlns:a16="http://schemas.microsoft.com/office/drawing/2014/main" id="{300A3716-4A69-EEF7-1872-026ADC448F42}"/>
                </a:ext>
              </a:extLst>
            </p:cNvPr>
            <p:cNvGrpSpPr/>
            <p:nvPr/>
          </p:nvGrpSpPr>
          <p:grpSpPr>
            <a:xfrm>
              <a:off x="1718585" y="2327042"/>
              <a:ext cx="101948" cy="101948"/>
              <a:chOff x="9813490" y="2577027"/>
              <a:chExt cx="101948" cy="101948"/>
            </a:xfrm>
          </p:grpSpPr>
          <p:cxnSp>
            <p:nvCxnSpPr>
              <p:cNvPr id="31833" name="Straight Connector 31832">
                <a:extLst>
                  <a:ext uri="{FF2B5EF4-FFF2-40B4-BE49-F238E27FC236}">
                    <a16:creationId xmlns:a16="http://schemas.microsoft.com/office/drawing/2014/main" id="{C02643E3-1022-4DC6-CA2D-B60627232D1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88CCF5EC-E892-FD82-C165-961E031D744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35" name="Group 31834">
              <a:extLst>
                <a:ext uri="{FF2B5EF4-FFF2-40B4-BE49-F238E27FC236}">
                  <a16:creationId xmlns:a16="http://schemas.microsoft.com/office/drawing/2014/main" id="{13501973-812A-AE0E-B670-50EE9B76F5A8}"/>
                </a:ext>
              </a:extLst>
            </p:cNvPr>
            <p:cNvGrpSpPr/>
            <p:nvPr/>
          </p:nvGrpSpPr>
          <p:grpSpPr>
            <a:xfrm>
              <a:off x="1674166" y="2327042"/>
              <a:ext cx="101948" cy="101948"/>
              <a:chOff x="9813490" y="2577027"/>
              <a:chExt cx="101948" cy="101948"/>
            </a:xfrm>
          </p:grpSpPr>
          <p:cxnSp>
            <p:nvCxnSpPr>
              <p:cNvPr id="31836" name="Straight Connector 31835">
                <a:extLst>
                  <a:ext uri="{FF2B5EF4-FFF2-40B4-BE49-F238E27FC236}">
                    <a16:creationId xmlns:a16="http://schemas.microsoft.com/office/drawing/2014/main" id="{92CF4839-4D05-0544-B054-29E454079D13}"/>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E2C8003B-3C42-90BE-39B1-6DB87666325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31843" name="Group 31842">
            <a:extLst>
              <a:ext uri="{FF2B5EF4-FFF2-40B4-BE49-F238E27FC236}">
                <a16:creationId xmlns:a16="http://schemas.microsoft.com/office/drawing/2014/main" id="{3FB03D80-899B-4BFB-22BB-E072A86CA302}"/>
              </a:ext>
            </a:extLst>
          </p:cNvPr>
          <p:cNvGrpSpPr/>
          <p:nvPr/>
        </p:nvGrpSpPr>
        <p:grpSpPr>
          <a:xfrm>
            <a:off x="1411976" y="2278278"/>
            <a:ext cx="2144099" cy="1741272"/>
            <a:chOff x="1059476" y="2278278"/>
            <a:chExt cx="2144099" cy="1741272"/>
          </a:xfrm>
        </p:grpSpPr>
        <p:sp>
          <p:nvSpPr>
            <p:cNvPr id="31839" name="Freeform: Shape 31838">
              <a:extLst>
                <a:ext uri="{FF2B5EF4-FFF2-40B4-BE49-F238E27FC236}">
                  <a16:creationId xmlns:a16="http://schemas.microsoft.com/office/drawing/2014/main" id="{740983D7-3C5E-064C-752B-1EE412D68988}"/>
                </a:ext>
              </a:extLst>
            </p:cNvPr>
            <p:cNvSpPr/>
            <p:nvPr/>
          </p:nvSpPr>
          <p:spPr bwMode="auto">
            <a:xfrm>
              <a:off x="1098550" y="2330450"/>
              <a:ext cx="2105025" cy="1689100"/>
            </a:xfrm>
            <a:custGeom>
              <a:avLst/>
              <a:gdLst>
                <a:gd name="connsiteX0" fmla="*/ 0 w 2105025"/>
                <a:gd name="connsiteY0" fmla="*/ 0 h 1689100"/>
                <a:gd name="connsiteX1" fmla="*/ 330200 w 2105025"/>
                <a:gd name="connsiteY1" fmla="*/ 0 h 1689100"/>
                <a:gd name="connsiteX2" fmla="*/ 330200 w 2105025"/>
                <a:gd name="connsiteY2" fmla="*/ 288925 h 1689100"/>
                <a:gd name="connsiteX3" fmla="*/ 682625 w 2105025"/>
                <a:gd name="connsiteY3" fmla="*/ 288925 h 1689100"/>
                <a:gd name="connsiteX4" fmla="*/ 682625 w 2105025"/>
                <a:gd name="connsiteY4" fmla="*/ 565150 h 1689100"/>
                <a:gd name="connsiteX5" fmla="*/ 990600 w 2105025"/>
                <a:gd name="connsiteY5" fmla="*/ 565150 h 1689100"/>
                <a:gd name="connsiteX6" fmla="*/ 990600 w 2105025"/>
                <a:gd name="connsiteY6" fmla="*/ 850900 h 1689100"/>
                <a:gd name="connsiteX7" fmla="*/ 1323975 w 2105025"/>
                <a:gd name="connsiteY7" fmla="*/ 850900 h 1689100"/>
                <a:gd name="connsiteX8" fmla="*/ 1323975 w 2105025"/>
                <a:gd name="connsiteY8" fmla="*/ 1136650 h 1689100"/>
                <a:gd name="connsiteX9" fmla="*/ 1657350 w 2105025"/>
                <a:gd name="connsiteY9" fmla="*/ 1136650 h 1689100"/>
                <a:gd name="connsiteX10" fmla="*/ 1657350 w 2105025"/>
                <a:gd name="connsiteY10" fmla="*/ 1422400 h 1689100"/>
                <a:gd name="connsiteX11" fmla="*/ 2105025 w 2105025"/>
                <a:gd name="connsiteY11" fmla="*/ 1422400 h 1689100"/>
                <a:gd name="connsiteX12" fmla="*/ 2105025 w 2105025"/>
                <a:gd name="connsiteY12" fmla="*/ 1689100 h 168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025" h="1689100">
                  <a:moveTo>
                    <a:pt x="0" y="0"/>
                  </a:moveTo>
                  <a:lnTo>
                    <a:pt x="330200" y="0"/>
                  </a:lnTo>
                  <a:lnTo>
                    <a:pt x="330200" y="288925"/>
                  </a:lnTo>
                  <a:lnTo>
                    <a:pt x="682625" y="288925"/>
                  </a:lnTo>
                  <a:lnTo>
                    <a:pt x="682625" y="565150"/>
                  </a:lnTo>
                  <a:lnTo>
                    <a:pt x="990600" y="565150"/>
                  </a:lnTo>
                  <a:lnTo>
                    <a:pt x="990600" y="850900"/>
                  </a:lnTo>
                  <a:lnTo>
                    <a:pt x="1323975" y="850900"/>
                  </a:lnTo>
                  <a:lnTo>
                    <a:pt x="1323975" y="1136650"/>
                  </a:lnTo>
                  <a:lnTo>
                    <a:pt x="1657350" y="1136650"/>
                  </a:lnTo>
                  <a:lnTo>
                    <a:pt x="1657350" y="1422400"/>
                  </a:lnTo>
                  <a:lnTo>
                    <a:pt x="2105025" y="1422400"/>
                  </a:lnTo>
                  <a:lnTo>
                    <a:pt x="2105025" y="1689100"/>
                  </a:lnTo>
                </a:path>
              </a:pathLst>
            </a:custGeom>
            <a:noFill/>
            <a:ln w="28575">
              <a:solidFill>
                <a:schemeClr val="accent2"/>
              </a:solidFill>
              <a:miter lim="800000"/>
              <a:headEnd/>
              <a:tailEnd/>
            </a:ln>
          </p:spPr>
          <p:txBody>
            <a:bodyPr rtlCol="0" anchor="ctr"/>
            <a:lstStyle/>
            <a:p>
              <a:pPr algn="ctr"/>
              <a:endParaRPr lang="en-US"/>
            </a:p>
          </p:txBody>
        </p:sp>
        <p:grpSp>
          <p:nvGrpSpPr>
            <p:cNvPr id="31840" name="Group 31839">
              <a:extLst>
                <a:ext uri="{FF2B5EF4-FFF2-40B4-BE49-F238E27FC236}">
                  <a16:creationId xmlns:a16="http://schemas.microsoft.com/office/drawing/2014/main" id="{44AC0241-5E79-2D35-93AE-35C4A13AF7BF}"/>
                </a:ext>
              </a:extLst>
            </p:cNvPr>
            <p:cNvGrpSpPr/>
            <p:nvPr/>
          </p:nvGrpSpPr>
          <p:grpSpPr>
            <a:xfrm>
              <a:off x="1059476" y="2278278"/>
              <a:ext cx="101948" cy="101948"/>
              <a:chOff x="9813490" y="2577027"/>
              <a:chExt cx="101948" cy="101948"/>
            </a:xfrm>
          </p:grpSpPr>
          <p:cxnSp>
            <p:nvCxnSpPr>
              <p:cNvPr id="31841" name="Straight Connector 31840">
                <a:extLst>
                  <a:ext uri="{FF2B5EF4-FFF2-40B4-BE49-F238E27FC236}">
                    <a16:creationId xmlns:a16="http://schemas.microsoft.com/office/drawing/2014/main" id="{56014433-2EF7-492D-7306-072D3A3F0ECC}"/>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53AAAC95-39F0-4D5B-2544-E0DE35649D72}"/>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sp>
        <p:nvSpPr>
          <p:cNvPr id="31844" name="Freeform: Shape 31843">
            <a:extLst>
              <a:ext uri="{FF2B5EF4-FFF2-40B4-BE49-F238E27FC236}">
                <a16:creationId xmlns:a16="http://schemas.microsoft.com/office/drawing/2014/main" id="{9DC2BC1E-B948-C7C3-F369-47B698CE23DA}"/>
              </a:ext>
            </a:extLst>
          </p:cNvPr>
          <p:cNvSpPr/>
          <p:nvPr/>
        </p:nvSpPr>
        <p:spPr bwMode="auto">
          <a:xfrm>
            <a:off x="1460575" y="2320925"/>
            <a:ext cx="1597025" cy="1714500"/>
          </a:xfrm>
          <a:custGeom>
            <a:avLst/>
            <a:gdLst>
              <a:gd name="connsiteX0" fmla="*/ 1597025 w 1597025"/>
              <a:gd name="connsiteY0" fmla="*/ 1714500 h 1714500"/>
              <a:gd name="connsiteX1" fmla="*/ 1597025 w 1597025"/>
              <a:gd name="connsiteY1" fmla="*/ 1676400 h 1714500"/>
              <a:gd name="connsiteX2" fmla="*/ 1425575 w 1597025"/>
              <a:gd name="connsiteY2" fmla="*/ 1676400 h 1714500"/>
              <a:gd name="connsiteX3" fmla="*/ 1425575 w 1597025"/>
              <a:gd name="connsiteY3" fmla="*/ 1631950 h 1714500"/>
              <a:gd name="connsiteX4" fmla="*/ 882650 w 1597025"/>
              <a:gd name="connsiteY4" fmla="*/ 1631950 h 1714500"/>
              <a:gd name="connsiteX5" fmla="*/ 882650 w 1597025"/>
              <a:gd name="connsiteY5" fmla="*/ 1587500 h 1714500"/>
              <a:gd name="connsiteX6" fmla="*/ 803275 w 1597025"/>
              <a:gd name="connsiteY6" fmla="*/ 1587500 h 1714500"/>
              <a:gd name="connsiteX7" fmla="*/ 803275 w 1597025"/>
              <a:gd name="connsiteY7" fmla="*/ 1549400 h 1714500"/>
              <a:gd name="connsiteX8" fmla="*/ 415925 w 1597025"/>
              <a:gd name="connsiteY8" fmla="*/ 1549400 h 1714500"/>
              <a:gd name="connsiteX9" fmla="*/ 415925 w 1597025"/>
              <a:gd name="connsiteY9" fmla="*/ 1508125 h 1714500"/>
              <a:gd name="connsiteX10" fmla="*/ 371475 w 1597025"/>
              <a:gd name="connsiteY10" fmla="*/ 1508125 h 1714500"/>
              <a:gd name="connsiteX11" fmla="*/ 371475 w 1597025"/>
              <a:gd name="connsiteY11" fmla="*/ 1463675 h 1714500"/>
              <a:gd name="connsiteX12" fmla="*/ 44450 w 1597025"/>
              <a:gd name="connsiteY12" fmla="*/ 1463675 h 1714500"/>
              <a:gd name="connsiteX13" fmla="*/ 44450 w 1597025"/>
              <a:gd name="connsiteY13" fmla="*/ 1412875 h 1714500"/>
              <a:gd name="connsiteX14" fmla="*/ 0 w 1597025"/>
              <a:gd name="connsiteY14" fmla="*/ 1412875 h 1714500"/>
              <a:gd name="connsiteX15" fmla="*/ 0 w 1597025"/>
              <a:gd name="connsiteY15" fmla="*/ 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97025" h="1714500">
                <a:moveTo>
                  <a:pt x="1597025" y="1714500"/>
                </a:moveTo>
                <a:lnTo>
                  <a:pt x="1597025" y="1676400"/>
                </a:lnTo>
                <a:lnTo>
                  <a:pt x="1425575" y="1676400"/>
                </a:lnTo>
                <a:lnTo>
                  <a:pt x="1425575" y="1631950"/>
                </a:lnTo>
                <a:lnTo>
                  <a:pt x="882650" y="1631950"/>
                </a:lnTo>
                <a:lnTo>
                  <a:pt x="882650" y="1587500"/>
                </a:lnTo>
                <a:lnTo>
                  <a:pt x="803275" y="1587500"/>
                </a:lnTo>
                <a:lnTo>
                  <a:pt x="803275" y="1549400"/>
                </a:lnTo>
                <a:lnTo>
                  <a:pt x="415925" y="1549400"/>
                </a:lnTo>
                <a:lnTo>
                  <a:pt x="415925" y="1508125"/>
                </a:lnTo>
                <a:lnTo>
                  <a:pt x="371475" y="1508125"/>
                </a:lnTo>
                <a:lnTo>
                  <a:pt x="371475" y="1463675"/>
                </a:lnTo>
                <a:lnTo>
                  <a:pt x="44450" y="1463675"/>
                </a:lnTo>
                <a:lnTo>
                  <a:pt x="44450" y="1412875"/>
                </a:lnTo>
                <a:lnTo>
                  <a:pt x="0" y="1412875"/>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31845" name="Group 31844">
            <a:extLst>
              <a:ext uri="{FF2B5EF4-FFF2-40B4-BE49-F238E27FC236}">
                <a16:creationId xmlns:a16="http://schemas.microsoft.com/office/drawing/2014/main" id="{29D7DA00-D4BF-B4AE-FF7F-7396F816A910}"/>
              </a:ext>
            </a:extLst>
          </p:cNvPr>
          <p:cNvGrpSpPr/>
          <p:nvPr/>
        </p:nvGrpSpPr>
        <p:grpSpPr>
          <a:xfrm>
            <a:off x="6464508" y="2142506"/>
            <a:ext cx="512079" cy="2086216"/>
            <a:chOff x="6337300" y="2146520"/>
            <a:chExt cx="535724" cy="2086216"/>
          </a:xfrm>
        </p:grpSpPr>
        <p:sp>
          <p:nvSpPr>
            <p:cNvPr id="31846" name="TextBox 31845">
              <a:extLst>
                <a:ext uri="{FF2B5EF4-FFF2-40B4-BE49-F238E27FC236}">
                  <a16:creationId xmlns:a16="http://schemas.microsoft.com/office/drawing/2014/main" id="{9BC1F3C0-0FA2-24D0-A940-A7049BD7F865}"/>
                </a:ext>
              </a:extLst>
            </p:cNvPr>
            <p:cNvSpPr txBox="1"/>
            <p:nvPr/>
          </p:nvSpPr>
          <p:spPr bwMode="auto">
            <a:xfrm>
              <a:off x="6337300" y="214652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1847" name="TextBox 31846">
              <a:extLst>
                <a:ext uri="{FF2B5EF4-FFF2-40B4-BE49-F238E27FC236}">
                  <a16:creationId xmlns:a16="http://schemas.microsoft.com/office/drawing/2014/main" id="{7133C678-086F-7F53-365D-E8FB6B353A74}"/>
                </a:ext>
              </a:extLst>
            </p:cNvPr>
            <p:cNvSpPr txBox="1"/>
            <p:nvPr/>
          </p:nvSpPr>
          <p:spPr bwMode="auto">
            <a:xfrm>
              <a:off x="6454320" y="24869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1848" name="TextBox 31847">
              <a:extLst>
                <a:ext uri="{FF2B5EF4-FFF2-40B4-BE49-F238E27FC236}">
                  <a16:creationId xmlns:a16="http://schemas.microsoft.com/office/drawing/2014/main" id="{E21D80F8-2CBC-F7D5-9F2C-4A7568DB64F2}"/>
                </a:ext>
              </a:extLst>
            </p:cNvPr>
            <p:cNvSpPr txBox="1"/>
            <p:nvPr/>
          </p:nvSpPr>
          <p:spPr bwMode="auto">
            <a:xfrm>
              <a:off x="6454320" y="282905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1849" name="TextBox 31848">
              <a:extLst>
                <a:ext uri="{FF2B5EF4-FFF2-40B4-BE49-F238E27FC236}">
                  <a16:creationId xmlns:a16="http://schemas.microsoft.com/office/drawing/2014/main" id="{F0AC692F-9B13-5CBC-8E93-D660572B54EB}"/>
                </a:ext>
              </a:extLst>
            </p:cNvPr>
            <p:cNvSpPr txBox="1"/>
            <p:nvPr/>
          </p:nvSpPr>
          <p:spPr bwMode="auto">
            <a:xfrm>
              <a:off x="6454320" y="318086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1850" name="TextBox 31849">
              <a:extLst>
                <a:ext uri="{FF2B5EF4-FFF2-40B4-BE49-F238E27FC236}">
                  <a16:creationId xmlns:a16="http://schemas.microsoft.com/office/drawing/2014/main" id="{77F7115B-468B-9A63-F201-3B42F0E37FBB}"/>
                </a:ext>
              </a:extLst>
            </p:cNvPr>
            <p:cNvSpPr txBox="1"/>
            <p:nvPr/>
          </p:nvSpPr>
          <p:spPr bwMode="auto">
            <a:xfrm>
              <a:off x="6454320" y="35230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1851" name="TextBox 31850">
              <a:extLst>
                <a:ext uri="{FF2B5EF4-FFF2-40B4-BE49-F238E27FC236}">
                  <a16:creationId xmlns:a16="http://schemas.microsoft.com/office/drawing/2014/main" id="{22300431-F53F-26C1-8325-6855CF8DC864}"/>
                </a:ext>
              </a:extLst>
            </p:cNvPr>
            <p:cNvSpPr txBox="1"/>
            <p:nvPr/>
          </p:nvSpPr>
          <p:spPr bwMode="auto">
            <a:xfrm>
              <a:off x="6571339" y="386340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31852" name="TextBox 31851">
            <a:extLst>
              <a:ext uri="{FF2B5EF4-FFF2-40B4-BE49-F238E27FC236}">
                <a16:creationId xmlns:a16="http://schemas.microsoft.com/office/drawing/2014/main" id="{B42969AF-5183-A3DC-9BDA-894BAD7E83FA}"/>
              </a:ext>
            </a:extLst>
          </p:cNvPr>
          <p:cNvSpPr txBox="1"/>
          <p:nvPr/>
        </p:nvSpPr>
        <p:spPr bwMode="auto">
          <a:xfrm rot="16200000">
            <a:off x="5424278" y="3025083"/>
            <a:ext cx="19114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Probability (%)</a:t>
            </a:r>
          </a:p>
        </p:txBody>
      </p:sp>
      <p:sp>
        <p:nvSpPr>
          <p:cNvPr id="31853" name="TextBox 31852">
            <a:extLst>
              <a:ext uri="{FF2B5EF4-FFF2-40B4-BE49-F238E27FC236}">
                <a16:creationId xmlns:a16="http://schemas.microsoft.com/office/drawing/2014/main" id="{AF849968-7EBA-5D17-136A-5DCAEDF328A5}"/>
              </a:ext>
            </a:extLst>
          </p:cNvPr>
          <p:cNvSpPr txBox="1"/>
          <p:nvPr/>
        </p:nvSpPr>
        <p:spPr bwMode="auto">
          <a:xfrm>
            <a:off x="8935849" y="4254411"/>
            <a:ext cx="7766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31854" name="Group 31853">
            <a:extLst>
              <a:ext uri="{FF2B5EF4-FFF2-40B4-BE49-F238E27FC236}">
                <a16:creationId xmlns:a16="http://schemas.microsoft.com/office/drawing/2014/main" id="{3D7719F6-DADA-5153-3DAD-F6DA5F7CE2AE}"/>
              </a:ext>
            </a:extLst>
          </p:cNvPr>
          <p:cNvGrpSpPr/>
          <p:nvPr/>
        </p:nvGrpSpPr>
        <p:grpSpPr>
          <a:xfrm>
            <a:off x="6836689" y="4044312"/>
            <a:ext cx="4619735" cy="369332"/>
            <a:chOff x="6709481" y="4020894"/>
            <a:chExt cx="4833046" cy="369332"/>
          </a:xfrm>
        </p:grpSpPr>
        <p:sp>
          <p:nvSpPr>
            <p:cNvPr id="31855" name="TextBox 31854">
              <a:extLst>
                <a:ext uri="{FF2B5EF4-FFF2-40B4-BE49-F238E27FC236}">
                  <a16:creationId xmlns:a16="http://schemas.microsoft.com/office/drawing/2014/main" id="{CA812A85-A28B-8F91-79CF-535BD1B59596}"/>
                </a:ext>
              </a:extLst>
            </p:cNvPr>
            <p:cNvSpPr txBox="1"/>
            <p:nvPr/>
          </p:nvSpPr>
          <p:spPr bwMode="auto">
            <a:xfrm>
              <a:off x="6709481"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856" name="TextBox 31855">
              <a:extLst>
                <a:ext uri="{FF2B5EF4-FFF2-40B4-BE49-F238E27FC236}">
                  <a16:creationId xmlns:a16="http://schemas.microsoft.com/office/drawing/2014/main" id="{5F1EA5E1-C1F6-D1F5-615A-B014527941D9}"/>
                </a:ext>
              </a:extLst>
            </p:cNvPr>
            <p:cNvSpPr txBox="1"/>
            <p:nvPr/>
          </p:nvSpPr>
          <p:spPr bwMode="auto">
            <a:xfrm>
              <a:off x="7157422"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31857" name="TextBox 31856">
              <a:extLst>
                <a:ext uri="{FF2B5EF4-FFF2-40B4-BE49-F238E27FC236}">
                  <a16:creationId xmlns:a16="http://schemas.microsoft.com/office/drawing/2014/main" id="{91479CA8-F501-0865-6330-3B47E4704DE3}"/>
                </a:ext>
              </a:extLst>
            </p:cNvPr>
            <p:cNvSpPr txBox="1"/>
            <p:nvPr/>
          </p:nvSpPr>
          <p:spPr bwMode="auto">
            <a:xfrm>
              <a:off x="7609446"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1858" name="TextBox 31857">
              <a:extLst>
                <a:ext uri="{FF2B5EF4-FFF2-40B4-BE49-F238E27FC236}">
                  <a16:creationId xmlns:a16="http://schemas.microsoft.com/office/drawing/2014/main" id="{56CB6BD1-0343-3675-A5AE-E0AD8024D7A3}"/>
                </a:ext>
              </a:extLst>
            </p:cNvPr>
            <p:cNvSpPr txBox="1"/>
            <p:nvPr/>
          </p:nvSpPr>
          <p:spPr bwMode="auto">
            <a:xfrm>
              <a:off x="8057387" y="4020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31859" name="TextBox 31858">
              <a:extLst>
                <a:ext uri="{FF2B5EF4-FFF2-40B4-BE49-F238E27FC236}">
                  <a16:creationId xmlns:a16="http://schemas.microsoft.com/office/drawing/2014/main" id="{51CB5AD1-97A1-A042-6B9D-752B86945EC1}"/>
                </a:ext>
              </a:extLst>
            </p:cNvPr>
            <p:cNvSpPr txBox="1"/>
            <p:nvPr/>
          </p:nvSpPr>
          <p:spPr bwMode="auto">
            <a:xfrm>
              <a:off x="844681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860" name="TextBox 31859">
              <a:extLst>
                <a:ext uri="{FF2B5EF4-FFF2-40B4-BE49-F238E27FC236}">
                  <a16:creationId xmlns:a16="http://schemas.microsoft.com/office/drawing/2014/main" id="{495560AF-047B-B49B-D2E9-2D7BE4DB5DB1}"/>
                </a:ext>
              </a:extLst>
            </p:cNvPr>
            <p:cNvSpPr txBox="1"/>
            <p:nvPr/>
          </p:nvSpPr>
          <p:spPr bwMode="auto">
            <a:xfrm>
              <a:off x="889476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1861" name="TextBox 31860">
              <a:extLst>
                <a:ext uri="{FF2B5EF4-FFF2-40B4-BE49-F238E27FC236}">
                  <a16:creationId xmlns:a16="http://schemas.microsoft.com/office/drawing/2014/main" id="{29E70D73-034C-BB3C-C7DF-D24C7DB74F06}"/>
                </a:ext>
              </a:extLst>
            </p:cNvPr>
            <p:cNvSpPr txBox="1"/>
            <p:nvPr/>
          </p:nvSpPr>
          <p:spPr bwMode="auto">
            <a:xfrm>
              <a:off x="9346784"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1862" name="TextBox 31861">
              <a:extLst>
                <a:ext uri="{FF2B5EF4-FFF2-40B4-BE49-F238E27FC236}">
                  <a16:creationId xmlns:a16="http://schemas.microsoft.com/office/drawing/2014/main" id="{8BF661F5-BAAC-5342-F5D0-0698BC61F654}"/>
                </a:ext>
              </a:extLst>
            </p:cNvPr>
            <p:cNvSpPr txBox="1"/>
            <p:nvPr/>
          </p:nvSpPr>
          <p:spPr bwMode="auto">
            <a:xfrm>
              <a:off x="9794725"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1863" name="TextBox 31862">
              <a:extLst>
                <a:ext uri="{FF2B5EF4-FFF2-40B4-BE49-F238E27FC236}">
                  <a16:creationId xmlns:a16="http://schemas.microsoft.com/office/drawing/2014/main" id="{131A8BA3-9CBF-4935-6694-33E01FA2A704}"/>
                </a:ext>
              </a:extLst>
            </p:cNvPr>
            <p:cNvSpPr txBox="1"/>
            <p:nvPr/>
          </p:nvSpPr>
          <p:spPr bwMode="auto">
            <a:xfrm>
              <a:off x="10223859"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864" name="TextBox 31863">
              <a:extLst>
                <a:ext uri="{FF2B5EF4-FFF2-40B4-BE49-F238E27FC236}">
                  <a16:creationId xmlns:a16="http://schemas.microsoft.com/office/drawing/2014/main" id="{7168136C-46ED-CD0A-C6B7-49D8614AF81D}"/>
                </a:ext>
              </a:extLst>
            </p:cNvPr>
            <p:cNvSpPr txBox="1"/>
            <p:nvPr/>
          </p:nvSpPr>
          <p:spPr bwMode="auto">
            <a:xfrm>
              <a:off x="10671800"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1865" name="TextBox 31864">
              <a:extLst>
                <a:ext uri="{FF2B5EF4-FFF2-40B4-BE49-F238E27FC236}">
                  <a16:creationId xmlns:a16="http://schemas.microsoft.com/office/drawing/2014/main" id="{91BE45C7-D5CA-F8D9-08C2-E7854E058B98}"/>
                </a:ext>
              </a:extLst>
            </p:cNvPr>
            <p:cNvSpPr txBox="1"/>
            <p:nvPr/>
          </p:nvSpPr>
          <p:spPr bwMode="auto">
            <a:xfrm>
              <a:off x="11123823" y="402089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grpSp>
      <p:sp>
        <p:nvSpPr>
          <p:cNvPr id="31866" name="Freeform: Shape 31865">
            <a:extLst>
              <a:ext uri="{FF2B5EF4-FFF2-40B4-BE49-F238E27FC236}">
                <a16:creationId xmlns:a16="http://schemas.microsoft.com/office/drawing/2014/main" id="{139B4476-9FA2-11C2-EB57-2B16A5477B32}"/>
              </a:ext>
            </a:extLst>
          </p:cNvPr>
          <p:cNvSpPr/>
          <p:nvPr/>
        </p:nvSpPr>
        <p:spPr bwMode="auto">
          <a:xfrm>
            <a:off x="6985209" y="2326436"/>
            <a:ext cx="4289872" cy="1714500"/>
          </a:xfrm>
          <a:custGeom>
            <a:avLst/>
            <a:gdLst>
              <a:gd name="connsiteX0" fmla="*/ 0 w 4914900"/>
              <a:gd name="connsiteY0" fmla="*/ 0 h 1714500"/>
              <a:gd name="connsiteX1" fmla="*/ 0 w 4914900"/>
              <a:gd name="connsiteY1" fmla="*/ 1714500 h 1714500"/>
              <a:gd name="connsiteX2" fmla="*/ 4914900 w 4914900"/>
              <a:gd name="connsiteY2" fmla="*/ 1714500 h 1714500"/>
            </a:gdLst>
            <a:ahLst/>
            <a:cxnLst>
              <a:cxn ang="0">
                <a:pos x="connsiteX0" y="connsiteY0"/>
              </a:cxn>
              <a:cxn ang="0">
                <a:pos x="connsiteX1" y="connsiteY1"/>
              </a:cxn>
              <a:cxn ang="0">
                <a:pos x="connsiteX2" y="connsiteY2"/>
              </a:cxn>
            </a:cxnLst>
            <a:rect l="l" t="t" r="r" b="b"/>
            <a:pathLst>
              <a:path w="4914900" h="1714500">
                <a:moveTo>
                  <a:pt x="0" y="0"/>
                </a:moveTo>
                <a:lnTo>
                  <a:pt x="0" y="1714500"/>
                </a:lnTo>
                <a:lnTo>
                  <a:pt x="4914900" y="1714500"/>
                </a:lnTo>
              </a:path>
            </a:pathLst>
          </a:custGeom>
          <a:noFill/>
          <a:ln w="28575">
            <a:solidFill>
              <a:schemeClr val="bg1"/>
            </a:solidFill>
            <a:miter lim="800000"/>
            <a:headEnd/>
            <a:tailEnd/>
          </a:ln>
        </p:spPr>
        <p:txBody>
          <a:bodyPr rtlCol="0" anchor="ctr"/>
          <a:lstStyle/>
          <a:p>
            <a:pPr algn="ctr"/>
            <a:endParaRPr lang="en-US"/>
          </a:p>
        </p:txBody>
      </p:sp>
      <p:grpSp>
        <p:nvGrpSpPr>
          <p:cNvPr id="31867" name="Group 31866">
            <a:extLst>
              <a:ext uri="{FF2B5EF4-FFF2-40B4-BE49-F238E27FC236}">
                <a16:creationId xmlns:a16="http://schemas.microsoft.com/office/drawing/2014/main" id="{79C37EE9-B94E-B68B-B80B-DDE145165628}"/>
              </a:ext>
            </a:extLst>
          </p:cNvPr>
          <p:cNvGrpSpPr/>
          <p:nvPr/>
        </p:nvGrpSpPr>
        <p:grpSpPr>
          <a:xfrm>
            <a:off x="6905869" y="2326436"/>
            <a:ext cx="81908" cy="1714500"/>
            <a:chOff x="6508486" y="2330450"/>
            <a:chExt cx="774144" cy="1714500"/>
          </a:xfrm>
        </p:grpSpPr>
        <p:cxnSp>
          <p:nvCxnSpPr>
            <p:cNvPr id="31868" name="Straight Connector 31867">
              <a:extLst>
                <a:ext uri="{FF2B5EF4-FFF2-40B4-BE49-F238E27FC236}">
                  <a16:creationId xmlns:a16="http://schemas.microsoft.com/office/drawing/2014/main" id="{46E38129-E599-494A-D66B-F66AD6C94648}"/>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EB1C735C-6F55-BF51-3641-C6648C455E11}"/>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70" name="Straight Connector 31869">
              <a:extLst>
                <a:ext uri="{FF2B5EF4-FFF2-40B4-BE49-F238E27FC236}">
                  <a16:creationId xmlns:a16="http://schemas.microsoft.com/office/drawing/2014/main" id="{61318DB4-21FE-8CCA-B6C0-0E9489A519E4}"/>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71" name="Straight Connector 31870">
              <a:extLst>
                <a:ext uri="{FF2B5EF4-FFF2-40B4-BE49-F238E27FC236}">
                  <a16:creationId xmlns:a16="http://schemas.microsoft.com/office/drawing/2014/main" id="{69DB1E1D-1671-CAE2-7FAE-EAB87EDF93BB}"/>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48A6AF4A-F3B5-28DB-B18A-C8C985FD64E4}"/>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73" name="Straight Connector 31872">
              <a:extLst>
                <a:ext uri="{FF2B5EF4-FFF2-40B4-BE49-F238E27FC236}">
                  <a16:creationId xmlns:a16="http://schemas.microsoft.com/office/drawing/2014/main" id="{47E525B4-C4C4-8A9F-43E2-D37CF34C889A}"/>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874" name="Group 31873">
            <a:extLst>
              <a:ext uri="{FF2B5EF4-FFF2-40B4-BE49-F238E27FC236}">
                <a16:creationId xmlns:a16="http://schemas.microsoft.com/office/drawing/2014/main" id="{D1084B26-DC2C-4572-3B8F-C46FDE470837}"/>
              </a:ext>
            </a:extLst>
          </p:cNvPr>
          <p:cNvGrpSpPr/>
          <p:nvPr/>
        </p:nvGrpSpPr>
        <p:grpSpPr>
          <a:xfrm>
            <a:off x="6986963" y="4047284"/>
            <a:ext cx="4271545" cy="78447"/>
            <a:chOff x="6859756" y="3654535"/>
            <a:chExt cx="4468779" cy="595103"/>
          </a:xfrm>
        </p:grpSpPr>
        <p:grpSp>
          <p:nvGrpSpPr>
            <p:cNvPr id="31875" name="Group 31874">
              <a:extLst>
                <a:ext uri="{FF2B5EF4-FFF2-40B4-BE49-F238E27FC236}">
                  <a16:creationId xmlns:a16="http://schemas.microsoft.com/office/drawing/2014/main" id="{56C4AE94-B2CF-471F-518C-EEDCD752ADDD}"/>
                </a:ext>
              </a:extLst>
            </p:cNvPr>
            <p:cNvGrpSpPr/>
            <p:nvPr/>
          </p:nvGrpSpPr>
          <p:grpSpPr>
            <a:xfrm rot="5400000">
              <a:off x="7678927" y="2835364"/>
              <a:ext cx="595101" cy="2233444"/>
              <a:chOff x="6508486" y="2330450"/>
              <a:chExt cx="774144" cy="1714500"/>
            </a:xfrm>
          </p:grpSpPr>
          <p:cxnSp>
            <p:nvCxnSpPr>
              <p:cNvPr id="31882" name="Straight Connector 31881">
                <a:extLst>
                  <a:ext uri="{FF2B5EF4-FFF2-40B4-BE49-F238E27FC236}">
                    <a16:creationId xmlns:a16="http://schemas.microsoft.com/office/drawing/2014/main" id="{A21972FD-EBD4-EFB7-A86B-A3C839C630EE}"/>
                  </a:ext>
                </a:extLst>
              </p:cNvPr>
              <p:cNvCxnSpPr>
                <a:cxnSpLocks/>
              </p:cNvCxnSpPr>
              <p:nvPr/>
            </p:nvCxnSpPr>
            <p:spPr bwMode="auto">
              <a:xfrm>
                <a:off x="6508486" y="23304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83" name="Straight Connector 31882">
                <a:extLst>
                  <a:ext uri="{FF2B5EF4-FFF2-40B4-BE49-F238E27FC236}">
                    <a16:creationId xmlns:a16="http://schemas.microsoft.com/office/drawing/2014/main" id="{D9274D23-817C-2E1A-D453-8F2213091257}"/>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84" name="Straight Connector 31883">
                <a:extLst>
                  <a:ext uri="{FF2B5EF4-FFF2-40B4-BE49-F238E27FC236}">
                    <a16:creationId xmlns:a16="http://schemas.microsoft.com/office/drawing/2014/main" id="{294DD6C6-E2C8-6284-5612-6C8DFAA70A3F}"/>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85" name="Straight Connector 31884">
                <a:extLst>
                  <a:ext uri="{FF2B5EF4-FFF2-40B4-BE49-F238E27FC236}">
                    <a16:creationId xmlns:a16="http://schemas.microsoft.com/office/drawing/2014/main" id="{DDEA9E60-7E07-AABB-3E97-87A81A9214AC}"/>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86" name="Straight Connector 31885">
                <a:extLst>
                  <a:ext uri="{FF2B5EF4-FFF2-40B4-BE49-F238E27FC236}">
                    <a16:creationId xmlns:a16="http://schemas.microsoft.com/office/drawing/2014/main" id="{680C65F9-FF93-5E99-D9D3-442F5D1F52DA}"/>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87" name="Straight Connector 31886">
                <a:extLst>
                  <a:ext uri="{FF2B5EF4-FFF2-40B4-BE49-F238E27FC236}">
                    <a16:creationId xmlns:a16="http://schemas.microsoft.com/office/drawing/2014/main" id="{84309401-8F83-E4C3-9B1B-8676D02858CF}"/>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876" name="Group 31875">
              <a:extLst>
                <a:ext uri="{FF2B5EF4-FFF2-40B4-BE49-F238E27FC236}">
                  <a16:creationId xmlns:a16="http://schemas.microsoft.com/office/drawing/2014/main" id="{E38B61C9-9D33-C9F1-4067-BCE925029D8B}"/>
                </a:ext>
              </a:extLst>
            </p:cNvPr>
            <p:cNvGrpSpPr/>
            <p:nvPr/>
          </p:nvGrpSpPr>
          <p:grpSpPr>
            <a:xfrm rot="5400000">
              <a:off x="10136445" y="3057548"/>
              <a:ext cx="595101" cy="1789079"/>
              <a:chOff x="6508486" y="2671566"/>
              <a:chExt cx="774144" cy="1373384"/>
            </a:xfrm>
          </p:grpSpPr>
          <p:cxnSp>
            <p:nvCxnSpPr>
              <p:cNvPr id="31877" name="Straight Connector 31876">
                <a:extLst>
                  <a:ext uri="{FF2B5EF4-FFF2-40B4-BE49-F238E27FC236}">
                    <a16:creationId xmlns:a16="http://schemas.microsoft.com/office/drawing/2014/main" id="{2C25214C-BD9B-F2B9-CFEE-3E45E676CF7D}"/>
                  </a:ext>
                </a:extLst>
              </p:cNvPr>
              <p:cNvCxnSpPr>
                <a:cxnSpLocks/>
              </p:cNvCxnSpPr>
              <p:nvPr/>
            </p:nvCxnSpPr>
            <p:spPr bwMode="auto">
              <a:xfrm>
                <a:off x="6508486" y="2671566"/>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78" name="Straight Connector 31877">
                <a:extLst>
                  <a:ext uri="{FF2B5EF4-FFF2-40B4-BE49-F238E27FC236}">
                    <a16:creationId xmlns:a16="http://schemas.microsoft.com/office/drawing/2014/main" id="{F897F2DF-2AA7-85EF-1655-8A3111EE9194}"/>
                  </a:ext>
                </a:extLst>
              </p:cNvPr>
              <p:cNvCxnSpPr>
                <a:cxnSpLocks/>
              </p:cNvCxnSpPr>
              <p:nvPr/>
            </p:nvCxnSpPr>
            <p:spPr bwMode="auto">
              <a:xfrm>
                <a:off x="6508486" y="30226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79" name="Straight Connector 31878">
                <a:extLst>
                  <a:ext uri="{FF2B5EF4-FFF2-40B4-BE49-F238E27FC236}">
                    <a16:creationId xmlns:a16="http://schemas.microsoft.com/office/drawing/2014/main" id="{58611932-2E4B-33E1-AE8E-E38D55D37023}"/>
                  </a:ext>
                </a:extLst>
              </p:cNvPr>
              <p:cNvCxnSpPr>
                <a:cxnSpLocks/>
              </p:cNvCxnSpPr>
              <p:nvPr/>
            </p:nvCxnSpPr>
            <p:spPr bwMode="auto">
              <a:xfrm>
                <a:off x="6508486" y="3363750"/>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80" name="Straight Connector 31879">
                <a:extLst>
                  <a:ext uri="{FF2B5EF4-FFF2-40B4-BE49-F238E27FC236}">
                    <a16:creationId xmlns:a16="http://schemas.microsoft.com/office/drawing/2014/main" id="{3E148E8E-9290-3DFA-0E35-F9F920E86170}"/>
                  </a:ext>
                </a:extLst>
              </p:cNvPr>
              <p:cNvCxnSpPr>
                <a:cxnSpLocks/>
              </p:cNvCxnSpPr>
              <p:nvPr/>
            </p:nvCxnSpPr>
            <p:spPr bwMode="auto">
              <a:xfrm>
                <a:off x="6508486" y="3703834"/>
                <a:ext cx="774144" cy="0"/>
              </a:xfrm>
              <a:prstGeom prst="line">
                <a:avLst/>
              </a:prstGeom>
              <a:noFill/>
              <a:ln w="28575" cap="flat" cmpd="sng" algn="ctr">
                <a:solidFill>
                  <a:schemeClr val="bg1"/>
                </a:solidFill>
                <a:prstDash val="solid"/>
                <a:round/>
                <a:headEnd type="none" w="med" len="med"/>
                <a:tailEnd type="none" w="med" len="med"/>
              </a:ln>
              <a:effectLst/>
            </p:spPr>
          </p:cxnSp>
          <p:cxnSp>
            <p:nvCxnSpPr>
              <p:cNvPr id="31881" name="Straight Connector 31880">
                <a:extLst>
                  <a:ext uri="{FF2B5EF4-FFF2-40B4-BE49-F238E27FC236}">
                    <a16:creationId xmlns:a16="http://schemas.microsoft.com/office/drawing/2014/main" id="{AC60DEBD-DCB6-8CA5-1B2C-E0220993AE57}"/>
                  </a:ext>
                </a:extLst>
              </p:cNvPr>
              <p:cNvCxnSpPr>
                <a:cxnSpLocks/>
              </p:cNvCxnSpPr>
              <p:nvPr/>
            </p:nvCxnSpPr>
            <p:spPr bwMode="auto">
              <a:xfrm>
                <a:off x="6508486" y="4044950"/>
                <a:ext cx="774144"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1888" name="TextBox 31887">
            <a:extLst>
              <a:ext uri="{FF2B5EF4-FFF2-40B4-BE49-F238E27FC236}">
                <a16:creationId xmlns:a16="http://schemas.microsoft.com/office/drawing/2014/main" id="{CABFDE9A-F00C-C085-0D9A-A94460E0795F}"/>
              </a:ext>
            </a:extLst>
          </p:cNvPr>
          <p:cNvSpPr txBox="1"/>
          <p:nvPr/>
        </p:nvSpPr>
        <p:spPr bwMode="auto">
          <a:xfrm flipH="1">
            <a:off x="6331789" y="4466681"/>
            <a:ext cx="504194" cy="738664"/>
          </a:xfrm>
          <a:prstGeom prst="rect">
            <a:avLst/>
          </a:prstGeom>
          <a:solidFill>
            <a:schemeClr val="tx1"/>
          </a:solidFill>
          <a:ln>
            <a:noFill/>
          </a:ln>
        </p:spPr>
        <p:txBody>
          <a:bodyPr wrap="square" rtlCol="0">
            <a:spAutoFit/>
          </a:bodyPr>
          <a:lstStyle/>
          <a:p>
            <a:pPr algn="r">
              <a:lnSpc>
                <a:spcPct val="100000"/>
              </a:lnSpc>
              <a:spcBef>
                <a:spcPts val="0"/>
              </a:spcBef>
              <a:spcAft>
                <a:spcPct val="0"/>
              </a:spcAft>
              <a:buClrTx/>
              <a:buFontTx/>
              <a:buNone/>
            </a:pPr>
            <a:r>
              <a:rPr lang="en-US" sz="1400" dirty="0">
                <a:solidFill>
                  <a:schemeClr val="accent1"/>
                </a:solidFill>
                <a:latin typeface="Calibri" panose="020F0502020204030204" pitchFamily="34" charset="0"/>
              </a:rPr>
              <a:t>CR</a:t>
            </a:r>
          </a:p>
          <a:p>
            <a:pPr algn="r">
              <a:lnSpc>
                <a:spcPct val="100000"/>
              </a:lnSpc>
              <a:spcBef>
                <a:spcPts val="0"/>
              </a:spcBef>
              <a:spcAft>
                <a:spcPct val="0"/>
              </a:spcAft>
              <a:buClrTx/>
              <a:buFontTx/>
              <a:buNone/>
            </a:pPr>
            <a:r>
              <a:rPr lang="en-US" sz="1400" dirty="0">
                <a:solidFill>
                  <a:schemeClr val="accent3"/>
                </a:solidFill>
                <a:latin typeface="Calibri" panose="020F0502020204030204" pitchFamily="34" charset="0"/>
              </a:rPr>
              <a:t>NR</a:t>
            </a:r>
          </a:p>
          <a:p>
            <a:pPr algn="r">
              <a:lnSpc>
                <a:spcPct val="100000"/>
              </a:lnSpc>
              <a:spcBef>
                <a:spcPts val="0"/>
              </a:spcBef>
              <a:spcAft>
                <a:spcPct val="0"/>
              </a:spcAft>
              <a:buClrTx/>
              <a:buFontTx/>
              <a:buNone/>
            </a:pPr>
            <a:r>
              <a:rPr lang="en-US" sz="1400" dirty="0">
                <a:solidFill>
                  <a:schemeClr val="accent2"/>
                </a:solidFill>
                <a:latin typeface="Calibri" panose="020F0502020204030204" pitchFamily="34" charset="0"/>
              </a:rPr>
              <a:t>PR</a:t>
            </a:r>
          </a:p>
        </p:txBody>
      </p:sp>
      <p:grpSp>
        <p:nvGrpSpPr>
          <p:cNvPr id="31889" name="Group 31888">
            <a:extLst>
              <a:ext uri="{FF2B5EF4-FFF2-40B4-BE49-F238E27FC236}">
                <a16:creationId xmlns:a16="http://schemas.microsoft.com/office/drawing/2014/main" id="{BAA0C746-A633-19CA-FCE6-A36DF83C0DDE}"/>
              </a:ext>
            </a:extLst>
          </p:cNvPr>
          <p:cNvGrpSpPr/>
          <p:nvPr/>
        </p:nvGrpSpPr>
        <p:grpSpPr>
          <a:xfrm>
            <a:off x="6811483" y="4466681"/>
            <a:ext cx="4653262" cy="738664"/>
            <a:chOff x="6668139" y="4020894"/>
            <a:chExt cx="4868122" cy="738664"/>
          </a:xfrm>
        </p:grpSpPr>
        <p:sp>
          <p:nvSpPr>
            <p:cNvPr id="31890" name="TextBox 31889">
              <a:extLst>
                <a:ext uri="{FF2B5EF4-FFF2-40B4-BE49-F238E27FC236}">
                  <a16:creationId xmlns:a16="http://schemas.microsoft.com/office/drawing/2014/main" id="{FFDD5C8E-6188-F259-08C9-D2B39402A06B}"/>
                </a:ext>
              </a:extLst>
            </p:cNvPr>
            <p:cNvSpPr txBox="1"/>
            <p:nvPr/>
          </p:nvSpPr>
          <p:spPr bwMode="auto">
            <a:xfrm>
              <a:off x="6668139"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a:t>
              </a:r>
            </a:p>
          </p:txBody>
        </p:sp>
        <p:sp>
          <p:nvSpPr>
            <p:cNvPr id="31891" name="TextBox 31890">
              <a:extLst>
                <a:ext uri="{FF2B5EF4-FFF2-40B4-BE49-F238E27FC236}">
                  <a16:creationId xmlns:a16="http://schemas.microsoft.com/office/drawing/2014/main" id="{EF79920E-FEFD-C74A-7DFA-C7EBC1C9B857}"/>
                </a:ext>
              </a:extLst>
            </p:cNvPr>
            <p:cNvSpPr txBox="1"/>
            <p:nvPr/>
          </p:nvSpPr>
          <p:spPr bwMode="auto">
            <a:xfrm>
              <a:off x="7116078"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a:t>
              </a:r>
            </a:p>
          </p:txBody>
        </p:sp>
        <p:sp>
          <p:nvSpPr>
            <p:cNvPr id="31892" name="TextBox 31891">
              <a:extLst>
                <a:ext uri="{FF2B5EF4-FFF2-40B4-BE49-F238E27FC236}">
                  <a16:creationId xmlns:a16="http://schemas.microsoft.com/office/drawing/2014/main" id="{357572E1-B375-3DB7-B0F6-24690FFE2155}"/>
                </a:ext>
              </a:extLst>
            </p:cNvPr>
            <p:cNvSpPr txBox="1"/>
            <p:nvPr/>
          </p:nvSpPr>
          <p:spPr bwMode="auto">
            <a:xfrm>
              <a:off x="7568104"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a:t>
              </a:r>
            </a:p>
          </p:txBody>
        </p:sp>
        <p:sp>
          <p:nvSpPr>
            <p:cNvPr id="31893" name="TextBox 31892">
              <a:extLst>
                <a:ext uri="{FF2B5EF4-FFF2-40B4-BE49-F238E27FC236}">
                  <a16:creationId xmlns:a16="http://schemas.microsoft.com/office/drawing/2014/main" id="{478A1605-F83F-DDC0-C24E-FD1D7309B417}"/>
                </a:ext>
              </a:extLst>
            </p:cNvPr>
            <p:cNvSpPr txBox="1"/>
            <p:nvPr/>
          </p:nvSpPr>
          <p:spPr bwMode="auto">
            <a:xfrm>
              <a:off x="8016044"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p:txBody>
        </p:sp>
        <p:sp>
          <p:nvSpPr>
            <p:cNvPr id="31894" name="TextBox 31893">
              <a:extLst>
                <a:ext uri="{FF2B5EF4-FFF2-40B4-BE49-F238E27FC236}">
                  <a16:creationId xmlns:a16="http://schemas.microsoft.com/office/drawing/2014/main" id="{4FF5CB49-04AA-68E3-1A89-D8B74B014EBD}"/>
                </a:ext>
              </a:extLst>
            </p:cNvPr>
            <p:cNvSpPr txBox="1"/>
            <p:nvPr/>
          </p:nvSpPr>
          <p:spPr bwMode="auto">
            <a:xfrm>
              <a:off x="8463984"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p:txBody>
        </p:sp>
        <p:sp>
          <p:nvSpPr>
            <p:cNvPr id="31895" name="TextBox 31894">
              <a:extLst>
                <a:ext uri="{FF2B5EF4-FFF2-40B4-BE49-F238E27FC236}">
                  <a16:creationId xmlns:a16="http://schemas.microsoft.com/office/drawing/2014/main" id="{CC2C1AE5-9AA9-0B3F-4594-048D1D529BF3}"/>
                </a:ext>
              </a:extLst>
            </p:cNvPr>
            <p:cNvSpPr txBox="1"/>
            <p:nvPr/>
          </p:nvSpPr>
          <p:spPr bwMode="auto">
            <a:xfrm>
              <a:off x="8911925"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p:txBody>
        </p:sp>
        <p:sp>
          <p:nvSpPr>
            <p:cNvPr id="31896" name="TextBox 31895">
              <a:extLst>
                <a:ext uri="{FF2B5EF4-FFF2-40B4-BE49-F238E27FC236}">
                  <a16:creationId xmlns:a16="http://schemas.microsoft.com/office/drawing/2014/main" id="{584C3E65-571B-89AB-86C3-D356190E04F1}"/>
                </a:ext>
              </a:extLst>
            </p:cNvPr>
            <p:cNvSpPr txBox="1"/>
            <p:nvPr/>
          </p:nvSpPr>
          <p:spPr bwMode="auto">
            <a:xfrm>
              <a:off x="9363949"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31897" name="TextBox 31896">
              <a:extLst>
                <a:ext uri="{FF2B5EF4-FFF2-40B4-BE49-F238E27FC236}">
                  <a16:creationId xmlns:a16="http://schemas.microsoft.com/office/drawing/2014/main" id="{BC665083-0CCB-F6B9-93E2-805A6126BD96}"/>
                </a:ext>
              </a:extLst>
            </p:cNvPr>
            <p:cNvSpPr txBox="1"/>
            <p:nvPr/>
          </p:nvSpPr>
          <p:spPr bwMode="auto">
            <a:xfrm>
              <a:off x="9811891" y="4020894"/>
              <a:ext cx="38437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31898" name="TextBox 31897">
              <a:extLst>
                <a:ext uri="{FF2B5EF4-FFF2-40B4-BE49-F238E27FC236}">
                  <a16:creationId xmlns:a16="http://schemas.microsoft.com/office/drawing/2014/main" id="{31FB9F8E-50A3-2CF1-FF44-530190BBC02F}"/>
                </a:ext>
              </a:extLst>
            </p:cNvPr>
            <p:cNvSpPr txBox="1"/>
            <p:nvPr/>
          </p:nvSpPr>
          <p:spPr bwMode="auto">
            <a:xfrm>
              <a:off x="10288820" y="4020894"/>
              <a:ext cx="28878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31899" name="TextBox 31898">
              <a:extLst>
                <a:ext uri="{FF2B5EF4-FFF2-40B4-BE49-F238E27FC236}">
                  <a16:creationId xmlns:a16="http://schemas.microsoft.com/office/drawing/2014/main" id="{E2927EDD-B0AA-8793-9FC2-BB59563B664B}"/>
                </a:ext>
              </a:extLst>
            </p:cNvPr>
            <p:cNvSpPr txBox="1"/>
            <p:nvPr/>
          </p:nvSpPr>
          <p:spPr bwMode="auto">
            <a:xfrm>
              <a:off x="10678066"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sp>
          <p:nvSpPr>
            <p:cNvPr id="31900" name="TextBox 31899">
              <a:extLst>
                <a:ext uri="{FF2B5EF4-FFF2-40B4-BE49-F238E27FC236}">
                  <a16:creationId xmlns:a16="http://schemas.microsoft.com/office/drawing/2014/main" id="{DF569229-A621-1FC2-0F14-8FFC3A2780D9}"/>
                </a:ext>
              </a:extLst>
            </p:cNvPr>
            <p:cNvSpPr txBox="1"/>
            <p:nvPr/>
          </p:nvSpPr>
          <p:spPr bwMode="auto">
            <a:xfrm>
              <a:off x="11130087" y="4020894"/>
              <a:ext cx="4061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NE</a:t>
              </a:r>
            </a:p>
          </p:txBody>
        </p:sp>
      </p:grpSp>
      <p:grpSp>
        <p:nvGrpSpPr>
          <p:cNvPr id="32014" name="Group 32013">
            <a:extLst>
              <a:ext uri="{FF2B5EF4-FFF2-40B4-BE49-F238E27FC236}">
                <a16:creationId xmlns:a16="http://schemas.microsoft.com/office/drawing/2014/main" id="{1EDCA679-1457-4076-22BC-B57E7B989B8A}"/>
              </a:ext>
            </a:extLst>
          </p:cNvPr>
          <p:cNvGrpSpPr/>
          <p:nvPr/>
        </p:nvGrpSpPr>
        <p:grpSpPr>
          <a:xfrm>
            <a:off x="7007300" y="2277724"/>
            <a:ext cx="4103825" cy="303283"/>
            <a:chOff x="6654800" y="2277724"/>
            <a:chExt cx="4103825" cy="303283"/>
          </a:xfrm>
        </p:grpSpPr>
        <p:sp>
          <p:nvSpPr>
            <p:cNvPr id="31902" name="Freeform: Shape 31901">
              <a:extLst>
                <a:ext uri="{FF2B5EF4-FFF2-40B4-BE49-F238E27FC236}">
                  <a16:creationId xmlns:a16="http://schemas.microsoft.com/office/drawing/2014/main" id="{4EB00AE9-48C7-7EB0-BC69-A97C5CA39A10}"/>
                </a:ext>
              </a:extLst>
            </p:cNvPr>
            <p:cNvSpPr/>
            <p:nvPr/>
          </p:nvSpPr>
          <p:spPr bwMode="auto">
            <a:xfrm>
              <a:off x="6654800" y="2327275"/>
              <a:ext cx="4060825" cy="200025"/>
            </a:xfrm>
            <a:custGeom>
              <a:avLst/>
              <a:gdLst>
                <a:gd name="connsiteX0" fmla="*/ 4060825 w 4060825"/>
                <a:gd name="connsiteY0" fmla="*/ 200025 h 200025"/>
                <a:gd name="connsiteX1" fmla="*/ 2305050 w 4060825"/>
                <a:gd name="connsiteY1" fmla="*/ 200025 h 200025"/>
                <a:gd name="connsiteX2" fmla="*/ 2305050 w 4060825"/>
                <a:gd name="connsiteY2" fmla="*/ 130175 h 200025"/>
                <a:gd name="connsiteX3" fmla="*/ 1225550 w 4060825"/>
                <a:gd name="connsiteY3" fmla="*/ 130175 h 200025"/>
                <a:gd name="connsiteX4" fmla="*/ 1225550 w 4060825"/>
                <a:gd name="connsiteY4" fmla="*/ 79375 h 200025"/>
                <a:gd name="connsiteX5" fmla="*/ 1076325 w 4060825"/>
                <a:gd name="connsiteY5" fmla="*/ 79375 h 200025"/>
                <a:gd name="connsiteX6" fmla="*/ 1076325 w 4060825"/>
                <a:gd name="connsiteY6" fmla="*/ 34925 h 200025"/>
                <a:gd name="connsiteX7" fmla="*/ 390525 w 4060825"/>
                <a:gd name="connsiteY7" fmla="*/ 34925 h 200025"/>
                <a:gd name="connsiteX8" fmla="*/ 390525 w 4060825"/>
                <a:gd name="connsiteY8" fmla="*/ 0 h 200025"/>
                <a:gd name="connsiteX9" fmla="*/ 0 w 4060825"/>
                <a:gd name="connsiteY9" fmla="*/ 0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0825" h="200025">
                  <a:moveTo>
                    <a:pt x="4060825" y="200025"/>
                  </a:moveTo>
                  <a:lnTo>
                    <a:pt x="2305050" y="200025"/>
                  </a:lnTo>
                  <a:lnTo>
                    <a:pt x="2305050" y="130175"/>
                  </a:lnTo>
                  <a:lnTo>
                    <a:pt x="1225550" y="130175"/>
                  </a:lnTo>
                  <a:lnTo>
                    <a:pt x="1225550" y="79375"/>
                  </a:lnTo>
                  <a:lnTo>
                    <a:pt x="1076325" y="79375"/>
                  </a:lnTo>
                  <a:lnTo>
                    <a:pt x="1076325" y="34925"/>
                  </a:lnTo>
                  <a:lnTo>
                    <a:pt x="390525" y="34925"/>
                  </a:lnTo>
                  <a:lnTo>
                    <a:pt x="390525"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31903" name="Group 31902">
              <a:extLst>
                <a:ext uri="{FF2B5EF4-FFF2-40B4-BE49-F238E27FC236}">
                  <a16:creationId xmlns:a16="http://schemas.microsoft.com/office/drawing/2014/main" id="{C6C67D59-EDB9-0A69-6AE7-4DF4E628FACD}"/>
                </a:ext>
              </a:extLst>
            </p:cNvPr>
            <p:cNvGrpSpPr/>
            <p:nvPr/>
          </p:nvGrpSpPr>
          <p:grpSpPr>
            <a:xfrm>
              <a:off x="7312069" y="2313524"/>
              <a:ext cx="101948" cy="101948"/>
              <a:chOff x="9813490" y="2577027"/>
              <a:chExt cx="101948" cy="101948"/>
            </a:xfrm>
          </p:grpSpPr>
          <p:cxnSp>
            <p:nvCxnSpPr>
              <p:cNvPr id="31904" name="Straight Connector 31903">
                <a:extLst>
                  <a:ext uri="{FF2B5EF4-FFF2-40B4-BE49-F238E27FC236}">
                    <a16:creationId xmlns:a16="http://schemas.microsoft.com/office/drawing/2014/main" id="{6F6C40F6-3203-47D7-D52C-E70874C0F353}"/>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05" name="Straight Connector 31904">
                <a:extLst>
                  <a:ext uri="{FF2B5EF4-FFF2-40B4-BE49-F238E27FC236}">
                    <a16:creationId xmlns:a16="http://schemas.microsoft.com/office/drawing/2014/main" id="{ACC80827-1E2F-EA1F-60FF-9FBA2F1A2969}"/>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06" name="Group 31905">
              <a:extLst>
                <a:ext uri="{FF2B5EF4-FFF2-40B4-BE49-F238E27FC236}">
                  <a16:creationId xmlns:a16="http://schemas.microsoft.com/office/drawing/2014/main" id="{310EEFF5-8269-141A-23B0-1DB53042A94F}"/>
                </a:ext>
              </a:extLst>
            </p:cNvPr>
            <p:cNvGrpSpPr/>
            <p:nvPr/>
          </p:nvGrpSpPr>
          <p:grpSpPr>
            <a:xfrm>
              <a:off x="7642694" y="2314006"/>
              <a:ext cx="101948" cy="101948"/>
              <a:chOff x="9813490" y="2577027"/>
              <a:chExt cx="101948" cy="101948"/>
            </a:xfrm>
          </p:grpSpPr>
          <p:cxnSp>
            <p:nvCxnSpPr>
              <p:cNvPr id="31907" name="Straight Connector 31906">
                <a:extLst>
                  <a:ext uri="{FF2B5EF4-FFF2-40B4-BE49-F238E27FC236}">
                    <a16:creationId xmlns:a16="http://schemas.microsoft.com/office/drawing/2014/main" id="{6B134822-F751-FBE4-6CA4-6F4F273F1B0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08" name="Straight Connector 31907">
                <a:extLst>
                  <a:ext uri="{FF2B5EF4-FFF2-40B4-BE49-F238E27FC236}">
                    <a16:creationId xmlns:a16="http://schemas.microsoft.com/office/drawing/2014/main" id="{5C584177-5FF0-021D-0D42-E4819755D61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09" name="Group 31908">
              <a:extLst>
                <a:ext uri="{FF2B5EF4-FFF2-40B4-BE49-F238E27FC236}">
                  <a16:creationId xmlns:a16="http://schemas.microsoft.com/office/drawing/2014/main" id="{278871A8-6547-3771-C4E5-C5352B4F981C}"/>
                </a:ext>
              </a:extLst>
            </p:cNvPr>
            <p:cNvGrpSpPr/>
            <p:nvPr/>
          </p:nvGrpSpPr>
          <p:grpSpPr>
            <a:xfrm>
              <a:off x="6995570" y="2277724"/>
              <a:ext cx="101948" cy="101948"/>
              <a:chOff x="9813490" y="2577027"/>
              <a:chExt cx="101948" cy="101948"/>
            </a:xfrm>
          </p:grpSpPr>
          <p:cxnSp>
            <p:nvCxnSpPr>
              <p:cNvPr id="31910" name="Straight Connector 31909">
                <a:extLst>
                  <a:ext uri="{FF2B5EF4-FFF2-40B4-BE49-F238E27FC236}">
                    <a16:creationId xmlns:a16="http://schemas.microsoft.com/office/drawing/2014/main" id="{51365EAE-597B-0859-128A-7A61BA8A31B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11" name="Straight Connector 31910">
                <a:extLst>
                  <a:ext uri="{FF2B5EF4-FFF2-40B4-BE49-F238E27FC236}">
                    <a16:creationId xmlns:a16="http://schemas.microsoft.com/office/drawing/2014/main" id="{724A5C90-C2A7-6938-F5DE-81430E077C3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12" name="Group 31911">
              <a:extLst>
                <a:ext uri="{FF2B5EF4-FFF2-40B4-BE49-F238E27FC236}">
                  <a16:creationId xmlns:a16="http://schemas.microsoft.com/office/drawing/2014/main" id="{A2DB1236-BB6E-AFA6-B1F7-9419E3E3F8FE}"/>
                </a:ext>
              </a:extLst>
            </p:cNvPr>
            <p:cNvGrpSpPr/>
            <p:nvPr/>
          </p:nvGrpSpPr>
          <p:grpSpPr>
            <a:xfrm>
              <a:off x="7235816" y="2311932"/>
              <a:ext cx="101948" cy="101948"/>
              <a:chOff x="9813490" y="2577027"/>
              <a:chExt cx="101948" cy="101948"/>
            </a:xfrm>
          </p:grpSpPr>
          <p:cxnSp>
            <p:nvCxnSpPr>
              <p:cNvPr id="31913" name="Straight Connector 31912">
                <a:extLst>
                  <a:ext uri="{FF2B5EF4-FFF2-40B4-BE49-F238E27FC236}">
                    <a16:creationId xmlns:a16="http://schemas.microsoft.com/office/drawing/2014/main" id="{36D2F0E4-0A6D-8F74-EFA3-5181AC8D7245}"/>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14" name="Straight Connector 31913">
                <a:extLst>
                  <a:ext uri="{FF2B5EF4-FFF2-40B4-BE49-F238E27FC236}">
                    <a16:creationId xmlns:a16="http://schemas.microsoft.com/office/drawing/2014/main" id="{A8D8E3A7-80DD-2E80-706E-91311437E23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15" name="Group 31914">
              <a:extLst>
                <a:ext uri="{FF2B5EF4-FFF2-40B4-BE49-F238E27FC236}">
                  <a16:creationId xmlns:a16="http://schemas.microsoft.com/office/drawing/2014/main" id="{F118928D-4DDA-F5CA-D877-DE74EFC18701}"/>
                </a:ext>
              </a:extLst>
            </p:cNvPr>
            <p:cNvGrpSpPr/>
            <p:nvPr/>
          </p:nvGrpSpPr>
          <p:grpSpPr>
            <a:xfrm>
              <a:off x="7418028" y="2313524"/>
              <a:ext cx="101948" cy="101948"/>
              <a:chOff x="9813490" y="2577027"/>
              <a:chExt cx="101948" cy="101948"/>
            </a:xfrm>
          </p:grpSpPr>
          <p:cxnSp>
            <p:nvCxnSpPr>
              <p:cNvPr id="31916" name="Straight Connector 31915">
                <a:extLst>
                  <a:ext uri="{FF2B5EF4-FFF2-40B4-BE49-F238E27FC236}">
                    <a16:creationId xmlns:a16="http://schemas.microsoft.com/office/drawing/2014/main" id="{980A9513-3049-7DFE-CDAF-1D9D3947849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17" name="Straight Connector 31916">
                <a:extLst>
                  <a:ext uri="{FF2B5EF4-FFF2-40B4-BE49-F238E27FC236}">
                    <a16:creationId xmlns:a16="http://schemas.microsoft.com/office/drawing/2014/main" id="{C71640D8-9E01-8640-AA64-BEA6E9B49F9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18" name="Group 31917">
              <a:extLst>
                <a:ext uri="{FF2B5EF4-FFF2-40B4-BE49-F238E27FC236}">
                  <a16:creationId xmlns:a16="http://schemas.microsoft.com/office/drawing/2014/main" id="{DBC98147-74C8-9DB5-4CA4-9E548F78859D}"/>
                </a:ext>
              </a:extLst>
            </p:cNvPr>
            <p:cNvGrpSpPr/>
            <p:nvPr/>
          </p:nvGrpSpPr>
          <p:grpSpPr>
            <a:xfrm>
              <a:off x="7666873" y="2314006"/>
              <a:ext cx="101948" cy="101948"/>
              <a:chOff x="9813490" y="2577027"/>
              <a:chExt cx="101948" cy="101948"/>
            </a:xfrm>
          </p:grpSpPr>
          <p:cxnSp>
            <p:nvCxnSpPr>
              <p:cNvPr id="31919" name="Straight Connector 31918">
                <a:extLst>
                  <a:ext uri="{FF2B5EF4-FFF2-40B4-BE49-F238E27FC236}">
                    <a16:creationId xmlns:a16="http://schemas.microsoft.com/office/drawing/2014/main" id="{CD233D37-7207-1123-2F70-C70FE0934AD4}"/>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20" name="Straight Connector 31919">
                <a:extLst>
                  <a:ext uri="{FF2B5EF4-FFF2-40B4-BE49-F238E27FC236}">
                    <a16:creationId xmlns:a16="http://schemas.microsoft.com/office/drawing/2014/main" id="{15DD8637-6EEF-B09D-C0D7-1A3F48446C43}"/>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21" name="Group 31920">
              <a:extLst>
                <a:ext uri="{FF2B5EF4-FFF2-40B4-BE49-F238E27FC236}">
                  <a16:creationId xmlns:a16="http://schemas.microsoft.com/office/drawing/2014/main" id="{6CE56E30-9EBB-F0AE-6B77-D1195D55431B}"/>
                </a:ext>
              </a:extLst>
            </p:cNvPr>
            <p:cNvGrpSpPr/>
            <p:nvPr/>
          </p:nvGrpSpPr>
          <p:grpSpPr>
            <a:xfrm>
              <a:off x="7709510" y="2362906"/>
              <a:ext cx="101948" cy="101948"/>
              <a:chOff x="9813490" y="2577027"/>
              <a:chExt cx="101948" cy="101948"/>
            </a:xfrm>
          </p:grpSpPr>
          <p:cxnSp>
            <p:nvCxnSpPr>
              <p:cNvPr id="31922" name="Straight Connector 31921">
                <a:extLst>
                  <a:ext uri="{FF2B5EF4-FFF2-40B4-BE49-F238E27FC236}">
                    <a16:creationId xmlns:a16="http://schemas.microsoft.com/office/drawing/2014/main" id="{2128CB3D-FCFA-CE13-288C-2C0FFD4A179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23" name="Straight Connector 31922">
                <a:extLst>
                  <a:ext uri="{FF2B5EF4-FFF2-40B4-BE49-F238E27FC236}">
                    <a16:creationId xmlns:a16="http://schemas.microsoft.com/office/drawing/2014/main" id="{77379A26-EE3D-2879-2BA0-4E8FECBE8B1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24" name="Group 31923">
              <a:extLst>
                <a:ext uri="{FF2B5EF4-FFF2-40B4-BE49-F238E27FC236}">
                  <a16:creationId xmlns:a16="http://schemas.microsoft.com/office/drawing/2014/main" id="{A5251E35-1B01-2ABD-CEEF-E7C9CBEFF1E5}"/>
                </a:ext>
              </a:extLst>
            </p:cNvPr>
            <p:cNvGrpSpPr/>
            <p:nvPr/>
          </p:nvGrpSpPr>
          <p:grpSpPr>
            <a:xfrm>
              <a:off x="7768973" y="2362906"/>
              <a:ext cx="101948" cy="101948"/>
              <a:chOff x="9813490" y="2577027"/>
              <a:chExt cx="101948" cy="101948"/>
            </a:xfrm>
          </p:grpSpPr>
          <p:cxnSp>
            <p:nvCxnSpPr>
              <p:cNvPr id="31925" name="Straight Connector 31924">
                <a:extLst>
                  <a:ext uri="{FF2B5EF4-FFF2-40B4-BE49-F238E27FC236}">
                    <a16:creationId xmlns:a16="http://schemas.microsoft.com/office/drawing/2014/main" id="{2B0B33C3-36E3-1F9B-0FFC-57B5BDAEBC80}"/>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26" name="Straight Connector 31925">
                <a:extLst>
                  <a:ext uri="{FF2B5EF4-FFF2-40B4-BE49-F238E27FC236}">
                    <a16:creationId xmlns:a16="http://schemas.microsoft.com/office/drawing/2014/main" id="{9573A5E9-E754-229A-0FFA-F79E5D9D8FAB}"/>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27" name="Group 31926">
              <a:extLst>
                <a:ext uri="{FF2B5EF4-FFF2-40B4-BE49-F238E27FC236}">
                  <a16:creationId xmlns:a16="http://schemas.microsoft.com/office/drawing/2014/main" id="{9290AD7A-0CCF-F8C8-A3C5-E0594E786A64}"/>
                </a:ext>
              </a:extLst>
            </p:cNvPr>
            <p:cNvGrpSpPr/>
            <p:nvPr/>
          </p:nvGrpSpPr>
          <p:grpSpPr>
            <a:xfrm>
              <a:off x="7823158" y="2362906"/>
              <a:ext cx="101948" cy="101948"/>
              <a:chOff x="9813490" y="2577027"/>
              <a:chExt cx="101948" cy="101948"/>
            </a:xfrm>
          </p:grpSpPr>
          <p:cxnSp>
            <p:nvCxnSpPr>
              <p:cNvPr id="31928" name="Straight Connector 31927">
                <a:extLst>
                  <a:ext uri="{FF2B5EF4-FFF2-40B4-BE49-F238E27FC236}">
                    <a16:creationId xmlns:a16="http://schemas.microsoft.com/office/drawing/2014/main" id="{1698E0DC-68A1-F976-9B56-58F0A8F317EB}"/>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29" name="Straight Connector 31928">
                <a:extLst>
                  <a:ext uri="{FF2B5EF4-FFF2-40B4-BE49-F238E27FC236}">
                    <a16:creationId xmlns:a16="http://schemas.microsoft.com/office/drawing/2014/main" id="{9E31BB2F-2157-25C9-0826-B7D9115D3943}"/>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30" name="Group 31929">
              <a:extLst>
                <a:ext uri="{FF2B5EF4-FFF2-40B4-BE49-F238E27FC236}">
                  <a16:creationId xmlns:a16="http://schemas.microsoft.com/office/drawing/2014/main" id="{A6F06E46-6D6D-F336-BAAD-302C6815DDE1}"/>
                </a:ext>
              </a:extLst>
            </p:cNvPr>
            <p:cNvGrpSpPr/>
            <p:nvPr/>
          </p:nvGrpSpPr>
          <p:grpSpPr>
            <a:xfrm>
              <a:off x="7966112" y="2406801"/>
              <a:ext cx="101948" cy="101948"/>
              <a:chOff x="9813490" y="2577027"/>
              <a:chExt cx="101948" cy="101948"/>
            </a:xfrm>
          </p:grpSpPr>
          <p:cxnSp>
            <p:nvCxnSpPr>
              <p:cNvPr id="31931" name="Straight Connector 31930">
                <a:extLst>
                  <a:ext uri="{FF2B5EF4-FFF2-40B4-BE49-F238E27FC236}">
                    <a16:creationId xmlns:a16="http://schemas.microsoft.com/office/drawing/2014/main" id="{D4F97FB2-245F-5E25-92C2-A0B6129553B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32" name="Straight Connector 31931">
                <a:extLst>
                  <a:ext uri="{FF2B5EF4-FFF2-40B4-BE49-F238E27FC236}">
                    <a16:creationId xmlns:a16="http://schemas.microsoft.com/office/drawing/2014/main" id="{2C1EFE77-BCA1-E54F-BA5D-34B3067E5F5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33" name="Group 31932">
              <a:extLst>
                <a:ext uri="{FF2B5EF4-FFF2-40B4-BE49-F238E27FC236}">
                  <a16:creationId xmlns:a16="http://schemas.microsoft.com/office/drawing/2014/main" id="{DF24EC59-DA68-666C-8104-E2BF12748C31}"/>
                </a:ext>
              </a:extLst>
            </p:cNvPr>
            <p:cNvGrpSpPr/>
            <p:nvPr/>
          </p:nvGrpSpPr>
          <p:grpSpPr>
            <a:xfrm>
              <a:off x="8149693" y="2406801"/>
              <a:ext cx="101948" cy="101948"/>
              <a:chOff x="9813490" y="2577027"/>
              <a:chExt cx="101948" cy="101948"/>
            </a:xfrm>
          </p:grpSpPr>
          <p:cxnSp>
            <p:nvCxnSpPr>
              <p:cNvPr id="31934" name="Straight Connector 31933">
                <a:extLst>
                  <a:ext uri="{FF2B5EF4-FFF2-40B4-BE49-F238E27FC236}">
                    <a16:creationId xmlns:a16="http://schemas.microsoft.com/office/drawing/2014/main" id="{47674CED-F0ED-4C21-7449-E64A98CFF83E}"/>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35" name="Straight Connector 31934">
                <a:extLst>
                  <a:ext uri="{FF2B5EF4-FFF2-40B4-BE49-F238E27FC236}">
                    <a16:creationId xmlns:a16="http://schemas.microsoft.com/office/drawing/2014/main" id="{3AE56993-6F1B-AA8E-F955-B94A3F44938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36" name="Group 31935">
              <a:extLst>
                <a:ext uri="{FF2B5EF4-FFF2-40B4-BE49-F238E27FC236}">
                  <a16:creationId xmlns:a16="http://schemas.microsoft.com/office/drawing/2014/main" id="{BE6CEDAD-DCD2-89D0-B208-CE809BFE94F7}"/>
                </a:ext>
              </a:extLst>
            </p:cNvPr>
            <p:cNvGrpSpPr/>
            <p:nvPr/>
          </p:nvGrpSpPr>
          <p:grpSpPr>
            <a:xfrm>
              <a:off x="8318927" y="2406801"/>
              <a:ext cx="101948" cy="101948"/>
              <a:chOff x="9813490" y="2577027"/>
              <a:chExt cx="101948" cy="101948"/>
            </a:xfrm>
          </p:grpSpPr>
          <p:cxnSp>
            <p:nvCxnSpPr>
              <p:cNvPr id="31937" name="Straight Connector 31936">
                <a:extLst>
                  <a:ext uri="{FF2B5EF4-FFF2-40B4-BE49-F238E27FC236}">
                    <a16:creationId xmlns:a16="http://schemas.microsoft.com/office/drawing/2014/main" id="{36A98E6E-9FF5-28F3-C8A0-B9E84C1BDE2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38" name="Straight Connector 31937">
                <a:extLst>
                  <a:ext uri="{FF2B5EF4-FFF2-40B4-BE49-F238E27FC236}">
                    <a16:creationId xmlns:a16="http://schemas.microsoft.com/office/drawing/2014/main" id="{648A0C9C-A8B1-C64B-61B4-07CA9A0F6FD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39" name="Group 31938">
              <a:extLst>
                <a:ext uri="{FF2B5EF4-FFF2-40B4-BE49-F238E27FC236}">
                  <a16:creationId xmlns:a16="http://schemas.microsoft.com/office/drawing/2014/main" id="{ADCD8080-DC72-0D04-8749-BF728FDE7668}"/>
                </a:ext>
              </a:extLst>
            </p:cNvPr>
            <p:cNvGrpSpPr/>
            <p:nvPr/>
          </p:nvGrpSpPr>
          <p:grpSpPr>
            <a:xfrm>
              <a:off x="8453490" y="2406801"/>
              <a:ext cx="101948" cy="101948"/>
              <a:chOff x="9813490" y="2577027"/>
              <a:chExt cx="101948" cy="101948"/>
            </a:xfrm>
          </p:grpSpPr>
          <p:cxnSp>
            <p:nvCxnSpPr>
              <p:cNvPr id="31940" name="Straight Connector 31939">
                <a:extLst>
                  <a:ext uri="{FF2B5EF4-FFF2-40B4-BE49-F238E27FC236}">
                    <a16:creationId xmlns:a16="http://schemas.microsoft.com/office/drawing/2014/main" id="{C90CAAFE-3875-DBF2-4234-B76F5EF25BC5}"/>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41" name="Straight Connector 31940">
                <a:extLst>
                  <a:ext uri="{FF2B5EF4-FFF2-40B4-BE49-F238E27FC236}">
                    <a16:creationId xmlns:a16="http://schemas.microsoft.com/office/drawing/2014/main" id="{39AEF428-FD7A-0DCC-9B7A-598072929A5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42" name="Group 31941">
              <a:extLst>
                <a:ext uri="{FF2B5EF4-FFF2-40B4-BE49-F238E27FC236}">
                  <a16:creationId xmlns:a16="http://schemas.microsoft.com/office/drawing/2014/main" id="{45936E32-38AC-44E7-1B1D-DD67C64E9ADD}"/>
                </a:ext>
              </a:extLst>
            </p:cNvPr>
            <p:cNvGrpSpPr/>
            <p:nvPr/>
          </p:nvGrpSpPr>
          <p:grpSpPr>
            <a:xfrm>
              <a:off x="8492541" y="2406801"/>
              <a:ext cx="101948" cy="101948"/>
              <a:chOff x="9813490" y="2577027"/>
              <a:chExt cx="101948" cy="101948"/>
            </a:xfrm>
          </p:grpSpPr>
          <p:cxnSp>
            <p:nvCxnSpPr>
              <p:cNvPr id="31943" name="Straight Connector 31942">
                <a:extLst>
                  <a:ext uri="{FF2B5EF4-FFF2-40B4-BE49-F238E27FC236}">
                    <a16:creationId xmlns:a16="http://schemas.microsoft.com/office/drawing/2014/main" id="{7DBA53F1-79D2-A278-B65E-91B18ED5E32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44" name="Straight Connector 31943">
                <a:extLst>
                  <a:ext uri="{FF2B5EF4-FFF2-40B4-BE49-F238E27FC236}">
                    <a16:creationId xmlns:a16="http://schemas.microsoft.com/office/drawing/2014/main" id="{306EBF5D-79DD-9751-8F4F-863A432138C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45" name="Group 31944">
              <a:extLst>
                <a:ext uri="{FF2B5EF4-FFF2-40B4-BE49-F238E27FC236}">
                  <a16:creationId xmlns:a16="http://schemas.microsoft.com/office/drawing/2014/main" id="{5C99A873-AD2A-6BC3-9744-3E663A7F4346}"/>
                </a:ext>
              </a:extLst>
            </p:cNvPr>
            <p:cNvGrpSpPr/>
            <p:nvPr/>
          </p:nvGrpSpPr>
          <p:grpSpPr>
            <a:xfrm>
              <a:off x="8554969" y="2406801"/>
              <a:ext cx="101948" cy="101948"/>
              <a:chOff x="9813490" y="2577027"/>
              <a:chExt cx="101948" cy="101948"/>
            </a:xfrm>
          </p:grpSpPr>
          <p:cxnSp>
            <p:nvCxnSpPr>
              <p:cNvPr id="31946" name="Straight Connector 31945">
                <a:extLst>
                  <a:ext uri="{FF2B5EF4-FFF2-40B4-BE49-F238E27FC236}">
                    <a16:creationId xmlns:a16="http://schemas.microsoft.com/office/drawing/2014/main" id="{D6154CF4-0B52-DA62-0F0D-1913DBBC7EC3}"/>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47" name="Straight Connector 31946">
                <a:extLst>
                  <a:ext uri="{FF2B5EF4-FFF2-40B4-BE49-F238E27FC236}">
                    <a16:creationId xmlns:a16="http://schemas.microsoft.com/office/drawing/2014/main" id="{2EB89E58-7EFA-8FF4-0877-E1DE0E99066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48" name="Group 31947">
              <a:extLst>
                <a:ext uri="{FF2B5EF4-FFF2-40B4-BE49-F238E27FC236}">
                  <a16:creationId xmlns:a16="http://schemas.microsoft.com/office/drawing/2014/main" id="{EA644CC4-61C7-59CE-C51B-DE8921B4E315}"/>
                </a:ext>
              </a:extLst>
            </p:cNvPr>
            <p:cNvGrpSpPr/>
            <p:nvPr/>
          </p:nvGrpSpPr>
          <p:grpSpPr>
            <a:xfrm>
              <a:off x="8647668" y="2406801"/>
              <a:ext cx="101948" cy="101948"/>
              <a:chOff x="9813490" y="2577027"/>
              <a:chExt cx="101948" cy="101948"/>
            </a:xfrm>
          </p:grpSpPr>
          <p:cxnSp>
            <p:nvCxnSpPr>
              <p:cNvPr id="31949" name="Straight Connector 31948">
                <a:extLst>
                  <a:ext uri="{FF2B5EF4-FFF2-40B4-BE49-F238E27FC236}">
                    <a16:creationId xmlns:a16="http://schemas.microsoft.com/office/drawing/2014/main" id="{944D7DBB-6018-9305-3053-CBA7E92E5B1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50" name="Straight Connector 31949">
                <a:extLst>
                  <a:ext uri="{FF2B5EF4-FFF2-40B4-BE49-F238E27FC236}">
                    <a16:creationId xmlns:a16="http://schemas.microsoft.com/office/drawing/2014/main" id="{A82F3EE4-7678-1133-9F0F-87FF0CFEB582}"/>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51" name="Group 31950">
              <a:extLst>
                <a:ext uri="{FF2B5EF4-FFF2-40B4-BE49-F238E27FC236}">
                  <a16:creationId xmlns:a16="http://schemas.microsoft.com/office/drawing/2014/main" id="{C594A722-14D0-F58B-B0C2-034C4F053295}"/>
                </a:ext>
              </a:extLst>
            </p:cNvPr>
            <p:cNvGrpSpPr/>
            <p:nvPr/>
          </p:nvGrpSpPr>
          <p:grpSpPr>
            <a:xfrm>
              <a:off x="8678717" y="2406801"/>
              <a:ext cx="101948" cy="101948"/>
              <a:chOff x="9813490" y="2577027"/>
              <a:chExt cx="101948" cy="101948"/>
            </a:xfrm>
          </p:grpSpPr>
          <p:cxnSp>
            <p:nvCxnSpPr>
              <p:cNvPr id="31952" name="Straight Connector 31951">
                <a:extLst>
                  <a:ext uri="{FF2B5EF4-FFF2-40B4-BE49-F238E27FC236}">
                    <a16:creationId xmlns:a16="http://schemas.microsoft.com/office/drawing/2014/main" id="{417B2F10-9063-5EE4-B9AE-2211B70D482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53" name="Straight Connector 31952">
                <a:extLst>
                  <a:ext uri="{FF2B5EF4-FFF2-40B4-BE49-F238E27FC236}">
                    <a16:creationId xmlns:a16="http://schemas.microsoft.com/office/drawing/2014/main" id="{942D88D0-EFAF-39DD-5244-1FF650FA59A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54" name="Group 31953">
              <a:extLst>
                <a:ext uri="{FF2B5EF4-FFF2-40B4-BE49-F238E27FC236}">
                  <a16:creationId xmlns:a16="http://schemas.microsoft.com/office/drawing/2014/main" id="{F363F392-974E-3BB0-2BCE-D0FCCB8928BF}"/>
                </a:ext>
              </a:extLst>
            </p:cNvPr>
            <p:cNvGrpSpPr/>
            <p:nvPr/>
          </p:nvGrpSpPr>
          <p:grpSpPr>
            <a:xfrm>
              <a:off x="8791187" y="2406801"/>
              <a:ext cx="101948" cy="101948"/>
              <a:chOff x="9813490" y="2577027"/>
              <a:chExt cx="101948" cy="101948"/>
            </a:xfrm>
          </p:grpSpPr>
          <p:cxnSp>
            <p:nvCxnSpPr>
              <p:cNvPr id="31955" name="Straight Connector 31954">
                <a:extLst>
                  <a:ext uri="{FF2B5EF4-FFF2-40B4-BE49-F238E27FC236}">
                    <a16:creationId xmlns:a16="http://schemas.microsoft.com/office/drawing/2014/main" id="{13625551-D092-0693-7A19-C5AD80930C06}"/>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56" name="Straight Connector 31955">
                <a:extLst>
                  <a:ext uri="{FF2B5EF4-FFF2-40B4-BE49-F238E27FC236}">
                    <a16:creationId xmlns:a16="http://schemas.microsoft.com/office/drawing/2014/main" id="{89A2A50D-0714-F38E-F531-E0E7E0C2E47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57" name="Group 31956">
              <a:extLst>
                <a:ext uri="{FF2B5EF4-FFF2-40B4-BE49-F238E27FC236}">
                  <a16:creationId xmlns:a16="http://schemas.microsoft.com/office/drawing/2014/main" id="{7B0610C3-485B-E859-6207-52B38C300441}"/>
                </a:ext>
              </a:extLst>
            </p:cNvPr>
            <p:cNvGrpSpPr/>
            <p:nvPr/>
          </p:nvGrpSpPr>
          <p:grpSpPr>
            <a:xfrm>
              <a:off x="8836522" y="2406801"/>
              <a:ext cx="101948" cy="101948"/>
              <a:chOff x="9813490" y="2577027"/>
              <a:chExt cx="101948" cy="101948"/>
            </a:xfrm>
          </p:grpSpPr>
          <p:cxnSp>
            <p:nvCxnSpPr>
              <p:cNvPr id="31958" name="Straight Connector 31957">
                <a:extLst>
                  <a:ext uri="{FF2B5EF4-FFF2-40B4-BE49-F238E27FC236}">
                    <a16:creationId xmlns:a16="http://schemas.microsoft.com/office/drawing/2014/main" id="{9FD429F6-DD08-C544-0227-62B432F8091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59" name="Straight Connector 31958">
                <a:extLst>
                  <a:ext uri="{FF2B5EF4-FFF2-40B4-BE49-F238E27FC236}">
                    <a16:creationId xmlns:a16="http://schemas.microsoft.com/office/drawing/2014/main" id="{BD463AAE-8C5C-1FA0-CACF-BF88F249A6E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0" name="Group 31959">
              <a:extLst>
                <a:ext uri="{FF2B5EF4-FFF2-40B4-BE49-F238E27FC236}">
                  <a16:creationId xmlns:a16="http://schemas.microsoft.com/office/drawing/2014/main" id="{F73763DF-952F-E40E-65A3-FBEB5FD50832}"/>
                </a:ext>
              </a:extLst>
            </p:cNvPr>
            <p:cNvGrpSpPr/>
            <p:nvPr/>
          </p:nvGrpSpPr>
          <p:grpSpPr>
            <a:xfrm>
              <a:off x="8913226" y="2479059"/>
              <a:ext cx="101948" cy="101948"/>
              <a:chOff x="9813490" y="2577027"/>
              <a:chExt cx="101948" cy="101948"/>
            </a:xfrm>
          </p:grpSpPr>
          <p:cxnSp>
            <p:nvCxnSpPr>
              <p:cNvPr id="31961" name="Straight Connector 31960">
                <a:extLst>
                  <a:ext uri="{FF2B5EF4-FFF2-40B4-BE49-F238E27FC236}">
                    <a16:creationId xmlns:a16="http://schemas.microsoft.com/office/drawing/2014/main" id="{72394C76-E6AC-7E9B-1D4D-25B1E331F416}"/>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62" name="Straight Connector 31961">
                <a:extLst>
                  <a:ext uri="{FF2B5EF4-FFF2-40B4-BE49-F238E27FC236}">
                    <a16:creationId xmlns:a16="http://schemas.microsoft.com/office/drawing/2014/main" id="{1C54FFC8-F9BC-D4A5-0DCE-3146FB82EB3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3" name="Group 31962">
              <a:extLst>
                <a:ext uri="{FF2B5EF4-FFF2-40B4-BE49-F238E27FC236}">
                  <a16:creationId xmlns:a16="http://schemas.microsoft.com/office/drawing/2014/main" id="{514A646B-C7E0-80E9-8CBE-A9D86EE96997}"/>
                </a:ext>
              </a:extLst>
            </p:cNvPr>
            <p:cNvGrpSpPr/>
            <p:nvPr/>
          </p:nvGrpSpPr>
          <p:grpSpPr>
            <a:xfrm>
              <a:off x="8948847" y="2479059"/>
              <a:ext cx="101948" cy="101948"/>
              <a:chOff x="9813490" y="2577027"/>
              <a:chExt cx="101948" cy="101948"/>
            </a:xfrm>
          </p:grpSpPr>
          <p:cxnSp>
            <p:nvCxnSpPr>
              <p:cNvPr id="31964" name="Straight Connector 31963">
                <a:extLst>
                  <a:ext uri="{FF2B5EF4-FFF2-40B4-BE49-F238E27FC236}">
                    <a16:creationId xmlns:a16="http://schemas.microsoft.com/office/drawing/2014/main" id="{95C5FD17-85FC-A273-3FC6-198719F9ACB4}"/>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65" name="Straight Connector 31964">
                <a:extLst>
                  <a:ext uri="{FF2B5EF4-FFF2-40B4-BE49-F238E27FC236}">
                    <a16:creationId xmlns:a16="http://schemas.microsoft.com/office/drawing/2014/main" id="{44958E69-1BD6-8143-0C70-F44A8AFC5626}"/>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6" name="Group 31965">
              <a:extLst>
                <a:ext uri="{FF2B5EF4-FFF2-40B4-BE49-F238E27FC236}">
                  <a16:creationId xmlns:a16="http://schemas.microsoft.com/office/drawing/2014/main" id="{B80E1032-3390-EA8A-81F0-F286ADEA9728}"/>
                </a:ext>
              </a:extLst>
            </p:cNvPr>
            <p:cNvGrpSpPr/>
            <p:nvPr/>
          </p:nvGrpSpPr>
          <p:grpSpPr>
            <a:xfrm>
              <a:off x="8979355" y="2479059"/>
              <a:ext cx="101948" cy="101948"/>
              <a:chOff x="9813490" y="2577027"/>
              <a:chExt cx="101948" cy="101948"/>
            </a:xfrm>
          </p:grpSpPr>
          <p:cxnSp>
            <p:nvCxnSpPr>
              <p:cNvPr id="31967" name="Straight Connector 31966">
                <a:extLst>
                  <a:ext uri="{FF2B5EF4-FFF2-40B4-BE49-F238E27FC236}">
                    <a16:creationId xmlns:a16="http://schemas.microsoft.com/office/drawing/2014/main" id="{568E91DC-C34E-1F42-FF90-83F1EADCEC96}"/>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68" name="Straight Connector 31967">
                <a:extLst>
                  <a:ext uri="{FF2B5EF4-FFF2-40B4-BE49-F238E27FC236}">
                    <a16:creationId xmlns:a16="http://schemas.microsoft.com/office/drawing/2014/main" id="{3DCE74CF-66C9-1239-F65D-4349E249542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69" name="Group 31968">
              <a:extLst>
                <a:ext uri="{FF2B5EF4-FFF2-40B4-BE49-F238E27FC236}">
                  <a16:creationId xmlns:a16="http://schemas.microsoft.com/office/drawing/2014/main" id="{6A82D3E7-5DA6-878D-F915-3845AC135763}"/>
                </a:ext>
              </a:extLst>
            </p:cNvPr>
            <p:cNvGrpSpPr/>
            <p:nvPr/>
          </p:nvGrpSpPr>
          <p:grpSpPr>
            <a:xfrm>
              <a:off x="9151358" y="2479059"/>
              <a:ext cx="101948" cy="101948"/>
              <a:chOff x="9813490" y="2577027"/>
              <a:chExt cx="101948" cy="101948"/>
            </a:xfrm>
          </p:grpSpPr>
          <p:cxnSp>
            <p:nvCxnSpPr>
              <p:cNvPr id="31970" name="Straight Connector 31969">
                <a:extLst>
                  <a:ext uri="{FF2B5EF4-FFF2-40B4-BE49-F238E27FC236}">
                    <a16:creationId xmlns:a16="http://schemas.microsoft.com/office/drawing/2014/main" id="{772A366A-6594-359D-041E-48F84FD9B389}"/>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71" name="Straight Connector 31970">
                <a:extLst>
                  <a:ext uri="{FF2B5EF4-FFF2-40B4-BE49-F238E27FC236}">
                    <a16:creationId xmlns:a16="http://schemas.microsoft.com/office/drawing/2014/main" id="{0434BA56-2C71-E873-B5B9-3EAA6824D83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72" name="Group 31971">
              <a:extLst>
                <a:ext uri="{FF2B5EF4-FFF2-40B4-BE49-F238E27FC236}">
                  <a16:creationId xmlns:a16="http://schemas.microsoft.com/office/drawing/2014/main" id="{F8BA93BA-B346-C264-A297-0E0AAFDF6F8F}"/>
                </a:ext>
              </a:extLst>
            </p:cNvPr>
            <p:cNvGrpSpPr/>
            <p:nvPr/>
          </p:nvGrpSpPr>
          <p:grpSpPr>
            <a:xfrm>
              <a:off x="9207997" y="2479059"/>
              <a:ext cx="101948" cy="101948"/>
              <a:chOff x="9813490" y="2577027"/>
              <a:chExt cx="101948" cy="101948"/>
            </a:xfrm>
          </p:grpSpPr>
          <p:cxnSp>
            <p:nvCxnSpPr>
              <p:cNvPr id="31973" name="Straight Connector 31972">
                <a:extLst>
                  <a:ext uri="{FF2B5EF4-FFF2-40B4-BE49-F238E27FC236}">
                    <a16:creationId xmlns:a16="http://schemas.microsoft.com/office/drawing/2014/main" id="{64B3DA7F-7A8D-97A5-F5E6-4810D6007E5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74" name="Straight Connector 31973">
                <a:extLst>
                  <a:ext uri="{FF2B5EF4-FFF2-40B4-BE49-F238E27FC236}">
                    <a16:creationId xmlns:a16="http://schemas.microsoft.com/office/drawing/2014/main" id="{6954E31D-6606-38CA-5FD8-AAEF3564802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75" name="Group 31974">
              <a:extLst>
                <a:ext uri="{FF2B5EF4-FFF2-40B4-BE49-F238E27FC236}">
                  <a16:creationId xmlns:a16="http://schemas.microsoft.com/office/drawing/2014/main" id="{4974F1A7-2412-A9BB-FE9D-13FF2C86E636}"/>
                </a:ext>
              </a:extLst>
            </p:cNvPr>
            <p:cNvGrpSpPr/>
            <p:nvPr/>
          </p:nvGrpSpPr>
          <p:grpSpPr>
            <a:xfrm>
              <a:off x="9267393" y="2479059"/>
              <a:ext cx="101948" cy="101948"/>
              <a:chOff x="9813490" y="2577027"/>
              <a:chExt cx="101948" cy="101948"/>
            </a:xfrm>
          </p:grpSpPr>
          <p:cxnSp>
            <p:nvCxnSpPr>
              <p:cNvPr id="31976" name="Straight Connector 31975">
                <a:extLst>
                  <a:ext uri="{FF2B5EF4-FFF2-40B4-BE49-F238E27FC236}">
                    <a16:creationId xmlns:a16="http://schemas.microsoft.com/office/drawing/2014/main" id="{3B2A633B-82CD-8C58-91CB-ADAAA7B46C0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77" name="Straight Connector 31976">
                <a:extLst>
                  <a:ext uri="{FF2B5EF4-FFF2-40B4-BE49-F238E27FC236}">
                    <a16:creationId xmlns:a16="http://schemas.microsoft.com/office/drawing/2014/main" id="{44ADE687-EF8C-F190-C63C-5789EB37C4D0}"/>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78" name="Group 31977">
              <a:extLst>
                <a:ext uri="{FF2B5EF4-FFF2-40B4-BE49-F238E27FC236}">
                  <a16:creationId xmlns:a16="http://schemas.microsoft.com/office/drawing/2014/main" id="{1117E07E-4839-17E9-2542-0E8E8E663394}"/>
                </a:ext>
              </a:extLst>
            </p:cNvPr>
            <p:cNvGrpSpPr/>
            <p:nvPr/>
          </p:nvGrpSpPr>
          <p:grpSpPr>
            <a:xfrm>
              <a:off x="9456487" y="2479059"/>
              <a:ext cx="101948" cy="101948"/>
              <a:chOff x="9813490" y="2577027"/>
              <a:chExt cx="101948" cy="101948"/>
            </a:xfrm>
          </p:grpSpPr>
          <p:cxnSp>
            <p:nvCxnSpPr>
              <p:cNvPr id="31979" name="Straight Connector 31978">
                <a:extLst>
                  <a:ext uri="{FF2B5EF4-FFF2-40B4-BE49-F238E27FC236}">
                    <a16:creationId xmlns:a16="http://schemas.microsoft.com/office/drawing/2014/main" id="{72089B42-53DF-4D40-B3FE-735F6ABC5E81}"/>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80" name="Straight Connector 31979">
                <a:extLst>
                  <a:ext uri="{FF2B5EF4-FFF2-40B4-BE49-F238E27FC236}">
                    <a16:creationId xmlns:a16="http://schemas.microsoft.com/office/drawing/2014/main" id="{2C8A9223-2E7C-EFD8-0ACC-9A620823618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81" name="Group 31980">
              <a:extLst>
                <a:ext uri="{FF2B5EF4-FFF2-40B4-BE49-F238E27FC236}">
                  <a16:creationId xmlns:a16="http://schemas.microsoft.com/office/drawing/2014/main" id="{0C35FD63-35C1-4495-A822-3C55E7580B1C}"/>
                </a:ext>
              </a:extLst>
            </p:cNvPr>
            <p:cNvGrpSpPr/>
            <p:nvPr/>
          </p:nvGrpSpPr>
          <p:grpSpPr>
            <a:xfrm>
              <a:off x="9489550" y="2479059"/>
              <a:ext cx="101948" cy="101948"/>
              <a:chOff x="9813490" y="2577027"/>
              <a:chExt cx="101948" cy="101948"/>
            </a:xfrm>
          </p:grpSpPr>
          <p:cxnSp>
            <p:nvCxnSpPr>
              <p:cNvPr id="31982" name="Straight Connector 31981">
                <a:extLst>
                  <a:ext uri="{FF2B5EF4-FFF2-40B4-BE49-F238E27FC236}">
                    <a16:creationId xmlns:a16="http://schemas.microsoft.com/office/drawing/2014/main" id="{9E1F39C0-323E-DD84-DE4A-30105A149237}"/>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83" name="Straight Connector 31982">
                <a:extLst>
                  <a:ext uri="{FF2B5EF4-FFF2-40B4-BE49-F238E27FC236}">
                    <a16:creationId xmlns:a16="http://schemas.microsoft.com/office/drawing/2014/main" id="{AA9B5FFB-AD65-735B-E43F-51198E31090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84" name="Group 31983">
              <a:extLst>
                <a:ext uri="{FF2B5EF4-FFF2-40B4-BE49-F238E27FC236}">
                  <a16:creationId xmlns:a16="http://schemas.microsoft.com/office/drawing/2014/main" id="{08DDD340-F7A1-660C-B67C-DAB4D55290F7}"/>
                </a:ext>
              </a:extLst>
            </p:cNvPr>
            <p:cNvGrpSpPr/>
            <p:nvPr/>
          </p:nvGrpSpPr>
          <p:grpSpPr>
            <a:xfrm>
              <a:off x="9516084" y="2479059"/>
              <a:ext cx="101948" cy="101948"/>
              <a:chOff x="9813490" y="2577027"/>
              <a:chExt cx="101948" cy="101948"/>
            </a:xfrm>
          </p:grpSpPr>
          <p:cxnSp>
            <p:nvCxnSpPr>
              <p:cNvPr id="31985" name="Straight Connector 31984">
                <a:extLst>
                  <a:ext uri="{FF2B5EF4-FFF2-40B4-BE49-F238E27FC236}">
                    <a16:creationId xmlns:a16="http://schemas.microsoft.com/office/drawing/2014/main" id="{F9FB64EE-E37C-1BCE-E70A-386ABE00CD9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86" name="Straight Connector 31985">
                <a:extLst>
                  <a:ext uri="{FF2B5EF4-FFF2-40B4-BE49-F238E27FC236}">
                    <a16:creationId xmlns:a16="http://schemas.microsoft.com/office/drawing/2014/main" id="{2D916EE0-1A16-6091-62A9-1663324B91AD}"/>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87" name="Group 31986">
              <a:extLst>
                <a:ext uri="{FF2B5EF4-FFF2-40B4-BE49-F238E27FC236}">
                  <a16:creationId xmlns:a16="http://schemas.microsoft.com/office/drawing/2014/main" id="{E1CD48CD-D2A1-2677-E972-478524175C4A}"/>
                </a:ext>
              </a:extLst>
            </p:cNvPr>
            <p:cNvGrpSpPr/>
            <p:nvPr/>
          </p:nvGrpSpPr>
          <p:grpSpPr>
            <a:xfrm>
              <a:off x="9640123" y="2473330"/>
              <a:ext cx="101948" cy="101948"/>
              <a:chOff x="9813490" y="2577027"/>
              <a:chExt cx="101948" cy="101948"/>
            </a:xfrm>
          </p:grpSpPr>
          <p:cxnSp>
            <p:nvCxnSpPr>
              <p:cNvPr id="31988" name="Straight Connector 31987">
                <a:extLst>
                  <a:ext uri="{FF2B5EF4-FFF2-40B4-BE49-F238E27FC236}">
                    <a16:creationId xmlns:a16="http://schemas.microsoft.com/office/drawing/2014/main" id="{7EF1DACD-0A67-B785-DC09-E453D11DA705}"/>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89" name="Straight Connector 31988">
                <a:extLst>
                  <a:ext uri="{FF2B5EF4-FFF2-40B4-BE49-F238E27FC236}">
                    <a16:creationId xmlns:a16="http://schemas.microsoft.com/office/drawing/2014/main" id="{8993D7E0-63CF-3339-6A8E-BBF2ABAF237E}"/>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90" name="Group 31989">
              <a:extLst>
                <a:ext uri="{FF2B5EF4-FFF2-40B4-BE49-F238E27FC236}">
                  <a16:creationId xmlns:a16="http://schemas.microsoft.com/office/drawing/2014/main" id="{93F60C31-BC01-BBA6-E647-C99731D42F05}"/>
                </a:ext>
              </a:extLst>
            </p:cNvPr>
            <p:cNvGrpSpPr/>
            <p:nvPr/>
          </p:nvGrpSpPr>
          <p:grpSpPr>
            <a:xfrm>
              <a:off x="9685310" y="2473330"/>
              <a:ext cx="101948" cy="101948"/>
              <a:chOff x="9813490" y="2577027"/>
              <a:chExt cx="101948" cy="101948"/>
            </a:xfrm>
          </p:grpSpPr>
          <p:cxnSp>
            <p:nvCxnSpPr>
              <p:cNvPr id="31991" name="Straight Connector 31990">
                <a:extLst>
                  <a:ext uri="{FF2B5EF4-FFF2-40B4-BE49-F238E27FC236}">
                    <a16:creationId xmlns:a16="http://schemas.microsoft.com/office/drawing/2014/main" id="{6792D9C9-E4DA-4FE7-97C5-9B8A76826626}"/>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92" name="Straight Connector 31991">
                <a:extLst>
                  <a:ext uri="{FF2B5EF4-FFF2-40B4-BE49-F238E27FC236}">
                    <a16:creationId xmlns:a16="http://schemas.microsoft.com/office/drawing/2014/main" id="{1A2D3A13-97E8-D2CD-1E0C-E8C24ADB87E5}"/>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93" name="Group 31992">
              <a:extLst>
                <a:ext uri="{FF2B5EF4-FFF2-40B4-BE49-F238E27FC236}">
                  <a16:creationId xmlns:a16="http://schemas.microsoft.com/office/drawing/2014/main" id="{54549DDC-FCCB-D5E3-6DE8-713F8AD72563}"/>
                </a:ext>
              </a:extLst>
            </p:cNvPr>
            <p:cNvGrpSpPr/>
            <p:nvPr/>
          </p:nvGrpSpPr>
          <p:grpSpPr>
            <a:xfrm>
              <a:off x="9778146" y="2473330"/>
              <a:ext cx="101948" cy="101948"/>
              <a:chOff x="9813490" y="2577027"/>
              <a:chExt cx="101948" cy="101948"/>
            </a:xfrm>
          </p:grpSpPr>
          <p:cxnSp>
            <p:nvCxnSpPr>
              <p:cNvPr id="31994" name="Straight Connector 31993">
                <a:extLst>
                  <a:ext uri="{FF2B5EF4-FFF2-40B4-BE49-F238E27FC236}">
                    <a16:creationId xmlns:a16="http://schemas.microsoft.com/office/drawing/2014/main" id="{07376238-CD13-5680-7291-656A4763A7AA}"/>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95" name="Straight Connector 31994">
                <a:extLst>
                  <a:ext uri="{FF2B5EF4-FFF2-40B4-BE49-F238E27FC236}">
                    <a16:creationId xmlns:a16="http://schemas.microsoft.com/office/drawing/2014/main" id="{493BD804-DEAF-D2AD-579D-C8D0FB4523DC}"/>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96" name="Group 31995">
              <a:extLst>
                <a:ext uri="{FF2B5EF4-FFF2-40B4-BE49-F238E27FC236}">
                  <a16:creationId xmlns:a16="http://schemas.microsoft.com/office/drawing/2014/main" id="{A385859A-86F4-9C93-5C68-5A68A3E3E080}"/>
                </a:ext>
              </a:extLst>
            </p:cNvPr>
            <p:cNvGrpSpPr/>
            <p:nvPr/>
          </p:nvGrpSpPr>
          <p:grpSpPr>
            <a:xfrm>
              <a:off x="9864147" y="2473330"/>
              <a:ext cx="101948" cy="101948"/>
              <a:chOff x="9813490" y="2577027"/>
              <a:chExt cx="101948" cy="101948"/>
            </a:xfrm>
          </p:grpSpPr>
          <p:cxnSp>
            <p:nvCxnSpPr>
              <p:cNvPr id="31997" name="Straight Connector 31996">
                <a:extLst>
                  <a:ext uri="{FF2B5EF4-FFF2-40B4-BE49-F238E27FC236}">
                    <a16:creationId xmlns:a16="http://schemas.microsoft.com/office/drawing/2014/main" id="{A8606396-3902-9268-793E-392B05CA53D6}"/>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1998" name="Straight Connector 31997">
                <a:extLst>
                  <a:ext uri="{FF2B5EF4-FFF2-40B4-BE49-F238E27FC236}">
                    <a16:creationId xmlns:a16="http://schemas.microsoft.com/office/drawing/2014/main" id="{2272A725-B9B3-58CC-72E9-C49998BF2637}"/>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99" name="Group 31998">
              <a:extLst>
                <a:ext uri="{FF2B5EF4-FFF2-40B4-BE49-F238E27FC236}">
                  <a16:creationId xmlns:a16="http://schemas.microsoft.com/office/drawing/2014/main" id="{16D7B2F3-FA8A-9661-00C5-8FD9C1D74C1C}"/>
                </a:ext>
              </a:extLst>
            </p:cNvPr>
            <p:cNvGrpSpPr/>
            <p:nvPr/>
          </p:nvGrpSpPr>
          <p:grpSpPr>
            <a:xfrm>
              <a:off x="10012620" y="2473330"/>
              <a:ext cx="101948" cy="101948"/>
              <a:chOff x="9813490" y="2577027"/>
              <a:chExt cx="101948" cy="101948"/>
            </a:xfrm>
          </p:grpSpPr>
          <p:cxnSp>
            <p:nvCxnSpPr>
              <p:cNvPr id="32000" name="Straight Connector 31999">
                <a:extLst>
                  <a:ext uri="{FF2B5EF4-FFF2-40B4-BE49-F238E27FC236}">
                    <a16:creationId xmlns:a16="http://schemas.microsoft.com/office/drawing/2014/main" id="{52F8FB43-8CAB-C7DC-21DC-F666DAF727D8}"/>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01" name="Straight Connector 32000">
                <a:extLst>
                  <a:ext uri="{FF2B5EF4-FFF2-40B4-BE49-F238E27FC236}">
                    <a16:creationId xmlns:a16="http://schemas.microsoft.com/office/drawing/2014/main" id="{47475A69-BA48-5BFB-D565-8466030B5293}"/>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02" name="Group 32001">
              <a:extLst>
                <a:ext uri="{FF2B5EF4-FFF2-40B4-BE49-F238E27FC236}">
                  <a16:creationId xmlns:a16="http://schemas.microsoft.com/office/drawing/2014/main" id="{1EFD199C-F02C-C44D-DA4A-62927675E554}"/>
                </a:ext>
              </a:extLst>
            </p:cNvPr>
            <p:cNvGrpSpPr/>
            <p:nvPr/>
          </p:nvGrpSpPr>
          <p:grpSpPr>
            <a:xfrm>
              <a:off x="10212375" y="2473330"/>
              <a:ext cx="101948" cy="101948"/>
              <a:chOff x="9813490" y="2577027"/>
              <a:chExt cx="101948" cy="101948"/>
            </a:xfrm>
          </p:grpSpPr>
          <p:cxnSp>
            <p:nvCxnSpPr>
              <p:cNvPr id="32003" name="Straight Connector 32002">
                <a:extLst>
                  <a:ext uri="{FF2B5EF4-FFF2-40B4-BE49-F238E27FC236}">
                    <a16:creationId xmlns:a16="http://schemas.microsoft.com/office/drawing/2014/main" id="{5EE578DC-497C-A0CD-F56E-20603F9FBE8D}"/>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04" name="Straight Connector 32003">
                <a:extLst>
                  <a:ext uri="{FF2B5EF4-FFF2-40B4-BE49-F238E27FC236}">
                    <a16:creationId xmlns:a16="http://schemas.microsoft.com/office/drawing/2014/main" id="{5EE625B9-8F5E-C490-4668-3E9A33782D3F}"/>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05" name="Group 32004">
              <a:extLst>
                <a:ext uri="{FF2B5EF4-FFF2-40B4-BE49-F238E27FC236}">
                  <a16:creationId xmlns:a16="http://schemas.microsoft.com/office/drawing/2014/main" id="{C526437A-32DC-B04C-AB60-94177BE25B05}"/>
                </a:ext>
              </a:extLst>
            </p:cNvPr>
            <p:cNvGrpSpPr/>
            <p:nvPr/>
          </p:nvGrpSpPr>
          <p:grpSpPr>
            <a:xfrm>
              <a:off x="10287163" y="2473330"/>
              <a:ext cx="101948" cy="101948"/>
              <a:chOff x="9813490" y="2577027"/>
              <a:chExt cx="101948" cy="101948"/>
            </a:xfrm>
          </p:grpSpPr>
          <p:cxnSp>
            <p:nvCxnSpPr>
              <p:cNvPr id="32006" name="Straight Connector 32005">
                <a:extLst>
                  <a:ext uri="{FF2B5EF4-FFF2-40B4-BE49-F238E27FC236}">
                    <a16:creationId xmlns:a16="http://schemas.microsoft.com/office/drawing/2014/main" id="{1DC4AD47-1A8E-B3CB-C5C5-25FAABFE42E6}"/>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07" name="Straight Connector 32006">
                <a:extLst>
                  <a:ext uri="{FF2B5EF4-FFF2-40B4-BE49-F238E27FC236}">
                    <a16:creationId xmlns:a16="http://schemas.microsoft.com/office/drawing/2014/main" id="{A1571155-B859-9A6F-B0A0-76A7017B9091}"/>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08" name="Group 32007">
              <a:extLst>
                <a:ext uri="{FF2B5EF4-FFF2-40B4-BE49-F238E27FC236}">
                  <a16:creationId xmlns:a16="http://schemas.microsoft.com/office/drawing/2014/main" id="{5EAFCADF-8339-9C05-6D86-465BD869B077}"/>
                </a:ext>
              </a:extLst>
            </p:cNvPr>
            <p:cNvGrpSpPr/>
            <p:nvPr/>
          </p:nvGrpSpPr>
          <p:grpSpPr>
            <a:xfrm>
              <a:off x="10366916" y="2473330"/>
              <a:ext cx="101948" cy="101948"/>
              <a:chOff x="9813490" y="2577027"/>
              <a:chExt cx="101948" cy="101948"/>
            </a:xfrm>
          </p:grpSpPr>
          <p:cxnSp>
            <p:nvCxnSpPr>
              <p:cNvPr id="32009" name="Straight Connector 32008">
                <a:extLst>
                  <a:ext uri="{FF2B5EF4-FFF2-40B4-BE49-F238E27FC236}">
                    <a16:creationId xmlns:a16="http://schemas.microsoft.com/office/drawing/2014/main" id="{DD42F812-2524-8DCB-9E35-4126818C2B5F}"/>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10" name="Straight Connector 32009">
                <a:extLst>
                  <a:ext uri="{FF2B5EF4-FFF2-40B4-BE49-F238E27FC236}">
                    <a16:creationId xmlns:a16="http://schemas.microsoft.com/office/drawing/2014/main" id="{42B37759-F869-2240-9B3A-6DFB0B31BEAA}"/>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32011" name="Group 32010">
              <a:extLst>
                <a:ext uri="{FF2B5EF4-FFF2-40B4-BE49-F238E27FC236}">
                  <a16:creationId xmlns:a16="http://schemas.microsoft.com/office/drawing/2014/main" id="{590DAA39-EDC4-A4A0-283E-030F8F7C6F86}"/>
                </a:ext>
              </a:extLst>
            </p:cNvPr>
            <p:cNvGrpSpPr/>
            <p:nvPr/>
          </p:nvGrpSpPr>
          <p:grpSpPr>
            <a:xfrm>
              <a:off x="10656677" y="2473330"/>
              <a:ext cx="101948" cy="101948"/>
              <a:chOff x="9813490" y="2577027"/>
              <a:chExt cx="101948" cy="101948"/>
            </a:xfrm>
          </p:grpSpPr>
          <p:cxnSp>
            <p:nvCxnSpPr>
              <p:cNvPr id="32012" name="Straight Connector 32011">
                <a:extLst>
                  <a:ext uri="{FF2B5EF4-FFF2-40B4-BE49-F238E27FC236}">
                    <a16:creationId xmlns:a16="http://schemas.microsoft.com/office/drawing/2014/main" id="{25EE204B-77FA-A692-AAFB-A683B417882C}"/>
                  </a:ext>
                </a:extLst>
              </p:cNvPr>
              <p:cNvCxnSpPr>
                <a:cxnSpLocks/>
              </p:cNvCxnSpPr>
              <p:nvPr/>
            </p:nvCxnSpPr>
            <p:spPr bwMode="auto">
              <a:xfrm>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cxnSp>
            <p:nvCxnSpPr>
              <p:cNvPr id="32013" name="Straight Connector 32012">
                <a:extLst>
                  <a:ext uri="{FF2B5EF4-FFF2-40B4-BE49-F238E27FC236}">
                    <a16:creationId xmlns:a16="http://schemas.microsoft.com/office/drawing/2014/main" id="{8189D835-1BA0-C8FB-DD55-CE828F0C0FF2}"/>
                  </a:ext>
                </a:extLst>
              </p:cNvPr>
              <p:cNvCxnSpPr>
                <a:cxnSpLocks/>
              </p:cNvCxnSpPr>
              <p:nvPr/>
            </p:nvCxnSpPr>
            <p:spPr bwMode="auto">
              <a:xfrm rot="16200000">
                <a:off x="9813490" y="2628001"/>
                <a:ext cx="101948" cy="0"/>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32028" name="Group 32027">
            <a:extLst>
              <a:ext uri="{FF2B5EF4-FFF2-40B4-BE49-F238E27FC236}">
                <a16:creationId xmlns:a16="http://schemas.microsoft.com/office/drawing/2014/main" id="{0070989C-8826-B346-E19C-EB2BD9F4A847}"/>
              </a:ext>
            </a:extLst>
          </p:cNvPr>
          <p:cNvGrpSpPr/>
          <p:nvPr/>
        </p:nvGrpSpPr>
        <p:grpSpPr>
          <a:xfrm>
            <a:off x="6997775" y="2330450"/>
            <a:ext cx="3756568" cy="1087775"/>
            <a:chOff x="6645275" y="2330450"/>
            <a:chExt cx="3756568" cy="1087775"/>
          </a:xfrm>
        </p:grpSpPr>
        <p:sp>
          <p:nvSpPr>
            <p:cNvPr id="32015" name="Freeform: Shape 32014">
              <a:extLst>
                <a:ext uri="{FF2B5EF4-FFF2-40B4-BE49-F238E27FC236}">
                  <a16:creationId xmlns:a16="http://schemas.microsoft.com/office/drawing/2014/main" id="{2887C7CA-2EF5-D615-9A8C-E837DF775FD2}"/>
                </a:ext>
              </a:extLst>
            </p:cNvPr>
            <p:cNvSpPr/>
            <p:nvPr/>
          </p:nvSpPr>
          <p:spPr bwMode="auto">
            <a:xfrm>
              <a:off x="6645275" y="2330450"/>
              <a:ext cx="3705225" cy="1035050"/>
            </a:xfrm>
            <a:custGeom>
              <a:avLst/>
              <a:gdLst>
                <a:gd name="connsiteX0" fmla="*/ 3705225 w 3705225"/>
                <a:gd name="connsiteY0" fmla="*/ 1035050 h 1035050"/>
                <a:gd name="connsiteX1" fmla="*/ 2095500 w 3705225"/>
                <a:gd name="connsiteY1" fmla="*/ 1035050 h 1035050"/>
                <a:gd name="connsiteX2" fmla="*/ 2095500 w 3705225"/>
                <a:gd name="connsiteY2" fmla="*/ 685800 h 1035050"/>
                <a:gd name="connsiteX3" fmla="*/ 1654175 w 3705225"/>
                <a:gd name="connsiteY3" fmla="*/ 685800 h 1035050"/>
                <a:gd name="connsiteX4" fmla="*/ 1654175 w 3705225"/>
                <a:gd name="connsiteY4" fmla="*/ 428625 h 1035050"/>
                <a:gd name="connsiteX5" fmla="*/ 977900 w 3705225"/>
                <a:gd name="connsiteY5" fmla="*/ 428625 h 1035050"/>
                <a:gd name="connsiteX6" fmla="*/ 977900 w 3705225"/>
                <a:gd name="connsiteY6" fmla="*/ 209550 h 1035050"/>
                <a:gd name="connsiteX7" fmla="*/ 317500 w 3705225"/>
                <a:gd name="connsiteY7" fmla="*/ 209550 h 1035050"/>
                <a:gd name="connsiteX8" fmla="*/ 317500 w 3705225"/>
                <a:gd name="connsiteY8" fmla="*/ 0 h 1035050"/>
                <a:gd name="connsiteX9" fmla="*/ 0 w 3705225"/>
                <a:gd name="connsiteY9" fmla="*/ 0 h 1035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05225" h="1035050">
                  <a:moveTo>
                    <a:pt x="3705225" y="1035050"/>
                  </a:moveTo>
                  <a:lnTo>
                    <a:pt x="2095500" y="1035050"/>
                  </a:lnTo>
                  <a:lnTo>
                    <a:pt x="2095500" y="685800"/>
                  </a:lnTo>
                  <a:lnTo>
                    <a:pt x="1654175" y="685800"/>
                  </a:lnTo>
                  <a:lnTo>
                    <a:pt x="1654175" y="428625"/>
                  </a:lnTo>
                  <a:lnTo>
                    <a:pt x="977900" y="428625"/>
                  </a:lnTo>
                  <a:lnTo>
                    <a:pt x="977900" y="209550"/>
                  </a:lnTo>
                  <a:lnTo>
                    <a:pt x="317500" y="209550"/>
                  </a:lnTo>
                  <a:lnTo>
                    <a:pt x="317500" y="0"/>
                  </a:lnTo>
                  <a:lnTo>
                    <a:pt x="0" y="0"/>
                  </a:lnTo>
                </a:path>
              </a:pathLst>
            </a:custGeom>
            <a:noFill/>
            <a:ln w="28575">
              <a:solidFill>
                <a:schemeClr val="accent2"/>
              </a:solidFill>
              <a:miter lim="800000"/>
              <a:headEnd/>
              <a:tailEnd/>
            </a:ln>
          </p:spPr>
          <p:txBody>
            <a:bodyPr rtlCol="0" anchor="ctr"/>
            <a:lstStyle/>
            <a:p>
              <a:pPr algn="ctr"/>
              <a:endParaRPr lang="en-US"/>
            </a:p>
          </p:txBody>
        </p:sp>
        <p:grpSp>
          <p:nvGrpSpPr>
            <p:cNvPr id="32016" name="Group 32015">
              <a:extLst>
                <a:ext uri="{FF2B5EF4-FFF2-40B4-BE49-F238E27FC236}">
                  <a16:creationId xmlns:a16="http://schemas.microsoft.com/office/drawing/2014/main" id="{7A6F541A-1C7B-4BD2-E0D3-ACFEC9AA2A3E}"/>
                </a:ext>
              </a:extLst>
            </p:cNvPr>
            <p:cNvGrpSpPr/>
            <p:nvPr/>
          </p:nvGrpSpPr>
          <p:grpSpPr>
            <a:xfrm>
              <a:off x="9022538" y="3314144"/>
              <a:ext cx="101948" cy="101948"/>
              <a:chOff x="9813490" y="2577027"/>
              <a:chExt cx="101948" cy="101948"/>
            </a:xfrm>
          </p:grpSpPr>
          <p:cxnSp>
            <p:nvCxnSpPr>
              <p:cNvPr id="32017" name="Straight Connector 32016">
                <a:extLst>
                  <a:ext uri="{FF2B5EF4-FFF2-40B4-BE49-F238E27FC236}">
                    <a16:creationId xmlns:a16="http://schemas.microsoft.com/office/drawing/2014/main" id="{3D8FB4D9-170E-AB16-4395-5CB42102DA3A}"/>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18" name="Straight Connector 32017">
                <a:extLst>
                  <a:ext uri="{FF2B5EF4-FFF2-40B4-BE49-F238E27FC236}">
                    <a16:creationId xmlns:a16="http://schemas.microsoft.com/office/drawing/2014/main" id="{9F33F65C-35B1-5480-E09D-EEF57E4222D8}"/>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19" name="Group 32018">
              <a:extLst>
                <a:ext uri="{FF2B5EF4-FFF2-40B4-BE49-F238E27FC236}">
                  <a16:creationId xmlns:a16="http://schemas.microsoft.com/office/drawing/2014/main" id="{001AA817-9BD1-1C17-7C3F-B90EFEE12288}"/>
                </a:ext>
              </a:extLst>
            </p:cNvPr>
            <p:cNvGrpSpPr/>
            <p:nvPr/>
          </p:nvGrpSpPr>
          <p:grpSpPr>
            <a:xfrm>
              <a:off x="8532375" y="2964931"/>
              <a:ext cx="101948" cy="101948"/>
              <a:chOff x="9813490" y="2577027"/>
              <a:chExt cx="101948" cy="101948"/>
            </a:xfrm>
          </p:grpSpPr>
          <p:cxnSp>
            <p:nvCxnSpPr>
              <p:cNvPr id="32020" name="Straight Connector 32019">
                <a:extLst>
                  <a:ext uri="{FF2B5EF4-FFF2-40B4-BE49-F238E27FC236}">
                    <a16:creationId xmlns:a16="http://schemas.microsoft.com/office/drawing/2014/main" id="{6A98236F-9177-0CDC-FA50-8C550EA20DF5}"/>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21" name="Straight Connector 32020">
                <a:extLst>
                  <a:ext uri="{FF2B5EF4-FFF2-40B4-BE49-F238E27FC236}">
                    <a16:creationId xmlns:a16="http://schemas.microsoft.com/office/drawing/2014/main" id="{8AC57128-A567-9C8D-2838-C144B71ADFED}"/>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22" name="Group 32021">
              <a:extLst>
                <a:ext uri="{FF2B5EF4-FFF2-40B4-BE49-F238E27FC236}">
                  <a16:creationId xmlns:a16="http://schemas.microsoft.com/office/drawing/2014/main" id="{1B9E8501-D7B4-A560-180E-9B848C2786B8}"/>
                </a:ext>
              </a:extLst>
            </p:cNvPr>
            <p:cNvGrpSpPr/>
            <p:nvPr/>
          </p:nvGrpSpPr>
          <p:grpSpPr>
            <a:xfrm>
              <a:off x="7717999" y="2707261"/>
              <a:ext cx="101948" cy="101948"/>
              <a:chOff x="9813490" y="2577027"/>
              <a:chExt cx="101948" cy="101948"/>
            </a:xfrm>
          </p:grpSpPr>
          <p:cxnSp>
            <p:nvCxnSpPr>
              <p:cNvPr id="32023" name="Straight Connector 32022">
                <a:extLst>
                  <a:ext uri="{FF2B5EF4-FFF2-40B4-BE49-F238E27FC236}">
                    <a16:creationId xmlns:a16="http://schemas.microsoft.com/office/drawing/2014/main" id="{94837E0F-1CBA-0C7A-7B96-BA5B81DF4444}"/>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24" name="Straight Connector 32023">
                <a:extLst>
                  <a:ext uri="{FF2B5EF4-FFF2-40B4-BE49-F238E27FC236}">
                    <a16:creationId xmlns:a16="http://schemas.microsoft.com/office/drawing/2014/main" id="{94011E15-654B-70B7-FC6F-5AD7B84CD101}"/>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nvGrpSpPr>
            <p:cNvPr id="32025" name="Group 32024">
              <a:extLst>
                <a:ext uri="{FF2B5EF4-FFF2-40B4-BE49-F238E27FC236}">
                  <a16:creationId xmlns:a16="http://schemas.microsoft.com/office/drawing/2014/main" id="{5C6A0A9B-8CC7-89DD-DB78-2601EF087168}"/>
                </a:ext>
              </a:extLst>
            </p:cNvPr>
            <p:cNvGrpSpPr/>
            <p:nvPr/>
          </p:nvGrpSpPr>
          <p:grpSpPr>
            <a:xfrm>
              <a:off x="10299895" y="3316277"/>
              <a:ext cx="101948" cy="101948"/>
              <a:chOff x="9813490" y="2577027"/>
              <a:chExt cx="101948" cy="101948"/>
            </a:xfrm>
          </p:grpSpPr>
          <p:cxnSp>
            <p:nvCxnSpPr>
              <p:cNvPr id="32026" name="Straight Connector 32025">
                <a:extLst>
                  <a:ext uri="{FF2B5EF4-FFF2-40B4-BE49-F238E27FC236}">
                    <a16:creationId xmlns:a16="http://schemas.microsoft.com/office/drawing/2014/main" id="{C6011C1F-760C-0345-1BF3-137932B80563}"/>
                  </a:ext>
                </a:extLst>
              </p:cNvPr>
              <p:cNvCxnSpPr>
                <a:cxnSpLocks/>
              </p:cNvCxnSpPr>
              <p:nvPr/>
            </p:nvCxnSpPr>
            <p:spPr bwMode="auto">
              <a:xfrm>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cxnSp>
            <p:nvCxnSpPr>
              <p:cNvPr id="32027" name="Straight Connector 32026">
                <a:extLst>
                  <a:ext uri="{FF2B5EF4-FFF2-40B4-BE49-F238E27FC236}">
                    <a16:creationId xmlns:a16="http://schemas.microsoft.com/office/drawing/2014/main" id="{E75C64F6-616D-7978-7CEE-088429693A4C}"/>
                  </a:ext>
                </a:extLst>
              </p:cNvPr>
              <p:cNvCxnSpPr>
                <a:cxnSpLocks/>
              </p:cNvCxnSpPr>
              <p:nvPr/>
            </p:nvCxnSpPr>
            <p:spPr bwMode="auto">
              <a:xfrm rot="16200000">
                <a:off x="9813490" y="2628001"/>
                <a:ext cx="101948" cy="0"/>
              </a:xfrm>
              <a:prstGeom prst="line">
                <a:avLst/>
              </a:prstGeom>
              <a:noFill/>
              <a:ln w="28575" cap="flat" cmpd="sng" algn="ctr">
                <a:solidFill>
                  <a:schemeClr val="accent2"/>
                </a:solidFill>
                <a:prstDash val="solid"/>
                <a:round/>
                <a:headEnd type="none" w="med" len="med"/>
                <a:tailEnd type="none" w="med" len="med"/>
              </a:ln>
              <a:effectLst/>
            </p:spPr>
          </p:cxnSp>
        </p:grpSp>
      </p:grpSp>
      <p:grpSp>
        <p:nvGrpSpPr>
          <p:cNvPr id="32057" name="Group 32056">
            <a:extLst>
              <a:ext uri="{FF2B5EF4-FFF2-40B4-BE49-F238E27FC236}">
                <a16:creationId xmlns:a16="http://schemas.microsoft.com/office/drawing/2014/main" id="{63CE457D-803F-3066-ECF4-C04A9AB37CB3}"/>
              </a:ext>
            </a:extLst>
          </p:cNvPr>
          <p:cNvGrpSpPr/>
          <p:nvPr/>
        </p:nvGrpSpPr>
        <p:grpSpPr>
          <a:xfrm>
            <a:off x="6997775" y="2320924"/>
            <a:ext cx="4086768" cy="1648000"/>
            <a:chOff x="6645275" y="2320924"/>
            <a:chExt cx="4086768" cy="1648000"/>
          </a:xfrm>
        </p:grpSpPr>
        <p:sp>
          <p:nvSpPr>
            <p:cNvPr id="32029" name="Freeform: Shape 32028">
              <a:extLst>
                <a:ext uri="{FF2B5EF4-FFF2-40B4-BE49-F238E27FC236}">
                  <a16:creationId xmlns:a16="http://schemas.microsoft.com/office/drawing/2014/main" id="{7811DBBB-3918-8D1A-2260-1D7FC7C4340B}"/>
                </a:ext>
              </a:extLst>
            </p:cNvPr>
            <p:cNvSpPr/>
            <p:nvPr/>
          </p:nvSpPr>
          <p:spPr bwMode="auto">
            <a:xfrm>
              <a:off x="6645275" y="2320924"/>
              <a:ext cx="4035425" cy="1597025"/>
            </a:xfrm>
            <a:custGeom>
              <a:avLst/>
              <a:gdLst>
                <a:gd name="connsiteX0" fmla="*/ 4035425 w 4035425"/>
                <a:gd name="connsiteY0" fmla="*/ 1597025 h 1625600"/>
                <a:gd name="connsiteX1" fmla="*/ 3714750 w 4035425"/>
                <a:gd name="connsiteY1" fmla="*/ 1597025 h 1625600"/>
                <a:gd name="connsiteX2" fmla="*/ 3714750 w 4035425"/>
                <a:gd name="connsiteY2" fmla="*/ 1625600 h 1625600"/>
                <a:gd name="connsiteX3" fmla="*/ 3714750 w 4035425"/>
                <a:gd name="connsiteY3" fmla="*/ 1473200 h 1625600"/>
                <a:gd name="connsiteX4" fmla="*/ 1603375 w 4035425"/>
                <a:gd name="connsiteY4" fmla="*/ 1473200 h 1625600"/>
                <a:gd name="connsiteX5" fmla="*/ 1603375 w 4035425"/>
                <a:gd name="connsiteY5" fmla="*/ 1441450 h 1625600"/>
                <a:gd name="connsiteX6" fmla="*/ 1431925 w 4035425"/>
                <a:gd name="connsiteY6" fmla="*/ 1441450 h 1625600"/>
                <a:gd name="connsiteX7" fmla="*/ 1431925 w 4035425"/>
                <a:gd name="connsiteY7" fmla="*/ 1406525 h 1625600"/>
                <a:gd name="connsiteX8" fmla="*/ 1362075 w 4035425"/>
                <a:gd name="connsiteY8" fmla="*/ 1406525 h 1625600"/>
                <a:gd name="connsiteX9" fmla="*/ 1362075 w 4035425"/>
                <a:gd name="connsiteY9" fmla="*/ 1374775 h 1625600"/>
                <a:gd name="connsiteX10" fmla="*/ 1225550 w 4035425"/>
                <a:gd name="connsiteY10" fmla="*/ 1374775 h 1625600"/>
                <a:gd name="connsiteX11" fmla="*/ 1225550 w 4035425"/>
                <a:gd name="connsiteY11" fmla="*/ 1311275 h 1625600"/>
                <a:gd name="connsiteX12" fmla="*/ 1181100 w 4035425"/>
                <a:gd name="connsiteY12" fmla="*/ 1311275 h 1625600"/>
                <a:gd name="connsiteX13" fmla="*/ 1181100 w 4035425"/>
                <a:gd name="connsiteY13" fmla="*/ 1273175 h 1625600"/>
                <a:gd name="connsiteX14" fmla="*/ 1079500 w 4035425"/>
                <a:gd name="connsiteY14" fmla="*/ 1273175 h 1625600"/>
                <a:gd name="connsiteX15" fmla="*/ 1095375 w 4035425"/>
                <a:gd name="connsiteY15" fmla="*/ 1257300 h 1625600"/>
                <a:gd name="connsiteX16" fmla="*/ 1060450 w 4035425"/>
                <a:gd name="connsiteY16" fmla="*/ 1257300 h 1625600"/>
                <a:gd name="connsiteX17" fmla="*/ 1060450 w 4035425"/>
                <a:gd name="connsiteY17" fmla="*/ 1193800 h 1625600"/>
                <a:gd name="connsiteX18" fmla="*/ 1012825 w 4035425"/>
                <a:gd name="connsiteY18" fmla="*/ 1193800 h 1625600"/>
                <a:gd name="connsiteX19" fmla="*/ 1012825 w 4035425"/>
                <a:gd name="connsiteY19" fmla="*/ 1152525 h 1625600"/>
                <a:gd name="connsiteX20" fmla="*/ 914400 w 4035425"/>
                <a:gd name="connsiteY20" fmla="*/ 1152525 h 1625600"/>
                <a:gd name="connsiteX21" fmla="*/ 914400 w 4035425"/>
                <a:gd name="connsiteY21" fmla="*/ 1111250 h 1625600"/>
                <a:gd name="connsiteX22" fmla="*/ 882650 w 4035425"/>
                <a:gd name="connsiteY22" fmla="*/ 1111250 h 1625600"/>
                <a:gd name="connsiteX23" fmla="*/ 882650 w 4035425"/>
                <a:gd name="connsiteY23" fmla="*/ 1082675 h 1625600"/>
                <a:gd name="connsiteX24" fmla="*/ 873125 w 4035425"/>
                <a:gd name="connsiteY24" fmla="*/ 1082675 h 1625600"/>
                <a:gd name="connsiteX25" fmla="*/ 873125 w 4035425"/>
                <a:gd name="connsiteY25" fmla="*/ 1003300 h 1625600"/>
                <a:gd name="connsiteX26" fmla="*/ 806450 w 4035425"/>
                <a:gd name="connsiteY26" fmla="*/ 1003300 h 1625600"/>
                <a:gd name="connsiteX27" fmla="*/ 806450 w 4035425"/>
                <a:gd name="connsiteY27" fmla="*/ 971550 h 1625600"/>
                <a:gd name="connsiteX28" fmla="*/ 768350 w 4035425"/>
                <a:gd name="connsiteY28" fmla="*/ 971550 h 1625600"/>
                <a:gd name="connsiteX29" fmla="*/ 768350 w 4035425"/>
                <a:gd name="connsiteY29" fmla="*/ 930275 h 1625600"/>
                <a:gd name="connsiteX30" fmla="*/ 692150 w 4035425"/>
                <a:gd name="connsiteY30" fmla="*/ 930275 h 1625600"/>
                <a:gd name="connsiteX31" fmla="*/ 692150 w 4035425"/>
                <a:gd name="connsiteY31" fmla="*/ 908050 h 1625600"/>
                <a:gd name="connsiteX32" fmla="*/ 654050 w 4035425"/>
                <a:gd name="connsiteY32" fmla="*/ 908050 h 1625600"/>
                <a:gd name="connsiteX33" fmla="*/ 654050 w 4035425"/>
                <a:gd name="connsiteY33" fmla="*/ 835025 h 1625600"/>
                <a:gd name="connsiteX34" fmla="*/ 596900 w 4035425"/>
                <a:gd name="connsiteY34" fmla="*/ 835025 h 1625600"/>
                <a:gd name="connsiteX35" fmla="*/ 596900 w 4035425"/>
                <a:gd name="connsiteY35" fmla="*/ 809625 h 1625600"/>
                <a:gd name="connsiteX36" fmla="*/ 565150 w 4035425"/>
                <a:gd name="connsiteY36" fmla="*/ 809625 h 1625600"/>
                <a:gd name="connsiteX37" fmla="*/ 565150 w 4035425"/>
                <a:gd name="connsiteY37" fmla="*/ 781050 h 1625600"/>
                <a:gd name="connsiteX38" fmla="*/ 501650 w 4035425"/>
                <a:gd name="connsiteY38" fmla="*/ 781050 h 1625600"/>
                <a:gd name="connsiteX39" fmla="*/ 501650 w 4035425"/>
                <a:gd name="connsiteY39" fmla="*/ 752475 h 1625600"/>
                <a:gd name="connsiteX40" fmla="*/ 479425 w 4035425"/>
                <a:gd name="connsiteY40" fmla="*/ 752475 h 1625600"/>
                <a:gd name="connsiteX41" fmla="*/ 479425 w 4035425"/>
                <a:gd name="connsiteY41" fmla="*/ 723900 h 1625600"/>
                <a:gd name="connsiteX42" fmla="*/ 428625 w 4035425"/>
                <a:gd name="connsiteY42" fmla="*/ 723900 h 1625600"/>
                <a:gd name="connsiteX43" fmla="*/ 428625 w 4035425"/>
                <a:gd name="connsiteY43" fmla="*/ 650875 h 1625600"/>
                <a:gd name="connsiteX44" fmla="*/ 387350 w 4035425"/>
                <a:gd name="connsiteY44" fmla="*/ 650875 h 1625600"/>
                <a:gd name="connsiteX45" fmla="*/ 387350 w 4035425"/>
                <a:gd name="connsiteY45" fmla="*/ 584200 h 1625600"/>
                <a:gd name="connsiteX46" fmla="*/ 358775 w 4035425"/>
                <a:gd name="connsiteY46" fmla="*/ 584200 h 1625600"/>
                <a:gd name="connsiteX47" fmla="*/ 358775 w 4035425"/>
                <a:gd name="connsiteY47" fmla="*/ 584200 h 1625600"/>
                <a:gd name="connsiteX48" fmla="*/ 311150 w 4035425"/>
                <a:gd name="connsiteY48" fmla="*/ 584200 h 1625600"/>
                <a:gd name="connsiteX49" fmla="*/ 311150 w 4035425"/>
                <a:gd name="connsiteY49" fmla="*/ 549275 h 1625600"/>
                <a:gd name="connsiteX50" fmla="*/ 285750 w 4035425"/>
                <a:gd name="connsiteY50" fmla="*/ 549275 h 1625600"/>
                <a:gd name="connsiteX51" fmla="*/ 285750 w 4035425"/>
                <a:gd name="connsiteY51" fmla="*/ 415925 h 1625600"/>
                <a:gd name="connsiteX52" fmla="*/ 250825 w 4035425"/>
                <a:gd name="connsiteY52" fmla="*/ 415925 h 1625600"/>
                <a:gd name="connsiteX53" fmla="*/ 250825 w 4035425"/>
                <a:gd name="connsiteY53" fmla="*/ 374650 h 1625600"/>
                <a:gd name="connsiteX54" fmla="*/ 219075 w 4035425"/>
                <a:gd name="connsiteY54" fmla="*/ 374650 h 1625600"/>
                <a:gd name="connsiteX55" fmla="*/ 219075 w 4035425"/>
                <a:gd name="connsiteY55" fmla="*/ 330200 h 1625600"/>
                <a:gd name="connsiteX56" fmla="*/ 190500 w 4035425"/>
                <a:gd name="connsiteY56" fmla="*/ 330200 h 1625600"/>
                <a:gd name="connsiteX57" fmla="*/ 190500 w 4035425"/>
                <a:gd name="connsiteY57" fmla="*/ 288925 h 1625600"/>
                <a:gd name="connsiteX58" fmla="*/ 165100 w 4035425"/>
                <a:gd name="connsiteY58" fmla="*/ 288925 h 1625600"/>
                <a:gd name="connsiteX59" fmla="*/ 165100 w 4035425"/>
                <a:gd name="connsiteY59" fmla="*/ 260350 h 1625600"/>
                <a:gd name="connsiteX60" fmla="*/ 136525 w 4035425"/>
                <a:gd name="connsiteY60" fmla="*/ 260350 h 1625600"/>
                <a:gd name="connsiteX61" fmla="*/ 136525 w 4035425"/>
                <a:gd name="connsiteY61" fmla="*/ 222250 h 1625600"/>
                <a:gd name="connsiteX62" fmla="*/ 104775 w 4035425"/>
                <a:gd name="connsiteY62" fmla="*/ 222250 h 1625600"/>
                <a:gd name="connsiteX63" fmla="*/ 104775 w 4035425"/>
                <a:gd name="connsiteY63" fmla="*/ 171450 h 1625600"/>
                <a:gd name="connsiteX64" fmla="*/ 53975 w 4035425"/>
                <a:gd name="connsiteY64" fmla="*/ 171450 h 1625600"/>
                <a:gd name="connsiteX65" fmla="*/ 53975 w 4035425"/>
                <a:gd name="connsiteY65" fmla="*/ 136525 h 1625600"/>
                <a:gd name="connsiteX66" fmla="*/ 31750 w 4035425"/>
                <a:gd name="connsiteY66" fmla="*/ 136525 h 1625600"/>
                <a:gd name="connsiteX67" fmla="*/ 31750 w 4035425"/>
                <a:gd name="connsiteY67" fmla="*/ 66675 h 1625600"/>
                <a:gd name="connsiteX68" fmla="*/ 15875 w 4035425"/>
                <a:gd name="connsiteY68" fmla="*/ 66675 h 1625600"/>
                <a:gd name="connsiteX69" fmla="*/ 15875 w 4035425"/>
                <a:gd name="connsiteY69" fmla="*/ 41275 h 1625600"/>
                <a:gd name="connsiteX70" fmla="*/ 15875 w 4035425"/>
                <a:gd name="connsiteY70" fmla="*/ 41275 h 1625600"/>
                <a:gd name="connsiteX71" fmla="*/ 15875 w 4035425"/>
                <a:gd name="connsiteY71" fmla="*/ 0 h 1625600"/>
                <a:gd name="connsiteX72" fmla="*/ 0 w 4035425"/>
                <a:gd name="connsiteY72" fmla="*/ 0 h 1625600"/>
                <a:gd name="connsiteX0" fmla="*/ 4035425 w 4035425"/>
                <a:gd name="connsiteY0" fmla="*/ 1597025 h 1625600"/>
                <a:gd name="connsiteX1" fmla="*/ 3714750 w 4035425"/>
                <a:gd name="connsiteY1" fmla="*/ 1597025 h 1625600"/>
                <a:gd name="connsiteX2" fmla="*/ 3714750 w 4035425"/>
                <a:gd name="connsiteY2" fmla="*/ 1625600 h 1625600"/>
                <a:gd name="connsiteX3" fmla="*/ 3714750 w 4035425"/>
                <a:gd name="connsiteY3" fmla="*/ 1473200 h 1625600"/>
                <a:gd name="connsiteX4" fmla="*/ 1603375 w 4035425"/>
                <a:gd name="connsiteY4" fmla="*/ 1473200 h 1625600"/>
                <a:gd name="connsiteX5" fmla="*/ 1603375 w 4035425"/>
                <a:gd name="connsiteY5" fmla="*/ 1441450 h 1625600"/>
                <a:gd name="connsiteX6" fmla="*/ 1431925 w 4035425"/>
                <a:gd name="connsiteY6" fmla="*/ 1441450 h 1625600"/>
                <a:gd name="connsiteX7" fmla="*/ 1431925 w 4035425"/>
                <a:gd name="connsiteY7" fmla="*/ 1406525 h 1625600"/>
                <a:gd name="connsiteX8" fmla="*/ 1362075 w 4035425"/>
                <a:gd name="connsiteY8" fmla="*/ 1406525 h 1625600"/>
                <a:gd name="connsiteX9" fmla="*/ 1362075 w 4035425"/>
                <a:gd name="connsiteY9" fmla="*/ 1374775 h 1625600"/>
                <a:gd name="connsiteX10" fmla="*/ 1225550 w 4035425"/>
                <a:gd name="connsiteY10" fmla="*/ 1374775 h 1625600"/>
                <a:gd name="connsiteX11" fmla="*/ 1225550 w 4035425"/>
                <a:gd name="connsiteY11" fmla="*/ 1311275 h 1625600"/>
                <a:gd name="connsiteX12" fmla="*/ 1181100 w 4035425"/>
                <a:gd name="connsiteY12" fmla="*/ 1311275 h 1625600"/>
                <a:gd name="connsiteX13" fmla="*/ 1181100 w 4035425"/>
                <a:gd name="connsiteY13" fmla="*/ 1273175 h 1625600"/>
                <a:gd name="connsiteX14" fmla="*/ 1095375 w 4035425"/>
                <a:gd name="connsiteY14" fmla="*/ 1279525 h 1625600"/>
                <a:gd name="connsiteX15" fmla="*/ 1095375 w 4035425"/>
                <a:gd name="connsiteY15" fmla="*/ 1257300 h 1625600"/>
                <a:gd name="connsiteX16" fmla="*/ 1060450 w 4035425"/>
                <a:gd name="connsiteY16" fmla="*/ 1257300 h 1625600"/>
                <a:gd name="connsiteX17" fmla="*/ 1060450 w 4035425"/>
                <a:gd name="connsiteY17" fmla="*/ 1193800 h 1625600"/>
                <a:gd name="connsiteX18" fmla="*/ 1012825 w 4035425"/>
                <a:gd name="connsiteY18" fmla="*/ 1193800 h 1625600"/>
                <a:gd name="connsiteX19" fmla="*/ 1012825 w 4035425"/>
                <a:gd name="connsiteY19" fmla="*/ 1152525 h 1625600"/>
                <a:gd name="connsiteX20" fmla="*/ 914400 w 4035425"/>
                <a:gd name="connsiteY20" fmla="*/ 1152525 h 1625600"/>
                <a:gd name="connsiteX21" fmla="*/ 914400 w 4035425"/>
                <a:gd name="connsiteY21" fmla="*/ 1111250 h 1625600"/>
                <a:gd name="connsiteX22" fmla="*/ 882650 w 4035425"/>
                <a:gd name="connsiteY22" fmla="*/ 1111250 h 1625600"/>
                <a:gd name="connsiteX23" fmla="*/ 882650 w 4035425"/>
                <a:gd name="connsiteY23" fmla="*/ 1082675 h 1625600"/>
                <a:gd name="connsiteX24" fmla="*/ 873125 w 4035425"/>
                <a:gd name="connsiteY24" fmla="*/ 1082675 h 1625600"/>
                <a:gd name="connsiteX25" fmla="*/ 873125 w 4035425"/>
                <a:gd name="connsiteY25" fmla="*/ 1003300 h 1625600"/>
                <a:gd name="connsiteX26" fmla="*/ 806450 w 4035425"/>
                <a:gd name="connsiteY26" fmla="*/ 1003300 h 1625600"/>
                <a:gd name="connsiteX27" fmla="*/ 806450 w 4035425"/>
                <a:gd name="connsiteY27" fmla="*/ 971550 h 1625600"/>
                <a:gd name="connsiteX28" fmla="*/ 768350 w 4035425"/>
                <a:gd name="connsiteY28" fmla="*/ 971550 h 1625600"/>
                <a:gd name="connsiteX29" fmla="*/ 768350 w 4035425"/>
                <a:gd name="connsiteY29" fmla="*/ 930275 h 1625600"/>
                <a:gd name="connsiteX30" fmla="*/ 692150 w 4035425"/>
                <a:gd name="connsiteY30" fmla="*/ 930275 h 1625600"/>
                <a:gd name="connsiteX31" fmla="*/ 692150 w 4035425"/>
                <a:gd name="connsiteY31" fmla="*/ 908050 h 1625600"/>
                <a:gd name="connsiteX32" fmla="*/ 654050 w 4035425"/>
                <a:gd name="connsiteY32" fmla="*/ 908050 h 1625600"/>
                <a:gd name="connsiteX33" fmla="*/ 654050 w 4035425"/>
                <a:gd name="connsiteY33" fmla="*/ 835025 h 1625600"/>
                <a:gd name="connsiteX34" fmla="*/ 596900 w 4035425"/>
                <a:gd name="connsiteY34" fmla="*/ 835025 h 1625600"/>
                <a:gd name="connsiteX35" fmla="*/ 596900 w 4035425"/>
                <a:gd name="connsiteY35" fmla="*/ 809625 h 1625600"/>
                <a:gd name="connsiteX36" fmla="*/ 565150 w 4035425"/>
                <a:gd name="connsiteY36" fmla="*/ 809625 h 1625600"/>
                <a:gd name="connsiteX37" fmla="*/ 565150 w 4035425"/>
                <a:gd name="connsiteY37" fmla="*/ 781050 h 1625600"/>
                <a:gd name="connsiteX38" fmla="*/ 501650 w 4035425"/>
                <a:gd name="connsiteY38" fmla="*/ 781050 h 1625600"/>
                <a:gd name="connsiteX39" fmla="*/ 501650 w 4035425"/>
                <a:gd name="connsiteY39" fmla="*/ 752475 h 1625600"/>
                <a:gd name="connsiteX40" fmla="*/ 479425 w 4035425"/>
                <a:gd name="connsiteY40" fmla="*/ 752475 h 1625600"/>
                <a:gd name="connsiteX41" fmla="*/ 479425 w 4035425"/>
                <a:gd name="connsiteY41" fmla="*/ 723900 h 1625600"/>
                <a:gd name="connsiteX42" fmla="*/ 428625 w 4035425"/>
                <a:gd name="connsiteY42" fmla="*/ 723900 h 1625600"/>
                <a:gd name="connsiteX43" fmla="*/ 428625 w 4035425"/>
                <a:gd name="connsiteY43" fmla="*/ 650875 h 1625600"/>
                <a:gd name="connsiteX44" fmla="*/ 387350 w 4035425"/>
                <a:gd name="connsiteY44" fmla="*/ 650875 h 1625600"/>
                <a:gd name="connsiteX45" fmla="*/ 387350 w 4035425"/>
                <a:gd name="connsiteY45" fmla="*/ 584200 h 1625600"/>
                <a:gd name="connsiteX46" fmla="*/ 358775 w 4035425"/>
                <a:gd name="connsiteY46" fmla="*/ 584200 h 1625600"/>
                <a:gd name="connsiteX47" fmla="*/ 358775 w 4035425"/>
                <a:gd name="connsiteY47" fmla="*/ 584200 h 1625600"/>
                <a:gd name="connsiteX48" fmla="*/ 311150 w 4035425"/>
                <a:gd name="connsiteY48" fmla="*/ 584200 h 1625600"/>
                <a:gd name="connsiteX49" fmla="*/ 311150 w 4035425"/>
                <a:gd name="connsiteY49" fmla="*/ 549275 h 1625600"/>
                <a:gd name="connsiteX50" fmla="*/ 285750 w 4035425"/>
                <a:gd name="connsiteY50" fmla="*/ 549275 h 1625600"/>
                <a:gd name="connsiteX51" fmla="*/ 285750 w 4035425"/>
                <a:gd name="connsiteY51" fmla="*/ 415925 h 1625600"/>
                <a:gd name="connsiteX52" fmla="*/ 250825 w 4035425"/>
                <a:gd name="connsiteY52" fmla="*/ 415925 h 1625600"/>
                <a:gd name="connsiteX53" fmla="*/ 250825 w 4035425"/>
                <a:gd name="connsiteY53" fmla="*/ 374650 h 1625600"/>
                <a:gd name="connsiteX54" fmla="*/ 219075 w 4035425"/>
                <a:gd name="connsiteY54" fmla="*/ 374650 h 1625600"/>
                <a:gd name="connsiteX55" fmla="*/ 219075 w 4035425"/>
                <a:gd name="connsiteY55" fmla="*/ 330200 h 1625600"/>
                <a:gd name="connsiteX56" fmla="*/ 190500 w 4035425"/>
                <a:gd name="connsiteY56" fmla="*/ 330200 h 1625600"/>
                <a:gd name="connsiteX57" fmla="*/ 190500 w 4035425"/>
                <a:gd name="connsiteY57" fmla="*/ 288925 h 1625600"/>
                <a:gd name="connsiteX58" fmla="*/ 165100 w 4035425"/>
                <a:gd name="connsiteY58" fmla="*/ 288925 h 1625600"/>
                <a:gd name="connsiteX59" fmla="*/ 165100 w 4035425"/>
                <a:gd name="connsiteY59" fmla="*/ 260350 h 1625600"/>
                <a:gd name="connsiteX60" fmla="*/ 136525 w 4035425"/>
                <a:gd name="connsiteY60" fmla="*/ 260350 h 1625600"/>
                <a:gd name="connsiteX61" fmla="*/ 136525 w 4035425"/>
                <a:gd name="connsiteY61" fmla="*/ 222250 h 1625600"/>
                <a:gd name="connsiteX62" fmla="*/ 104775 w 4035425"/>
                <a:gd name="connsiteY62" fmla="*/ 222250 h 1625600"/>
                <a:gd name="connsiteX63" fmla="*/ 104775 w 4035425"/>
                <a:gd name="connsiteY63" fmla="*/ 171450 h 1625600"/>
                <a:gd name="connsiteX64" fmla="*/ 53975 w 4035425"/>
                <a:gd name="connsiteY64" fmla="*/ 171450 h 1625600"/>
                <a:gd name="connsiteX65" fmla="*/ 53975 w 4035425"/>
                <a:gd name="connsiteY65" fmla="*/ 136525 h 1625600"/>
                <a:gd name="connsiteX66" fmla="*/ 31750 w 4035425"/>
                <a:gd name="connsiteY66" fmla="*/ 136525 h 1625600"/>
                <a:gd name="connsiteX67" fmla="*/ 31750 w 4035425"/>
                <a:gd name="connsiteY67" fmla="*/ 66675 h 1625600"/>
                <a:gd name="connsiteX68" fmla="*/ 15875 w 4035425"/>
                <a:gd name="connsiteY68" fmla="*/ 66675 h 1625600"/>
                <a:gd name="connsiteX69" fmla="*/ 15875 w 4035425"/>
                <a:gd name="connsiteY69" fmla="*/ 41275 h 1625600"/>
                <a:gd name="connsiteX70" fmla="*/ 15875 w 4035425"/>
                <a:gd name="connsiteY70" fmla="*/ 41275 h 1625600"/>
                <a:gd name="connsiteX71" fmla="*/ 15875 w 4035425"/>
                <a:gd name="connsiteY71" fmla="*/ 0 h 1625600"/>
                <a:gd name="connsiteX72" fmla="*/ 0 w 4035425"/>
                <a:gd name="connsiteY72" fmla="*/ 0 h 1625600"/>
                <a:gd name="connsiteX0" fmla="*/ 4035425 w 4035425"/>
                <a:gd name="connsiteY0" fmla="*/ 1597025 h 1625600"/>
                <a:gd name="connsiteX1" fmla="*/ 3714750 w 4035425"/>
                <a:gd name="connsiteY1" fmla="*/ 1597025 h 1625600"/>
                <a:gd name="connsiteX2" fmla="*/ 3714750 w 4035425"/>
                <a:gd name="connsiteY2" fmla="*/ 1625600 h 1625600"/>
                <a:gd name="connsiteX3" fmla="*/ 3714750 w 4035425"/>
                <a:gd name="connsiteY3" fmla="*/ 1473200 h 1625600"/>
                <a:gd name="connsiteX4" fmla="*/ 1603375 w 4035425"/>
                <a:gd name="connsiteY4" fmla="*/ 1473200 h 1625600"/>
                <a:gd name="connsiteX5" fmla="*/ 1603375 w 4035425"/>
                <a:gd name="connsiteY5" fmla="*/ 1441450 h 1625600"/>
                <a:gd name="connsiteX6" fmla="*/ 1431925 w 4035425"/>
                <a:gd name="connsiteY6" fmla="*/ 1441450 h 1625600"/>
                <a:gd name="connsiteX7" fmla="*/ 1431925 w 4035425"/>
                <a:gd name="connsiteY7" fmla="*/ 1406525 h 1625600"/>
                <a:gd name="connsiteX8" fmla="*/ 1362075 w 4035425"/>
                <a:gd name="connsiteY8" fmla="*/ 1406525 h 1625600"/>
                <a:gd name="connsiteX9" fmla="*/ 1362075 w 4035425"/>
                <a:gd name="connsiteY9" fmla="*/ 1374775 h 1625600"/>
                <a:gd name="connsiteX10" fmla="*/ 1225550 w 4035425"/>
                <a:gd name="connsiteY10" fmla="*/ 1374775 h 1625600"/>
                <a:gd name="connsiteX11" fmla="*/ 1225550 w 4035425"/>
                <a:gd name="connsiteY11" fmla="*/ 1311275 h 1625600"/>
                <a:gd name="connsiteX12" fmla="*/ 1181100 w 4035425"/>
                <a:gd name="connsiteY12" fmla="*/ 1311275 h 1625600"/>
                <a:gd name="connsiteX13" fmla="*/ 1181100 w 4035425"/>
                <a:gd name="connsiteY13" fmla="*/ 1273175 h 1625600"/>
                <a:gd name="connsiteX14" fmla="*/ 1095375 w 4035425"/>
                <a:gd name="connsiteY14" fmla="*/ 1276350 h 1625600"/>
                <a:gd name="connsiteX15" fmla="*/ 1095375 w 4035425"/>
                <a:gd name="connsiteY15" fmla="*/ 1257300 h 1625600"/>
                <a:gd name="connsiteX16" fmla="*/ 1060450 w 4035425"/>
                <a:gd name="connsiteY16" fmla="*/ 1257300 h 1625600"/>
                <a:gd name="connsiteX17" fmla="*/ 1060450 w 4035425"/>
                <a:gd name="connsiteY17" fmla="*/ 1193800 h 1625600"/>
                <a:gd name="connsiteX18" fmla="*/ 1012825 w 4035425"/>
                <a:gd name="connsiteY18" fmla="*/ 1193800 h 1625600"/>
                <a:gd name="connsiteX19" fmla="*/ 1012825 w 4035425"/>
                <a:gd name="connsiteY19" fmla="*/ 1152525 h 1625600"/>
                <a:gd name="connsiteX20" fmla="*/ 914400 w 4035425"/>
                <a:gd name="connsiteY20" fmla="*/ 1152525 h 1625600"/>
                <a:gd name="connsiteX21" fmla="*/ 914400 w 4035425"/>
                <a:gd name="connsiteY21" fmla="*/ 1111250 h 1625600"/>
                <a:gd name="connsiteX22" fmla="*/ 882650 w 4035425"/>
                <a:gd name="connsiteY22" fmla="*/ 1111250 h 1625600"/>
                <a:gd name="connsiteX23" fmla="*/ 882650 w 4035425"/>
                <a:gd name="connsiteY23" fmla="*/ 1082675 h 1625600"/>
                <a:gd name="connsiteX24" fmla="*/ 873125 w 4035425"/>
                <a:gd name="connsiteY24" fmla="*/ 1082675 h 1625600"/>
                <a:gd name="connsiteX25" fmla="*/ 873125 w 4035425"/>
                <a:gd name="connsiteY25" fmla="*/ 1003300 h 1625600"/>
                <a:gd name="connsiteX26" fmla="*/ 806450 w 4035425"/>
                <a:gd name="connsiteY26" fmla="*/ 1003300 h 1625600"/>
                <a:gd name="connsiteX27" fmla="*/ 806450 w 4035425"/>
                <a:gd name="connsiteY27" fmla="*/ 971550 h 1625600"/>
                <a:gd name="connsiteX28" fmla="*/ 768350 w 4035425"/>
                <a:gd name="connsiteY28" fmla="*/ 971550 h 1625600"/>
                <a:gd name="connsiteX29" fmla="*/ 768350 w 4035425"/>
                <a:gd name="connsiteY29" fmla="*/ 930275 h 1625600"/>
                <a:gd name="connsiteX30" fmla="*/ 692150 w 4035425"/>
                <a:gd name="connsiteY30" fmla="*/ 930275 h 1625600"/>
                <a:gd name="connsiteX31" fmla="*/ 692150 w 4035425"/>
                <a:gd name="connsiteY31" fmla="*/ 908050 h 1625600"/>
                <a:gd name="connsiteX32" fmla="*/ 654050 w 4035425"/>
                <a:gd name="connsiteY32" fmla="*/ 908050 h 1625600"/>
                <a:gd name="connsiteX33" fmla="*/ 654050 w 4035425"/>
                <a:gd name="connsiteY33" fmla="*/ 835025 h 1625600"/>
                <a:gd name="connsiteX34" fmla="*/ 596900 w 4035425"/>
                <a:gd name="connsiteY34" fmla="*/ 835025 h 1625600"/>
                <a:gd name="connsiteX35" fmla="*/ 596900 w 4035425"/>
                <a:gd name="connsiteY35" fmla="*/ 809625 h 1625600"/>
                <a:gd name="connsiteX36" fmla="*/ 565150 w 4035425"/>
                <a:gd name="connsiteY36" fmla="*/ 809625 h 1625600"/>
                <a:gd name="connsiteX37" fmla="*/ 565150 w 4035425"/>
                <a:gd name="connsiteY37" fmla="*/ 781050 h 1625600"/>
                <a:gd name="connsiteX38" fmla="*/ 501650 w 4035425"/>
                <a:gd name="connsiteY38" fmla="*/ 781050 h 1625600"/>
                <a:gd name="connsiteX39" fmla="*/ 501650 w 4035425"/>
                <a:gd name="connsiteY39" fmla="*/ 752475 h 1625600"/>
                <a:gd name="connsiteX40" fmla="*/ 479425 w 4035425"/>
                <a:gd name="connsiteY40" fmla="*/ 752475 h 1625600"/>
                <a:gd name="connsiteX41" fmla="*/ 479425 w 4035425"/>
                <a:gd name="connsiteY41" fmla="*/ 723900 h 1625600"/>
                <a:gd name="connsiteX42" fmla="*/ 428625 w 4035425"/>
                <a:gd name="connsiteY42" fmla="*/ 723900 h 1625600"/>
                <a:gd name="connsiteX43" fmla="*/ 428625 w 4035425"/>
                <a:gd name="connsiteY43" fmla="*/ 650875 h 1625600"/>
                <a:gd name="connsiteX44" fmla="*/ 387350 w 4035425"/>
                <a:gd name="connsiteY44" fmla="*/ 650875 h 1625600"/>
                <a:gd name="connsiteX45" fmla="*/ 387350 w 4035425"/>
                <a:gd name="connsiteY45" fmla="*/ 584200 h 1625600"/>
                <a:gd name="connsiteX46" fmla="*/ 358775 w 4035425"/>
                <a:gd name="connsiteY46" fmla="*/ 584200 h 1625600"/>
                <a:gd name="connsiteX47" fmla="*/ 358775 w 4035425"/>
                <a:gd name="connsiteY47" fmla="*/ 584200 h 1625600"/>
                <a:gd name="connsiteX48" fmla="*/ 311150 w 4035425"/>
                <a:gd name="connsiteY48" fmla="*/ 584200 h 1625600"/>
                <a:gd name="connsiteX49" fmla="*/ 311150 w 4035425"/>
                <a:gd name="connsiteY49" fmla="*/ 549275 h 1625600"/>
                <a:gd name="connsiteX50" fmla="*/ 285750 w 4035425"/>
                <a:gd name="connsiteY50" fmla="*/ 549275 h 1625600"/>
                <a:gd name="connsiteX51" fmla="*/ 285750 w 4035425"/>
                <a:gd name="connsiteY51" fmla="*/ 415925 h 1625600"/>
                <a:gd name="connsiteX52" fmla="*/ 250825 w 4035425"/>
                <a:gd name="connsiteY52" fmla="*/ 415925 h 1625600"/>
                <a:gd name="connsiteX53" fmla="*/ 250825 w 4035425"/>
                <a:gd name="connsiteY53" fmla="*/ 374650 h 1625600"/>
                <a:gd name="connsiteX54" fmla="*/ 219075 w 4035425"/>
                <a:gd name="connsiteY54" fmla="*/ 374650 h 1625600"/>
                <a:gd name="connsiteX55" fmla="*/ 219075 w 4035425"/>
                <a:gd name="connsiteY55" fmla="*/ 330200 h 1625600"/>
                <a:gd name="connsiteX56" fmla="*/ 190500 w 4035425"/>
                <a:gd name="connsiteY56" fmla="*/ 330200 h 1625600"/>
                <a:gd name="connsiteX57" fmla="*/ 190500 w 4035425"/>
                <a:gd name="connsiteY57" fmla="*/ 288925 h 1625600"/>
                <a:gd name="connsiteX58" fmla="*/ 165100 w 4035425"/>
                <a:gd name="connsiteY58" fmla="*/ 288925 h 1625600"/>
                <a:gd name="connsiteX59" fmla="*/ 165100 w 4035425"/>
                <a:gd name="connsiteY59" fmla="*/ 260350 h 1625600"/>
                <a:gd name="connsiteX60" fmla="*/ 136525 w 4035425"/>
                <a:gd name="connsiteY60" fmla="*/ 260350 h 1625600"/>
                <a:gd name="connsiteX61" fmla="*/ 136525 w 4035425"/>
                <a:gd name="connsiteY61" fmla="*/ 222250 h 1625600"/>
                <a:gd name="connsiteX62" fmla="*/ 104775 w 4035425"/>
                <a:gd name="connsiteY62" fmla="*/ 222250 h 1625600"/>
                <a:gd name="connsiteX63" fmla="*/ 104775 w 4035425"/>
                <a:gd name="connsiteY63" fmla="*/ 171450 h 1625600"/>
                <a:gd name="connsiteX64" fmla="*/ 53975 w 4035425"/>
                <a:gd name="connsiteY64" fmla="*/ 171450 h 1625600"/>
                <a:gd name="connsiteX65" fmla="*/ 53975 w 4035425"/>
                <a:gd name="connsiteY65" fmla="*/ 136525 h 1625600"/>
                <a:gd name="connsiteX66" fmla="*/ 31750 w 4035425"/>
                <a:gd name="connsiteY66" fmla="*/ 136525 h 1625600"/>
                <a:gd name="connsiteX67" fmla="*/ 31750 w 4035425"/>
                <a:gd name="connsiteY67" fmla="*/ 66675 h 1625600"/>
                <a:gd name="connsiteX68" fmla="*/ 15875 w 4035425"/>
                <a:gd name="connsiteY68" fmla="*/ 66675 h 1625600"/>
                <a:gd name="connsiteX69" fmla="*/ 15875 w 4035425"/>
                <a:gd name="connsiteY69" fmla="*/ 41275 h 1625600"/>
                <a:gd name="connsiteX70" fmla="*/ 15875 w 4035425"/>
                <a:gd name="connsiteY70" fmla="*/ 41275 h 1625600"/>
                <a:gd name="connsiteX71" fmla="*/ 15875 w 4035425"/>
                <a:gd name="connsiteY71" fmla="*/ 0 h 1625600"/>
                <a:gd name="connsiteX72" fmla="*/ 0 w 4035425"/>
                <a:gd name="connsiteY72" fmla="*/ 0 h 1625600"/>
                <a:gd name="connsiteX0" fmla="*/ 4035425 w 4035425"/>
                <a:gd name="connsiteY0" fmla="*/ 1597025 h 1597025"/>
                <a:gd name="connsiteX1" fmla="*/ 3714750 w 4035425"/>
                <a:gd name="connsiteY1" fmla="*/ 1597025 h 1597025"/>
                <a:gd name="connsiteX2" fmla="*/ 3714750 w 4035425"/>
                <a:gd name="connsiteY2" fmla="*/ 1473200 h 1597025"/>
                <a:gd name="connsiteX3" fmla="*/ 1603375 w 4035425"/>
                <a:gd name="connsiteY3" fmla="*/ 1473200 h 1597025"/>
                <a:gd name="connsiteX4" fmla="*/ 1603375 w 4035425"/>
                <a:gd name="connsiteY4" fmla="*/ 1441450 h 1597025"/>
                <a:gd name="connsiteX5" fmla="*/ 1431925 w 4035425"/>
                <a:gd name="connsiteY5" fmla="*/ 1441450 h 1597025"/>
                <a:gd name="connsiteX6" fmla="*/ 1431925 w 4035425"/>
                <a:gd name="connsiteY6" fmla="*/ 1406525 h 1597025"/>
                <a:gd name="connsiteX7" fmla="*/ 1362075 w 4035425"/>
                <a:gd name="connsiteY7" fmla="*/ 1406525 h 1597025"/>
                <a:gd name="connsiteX8" fmla="*/ 1362075 w 4035425"/>
                <a:gd name="connsiteY8" fmla="*/ 1374775 h 1597025"/>
                <a:gd name="connsiteX9" fmla="*/ 1225550 w 4035425"/>
                <a:gd name="connsiteY9" fmla="*/ 1374775 h 1597025"/>
                <a:gd name="connsiteX10" fmla="*/ 1225550 w 4035425"/>
                <a:gd name="connsiteY10" fmla="*/ 1311275 h 1597025"/>
                <a:gd name="connsiteX11" fmla="*/ 1181100 w 4035425"/>
                <a:gd name="connsiteY11" fmla="*/ 1311275 h 1597025"/>
                <a:gd name="connsiteX12" fmla="*/ 1181100 w 4035425"/>
                <a:gd name="connsiteY12" fmla="*/ 1273175 h 1597025"/>
                <a:gd name="connsiteX13" fmla="*/ 1095375 w 4035425"/>
                <a:gd name="connsiteY13" fmla="*/ 1276350 h 1597025"/>
                <a:gd name="connsiteX14" fmla="*/ 1095375 w 4035425"/>
                <a:gd name="connsiteY14" fmla="*/ 1257300 h 1597025"/>
                <a:gd name="connsiteX15" fmla="*/ 1060450 w 4035425"/>
                <a:gd name="connsiteY15" fmla="*/ 1257300 h 1597025"/>
                <a:gd name="connsiteX16" fmla="*/ 1060450 w 4035425"/>
                <a:gd name="connsiteY16" fmla="*/ 1193800 h 1597025"/>
                <a:gd name="connsiteX17" fmla="*/ 1012825 w 4035425"/>
                <a:gd name="connsiteY17" fmla="*/ 1193800 h 1597025"/>
                <a:gd name="connsiteX18" fmla="*/ 1012825 w 4035425"/>
                <a:gd name="connsiteY18" fmla="*/ 1152525 h 1597025"/>
                <a:gd name="connsiteX19" fmla="*/ 914400 w 4035425"/>
                <a:gd name="connsiteY19" fmla="*/ 1152525 h 1597025"/>
                <a:gd name="connsiteX20" fmla="*/ 914400 w 4035425"/>
                <a:gd name="connsiteY20" fmla="*/ 1111250 h 1597025"/>
                <a:gd name="connsiteX21" fmla="*/ 882650 w 4035425"/>
                <a:gd name="connsiteY21" fmla="*/ 1111250 h 1597025"/>
                <a:gd name="connsiteX22" fmla="*/ 882650 w 4035425"/>
                <a:gd name="connsiteY22" fmla="*/ 1082675 h 1597025"/>
                <a:gd name="connsiteX23" fmla="*/ 873125 w 4035425"/>
                <a:gd name="connsiteY23" fmla="*/ 1082675 h 1597025"/>
                <a:gd name="connsiteX24" fmla="*/ 873125 w 4035425"/>
                <a:gd name="connsiteY24" fmla="*/ 1003300 h 1597025"/>
                <a:gd name="connsiteX25" fmla="*/ 806450 w 4035425"/>
                <a:gd name="connsiteY25" fmla="*/ 1003300 h 1597025"/>
                <a:gd name="connsiteX26" fmla="*/ 806450 w 4035425"/>
                <a:gd name="connsiteY26" fmla="*/ 971550 h 1597025"/>
                <a:gd name="connsiteX27" fmla="*/ 768350 w 4035425"/>
                <a:gd name="connsiteY27" fmla="*/ 971550 h 1597025"/>
                <a:gd name="connsiteX28" fmla="*/ 768350 w 4035425"/>
                <a:gd name="connsiteY28" fmla="*/ 930275 h 1597025"/>
                <a:gd name="connsiteX29" fmla="*/ 692150 w 4035425"/>
                <a:gd name="connsiteY29" fmla="*/ 930275 h 1597025"/>
                <a:gd name="connsiteX30" fmla="*/ 692150 w 4035425"/>
                <a:gd name="connsiteY30" fmla="*/ 908050 h 1597025"/>
                <a:gd name="connsiteX31" fmla="*/ 654050 w 4035425"/>
                <a:gd name="connsiteY31" fmla="*/ 908050 h 1597025"/>
                <a:gd name="connsiteX32" fmla="*/ 654050 w 4035425"/>
                <a:gd name="connsiteY32" fmla="*/ 835025 h 1597025"/>
                <a:gd name="connsiteX33" fmla="*/ 596900 w 4035425"/>
                <a:gd name="connsiteY33" fmla="*/ 835025 h 1597025"/>
                <a:gd name="connsiteX34" fmla="*/ 596900 w 4035425"/>
                <a:gd name="connsiteY34" fmla="*/ 809625 h 1597025"/>
                <a:gd name="connsiteX35" fmla="*/ 565150 w 4035425"/>
                <a:gd name="connsiteY35" fmla="*/ 809625 h 1597025"/>
                <a:gd name="connsiteX36" fmla="*/ 565150 w 4035425"/>
                <a:gd name="connsiteY36" fmla="*/ 781050 h 1597025"/>
                <a:gd name="connsiteX37" fmla="*/ 501650 w 4035425"/>
                <a:gd name="connsiteY37" fmla="*/ 781050 h 1597025"/>
                <a:gd name="connsiteX38" fmla="*/ 501650 w 4035425"/>
                <a:gd name="connsiteY38" fmla="*/ 752475 h 1597025"/>
                <a:gd name="connsiteX39" fmla="*/ 479425 w 4035425"/>
                <a:gd name="connsiteY39" fmla="*/ 752475 h 1597025"/>
                <a:gd name="connsiteX40" fmla="*/ 479425 w 4035425"/>
                <a:gd name="connsiteY40" fmla="*/ 723900 h 1597025"/>
                <a:gd name="connsiteX41" fmla="*/ 428625 w 4035425"/>
                <a:gd name="connsiteY41" fmla="*/ 723900 h 1597025"/>
                <a:gd name="connsiteX42" fmla="*/ 428625 w 4035425"/>
                <a:gd name="connsiteY42" fmla="*/ 650875 h 1597025"/>
                <a:gd name="connsiteX43" fmla="*/ 387350 w 4035425"/>
                <a:gd name="connsiteY43" fmla="*/ 650875 h 1597025"/>
                <a:gd name="connsiteX44" fmla="*/ 387350 w 4035425"/>
                <a:gd name="connsiteY44" fmla="*/ 584200 h 1597025"/>
                <a:gd name="connsiteX45" fmla="*/ 358775 w 4035425"/>
                <a:gd name="connsiteY45" fmla="*/ 584200 h 1597025"/>
                <a:gd name="connsiteX46" fmla="*/ 358775 w 4035425"/>
                <a:gd name="connsiteY46" fmla="*/ 584200 h 1597025"/>
                <a:gd name="connsiteX47" fmla="*/ 311150 w 4035425"/>
                <a:gd name="connsiteY47" fmla="*/ 584200 h 1597025"/>
                <a:gd name="connsiteX48" fmla="*/ 311150 w 4035425"/>
                <a:gd name="connsiteY48" fmla="*/ 549275 h 1597025"/>
                <a:gd name="connsiteX49" fmla="*/ 285750 w 4035425"/>
                <a:gd name="connsiteY49" fmla="*/ 549275 h 1597025"/>
                <a:gd name="connsiteX50" fmla="*/ 285750 w 4035425"/>
                <a:gd name="connsiteY50" fmla="*/ 415925 h 1597025"/>
                <a:gd name="connsiteX51" fmla="*/ 250825 w 4035425"/>
                <a:gd name="connsiteY51" fmla="*/ 415925 h 1597025"/>
                <a:gd name="connsiteX52" fmla="*/ 250825 w 4035425"/>
                <a:gd name="connsiteY52" fmla="*/ 374650 h 1597025"/>
                <a:gd name="connsiteX53" fmla="*/ 219075 w 4035425"/>
                <a:gd name="connsiteY53" fmla="*/ 374650 h 1597025"/>
                <a:gd name="connsiteX54" fmla="*/ 219075 w 4035425"/>
                <a:gd name="connsiteY54" fmla="*/ 330200 h 1597025"/>
                <a:gd name="connsiteX55" fmla="*/ 190500 w 4035425"/>
                <a:gd name="connsiteY55" fmla="*/ 330200 h 1597025"/>
                <a:gd name="connsiteX56" fmla="*/ 190500 w 4035425"/>
                <a:gd name="connsiteY56" fmla="*/ 288925 h 1597025"/>
                <a:gd name="connsiteX57" fmla="*/ 165100 w 4035425"/>
                <a:gd name="connsiteY57" fmla="*/ 288925 h 1597025"/>
                <a:gd name="connsiteX58" fmla="*/ 165100 w 4035425"/>
                <a:gd name="connsiteY58" fmla="*/ 260350 h 1597025"/>
                <a:gd name="connsiteX59" fmla="*/ 136525 w 4035425"/>
                <a:gd name="connsiteY59" fmla="*/ 260350 h 1597025"/>
                <a:gd name="connsiteX60" fmla="*/ 136525 w 4035425"/>
                <a:gd name="connsiteY60" fmla="*/ 222250 h 1597025"/>
                <a:gd name="connsiteX61" fmla="*/ 104775 w 4035425"/>
                <a:gd name="connsiteY61" fmla="*/ 222250 h 1597025"/>
                <a:gd name="connsiteX62" fmla="*/ 104775 w 4035425"/>
                <a:gd name="connsiteY62" fmla="*/ 171450 h 1597025"/>
                <a:gd name="connsiteX63" fmla="*/ 53975 w 4035425"/>
                <a:gd name="connsiteY63" fmla="*/ 171450 h 1597025"/>
                <a:gd name="connsiteX64" fmla="*/ 53975 w 4035425"/>
                <a:gd name="connsiteY64" fmla="*/ 136525 h 1597025"/>
                <a:gd name="connsiteX65" fmla="*/ 31750 w 4035425"/>
                <a:gd name="connsiteY65" fmla="*/ 136525 h 1597025"/>
                <a:gd name="connsiteX66" fmla="*/ 31750 w 4035425"/>
                <a:gd name="connsiteY66" fmla="*/ 66675 h 1597025"/>
                <a:gd name="connsiteX67" fmla="*/ 15875 w 4035425"/>
                <a:gd name="connsiteY67" fmla="*/ 66675 h 1597025"/>
                <a:gd name="connsiteX68" fmla="*/ 15875 w 4035425"/>
                <a:gd name="connsiteY68" fmla="*/ 41275 h 1597025"/>
                <a:gd name="connsiteX69" fmla="*/ 15875 w 4035425"/>
                <a:gd name="connsiteY69" fmla="*/ 41275 h 1597025"/>
                <a:gd name="connsiteX70" fmla="*/ 15875 w 4035425"/>
                <a:gd name="connsiteY70" fmla="*/ 0 h 1597025"/>
                <a:gd name="connsiteX71" fmla="*/ 0 w 4035425"/>
                <a:gd name="connsiteY71" fmla="*/ 0 h 159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4035425" h="1597025">
                  <a:moveTo>
                    <a:pt x="4035425" y="1597025"/>
                  </a:moveTo>
                  <a:lnTo>
                    <a:pt x="3714750" y="1597025"/>
                  </a:lnTo>
                  <a:lnTo>
                    <a:pt x="3714750" y="1473200"/>
                  </a:lnTo>
                  <a:lnTo>
                    <a:pt x="1603375" y="1473200"/>
                  </a:lnTo>
                  <a:lnTo>
                    <a:pt x="1603375" y="1441450"/>
                  </a:lnTo>
                  <a:lnTo>
                    <a:pt x="1431925" y="1441450"/>
                  </a:lnTo>
                  <a:lnTo>
                    <a:pt x="1431925" y="1406525"/>
                  </a:lnTo>
                  <a:lnTo>
                    <a:pt x="1362075" y="1406525"/>
                  </a:lnTo>
                  <a:lnTo>
                    <a:pt x="1362075" y="1374775"/>
                  </a:lnTo>
                  <a:lnTo>
                    <a:pt x="1225550" y="1374775"/>
                  </a:lnTo>
                  <a:lnTo>
                    <a:pt x="1225550" y="1311275"/>
                  </a:lnTo>
                  <a:lnTo>
                    <a:pt x="1181100" y="1311275"/>
                  </a:lnTo>
                  <a:lnTo>
                    <a:pt x="1181100" y="1273175"/>
                  </a:lnTo>
                  <a:lnTo>
                    <a:pt x="1095375" y="1276350"/>
                  </a:lnTo>
                  <a:lnTo>
                    <a:pt x="1095375" y="1257300"/>
                  </a:lnTo>
                  <a:lnTo>
                    <a:pt x="1060450" y="1257300"/>
                  </a:lnTo>
                  <a:lnTo>
                    <a:pt x="1060450" y="1193800"/>
                  </a:lnTo>
                  <a:lnTo>
                    <a:pt x="1012825" y="1193800"/>
                  </a:lnTo>
                  <a:lnTo>
                    <a:pt x="1012825" y="1152525"/>
                  </a:lnTo>
                  <a:lnTo>
                    <a:pt x="914400" y="1152525"/>
                  </a:lnTo>
                  <a:lnTo>
                    <a:pt x="914400" y="1111250"/>
                  </a:lnTo>
                  <a:lnTo>
                    <a:pt x="882650" y="1111250"/>
                  </a:lnTo>
                  <a:lnTo>
                    <a:pt x="882650" y="1082675"/>
                  </a:lnTo>
                  <a:lnTo>
                    <a:pt x="873125" y="1082675"/>
                  </a:lnTo>
                  <a:lnTo>
                    <a:pt x="873125" y="1003300"/>
                  </a:lnTo>
                  <a:lnTo>
                    <a:pt x="806450" y="1003300"/>
                  </a:lnTo>
                  <a:lnTo>
                    <a:pt x="806450" y="971550"/>
                  </a:lnTo>
                  <a:lnTo>
                    <a:pt x="768350" y="971550"/>
                  </a:lnTo>
                  <a:lnTo>
                    <a:pt x="768350" y="930275"/>
                  </a:lnTo>
                  <a:lnTo>
                    <a:pt x="692150" y="930275"/>
                  </a:lnTo>
                  <a:lnTo>
                    <a:pt x="692150" y="908050"/>
                  </a:lnTo>
                  <a:lnTo>
                    <a:pt x="654050" y="908050"/>
                  </a:lnTo>
                  <a:lnTo>
                    <a:pt x="654050" y="835025"/>
                  </a:lnTo>
                  <a:lnTo>
                    <a:pt x="596900" y="835025"/>
                  </a:lnTo>
                  <a:lnTo>
                    <a:pt x="596900" y="809625"/>
                  </a:lnTo>
                  <a:lnTo>
                    <a:pt x="565150" y="809625"/>
                  </a:lnTo>
                  <a:lnTo>
                    <a:pt x="565150" y="781050"/>
                  </a:lnTo>
                  <a:lnTo>
                    <a:pt x="501650" y="781050"/>
                  </a:lnTo>
                  <a:lnTo>
                    <a:pt x="501650" y="752475"/>
                  </a:lnTo>
                  <a:lnTo>
                    <a:pt x="479425" y="752475"/>
                  </a:lnTo>
                  <a:lnTo>
                    <a:pt x="479425" y="723900"/>
                  </a:lnTo>
                  <a:lnTo>
                    <a:pt x="428625" y="723900"/>
                  </a:lnTo>
                  <a:lnTo>
                    <a:pt x="428625" y="650875"/>
                  </a:lnTo>
                  <a:lnTo>
                    <a:pt x="387350" y="650875"/>
                  </a:lnTo>
                  <a:lnTo>
                    <a:pt x="387350" y="584200"/>
                  </a:lnTo>
                  <a:lnTo>
                    <a:pt x="358775" y="584200"/>
                  </a:lnTo>
                  <a:lnTo>
                    <a:pt x="358775" y="584200"/>
                  </a:lnTo>
                  <a:lnTo>
                    <a:pt x="311150" y="584200"/>
                  </a:lnTo>
                  <a:lnTo>
                    <a:pt x="311150" y="549275"/>
                  </a:lnTo>
                  <a:lnTo>
                    <a:pt x="285750" y="549275"/>
                  </a:lnTo>
                  <a:lnTo>
                    <a:pt x="285750" y="415925"/>
                  </a:lnTo>
                  <a:lnTo>
                    <a:pt x="250825" y="415925"/>
                  </a:lnTo>
                  <a:lnTo>
                    <a:pt x="250825" y="374650"/>
                  </a:lnTo>
                  <a:lnTo>
                    <a:pt x="219075" y="374650"/>
                  </a:lnTo>
                  <a:lnTo>
                    <a:pt x="219075" y="330200"/>
                  </a:lnTo>
                  <a:lnTo>
                    <a:pt x="190500" y="330200"/>
                  </a:lnTo>
                  <a:lnTo>
                    <a:pt x="190500" y="288925"/>
                  </a:lnTo>
                  <a:lnTo>
                    <a:pt x="165100" y="288925"/>
                  </a:lnTo>
                  <a:lnTo>
                    <a:pt x="165100" y="260350"/>
                  </a:lnTo>
                  <a:lnTo>
                    <a:pt x="136525" y="260350"/>
                  </a:lnTo>
                  <a:lnTo>
                    <a:pt x="136525" y="222250"/>
                  </a:lnTo>
                  <a:lnTo>
                    <a:pt x="104775" y="222250"/>
                  </a:lnTo>
                  <a:lnTo>
                    <a:pt x="104775" y="171450"/>
                  </a:lnTo>
                  <a:lnTo>
                    <a:pt x="53975" y="171450"/>
                  </a:lnTo>
                  <a:lnTo>
                    <a:pt x="53975" y="136525"/>
                  </a:lnTo>
                  <a:lnTo>
                    <a:pt x="31750" y="136525"/>
                  </a:lnTo>
                  <a:lnTo>
                    <a:pt x="31750" y="66675"/>
                  </a:lnTo>
                  <a:lnTo>
                    <a:pt x="15875" y="66675"/>
                  </a:lnTo>
                  <a:lnTo>
                    <a:pt x="15875" y="41275"/>
                  </a:lnTo>
                  <a:lnTo>
                    <a:pt x="15875" y="41275"/>
                  </a:lnTo>
                  <a:lnTo>
                    <a:pt x="15875" y="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32030" name="Group 32029">
              <a:extLst>
                <a:ext uri="{FF2B5EF4-FFF2-40B4-BE49-F238E27FC236}">
                  <a16:creationId xmlns:a16="http://schemas.microsoft.com/office/drawing/2014/main" id="{CF2D11FC-82F4-5267-1C6E-58670279C8A0}"/>
                </a:ext>
              </a:extLst>
            </p:cNvPr>
            <p:cNvGrpSpPr/>
            <p:nvPr/>
          </p:nvGrpSpPr>
          <p:grpSpPr>
            <a:xfrm>
              <a:off x="6901688" y="2825042"/>
              <a:ext cx="101948" cy="101948"/>
              <a:chOff x="9813490" y="2577027"/>
              <a:chExt cx="101948" cy="101948"/>
            </a:xfrm>
          </p:grpSpPr>
          <p:cxnSp>
            <p:nvCxnSpPr>
              <p:cNvPr id="32031" name="Straight Connector 32030">
                <a:extLst>
                  <a:ext uri="{FF2B5EF4-FFF2-40B4-BE49-F238E27FC236}">
                    <a16:creationId xmlns:a16="http://schemas.microsoft.com/office/drawing/2014/main" id="{A12AED07-B3B4-8ABF-F343-95900B9FF889}"/>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32" name="Straight Connector 32031">
                <a:extLst>
                  <a:ext uri="{FF2B5EF4-FFF2-40B4-BE49-F238E27FC236}">
                    <a16:creationId xmlns:a16="http://schemas.microsoft.com/office/drawing/2014/main" id="{FEAADBE1-EA49-D777-959F-538DBF7716A7}"/>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33" name="Group 32032">
              <a:extLst>
                <a:ext uri="{FF2B5EF4-FFF2-40B4-BE49-F238E27FC236}">
                  <a16:creationId xmlns:a16="http://schemas.microsoft.com/office/drawing/2014/main" id="{0191D990-C49B-8E26-DC1C-43B3F6C78894}"/>
                </a:ext>
              </a:extLst>
            </p:cNvPr>
            <p:cNvGrpSpPr/>
            <p:nvPr/>
          </p:nvGrpSpPr>
          <p:grpSpPr>
            <a:xfrm>
              <a:off x="6936816" y="2841470"/>
              <a:ext cx="101948" cy="101948"/>
              <a:chOff x="9813490" y="2577027"/>
              <a:chExt cx="101948" cy="101948"/>
            </a:xfrm>
          </p:grpSpPr>
          <p:cxnSp>
            <p:nvCxnSpPr>
              <p:cNvPr id="32034" name="Straight Connector 32033">
                <a:extLst>
                  <a:ext uri="{FF2B5EF4-FFF2-40B4-BE49-F238E27FC236}">
                    <a16:creationId xmlns:a16="http://schemas.microsoft.com/office/drawing/2014/main" id="{C2344986-62F1-6EE3-0328-3E0C655EF189}"/>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35" name="Straight Connector 32034">
                <a:extLst>
                  <a:ext uri="{FF2B5EF4-FFF2-40B4-BE49-F238E27FC236}">
                    <a16:creationId xmlns:a16="http://schemas.microsoft.com/office/drawing/2014/main" id="{88FBCBFB-7F97-EC71-2A82-574278EF0A60}"/>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36" name="Group 32035">
              <a:extLst>
                <a:ext uri="{FF2B5EF4-FFF2-40B4-BE49-F238E27FC236}">
                  <a16:creationId xmlns:a16="http://schemas.microsoft.com/office/drawing/2014/main" id="{BB9695C1-957A-6BDD-BBDD-109216044724}"/>
                </a:ext>
              </a:extLst>
            </p:cNvPr>
            <p:cNvGrpSpPr/>
            <p:nvPr/>
          </p:nvGrpSpPr>
          <p:grpSpPr>
            <a:xfrm>
              <a:off x="8280979" y="3740115"/>
              <a:ext cx="101948" cy="101948"/>
              <a:chOff x="9813490" y="2577027"/>
              <a:chExt cx="101948" cy="101948"/>
            </a:xfrm>
          </p:grpSpPr>
          <p:cxnSp>
            <p:nvCxnSpPr>
              <p:cNvPr id="32037" name="Straight Connector 32036">
                <a:extLst>
                  <a:ext uri="{FF2B5EF4-FFF2-40B4-BE49-F238E27FC236}">
                    <a16:creationId xmlns:a16="http://schemas.microsoft.com/office/drawing/2014/main" id="{271AA1B0-101B-78DD-34A1-6157038B5032}"/>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38" name="Straight Connector 32037">
                <a:extLst>
                  <a:ext uri="{FF2B5EF4-FFF2-40B4-BE49-F238E27FC236}">
                    <a16:creationId xmlns:a16="http://schemas.microsoft.com/office/drawing/2014/main" id="{9260B701-878B-1E04-562C-9EC9DACF1465}"/>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39" name="Group 32038">
              <a:extLst>
                <a:ext uri="{FF2B5EF4-FFF2-40B4-BE49-F238E27FC236}">
                  <a16:creationId xmlns:a16="http://schemas.microsoft.com/office/drawing/2014/main" id="{5A063350-472D-093C-E0F1-C727051EE6C8}"/>
                </a:ext>
              </a:extLst>
            </p:cNvPr>
            <p:cNvGrpSpPr/>
            <p:nvPr/>
          </p:nvGrpSpPr>
          <p:grpSpPr>
            <a:xfrm>
              <a:off x="8616944" y="3740115"/>
              <a:ext cx="101948" cy="101948"/>
              <a:chOff x="9813490" y="2577027"/>
              <a:chExt cx="101948" cy="101948"/>
            </a:xfrm>
          </p:grpSpPr>
          <p:cxnSp>
            <p:nvCxnSpPr>
              <p:cNvPr id="32040" name="Straight Connector 32039">
                <a:extLst>
                  <a:ext uri="{FF2B5EF4-FFF2-40B4-BE49-F238E27FC236}">
                    <a16:creationId xmlns:a16="http://schemas.microsoft.com/office/drawing/2014/main" id="{8298813B-2CB5-4B41-CF06-34DED0DAA547}"/>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41" name="Straight Connector 32040">
                <a:extLst>
                  <a:ext uri="{FF2B5EF4-FFF2-40B4-BE49-F238E27FC236}">
                    <a16:creationId xmlns:a16="http://schemas.microsoft.com/office/drawing/2014/main" id="{2A2AD19C-979D-5D64-1CFB-7E5D9C2057F2}"/>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42" name="Group 32041">
              <a:extLst>
                <a:ext uri="{FF2B5EF4-FFF2-40B4-BE49-F238E27FC236}">
                  <a16:creationId xmlns:a16="http://schemas.microsoft.com/office/drawing/2014/main" id="{0320315F-877B-6BB9-8E0C-A4D43E52F48C}"/>
                </a:ext>
              </a:extLst>
            </p:cNvPr>
            <p:cNvGrpSpPr/>
            <p:nvPr/>
          </p:nvGrpSpPr>
          <p:grpSpPr>
            <a:xfrm>
              <a:off x="8656917" y="3740115"/>
              <a:ext cx="101948" cy="101948"/>
              <a:chOff x="9813490" y="2577027"/>
              <a:chExt cx="101948" cy="101948"/>
            </a:xfrm>
          </p:grpSpPr>
          <p:cxnSp>
            <p:nvCxnSpPr>
              <p:cNvPr id="32043" name="Straight Connector 32042">
                <a:extLst>
                  <a:ext uri="{FF2B5EF4-FFF2-40B4-BE49-F238E27FC236}">
                    <a16:creationId xmlns:a16="http://schemas.microsoft.com/office/drawing/2014/main" id="{6B688324-05C3-5F18-6F48-0AFD7BC15BE5}"/>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44" name="Straight Connector 32043">
                <a:extLst>
                  <a:ext uri="{FF2B5EF4-FFF2-40B4-BE49-F238E27FC236}">
                    <a16:creationId xmlns:a16="http://schemas.microsoft.com/office/drawing/2014/main" id="{2822AB94-80A8-C2EC-8B94-198F847876DA}"/>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45" name="Group 32044">
              <a:extLst>
                <a:ext uri="{FF2B5EF4-FFF2-40B4-BE49-F238E27FC236}">
                  <a16:creationId xmlns:a16="http://schemas.microsoft.com/office/drawing/2014/main" id="{1D216965-4425-1770-A044-75EB92CA4251}"/>
                </a:ext>
              </a:extLst>
            </p:cNvPr>
            <p:cNvGrpSpPr/>
            <p:nvPr/>
          </p:nvGrpSpPr>
          <p:grpSpPr>
            <a:xfrm>
              <a:off x="8690921" y="3740115"/>
              <a:ext cx="101948" cy="101948"/>
              <a:chOff x="9813490" y="2577027"/>
              <a:chExt cx="101948" cy="101948"/>
            </a:xfrm>
          </p:grpSpPr>
          <p:cxnSp>
            <p:nvCxnSpPr>
              <p:cNvPr id="32046" name="Straight Connector 32045">
                <a:extLst>
                  <a:ext uri="{FF2B5EF4-FFF2-40B4-BE49-F238E27FC236}">
                    <a16:creationId xmlns:a16="http://schemas.microsoft.com/office/drawing/2014/main" id="{BADD3A3E-E447-6F58-CF46-5DD29BC95481}"/>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47" name="Straight Connector 32046">
                <a:extLst>
                  <a:ext uri="{FF2B5EF4-FFF2-40B4-BE49-F238E27FC236}">
                    <a16:creationId xmlns:a16="http://schemas.microsoft.com/office/drawing/2014/main" id="{E376C048-E02C-1285-FE96-66B70AA36512}"/>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48" name="Group 32047">
              <a:extLst>
                <a:ext uri="{FF2B5EF4-FFF2-40B4-BE49-F238E27FC236}">
                  <a16:creationId xmlns:a16="http://schemas.microsoft.com/office/drawing/2014/main" id="{060D8AFF-FD14-3682-8916-E8330B693F6A}"/>
                </a:ext>
              </a:extLst>
            </p:cNvPr>
            <p:cNvGrpSpPr/>
            <p:nvPr/>
          </p:nvGrpSpPr>
          <p:grpSpPr>
            <a:xfrm>
              <a:off x="9297411" y="3740115"/>
              <a:ext cx="101948" cy="101948"/>
              <a:chOff x="9813490" y="2577027"/>
              <a:chExt cx="101948" cy="101948"/>
            </a:xfrm>
          </p:grpSpPr>
          <p:cxnSp>
            <p:nvCxnSpPr>
              <p:cNvPr id="32049" name="Straight Connector 32048">
                <a:extLst>
                  <a:ext uri="{FF2B5EF4-FFF2-40B4-BE49-F238E27FC236}">
                    <a16:creationId xmlns:a16="http://schemas.microsoft.com/office/drawing/2014/main" id="{2F224206-95A5-B313-FEF6-09EAFCB6A665}"/>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50" name="Straight Connector 32049">
                <a:extLst>
                  <a:ext uri="{FF2B5EF4-FFF2-40B4-BE49-F238E27FC236}">
                    <a16:creationId xmlns:a16="http://schemas.microsoft.com/office/drawing/2014/main" id="{8D103BF9-6386-6733-8D6D-12D119D84C0A}"/>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51" name="Group 32050">
              <a:extLst>
                <a:ext uri="{FF2B5EF4-FFF2-40B4-BE49-F238E27FC236}">
                  <a16:creationId xmlns:a16="http://schemas.microsoft.com/office/drawing/2014/main" id="{79FD7C0A-D392-0257-4584-2AA82C4EA447}"/>
                </a:ext>
              </a:extLst>
            </p:cNvPr>
            <p:cNvGrpSpPr/>
            <p:nvPr/>
          </p:nvGrpSpPr>
          <p:grpSpPr>
            <a:xfrm>
              <a:off x="9449409" y="3740115"/>
              <a:ext cx="101948" cy="101948"/>
              <a:chOff x="9813490" y="2577027"/>
              <a:chExt cx="101948" cy="101948"/>
            </a:xfrm>
          </p:grpSpPr>
          <p:cxnSp>
            <p:nvCxnSpPr>
              <p:cNvPr id="32052" name="Straight Connector 32051">
                <a:extLst>
                  <a:ext uri="{FF2B5EF4-FFF2-40B4-BE49-F238E27FC236}">
                    <a16:creationId xmlns:a16="http://schemas.microsoft.com/office/drawing/2014/main" id="{95F93203-8101-3644-C5AF-68E96E5304BB}"/>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53" name="Straight Connector 32052">
                <a:extLst>
                  <a:ext uri="{FF2B5EF4-FFF2-40B4-BE49-F238E27FC236}">
                    <a16:creationId xmlns:a16="http://schemas.microsoft.com/office/drawing/2014/main" id="{97E60555-B3E8-3C65-0777-11AB39C4D194}"/>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054" name="Group 32053">
              <a:extLst>
                <a:ext uri="{FF2B5EF4-FFF2-40B4-BE49-F238E27FC236}">
                  <a16:creationId xmlns:a16="http://schemas.microsoft.com/office/drawing/2014/main" id="{E8FA7917-E1B1-514F-5C71-82634E94C865}"/>
                </a:ext>
              </a:extLst>
            </p:cNvPr>
            <p:cNvGrpSpPr/>
            <p:nvPr/>
          </p:nvGrpSpPr>
          <p:grpSpPr>
            <a:xfrm>
              <a:off x="10630095" y="3866976"/>
              <a:ext cx="101948" cy="101948"/>
              <a:chOff x="9813490" y="2577027"/>
              <a:chExt cx="101948" cy="101948"/>
            </a:xfrm>
          </p:grpSpPr>
          <p:cxnSp>
            <p:nvCxnSpPr>
              <p:cNvPr id="32055" name="Straight Connector 32054">
                <a:extLst>
                  <a:ext uri="{FF2B5EF4-FFF2-40B4-BE49-F238E27FC236}">
                    <a16:creationId xmlns:a16="http://schemas.microsoft.com/office/drawing/2014/main" id="{B5F62247-A297-514C-203C-BBDF11E96FE9}"/>
                  </a:ext>
                </a:extLst>
              </p:cNvPr>
              <p:cNvCxnSpPr>
                <a:cxnSpLocks/>
              </p:cNvCxnSpPr>
              <p:nvPr/>
            </p:nvCxnSpPr>
            <p:spPr bwMode="auto">
              <a:xfrm>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cxnSp>
            <p:nvCxnSpPr>
              <p:cNvPr id="32056" name="Straight Connector 32055">
                <a:extLst>
                  <a:ext uri="{FF2B5EF4-FFF2-40B4-BE49-F238E27FC236}">
                    <a16:creationId xmlns:a16="http://schemas.microsoft.com/office/drawing/2014/main" id="{BCA85F55-19D0-8BFA-DC08-574FFF57108E}"/>
                  </a:ext>
                </a:extLst>
              </p:cNvPr>
              <p:cNvCxnSpPr>
                <a:cxnSpLocks/>
              </p:cNvCxnSpPr>
              <p:nvPr/>
            </p:nvCxnSpPr>
            <p:spPr bwMode="auto">
              <a:xfrm rot="16200000">
                <a:off x="9813490" y="2628001"/>
                <a:ext cx="101948" cy="0"/>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32059" name="Group 32058">
            <a:extLst>
              <a:ext uri="{FF2B5EF4-FFF2-40B4-BE49-F238E27FC236}">
                <a16:creationId xmlns:a16="http://schemas.microsoft.com/office/drawing/2014/main" id="{04C8550E-36B7-664D-9BCD-B71FB56D8B88}"/>
              </a:ext>
            </a:extLst>
          </p:cNvPr>
          <p:cNvGrpSpPr/>
          <p:nvPr/>
        </p:nvGrpSpPr>
        <p:grpSpPr>
          <a:xfrm>
            <a:off x="10238816" y="1516607"/>
            <a:ext cx="1243387" cy="954107"/>
            <a:chOff x="4682206" y="1698953"/>
            <a:chExt cx="1243387" cy="954107"/>
          </a:xfrm>
        </p:grpSpPr>
        <p:sp>
          <p:nvSpPr>
            <p:cNvPr id="32060" name="TextBox 32059">
              <a:extLst>
                <a:ext uri="{FF2B5EF4-FFF2-40B4-BE49-F238E27FC236}">
                  <a16:creationId xmlns:a16="http://schemas.microsoft.com/office/drawing/2014/main" id="{FA34D239-A4F8-5BAE-B947-F0C55825E1B2}"/>
                </a:ext>
              </a:extLst>
            </p:cNvPr>
            <p:cNvSpPr txBox="1"/>
            <p:nvPr/>
          </p:nvSpPr>
          <p:spPr bwMode="auto">
            <a:xfrm flipH="1">
              <a:off x="4915292" y="1698953"/>
              <a:ext cx="1010301" cy="954107"/>
            </a:xfrm>
            <a:prstGeom prst="rect">
              <a:avLst/>
            </a:prstGeom>
            <a:solidFill>
              <a:schemeClr val="tx1"/>
            </a:solidFill>
            <a:ln>
              <a:noFill/>
            </a:ln>
          </p:spPr>
          <p:txBody>
            <a:bodyPr wrap="square" rtlCol="0">
              <a:spAutoFit/>
            </a:bodyPr>
            <a:lstStyle/>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CR (N=45)</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NR (N=57)</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PR (N=8)</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Censored</a:t>
              </a:r>
            </a:p>
          </p:txBody>
        </p:sp>
        <p:cxnSp>
          <p:nvCxnSpPr>
            <p:cNvPr id="32061" name="Straight Connector 32060">
              <a:extLst>
                <a:ext uri="{FF2B5EF4-FFF2-40B4-BE49-F238E27FC236}">
                  <a16:creationId xmlns:a16="http://schemas.microsoft.com/office/drawing/2014/main" id="{84676EF8-D31E-534A-85DC-EF0DCEC55E47}"/>
                </a:ext>
              </a:extLst>
            </p:cNvPr>
            <p:cNvCxnSpPr/>
            <p:nvPr/>
          </p:nvCxnSpPr>
          <p:spPr bwMode="auto">
            <a:xfrm>
              <a:off x="4682206" y="1846983"/>
              <a:ext cx="293720" cy="0"/>
            </a:xfrm>
            <a:prstGeom prst="line">
              <a:avLst/>
            </a:prstGeom>
            <a:noFill/>
            <a:ln w="28575" cap="flat" cmpd="sng" algn="ctr">
              <a:solidFill>
                <a:schemeClr val="accent1"/>
              </a:solidFill>
              <a:prstDash val="solid"/>
              <a:round/>
              <a:headEnd type="none" w="med" len="med"/>
              <a:tailEnd type="none" w="med" len="med"/>
            </a:ln>
            <a:effectLst/>
          </p:spPr>
        </p:cxnSp>
        <p:grpSp>
          <p:nvGrpSpPr>
            <p:cNvPr id="32062" name="Group 32061">
              <a:extLst>
                <a:ext uri="{FF2B5EF4-FFF2-40B4-BE49-F238E27FC236}">
                  <a16:creationId xmlns:a16="http://schemas.microsoft.com/office/drawing/2014/main" id="{5266D21E-94F0-4E3E-9A37-B9AC9D4B3953}"/>
                </a:ext>
              </a:extLst>
            </p:cNvPr>
            <p:cNvGrpSpPr/>
            <p:nvPr/>
          </p:nvGrpSpPr>
          <p:grpSpPr>
            <a:xfrm>
              <a:off x="4794954" y="2448735"/>
              <a:ext cx="101948" cy="101948"/>
              <a:chOff x="9813490" y="2577027"/>
              <a:chExt cx="101948" cy="101948"/>
            </a:xfrm>
          </p:grpSpPr>
          <p:cxnSp>
            <p:nvCxnSpPr>
              <p:cNvPr id="32065" name="Straight Connector 32064">
                <a:extLst>
                  <a:ext uri="{FF2B5EF4-FFF2-40B4-BE49-F238E27FC236}">
                    <a16:creationId xmlns:a16="http://schemas.microsoft.com/office/drawing/2014/main" id="{E846B5C5-215A-CF9E-C5D3-D8CB006EB88D}"/>
                  </a:ext>
                </a:extLst>
              </p:cNvPr>
              <p:cNvCxnSpPr>
                <a:cxnSpLocks/>
              </p:cNvCxnSpPr>
              <p:nvPr/>
            </p:nvCxnSpPr>
            <p:spPr bwMode="auto">
              <a:xfrm>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cxnSp>
            <p:nvCxnSpPr>
              <p:cNvPr id="32066" name="Straight Connector 32065">
                <a:extLst>
                  <a:ext uri="{FF2B5EF4-FFF2-40B4-BE49-F238E27FC236}">
                    <a16:creationId xmlns:a16="http://schemas.microsoft.com/office/drawing/2014/main" id="{90DC99B7-31BD-B90E-09B3-7D5FA5103FB3}"/>
                  </a:ext>
                </a:extLst>
              </p:cNvPr>
              <p:cNvCxnSpPr>
                <a:cxnSpLocks/>
              </p:cNvCxnSpPr>
              <p:nvPr/>
            </p:nvCxnSpPr>
            <p:spPr bwMode="auto">
              <a:xfrm rot="16200000">
                <a:off x="9813490" y="2628001"/>
                <a:ext cx="101948" cy="0"/>
              </a:xfrm>
              <a:prstGeom prst="line">
                <a:avLst/>
              </a:prstGeom>
              <a:noFill/>
              <a:ln w="28575" cap="flat" cmpd="sng" algn="ctr">
                <a:solidFill>
                  <a:schemeClr val="bg1"/>
                </a:solidFill>
                <a:prstDash val="solid"/>
                <a:round/>
                <a:headEnd type="none" w="med" len="med"/>
                <a:tailEnd type="none" w="med" len="med"/>
              </a:ln>
              <a:effectLst/>
            </p:spPr>
          </p:cxnSp>
        </p:grpSp>
        <p:cxnSp>
          <p:nvCxnSpPr>
            <p:cNvPr id="32063" name="Straight Connector 32062">
              <a:extLst>
                <a:ext uri="{FF2B5EF4-FFF2-40B4-BE49-F238E27FC236}">
                  <a16:creationId xmlns:a16="http://schemas.microsoft.com/office/drawing/2014/main" id="{BF9E77EC-64D4-21D8-C893-C8AC53880460}"/>
                </a:ext>
              </a:extLst>
            </p:cNvPr>
            <p:cNvCxnSpPr/>
            <p:nvPr/>
          </p:nvCxnSpPr>
          <p:spPr bwMode="auto">
            <a:xfrm>
              <a:off x="4682206" y="2068791"/>
              <a:ext cx="293720" cy="0"/>
            </a:xfrm>
            <a:prstGeom prst="line">
              <a:avLst/>
            </a:prstGeom>
            <a:noFill/>
            <a:ln w="28575" cap="flat" cmpd="sng" algn="ctr">
              <a:solidFill>
                <a:schemeClr val="accent3"/>
              </a:solidFill>
              <a:prstDash val="solid"/>
              <a:round/>
              <a:headEnd type="none" w="med" len="med"/>
              <a:tailEnd type="none" w="med" len="med"/>
            </a:ln>
            <a:effectLst/>
          </p:spPr>
        </p:cxnSp>
        <p:cxnSp>
          <p:nvCxnSpPr>
            <p:cNvPr id="32064" name="Straight Connector 32063">
              <a:extLst>
                <a:ext uri="{FF2B5EF4-FFF2-40B4-BE49-F238E27FC236}">
                  <a16:creationId xmlns:a16="http://schemas.microsoft.com/office/drawing/2014/main" id="{BBE2EEEF-E983-5467-5C97-AEDE09101A84}"/>
                </a:ext>
              </a:extLst>
            </p:cNvPr>
            <p:cNvCxnSpPr/>
            <p:nvPr/>
          </p:nvCxnSpPr>
          <p:spPr bwMode="auto">
            <a:xfrm>
              <a:off x="4682206" y="2262879"/>
              <a:ext cx="293720" cy="0"/>
            </a:xfrm>
            <a:prstGeom prst="line">
              <a:avLst/>
            </a:prstGeom>
            <a:noFill/>
            <a:ln w="28575" cap="flat" cmpd="sng" algn="ctr">
              <a:solidFill>
                <a:schemeClr val="accent2"/>
              </a:solidFill>
              <a:prstDash val="solid"/>
              <a:round/>
              <a:headEnd type="none" w="med" len="med"/>
              <a:tailEnd type="none" w="med" len="med"/>
            </a:ln>
            <a:effectLst/>
          </p:spPr>
        </p:cxnSp>
      </p:grpSp>
    </p:spTree>
    <p:extLst>
      <p:ext uri="{BB962C8B-B14F-4D97-AF65-F5344CB8AC3E}">
        <p14:creationId xmlns:p14="http://schemas.microsoft.com/office/powerpoint/2010/main" val="212699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Glofitamab in R/R LBCL: Safety Profile</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Falchi. ASCO 2023. Abstr 7550.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7" name="Group 3">
            <a:extLst>
              <a:ext uri="{FF2B5EF4-FFF2-40B4-BE49-F238E27FC236}">
                <a16:creationId xmlns:a16="http://schemas.microsoft.com/office/drawing/2014/main" id="{F98C2C32-53D2-3ADF-8AB0-147AF65240D5}"/>
              </a:ext>
            </a:extLst>
          </p:cNvPr>
          <p:cNvGraphicFramePr>
            <a:graphicFrameLocks/>
          </p:cNvGraphicFramePr>
          <p:nvPr>
            <p:extLst>
              <p:ext uri="{D42A27DB-BD31-4B8C-83A1-F6EECF244321}">
                <p14:modId xmlns:p14="http://schemas.microsoft.com/office/powerpoint/2010/main" val="951889772"/>
              </p:ext>
            </p:extLst>
          </p:nvPr>
        </p:nvGraphicFramePr>
        <p:xfrm>
          <a:off x="720724" y="1597497"/>
          <a:ext cx="5591176" cy="3810112"/>
        </p:xfrm>
        <a:graphic>
          <a:graphicData uri="http://schemas.openxmlformats.org/drawingml/2006/table">
            <a:tbl>
              <a:tblPr/>
              <a:tblGrid>
                <a:gridCol w="4643287">
                  <a:extLst>
                    <a:ext uri="{9D8B030D-6E8A-4147-A177-3AD203B41FA5}">
                      <a16:colId xmlns:a16="http://schemas.microsoft.com/office/drawing/2014/main" val="20000"/>
                    </a:ext>
                  </a:extLst>
                </a:gridCol>
                <a:gridCol w="947889">
                  <a:extLst>
                    <a:ext uri="{9D8B030D-6E8A-4147-A177-3AD203B41FA5}">
                      <a16:colId xmlns:a16="http://schemas.microsoft.com/office/drawing/2014/main" val="20001"/>
                    </a:ext>
                  </a:extLst>
                </a:gridCol>
              </a:tblGrid>
              <a:tr h="32844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Safety,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658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AEs</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152 (99)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140 (91)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5576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3-4 AEs</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99 (64)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68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4288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Serious AEs</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75 (49)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4288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Fatal AEs</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8324873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 leading to treatment discontinuation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416153525"/>
                  </a:ext>
                </a:extLst>
              </a:tr>
              <a:tr h="4288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 leading to dose modification/interruption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0963903"/>
                  </a:ext>
                </a:extLst>
              </a:tr>
            </a:tbl>
          </a:graphicData>
        </a:graphic>
      </p:graphicFrame>
      <p:sp>
        <p:nvSpPr>
          <p:cNvPr id="2" name="Content Placeholder 4">
            <a:extLst>
              <a:ext uri="{FF2B5EF4-FFF2-40B4-BE49-F238E27FC236}">
                <a16:creationId xmlns:a16="http://schemas.microsoft.com/office/drawing/2014/main" id="{37C5EFB9-E81A-3E82-DC75-C8B1EEEAD58B}"/>
              </a:ext>
            </a:extLst>
          </p:cNvPr>
          <p:cNvSpPr txBox="1">
            <a:spLocks/>
          </p:cNvSpPr>
          <p:nvPr/>
        </p:nvSpPr>
        <p:spPr>
          <a:xfrm>
            <a:off x="6438900" y="1510730"/>
            <a:ext cx="5359400" cy="466574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0"/>
              </a:spcBef>
            </a:pPr>
            <a:r>
              <a:rPr lang="en-US" altLang="en-US" sz="2000" b="0" kern="0" dirty="0"/>
              <a:t>Most common AE: CRS (64%)</a:t>
            </a:r>
          </a:p>
          <a:p>
            <a:pPr lvl="1">
              <a:spcBef>
                <a:spcPts val="0"/>
              </a:spcBef>
            </a:pPr>
            <a:r>
              <a:rPr lang="en-US" altLang="en-US" sz="2000" b="0" kern="0" dirty="0"/>
              <a:t>Grade 1: 48%</a:t>
            </a:r>
          </a:p>
          <a:p>
            <a:pPr lvl="1">
              <a:spcBef>
                <a:spcPts val="0"/>
              </a:spcBef>
            </a:pPr>
            <a:r>
              <a:rPr lang="en-US" altLang="en-US" sz="2000" b="0" kern="0" dirty="0"/>
              <a:t>Grade 2: 12%</a:t>
            </a:r>
          </a:p>
          <a:p>
            <a:pPr lvl="1">
              <a:spcBef>
                <a:spcPts val="0"/>
              </a:spcBef>
            </a:pPr>
            <a:r>
              <a:rPr lang="en-US" altLang="en-US" sz="2000" b="0" kern="0" dirty="0"/>
              <a:t>Grade 3: 3%</a:t>
            </a:r>
          </a:p>
          <a:p>
            <a:pPr lvl="1">
              <a:spcBef>
                <a:spcPts val="0"/>
              </a:spcBef>
            </a:pPr>
            <a:r>
              <a:rPr lang="en-US" altLang="en-US" sz="2000" b="0" kern="0" dirty="0"/>
              <a:t>Grade 4: 1%</a:t>
            </a:r>
          </a:p>
          <a:p>
            <a:pPr>
              <a:spcBef>
                <a:spcPts val="0"/>
              </a:spcBef>
            </a:pPr>
            <a:r>
              <a:rPr lang="en-US" altLang="en-US" sz="2000" b="0" kern="0" dirty="0"/>
              <a:t>Incidence of AEs and SAEs was stable compared with earlier analyses</a:t>
            </a:r>
          </a:p>
          <a:p>
            <a:pPr lvl="1">
              <a:spcBef>
                <a:spcPts val="0"/>
              </a:spcBef>
            </a:pPr>
            <a:r>
              <a:rPr lang="en-US" altLang="en-US" sz="2000" b="0" kern="0" dirty="0"/>
              <a:t>1 new grade 3 AE (acute kidney injury)</a:t>
            </a:r>
          </a:p>
          <a:p>
            <a:pPr lvl="1">
              <a:spcBef>
                <a:spcPts val="0"/>
              </a:spcBef>
            </a:pPr>
            <a:r>
              <a:rPr lang="en-US" altLang="en-US" sz="2000" b="0" kern="0" dirty="0"/>
              <a:t>1 new grade 2 neurologic AE (agitation)</a:t>
            </a:r>
          </a:p>
          <a:p>
            <a:pPr lvl="1">
              <a:spcBef>
                <a:spcPts val="0"/>
              </a:spcBef>
            </a:pPr>
            <a:r>
              <a:rPr lang="en-US" altLang="en-US" sz="2000" b="0" kern="0" dirty="0"/>
              <a:t>2 new infections (grade 4 COVID-19, </a:t>
            </a:r>
            <a:br>
              <a:rPr lang="en-US" altLang="en-US" sz="2000" b="0" kern="0" dirty="0"/>
            </a:br>
            <a:r>
              <a:rPr lang="en-US" altLang="en-US" sz="2000" b="0" kern="0" dirty="0"/>
              <a:t>grade 2 pneumonia)</a:t>
            </a:r>
          </a:p>
          <a:p>
            <a:pPr lvl="1">
              <a:spcBef>
                <a:spcPts val="0"/>
              </a:spcBef>
            </a:pPr>
            <a:r>
              <a:rPr lang="en-US" altLang="en-US" sz="2000" b="0" kern="0" dirty="0"/>
              <a:t>No new treatment-related grade 5 AEs</a:t>
            </a:r>
          </a:p>
        </p:txBody>
      </p:sp>
    </p:spTree>
    <p:extLst>
      <p:ext uri="{BB962C8B-B14F-4D97-AF65-F5344CB8AC3E}">
        <p14:creationId xmlns:p14="http://schemas.microsoft.com/office/powerpoint/2010/main" val="1805204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Glofitamab in R/R LBCL: 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dirty="0"/>
              <a:t>Glofitamab continued to show durable responses </a:t>
            </a:r>
            <a:r>
              <a:rPr lang="en-US" altLang="en-US" sz="2800" dirty="0"/>
              <a:t>in patients with heavily pretreated R/R LBCL after median 18.2 mo of follow-up</a:t>
            </a:r>
          </a:p>
          <a:p>
            <a:pPr lvl="1"/>
            <a:r>
              <a:rPr lang="en-US" altLang="en-US" dirty="0"/>
              <a:t>Most patients in CR at end of treatment remain in remission </a:t>
            </a:r>
          </a:p>
          <a:p>
            <a:r>
              <a:rPr lang="en-US" altLang="en-US" dirty="0"/>
              <a:t>Investigators concluded that these data support the potential for favorable long-term outcomes with fixed-duration glofitamab for </a:t>
            </a:r>
            <a:br>
              <a:rPr lang="en-US" altLang="en-US" dirty="0"/>
            </a:br>
            <a:r>
              <a:rPr lang="en-US" altLang="en-US" dirty="0"/>
              <a:t>R/R LBCL</a:t>
            </a:r>
          </a:p>
        </p:txBody>
      </p:sp>
      <p:sp>
        <p:nvSpPr>
          <p:cNvPr id="2" name="Text Box 15">
            <a:extLst>
              <a:ext uri="{FF2B5EF4-FFF2-40B4-BE49-F238E27FC236}">
                <a16:creationId xmlns:a16="http://schemas.microsoft.com/office/drawing/2014/main" id="{219F10EB-4490-C75C-5C89-6D40776F52F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spc="-10" dirty="0">
                <a:solidFill>
                  <a:schemeClr val="bg2"/>
                </a:solidFill>
                <a:latin typeface="Calibri" panose="020F0502020204030204" pitchFamily="34" charset="0"/>
              </a:rPr>
              <a:t>Falchi. ASCO 2023. Abstr 7550.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77667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Gynecologic </a:t>
            </a: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56M7VY3CDVN5-747004936-1</_dlc_DocId>
    <_dlc_DocIdUrl xmlns="d54cbe69-32bd-412a-b004-9152f949605e">
      <Url>https://intranet.clinicaloptions.com/mews/oncology/ONC_2023_ASCO_CF_(PRP6243)/HEME_7550_Falchi/_layouts/15/DocIdRedir.aspx?ID=56M7VY3CDVN5-747004936-1</Url>
      <Description>56M7VY3CDVN5-747004936-1</Description>
    </_dlc_DocIdUrl>
    <Document_x0020_Category xmlns="78ff9c6a-8473-4ed5-b18b-e8c5c3732e76">Conference Capsule Slides</Document_x0020_Categor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ct:contentTypeSchema xmlns:ct="http://schemas.microsoft.com/office/2006/metadata/contentType" xmlns:ma="http://schemas.microsoft.com/office/2006/metadata/properties/metaAttributes" ct:_="" ma:_="" ma:contentTypeName="Document" ma:contentTypeID="0x0101000740F6FF11AA10459D1498D38537DBB7" ma:contentTypeVersion="1" ma:contentTypeDescription="Create a new document." ma:contentTypeScope="" ma:versionID="15c5ed0100bc61f05d521af01932fc91">
  <xsd:schema xmlns:xsd="http://www.w3.org/2001/XMLSchema" xmlns:xs="http://www.w3.org/2001/XMLSchema" xmlns:p="http://schemas.microsoft.com/office/2006/metadata/properties" xmlns:ns2="d54cbe69-32bd-412a-b004-9152f949605e" xmlns:ns3="78ff9c6a-8473-4ed5-b18b-e8c5c3732e76" targetNamespace="http://schemas.microsoft.com/office/2006/metadata/properties" ma:root="true" ma:fieldsID="d99fece8dad60ab443cc7c757f9b0d3e" ns2:_="" ns3:_="">
    <xsd:import namespace="d54cbe69-32bd-412a-b004-9152f949605e"/>
    <xsd:import namespace="78ff9c6a-8473-4ed5-b18b-e8c5c3732e76"/>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8ff9c6a-8473-4ed5-b18b-e8c5c3732e76"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5BA55BC3-5A03-47C2-8EC3-D964C3B5E779}">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d54cbe69-32bd-412a-b004-9152f949605e"/>
    <ds:schemaRef ds:uri="http://www.w3.org/XML/1998/namespace"/>
    <ds:schemaRef ds:uri="78ff9c6a-8473-4ed5-b18b-e8c5c3732e76"/>
    <ds:schemaRef ds:uri="http://purl.org/dc/dcmitype/"/>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5.xml><?xml version="1.0" encoding="utf-8"?>
<ds:datastoreItem xmlns:ds="http://schemas.openxmlformats.org/officeDocument/2006/customXml" ds:itemID="{3EEDC8C4-D6CB-47F5-A008-3B849DCEEB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78ff9c6a-8473-4ed5-b18b-e8c5c3732e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1827</TotalTime>
  <Words>1668</Words>
  <Application>Microsoft Office PowerPoint</Application>
  <PresentationFormat>Widescreen</PresentationFormat>
  <Paragraphs>419</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Times</vt:lpstr>
      <vt:lpstr>Wingdings</vt:lpstr>
      <vt:lpstr>2022_CCO_Template</vt:lpstr>
      <vt:lpstr>Extended Follow-up and Landmark Analyses From Pivotal Phase II Trial of Glofitamab in R/R LBCL</vt:lpstr>
      <vt:lpstr>About These Slides</vt:lpstr>
      <vt:lpstr>Glofitamab in R/R LBCL: Background</vt:lpstr>
      <vt:lpstr>Glofitamab in R/R LBCL: Study Design</vt:lpstr>
      <vt:lpstr>Glofitamab in R/R LBCL: Response</vt:lpstr>
      <vt:lpstr>Glofitamab in R/R LBCL: PFS and OS Landmark Analyses by Response at Cycle 3</vt:lpstr>
      <vt:lpstr>Glofitamab in R/R LBCL: PFS, OS Landmark Analysis by Response at EoT</vt:lpstr>
      <vt:lpstr>Glofitamab in R/R LBCL: Safety Profile</vt:lpstr>
      <vt:lpstr>Glofitamab in R/R LBCL: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Extended Follow-up and Landmark Analyses From Pivotal Phase II Trial of Glofitamab in R/R LBCL</dc:title>
  <dc:creator>Preferred User</dc:creator>
  <cp:lastModifiedBy>jbuckley@clinicaloptions.com</cp:lastModifiedBy>
  <cp:revision>81</cp:revision>
  <cp:lastPrinted>2016-09-26T20:21:49Z</cp:lastPrinted>
  <dcterms:created xsi:type="dcterms:W3CDTF">2005-05-27T15:08:01Z</dcterms:created>
  <dcterms:modified xsi:type="dcterms:W3CDTF">2023-06-05T21:32:50Z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53ad6b7a-dfac-4bed-99d4-a41ab5d12c20</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0x0101000740F6FF11AA10459D1498D38537DBB7</vt:lpwstr>
  </property>
  <property fmtid="{D5CDD505-2E9C-101B-9397-08002B2CF9AE}" pid="9" name="MediaServiceImageTags">
    <vt:lpwstr/>
  </property>
</Properties>
</file>