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69"/>
  </p:notesMasterIdLst>
  <p:sldIdLst>
    <p:sldId id="321" r:id="rId6"/>
    <p:sldId id="539" r:id="rId7"/>
    <p:sldId id="330" r:id="rId8"/>
    <p:sldId id="541" r:id="rId9"/>
    <p:sldId id="1747256665" r:id="rId10"/>
    <p:sldId id="1747256661" r:id="rId11"/>
    <p:sldId id="1747256663" r:id="rId12"/>
    <p:sldId id="1747256664" r:id="rId13"/>
    <p:sldId id="542" r:id="rId14"/>
    <p:sldId id="1747256652" r:id="rId15"/>
    <p:sldId id="1747256654" r:id="rId16"/>
    <p:sldId id="1747256655" r:id="rId17"/>
    <p:sldId id="1747256609" r:id="rId18"/>
    <p:sldId id="1747256656" r:id="rId19"/>
    <p:sldId id="1747256608" r:id="rId20"/>
    <p:sldId id="1747256607" r:id="rId21"/>
    <p:sldId id="1747256637" r:id="rId22"/>
    <p:sldId id="1747256639" r:id="rId23"/>
    <p:sldId id="1747256640" r:id="rId24"/>
    <p:sldId id="1747256641" r:id="rId25"/>
    <p:sldId id="1747256648" r:id="rId26"/>
    <p:sldId id="1747256649" r:id="rId27"/>
    <p:sldId id="1747256646" r:id="rId28"/>
    <p:sldId id="1747256650" r:id="rId29"/>
    <p:sldId id="1747256645" r:id="rId30"/>
    <p:sldId id="1747256642" r:id="rId31"/>
    <p:sldId id="1747256647" r:id="rId32"/>
    <p:sldId id="543" r:id="rId33"/>
    <p:sldId id="322" r:id="rId34"/>
    <p:sldId id="324" r:id="rId35"/>
    <p:sldId id="325" r:id="rId36"/>
    <p:sldId id="326" r:id="rId37"/>
    <p:sldId id="327" r:id="rId38"/>
    <p:sldId id="329" r:id="rId39"/>
    <p:sldId id="328" r:id="rId40"/>
    <p:sldId id="264" r:id="rId41"/>
    <p:sldId id="573" r:id="rId42"/>
    <p:sldId id="259" r:id="rId43"/>
    <p:sldId id="575" r:id="rId44"/>
    <p:sldId id="578" r:id="rId45"/>
    <p:sldId id="1747256660" r:id="rId46"/>
    <p:sldId id="331" r:id="rId47"/>
    <p:sldId id="332" r:id="rId48"/>
    <p:sldId id="333" r:id="rId49"/>
    <p:sldId id="339" r:id="rId50"/>
    <p:sldId id="334" r:id="rId51"/>
    <p:sldId id="336" r:id="rId52"/>
    <p:sldId id="337" r:id="rId53"/>
    <p:sldId id="338" r:id="rId54"/>
    <p:sldId id="1747256667" r:id="rId55"/>
    <p:sldId id="1747256669" r:id="rId56"/>
    <p:sldId id="1747256673" r:id="rId57"/>
    <p:sldId id="1747256670" r:id="rId58"/>
    <p:sldId id="1747256671" r:id="rId59"/>
    <p:sldId id="1747256672" r:id="rId60"/>
    <p:sldId id="1747256674" r:id="rId61"/>
    <p:sldId id="1747256677" r:id="rId62"/>
    <p:sldId id="1747256678" r:id="rId63"/>
    <p:sldId id="1747256679" r:id="rId64"/>
    <p:sldId id="1747256680" r:id="rId65"/>
    <p:sldId id="1747256666" r:id="rId66"/>
    <p:sldId id="1747256668" r:id="rId67"/>
    <p:sldId id="318"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48"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36" userDrawn="1">
          <p15:clr>
            <a:srgbClr val="A4A3A4"/>
          </p15:clr>
        </p15:guide>
        <p15:guide id="10" orient="horz" pos="4032" userDrawn="1">
          <p15:clr>
            <a:srgbClr val="A4A3A4"/>
          </p15:clr>
        </p15:guide>
        <p15:guide id="11" orient="horz" pos="41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fiz Constanzo" initials="JC" lastIdx="80" clrIdx="0">
    <p:extLst>
      <p:ext uri="{19B8F6BF-5375-455C-9EA6-DF929625EA0E}">
        <p15:presenceInfo xmlns:p15="http://schemas.microsoft.com/office/powerpoint/2012/main" userId="S::jconstanzo@clinicaloptions.com::7388c342-66f0-4154-bcdf-657d8197f1ae" providerId="AD"/>
      </p:ext>
    </p:extLst>
  </p:cmAuthor>
  <p:cmAuthor id="2" name="Tanja Link" initials="TL" lastIdx="26" clrIdx="1">
    <p:extLst>
      <p:ext uri="{19B8F6BF-5375-455C-9EA6-DF929625EA0E}">
        <p15:presenceInfo xmlns:p15="http://schemas.microsoft.com/office/powerpoint/2012/main" userId="S::tlink1@kennesaw.edu::9e8da720-d2fc-4417-9cec-578d010de7b7" providerId="AD"/>
      </p:ext>
    </p:extLst>
  </p:cmAuthor>
  <p:cmAuthor id="3" name="CLINICALOPTIONS\tquill" initials="C" lastIdx="45" clrIdx="2">
    <p:extLst>
      <p:ext uri="{19B8F6BF-5375-455C-9EA6-DF929625EA0E}">
        <p15:presenceInfo xmlns:p15="http://schemas.microsoft.com/office/powerpoint/2012/main" userId="CLINICALOPTIONS\tquill" providerId="None"/>
      </p:ext>
    </p:extLst>
  </p:cmAuthor>
  <p:cmAuthor id="4" name="jconstanzo@clinicaloptions.com" initials="j" lastIdx="1" clrIdx="3">
    <p:extLst>
      <p:ext uri="{19B8F6BF-5375-455C-9EA6-DF929625EA0E}">
        <p15:presenceInfo xmlns:p15="http://schemas.microsoft.com/office/powerpoint/2012/main" userId="jconstanzo@clinicaloptions.com" providerId="None"/>
      </p:ext>
    </p:extLst>
  </p:cmAuthor>
  <p:cmAuthor id="5" name="Dussadee Royal" initials="DR" lastIdx="12" clrIdx="4">
    <p:extLst>
      <p:ext uri="{19B8F6BF-5375-455C-9EA6-DF929625EA0E}">
        <p15:presenceInfo xmlns:p15="http://schemas.microsoft.com/office/powerpoint/2012/main" userId="S::droyal@clinicaloptions.com::51beead8-6fa0-4b98-aeba-37044af35e17" providerId="AD"/>
      </p:ext>
    </p:extLst>
  </p:cmAuthor>
  <p:cmAuthor id="6" name="aboecler@clinicaloptions.com" initials="a" lastIdx="6" clrIdx="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81646" autoAdjust="0"/>
  </p:normalViewPr>
  <p:slideViewPr>
    <p:cSldViewPr snapToGrid="0">
      <p:cViewPr varScale="1">
        <p:scale>
          <a:sx n="54" d="100"/>
          <a:sy n="54" d="100"/>
        </p:scale>
        <p:origin x="1076" y="56"/>
      </p:cViewPr>
      <p:guideLst>
        <p:guide pos="3840"/>
        <p:guide pos="312"/>
        <p:guide pos="456"/>
        <p:guide pos="7248"/>
        <p:guide pos="7392"/>
        <p:guide orient="horz" pos="144"/>
        <p:guide orient="horz" pos="240"/>
        <p:guide orient="horz" pos="1008"/>
        <p:guide orient="horz" pos="3936"/>
        <p:guide orient="horz" pos="4032"/>
        <p:guide orient="horz" pos="4152"/>
      </p:guideLst>
    </p:cSldViewPr>
  </p:slideViewPr>
  <p:notesTextViewPr>
    <p:cViewPr>
      <p:scale>
        <a:sx n="100" d="100"/>
        <a:sy n="100" d="100"/>
      </p:scale>
      <p:origin x="0" y="0"/>
    </p:cViewPr>
  </p:notesTextViewPr>
  <p:sorterViewPr>
    <p:cViewPr>
      <p:scale>
        <a:sx n="100" d="100"/>
        <a:sy n="100" d="100"/>
      </p:scale>
      <p:origin x="0" y="-132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D75AB3-2C5C-42B4-A5AF-46AAF6D21DFA}" type="datetimeFigureOut">
              <a:rPr lang="en-US" smtClean="0"/>
              <a:t>2/28/2022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139804-EEAD-4545-8BE4-81E04A7275F5}" type="slidenum">
              <a:rPr lang="en-US" smtClean="0"/>
              <a:t>‹#›</a:t>
            </a:fld>
            <a:endParaRPr lang="en-US" dirty="0"/>
          </a:p>
        </p:txBody>
      </p:sp>
    </p:spTree>
    <p:extLst>
      <p:ext uri="{BB962C8B-B14F-4D97-AF65-F5344CB8AC3E}">
        <p14:creationId xmlns:p14="http://schemas.microsoft.com/office/powerpoint/2010/main" val="3795082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3</a:t>
            </a:fld>
            <a:endParaRPr lang="en-US" dirty="0"/>
          </a:p>
        </p:txBody>
      </p:sp>
    </p:spTree>
    <p:extLst>
      <p:ext uri="{BB962C8B-B14F-4D97-AF65-F5344CB8AC3E}">
        <p14:creationId xmlns:p14="http://schemas.microsoft.com/office/powerpoint/2010/main" val="240318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424116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CR, clinical complete; ECOG PS, </a:t>
            </a:r>
            <a:r>
              <a:rPr lang="en-US" sz="1200" b="0" i="1" kern="1200" dirty="0">
                <a:solidFill>
                  <a:schemeClr val="tx1"/>
                </a:solidFill>
                <a:effectLst/>
                <a:latin typeface="Arial" panose="020B0604020202020204" pitchFamily="34" charset="0"/>
                <a:ea typeface="+mn-ea"/>
                <a:cs typeface="Arial" panose="020B0604020202020204" pitchFamily="34" charset="0"/>
              </a:rPr>
              <a:t>Eastern Cooperative Oncology Group performance status</a:t>
            </a:r>
            <a:r>
              <a:rPr lang="en-US" sz="1200" b="0" i="1" kern="1200" dirty="0">
                <a:solidFill>
                  <a:schemeClr val="tx1"/>
                </a:solidFill>
                <a:effectLst/>
                <a:latin typeface="+mn-lt"/>
                <a:ea typeface="+mn-ea"/>
                <a:cs typeface="+mn-cs"/>
              </a:rPr>
              <a:t>; </a:t>
            </a:r>
            <a:r>
              <a:rPr lang="en-US" b="0" i="1" dirty="0">
                <a:latin typeface="Arial" panose="020B0604020202020204" pitchFamily="34" charset="0"/>
                <a:cs typeface="Arial" panose="020B0604020202020204" pitchFamily="34" charset="0"/>
              </a:rPr>
              <a:t>IMRT, </a:t>
            </a:r>
            <a:r>
              <a:rPr lang="en-US" sz="1200" b="0" i="1" kern="1200" dirty="0">
                <a:solidFill>
                  <a:schemeClr val="tx1"/>
                </a:solidFill>
                <a:effectLst/>
                <a:latin typeface="+mn-lt"/>
                <a:ea typeface="+mn-ea"/>
                <a:cs typeface="+mn-cs"/>
              </a:rPr>
              <a:t>intensity modulated radiation therapy; </a:t>
            </a:r>
            <a:r>
              <a:rPr lang="en-US" sz="1200" b="0" i="1" kern="1200" dirty="0">
                <a:solidFill>
                  <a:schemeClr val="tx1"/>
                </a:solidFill>
                <a:effectLst/>
                <a:latin typeface="Arial" panose="020B0604020202020204" pitchFamily="34" charset="0"/>
                <a:ea typeface="+mn-ea"/>
                <a:cs typeface="Arial" panose="020B0604020202020204" pitchFamily="34" charset="0"/>
              </a:rPr>
              <a:t>MMRd, mismatch repair deficiency; </a:t>
            </a:r>
            <a:r>
              <a:rPr lang="en-US" b="0" i="1" dirty="0">
                <a:latin typeface="Arial" panose="020B0604020202020204" pitchFamily="34" charset="0"/>
                <a:cs typeface="Arial" panose="020B0604020202020204" pitchFamily="34" charset="0"/>
              </a:rPr>
              <a:t>ORR, objective response rate; RT, radiation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cCR, clinical complete response; ORR, objective response rate; </a:t>
            </a:r>
            <a:r>
              <a:rPr lang="en-US" sz="1200" b="0" i="1" kern="1200" dirty="0">
                <a:solidFill>
                  <a:schemeClr val="tx1"/>
                </a:solidFill>
                <a:effectLst/>
                <a:latin typeface="Arial" panose="020B0604020202020204" pitchFamily="34" charset="0"/>
                <a:ea typeface="+mn-ea"/>
                <a:cs typeface="Arial" panose="020B0604020202020204" pitchFamily="34" charset="0"/>
              </a:rPr>
              <a:t>MMRd, mismatch repair deficiency</a:t>
            </a:r>
            <a:r>
              <a:rPr lang="en-US" b="0" i="1" dirty="0">
                <a:latin typeface="Arial" panose="020B0604020202020204" pitchFamily="34" charset="0"/>
                <a:cs typeface="Arial" panose="020B0604020202020204" pitchFamily="34" charset="0"/>
              </a:rPr>
              <a:t>; RT, radiation therapy.</a:t>
            </a:r>
            <a:endParaRPr lang="en-US" i="1" dirty="0"/>
          </a:p>
        </p:txBody>
      </p:sp>
      <p:sp>
        <p:nvSpPr>
          <p:cNvPr id="4" name="Slide Number Placeholder 3"/>
          <p:cNvSpPr>
            <a:spLocks noGrp="1"/>
          </p:cNvSpPr>
          <p:nvPr>
            <p:ph type="sldNum" sz="quarter" idx="5"/>
          </p:nvPr>
        </p:nvSpPr>
        <p:spPr/>
        <p:txBody>
          <a:bodyPr/>
          <a:lstStyle/>
          <a:p>
            <a:fld id="{71139804-EEAD-4545-8BE4-81E04A7275F5}" type="slidenum">
              <a:rPr lang="en-US" smtClean="0"/>
              <a:t>7</a:t>
            </a:fld>
            <a:endParaRPr lang="en-US" dirty="0"/>
          </a:p>
        </p:txBody>
      </p:sp>
    </p:spTree>
    <p:extLst>
      <p:ext uri="{BB962C8B-B14F-4D97-AF65-F5344CB8AC3E}">
        <p14:creationId xmlns:p14="http://schemas.microsoft.com/office/powerpoint/2010/main" val="3036172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MMRd, mismatch repair deficiency</a:t>
            </a:r>
            <a:r>
              <a:rPr lang="en-US" i="1" dirty="0">
                <a:latin typeface="Arial" panose="020B0604020202020204" pitchFamily="34" charset="0"/>
                <a:cs typeface="Arial" panose="020B0604020202020204" pitchFamily="34" charset="0"/>
              </a:rPr>
              <a:t>.</a:t>
            </a:r>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8</a:t>
            </a:fld>
            <a:endParaRPr lang="en-US" dirty="0"/>
          </a:p>
        </p:txBody>
      </p:sp>
    </p:spTree>
    <p:extLst>
      <p:ext uri="{BB962C8B-B14F-4D97-AF65-F5344CB8AC3E}">
        <p14:creationId xmlns:p14="http://schemas.microsoft.com/office/powerpoint/2010/main" val="3726531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5-FU, 5-fluorouracil; CT, chemotherapy; EAC,</a:t>
            </a:r>
            <a:r>
              <a:rPr lang="en-US" sz="1200" b="0" i="1" kern="1200" dirty="0">
                <a:solidFill>
                  <a:schemeClr val="tx1"/>
                </a:solidFill>
                <a:effectLst/>
                <a:latin typeface="Arial" panose="020B0604020202020204" pitchFamily="34" charset="0"/>
                <a:ea typeface="+mn-ea"/>
                <a:cs typeface="Arial" panose="020B0604020202020204" pitchFamily="34" charset="0"/>
              </a:rPr>
              <a:t> esophageal cancer; </a:t>
            </a:r>
            <a:r>
              <a:rPr lang="en-US" b="0" i="1" dirty="0">
                <a:latin typeface="Arial" panose="020B0604020202020204" pitchFamily="34" charset="0"/>
                <a:cs typeface="Arial" panose="020B0604020202020204" pitchFamily="34" charset="0"/>
              </a:rPr>
              <a:t>ECOG PS, </a:t>
            </a:r>
            <a:r>
              <a:rPr lang="en-US" sz="1200" b="0" i="1" kern="1200" dirty="0">
                <a:solidFill>
                  <a:schemeClr val="tx1"/>
                </a:solidFill>
                <a:effectLst/>
                <a:latin typeface="Arial" panose="020B0604020202020204" pitchFamily="34" charset="0"/>
                <a:ea typeface="+mn-ea"/>
                <a:cs typeface="Arial" panose="020B0604020202020204" pitchFamily="34" charset="0"/>
              </a:rPr>
              <a:t>Eastern Cooperative Oncology Group performance status; </a:t>
            </a:r>
            <a:r>
              <a:rPr lang="en-US" b="0" i="1" dirty="0">
                <a:latin typeface="Arial" panose="020B0604020202020204" pitchFamily="34" charset="0"/>
                <a:cs typeface="Arial" panose="020B0604020202020204" pitchFamily="34" charset="0"/>
              </a:rPr>
              <a:t>EGJ, </a:t>
            </a:r>
            <a:r>
              <a:rPr lang="en-US" sz="1200" b="0" i="1" kern="1200" dirty="0">
                <a:solidFill>
                  <a:schemeClr val="tx1"/>
                </a:solidFill>
                <a:effectLst/>
                <a:latin typeface="Arial" panose="020B0604020202020204" pitchFamily="34" charset="0"/>
                <a:ea typeface="+mn-ea"/>
                <a:cs typeface="Arial" panose="020B0604020202020204" pitchFamily="34" charset="0"/>
              </a:rPr>
              <a:t>Esophagogastric junction cancer; </a:t>
            </a:r>
            <a:r>
              <a:rPr lang="en-US" b="0" i="1" dirty="0">
                <a:latin typeface="Arial" panose="020B0604020202020204" pitchFamily="34" charset="0"/>
                <a:cs typeface="Arial" panose="020B0604020202020204" pitchFamily="34" charset="0"/>
              </a:rPr>
              <a:t>ESCC, </a:t>
            </a:r>
            <a:r>
              <a:rPr lang="en-US" sz="1200" b="0" i="1" kern="1200" dirty="0">
                <a:solidFill>
                  <a:schemeClr val="tx1"/>
                </a:solidFill>
                <a:effectLst/>
                <a:latin typeface="Arial" panose="020B0604020202020204" pitchFamily="34" charset="0"/>
                <a:ea typeface="+mn-ea"/>
                <a:cs typeface="Arial" panose="020B0604020202020204" pitchFamily="34" charset="0"/>
              </a:rPr>
              <a:t>esophageal squamous cell carcinoma; </a:t>
            </a:r>
            <a:r>
              <a:rPr lang="en-US" b="0" i="1" dirty="0">
                <a:latin typeface="Arial" panose="020B0604020202020204" pitchFamily="34" charset="0"/>
                <a:cs typeface="Arial" panose="020B0604020202020204" pitchFamily="34" charset="0"/>
              </a:rPr>
              <a:t>RECIST v1.1, </a:t>
            </a:r>
            <a:r>
              <a:rPr lang="en-US" sz="1200" b="0" i="1" kern="1200" dirty="0">
                <a:solidFill>
                  <a:schemeClr val="tx1"/>
                </a:solidFill>
                <a:effectLst/>
                <a:latin typeface="Arial" panose="020B0604020202020204" pitchFamily="34" charset="0"/>
                <a:ea typeface="+mn-ea"/>
                <a:cs typeface="Arial" panose="020B0604020202020204" pitchFamily="34" charset="0"/>
              </a:rPr>
              <a:t>Response Evaluation Criteria in Solid Tumors; </a:t>
            </a:r>
            <a:r>
              <a:rPr lang="en-US" b="0" i="1" dirty="0">
                <a:latin typeface="Arial" panose="020B0604020202020204" pitchFamily="34" charset="0"/>
                <a:cs typeface="Arial" panose="020B0604020202020204" pitchFamily="34" charset="0"/>
              </a:rPr>
              <a:t>ORR, objective response rate; OS, overall survival; Pembro, pembrolizumab; PFS, progression-free survival; RECIST, Response Evaluation Criteria in Solid Tumors.</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38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CPS, combined positive score; CT, chemotherapy; EGJ, </a:t>
            </a:r>
            <a:r>
              <a:rPr lang="en-US" sz="1200" b="0" i="1" kern="1200" dirty="0">
                <a:solidFill>
                  <a:schemeClr val="tx1"/>
                </a:solidFill>
                <a:effectLst/>
                <a:latin typeface="Arial" panose="020B0604020202020204" pitchFamily="34" charset="0"/>
                <a:ea typeface="+mn-ea"/>
                <a:cs typeface="Arial" panose="020B0604020202020204" pitchFamily="34" charset="0"/>
              </a:rPr>
              <a:t>esophagogastric junction cancer; </a:t>
            </a:r>
            <a:r>
              <a:rPr lang="en-US" b="0" i="1" dirty="0">
                <a:latin typeface="Arial" panose="020B0604020202020204" pitchFamily="34" charset="0"/>
                <a:cs typeface="Arial" panose="020B0604020202020204" pitchFamily="34" charset="0"/>
              </a:rPr>
              <a:t>ECOG PS, </a:t>
            </a:r>
            <a:r>
              <a:rPr lang="en-US" sz="1200" b="0" i="1" kern="1200" dirty="0">
                <a:solidFill>
                  <a:schemeClr val="tx1"/>
                </a:solidFill>
                <a:effectLst/>
                <a:latin typeface="Arial" panose="020B0604020202020204" pitchFamily="34" charset="0"/>
                <a:ea typeface="+mn-ea"/>
                <a:cs typeface="Arial" panose="020B0604020202020204" pitchFamily="34" charset="0"/>
              </a:rPr>
              <a:t>Eastern Cooperative Oncology Group performance status; ITT, intention-to-treat.</a:t>
            </a:r>
            <a:endParaRPr lang="en-US" b="0" i="1" dirty="0">
              <a:latin typeface="Arial" panose="020B0604020202020204" pitchFamily="34" charset="0"/>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603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CT, chemotherapy;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E87A2-6650-1848-83F6-60EB4F98BE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6132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CPS, combined positive score; </a:t>
            </a:r>
            <a:r>
              <a:rPr lang="en-US" i="1" dirty="0">
                <a:latin typeface="Arial" panose="020B0604020202020204" pitchFamily="34" charset="0"/>
                <a:cs typeface="Arial" panose="020B0604020202020204" pitchFamily="34" charset="0"/>
              </a:rPr>
              <a:t>CT, chemotherapy; E</a:t>
            </a:r>
            <a:r>
              <a:rPr lang="en-US" b="0" i="1" dirty="0">
                <a:latin typeface="Arial" panose="020B0604020202020204" pitchFamily="34" charset="0"/>
                <a:cs typeface="Arial" panose="020B0604020202020204" pitchFamily="34" charset="0"/>
              </a:rPr>
              <a:t>SCC, </a:t>
            </a:r>
            <a:r>
              <a:rPr lang="en-US" sz="1200" b="0" i="1" kern="1200" dirty="0">
                <a:solidFill>
                  <a:schemeClr val="tx1"/>
                </a:solidFill>
                <a:effectLst/>
                <a:latin typeface="Arial" panose="020B0604020202020204" pitchFamily="34" charset="0"/>
                <a:ea typeface="+mn-ea"/>
                <a:cs typeface="Arial" panose="020B0604020202020204" pitchFamily="34" charset="0"/>
              </a:rPr>
              <a:t>Esophageal squamous cell carcinoma; </a:t>
            </a:r>
            <a:r>
              <a:rPr lang="en-US" i="1" dirty="0">
                <a:latin typeface="Arial" panose="020B0604020202020204" pitchFamily="34" charset="0"/>
                <a:cs typeface="Arial" panose="020B0604020202020204" pitchFamily="34" charset="0"/>
              </a:rPr>
              <a:t>OS, overall survival; Pembro, pembrolizumab.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E87A2-6650-1848-83F6-60EB4F98BE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279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AE, adverse events; CT, chemotherapy.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E87A2-6650-1848-83F6-60EB4F98BE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43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DoR, duration of response; EC, </a:t>
            </a:r>
            <a:r>
              <a:rPr lang="en-US" i="1" dirty="0">
                <a:cs typeface="Calibri" panose="020F0502020204030204" pitchFamily="34" charset="0"/>
              </a:rPr>
              <a:t>esophageal cancer; </a:t>
            </a:r>
            <a:r>
              <a:rPr lang="en-US" i="1" dirty="0"/>
              <a:t>EGJ, </a:t>
            </a:r>
            <a:r>
              <a:rPr lang="en-US" b="0" i="1" dirty="0">
                <a:latin typeface="Arial" panose="020B0604020202020204" pitchFamily="34" charset="0"/>
                <a:cs typeface="Arial" panose="020B0604020202020204" pitchFamily="34" charset="0"/>
              </a:rPr>
              <a:t>EGJ, </a:t>
            </a:r>
            <a:r>
              <a:rPr lang="en-US" sz="1200" b="0" i="1" kern="1200" dirty="0">
                <a:solidFill>
                  <a:schemeClr val="tx1"/>
                </a:solidFill>
                <a:effectLst/>
                <a:latin typeface="Arial" panose="020B0604020202020204" pitchFamily="34" charset="0"/>
                <a:ea typeface="+mn-ea"/>
                <a:cs typeface="Arial" panose="020B0604020202020204" pitchFamily="34" charset="0"/>
              </a:rPr>
              <a:t>Esophagogastric junction; ORR, objective response rate; OS, overall survival; </a:t>
            </a:r>
            <a:r>
              <a:rPr lang="en-US" i="1" dirty="0"/>
              <a:t>QoL, quality of life </a:t>
            </a:r>
            <a:r>
              <a:rPr lang="en-US" sz="1200" b="0" i="1" kern="1200" dirty="0">
                <a:solidFill>
                  <a:schemeClr val="tx1"/>
                </a:solidFill>
                <a:effectLst/>
                <a:latin typeface="Arial" panose="020B0604020202020204" pitchFamily="34" charset="0"/>
                <a:ea typeface="+mn-ea"/>
                <a:cs typeface="Arial" panose="020B0604020202020204" pitchFamily="34" charset="0"/>
              </a:rPr>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E87A2-6650-1848-83F6-60EB4F98BE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853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BICR, blinded independent central review; CPS, combined positive score; CT, chemotherapy; ECOG PS, Eastern Cooperative Oncology Group performance status;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FOLFOX, leucovorin, fluorouracil, and oxaliplatin; </a:t>
            </a:r>
            <a:r>
              <a:rPr lang="en-US" i="1" dirty="0"/>
              <a:t>GEJ, gastroesophageal junction; PD, progressive disease; ORR, objective response rate; OS, overall survival; PFS, progression-free survival;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XELOX, capecitabine and oxaliplatin.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384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EAC, </a:t>
            </a:r>
            <a:r>
              <a:rPr lang="en-GB" sz="1200" b="0" i="1" u="none" strike="noStrike" kern="1200" dirty="0">
                <a:solidFill>
                  <a:schemeClr val="tx1"/>
                </a:solidFill>
                <a:effectLst/>
                <a:latin typeface="Arial" charset="0"/>
                <a:ea typeface="+mn-ea"/>
                <a:cs typeface="+mn-cs"/>
              </a:rPr>
              <a:t>esophageal adenocarcinoma; </a:t>
            </a:r>
            <a:r>
              <a:rPr lang="en-US" i="1" dirty="0"/>
              <a:t>ECOG PS, Eastern Cooperative Oncology Group performance status;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FOLFOX, leucovorin, fluorouracil, and oxaliplatin; GC, gastric cancer; </a:t>
            </a:r>
            <a:r>
              <a:rPr lang="en-US" i="1" dirty="0"/>
              <a:t>GEJC, gastroesophageal junction cancer; LLN, lower limit of normal; MSI-H, microsatellite instability high; MSS, microsatellite stable; NLR, neutrophil-lymphocyte ratio;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 third quartile;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XELOX, capecitabine and oxaliplatin.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3929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CT, chemotherapy; Nivo, nivolumab; OS, overall survival; PFS, progression-free survival.</a:t>
            </a:r>
          </a:p>
        </p:txBody>
      </p:sp>
      <p:sp>
        <p:nvSpPr>
          <p:cNvPr id="4" name="Slide Number Placeholder 3"/>
          <p:cNvSpPr>
            <a:spLocks noGrp="1"/>
          </p:cNvSpPr>
          <p:nvPr>
            <p:ph type="sldNum" sz="quarter" idx="5"/>
          </p:nvPr>
        </p:nvSpPr>
        <p:spPr/>
        <p:txBody>
          <a:bodyPr/>
          <a:lstStyle/>
          <a:p>
            <a:fld id="{EAB7BF12-E485-40E7-AF00-0B1A539202D2}" type="slidenum">
              <a:rPr lang="en-US" smtClean="0"/>
              <a:t>18</a:t>
            </a:fld>
            <a:endParaRPr lang="en-US" dirty="0"/>
          </a:p>
        </p:txBody>
      </p:sp>
    </p:spTree>
    <p:extLst>
      <p:ext uri="{BB962C8B-B14F-4D97-AF65-F5344CB8AC3E}">
        <p14:creationId xmlns:p14="http://schemas.microsoft.com/office/powerpoint/2010/main" val="395090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CT, chemotherapy; Nivo, nivolumab; PFS, progression-free survival.</a:t>
            </a:r>
            <a:endParaRPr lang="en-US" dirty="0"/>
          </a:p>
        </p:txBody>
      </p:sp>
      <p:sp>
        <p:nvSpPr>
          <p:cNvPr id="4" name="Slide Number Placeholder 3"/>
          <p:cNvSpPr>
            <a:spLocks noGrp="1"/>
          </p:cNvSpPr>
          <p:nvPr>
            <p:ph type="sldNum" sz="quarter" idx="5"/>
          </p:nvPr>
        </p:nvSpPr>
        <p:spPr/>
        <p:txBody>
          <a:bodyPr/>
          <a:lstStyle/>
          <a:p>
            <a:fld id="{EAB7BF12-E485-40E7-AF00-0B1A539202D2}" type="slidenum">
              <a:rPr lang="en-US" smtClean="0"/>
              <a:t>19</a:t>
            </a:fld>
            <a:endParaRPr lang="en-US" dirty="0"/>
          </a:p>
        </p:txBody>
      </p:sp>
    </p:spTree>
    <p:extLst>
      <p:ext uri="{BB962C8B-B14F-4D97-AF65-F5344CB8AC3E}">
        <p14:creationId xmlns:p14="http://schemas.microsoft.com/office/powerpoint/2010/main" val="1806127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ea typeface="+mn-ea"/>
                <a:cs typeface="Arial" panose="020B0604020202020204" pitchFamily="34" charset="0"/>
              </a:rPr>
              <a:t>CT, chemotherapy; </a:t>
            </a:r>
            <a:r>
              <a:rPr lang="en-US" i="1" dirty="0"/>
              <a:t>EAC, </a:t>
            </a:r>
            <a:r>
              <a:rPr lang="en-GB" sz="1200" b="0" i="1" u="none" strike="noStrike" kern="1200" dirty="0">
                <a:solidFill>
                  <a:schemeClr val="tx1"/>
                </a:solidFill>
                <a:effectLst/>
                <a:latin typeface="Arial" charset="0"/>
                <a:ea typeface="+mn-ea"/>
                <a:cs typeface="+mn-cs"/>
              </a:rPr>
              <a:t>esophageal adenocarcinoma; </a:t>
            </a:r>
            <a:r>
              <a:rPr lang="en-US" sz="1200" i="1" kern="1200" dirty="0">
                <a:solidFill>
                  <a:schemeClr val="tx1"/>
                </a:solidFill>
                <a:effectLst/>
                <a:latin typeface="Arial" panose="020B0604020202020204" pitchFamily="34" charset="0"/>
                <a:ea typeface="+mn-ea"/>
                <a:cs typeface="Arial" panose="020B0604020202020204" pitchFamily="34" charset="0"/>
              </a:rPr>
              <a:t>ECOG PS, Eastern Cooperative Oncology Group performance status; FOLFOX, leucovorin, fluorouracil, and oxaliplatin; GC, gastric cancer; GEJC, gastroesophageal junction cancer; LLN, lower limit of normal; MSI-H, microsatellite instability-high; MSS, microsatellite stable; </a:t>
            </a:r>
            <a:r>
              <a:rPr lang="en-US" i="1" dirty="0">
                <a:latin typeface="Arial" panose="020B0604020202020204" pitchFamily="34" charset="0"/>
                <a:cs typeface="Arial" panose="020B0604020202020204" pitchFamily="34" charset="0"/>
              </a:rPr>
              <a:t>Nivo, nivolumab; </a:t>
            </a:r>
            <a:r>
              <a:rPr lang="en-US" i="1" dirty="0"/>
              <a:t>NLR, neutrophil-lymphocyte ratio; </a:t>
            </a:r>
            <a:r>
              <a:rPr lang="en-US" sz="1200" i="1" kern="1200" dirty="0">
                <a:solidFill>
                  <a:schemeClr val="tx1"/>
                </a:solidFill>
                <a:effectLst/>
                <a:latin typeface="Arial" panose="020B0604020202020204" pitchFamily="34" charset="0"/>
                <a:ea typeface="+mn-ea"/>
                <a:cs typeface="Arial" panose="020B0604020202020204" pitchFamily="34" charset="0"/>
              </a:rPr>
              <a:t>Q3, third quartile; ORR, objective response rate; OS, overall survival; PFS, progression-free survival; XELOX, capecitabine and oxaliplatin.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788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review committee; CPS, combined positive score; CT, chemotherapy; Nivo, nivolumab; ORR, objective response rate; OS, overall survival.</a:t>
            </a:r>
          </a:p>
        </p:txBody>
      </p:sp>
      <p:sp>
        <p:nvSpPr>
          <p:cNvPr id="4" name="Slide Number Placeholder 3"/>
          <p:cNvSpPr>
            <a:spLocks noGrp="1"/>
          </p:cNvSpPr>
          <p:nvPr>
            <p:ph type="sldNum" sz="quarter" idx="5"/>
          </p:nvPr>
        </p:nvSpPr>
        <p:spPr/>
        <p:txBody>
          <a:bodyPr/>
          <a:lstStyle/>
          <a:p>
            <a:fld id="{EAB7BF12-E485-40E7-AF00-0B1A539202D2}" type="slidenum">
              <a:rPr lang="en-US" smtClean="0"/>
              <a:t>21</a:t>
            </a:fld>
            <a:endParaRPr lang="en-US" dirty="0"/>
          </a:p>
        </p:txBody>
      </p:sp>
    </p:spTree>
    <p:extLst>
      <p:ext uri="{BB962C8B-B14F-4D97-AF65-F5344CB8AC3E}">
        <p14:creationId xmlns:p14="http://schemas.microsoft.com/office/powerpoint/2010/main" val="2430230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review committee; CPS, combined positive score; CT, chemotherapy; MSI-H, microsatellite instability-high; </a:t>
            </a:r>
            <a:r>
              <a:rPr lang="en-US" sz="1200" i="1" kern="1200" dirty="0">
                <a:solidFill>
                  <a:schemeClr val="tx1"/>
                </a:solidFill>
                <a:effectLst/>
                <a:latin typeface="Arial" panose="020B0604020202020204" pitchFamily="34" charset="0"/>
                <a:ea typeface="+mn-ea"/>
                <a:cs typeface="Arial" panose="020B0604020202020204" pitchFamily="34" charset="0"/>
              </a:rPr>
              <a:t>MSS, microsatellite stable; </a:t>
            </a:r>
            <a:r>
              <a:rPr lang="en-US" i="1" dirty="0"/>
              <a:t>Nivo, nivolumab; ORR, objective response rate; OS, overall survival.</a:t>
            </a:r>
          </a:p>
        </p:txBody>
      </p:sp>
      <p:sp>
        <p:nvSpPr>
          <p:cNvPr id="4" name="Slide Number Placeholder 3"/>
          <p:cNvSpPr>
            <a:spLocks noGrp="1"/>
          </p:cNvSpPr>
          <p:nvPr>
            <p:ph type="sldNum" sz="quarter" idx="5"/>
          </p:nvPr>
        </p:nvSpPr>
        <p:spPr/>
        <p:txBody>
          <a:bodyPr/>
          <a:lstStyle/>
          <a:p>
            <a:fld id="{EAB7BF12-E485-40E7-AF00-0B1A539202D2}" type="slidenum">
              <a:rPr lang="en-US" smtClean="0"/>
              <a:t>22</a:t>
            </a:fld>
            <a:endParaRPr lang="en-US" dirty="0"/>
          </a:p>
        </p:txBody>
      </p:sp>
    </p:spTree>
    <p:extLst>
      <p:ext uri="{BB962C8B-B14F-4D97-AF65-F5344CB8AC3E}">
        <p14:creationId xmlns:p14="http://schemas.microsoft.com/office/powerpoint/2010/main" val="2060061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CPS, combined positive score; CT, chemotherapy; DoR, duration of response; Nivo, nivolumab.</a:t>
            </a:r>
            <a:endParaRPr lang="en-US" dirty="0"/>
          </a:p>
        </p:txBody>
      </p:sp>
      <p:sp>
        <p:nvSpPr>
          <p:cNvPr id="4" name="Slide Number Placeholder 3"/>
          <p:cNvSpPr>
            <a:spLocks noGrp="1"/>
          </p:cNvSpPr>
          <p:nvPr>
            <p:ph type="sldNum" sz="quarter" idx="5"/>
          </p:nvPr>
        </p:nvSpPr>
        <p:spPr/>
        <p:txBody>
          <a:bodyPr/>
          <a:lstStyle/>
          <a:p>
            <a:fld id="{EAB7BF12-E485-40E7-AF00-0B1A539202D2}" type="slidenum">
              <a:rPr lang="en-US" smtClean="0"/>
              <a:t>23</a:t>
            </a:fld>
            <a:endParaRPr lang="en-US" dirty="0"/>
          </a:p>
        </p:txBody>
      </p:sp>
    </p:spTree>
    <p:extLst>
      <p:ext uri="{BB962C8B-B14F-4D97-AF65-F5344CB8AC3E}">
        <p14:creationId xmlns:p14="http://schemas.microsoft.com/office/powerpoint/2010/main" val="258984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BL, baseline; CPS, combined positive score; CT, chemotherapy; </a:t>
            </a:r>
            <a:r>
              <a:rPr lang="en-US" i="1" dirty="0">
                <a:latin typeface="Arial" panose="020B0604020202020204" pitchFamily="34" charset="0"/>
                <a:cs typeface="Arial" panose="020B0604020202020204" pitchFamily="34" charset="0"/>
              </a:rPr>
              <a:t>Nivo, nivolumab.</a:t>
            </a:r>
            <a:endParaRPr lang="en-US" dirty="0"/>
          </a:p>
        </p:txBody>
      </p:sp>
      <p:sp>
        <p:nvSpPr>
          <p:cNvPr id="4" name="Slide Number Placeholder 3"/>
          <p:cNvSpPr>
            <a:spLocks noGrp="1"/>
          </p:cNvSpPr>
          <p:nvPr>
            <p:ph type="sldNum" sz="quarter" idx="5"/>
          </p:nvPr>
        </p:nvSpPr>
        <p:spPr/>
        <p:txBody>
          <a:bodyPr/>
          <a:lstStyle/>
          <a:p>
            <a:fld id="{EAB7BF12-E485-40E7-AF00-0B1A539202D2}" type="slidenum">
              <a:rPr lang="en-US" smtClean="0"/>
              <a:t>24</a:t>
            </a:fld>
            <a:endParaRPr lang="en-US" dirty="0"/>
          </a:p>
        </p:txBody>
      </p:sp>
    </p:spTree>
    <p:extLst>
      <p:ext uri="{BB962C8B-B14F-4D97-AF65-F5344CB8AC3E}">
        <p14:creationId xmlns:p14="http://schemas.microsoft.com/office/powerpoint/2010/main" val="3750945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AST, aspartate aminotransferase; CT, chemotherapy;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883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bg1"/>
                </a:solidFill>
                <a:latin typeface="Calibri" panose="020F0502020204030204" pitchFamily="34" charset="0"/>
              </a:rPr>
              <a:t>CT, chemotherapy; </a:t>
            </a:r>
            <a:r>
              <a:rPr lang="en-US" i="1" dirty="0"/>
              <a:t>IMM, immunomodulators; </a:t>
            </a:r>
            <a:r>
              <a:rPr lang="en-US" i="1" dirty="0">
                <a:solidFill>
                  <a:schemeClr val="bg1"/>
                </a:solidFill>
                <a:latin typeface="Calibri" panose="020F0502020204030204" pitchFamily="34" charset="0"/>
              </a:rPr>
              <a:t>irTRAEs, immune-related treatment-related adverse events; </a:t>
            </a:r>
            <a:r>
              <a:rPr lang="en-US" i="1" dirty="0">
                <a:latin typeface="Arial" panose="020B0604020202020204" pitchFamily="34" charset="0"/>
                <a:cs typeface="Arial" panose="020B0604020202020204" pitchFamily="34" charset="0"/>
              </a:rPr>
              <a:t>Nivo, nivolumab; </a:t>
            </a:r>
            <a:r>
              <a:rPr lang="en-US" i="1" dirty="0">
                <a:solidFill>
                  <a:schemeClr val="bg1"/>
                </a:solidFill>
                <a:latin typeface="Calibri" panose="020F0502020204030204" pitchFamily="34" charset="0"/>
              </a:rPr>
              <a:t>TRAEs, treatment-related adverse events; TTO, time to onset; TTR, time to resolution.</a:t>
            </a:r>
            <a:endParaRPr lang="en-US" i="1" dirty="0"/>
          </a:p>
        </p:txBody>
      </p:sp>
      <p:sp>
        <p:nvSpPr>
          <p:cNvPr id="4" name="Slide Number Placeholder 3"/>
          <p:cNvSpPr>
            <a:spLocks noGrp="1"/>
          </p:cNvSpPr>
          <p:nvPr>
            <p:ph type="sldNum" sz="quarter" idx="5"/>
          </p:nvPr>
        </p:nvSpPr>
        <p:spPr/>
        <p:txBody>
          <a:bodyPr/>
          <a:lstStyle/>
          <a:p>
            <a:fld id="{EAB7BF12-E485-40E7-AF00-0B1A539202D2}" type="slidenum">
              <a:rPr lang="en-US" smtClean="0"/>
              <a:t>26</a:t>
            </a:fld>
            <a:endParaRPr lang="en-US" dirty="0"/>
          </a:p>
        </p:txBody>
      </p:sp>
    </p:spTree>
    <p:extLst>
      <p:ext uri="{BB962C8B-B14F-4D97-AF65-F5344CB8AC3E}">
        <p14:creationId xmlns:p14="http://schemas.microsoft.com/office/powerpoint/2010/main" val="939809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CPS, combined positive score; CT, chemotherapy; EAC, esophageal adenocarcinoma; GC, gastric cancer; GEJC, gastroesophageal junction cancer; MSI-H, microsatellite instability-high; ORR, objective response rate; OS, overall survival; PFS, progression-free survival.</a:t>
            </a:r>
          </a:p>
          <a:p>
            <a:endParaRPr lang="en-US" dirty="0"/>
          </a:p>
        </p:txBody>
      </p:sp>
      <p:sp>
        <p:nvSpPr>
          <p:cNvPr id="4" name="Slide Number Placeholder 3"/>
          <p:cNvSpPr>
            <a:spLocks noGrp="1"/>
          </p:cNvSpPr>
          <p:nvPr>
            <p:ph type="sldNum" sz="quarter" idx="5"/>
          </p:nvPr>
        </p:nvSpPr>
        <p:spPr/>
        <p:txBody>
          <a:bodyPr/>
          <a:lstStyle/>
          <a:p>
            <a:fld id="{EAB7BF12-E485-40E7-AF00-0B1A539202D2}" type="slidenum">
              <a:rPr lang="en-US" smtClean="0"/>
              <a:t>27</a:t>
            </a:fld>
            <a:endParaRPr lang="en-US" dirty="0"/>
          </a:p>
        </p:txBody>
      </p:sp>
    </p:spTree>
    <p:extLst>
      <p:ext uri="{BB962C8B-B14F-4D97-AF65-F5344CB8AC3E}">
        <p14:creationId xmlns:p14="http://schemas.microsoft.com/office/powerpoint/2010/main" val="1247595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BCLC, Barcelona Clinic Lung Cancer; DoR, Duration of response; ECOG PS, Eastern Cooperative Oncology Group performance status; EGD, esophagogastroduodenoscopy; HBV, hepatitis B virus; HCC, hepatocellular carcinoma; HCV, hepatitis C virus; ORR, objective response rate; OS, overall survival; PFS, progression-free survival; RECIST, Response Evaluation Criteria in Solid Tumors; tx, treatment; uHCC, unresectable hepatocellular carcinoma.</a:t>
            </a:r>
          </a:p>
        </p:txBody>
      </p:sp>
      <p:sp>
        <p:nvSpPr>
          <p:cNvPr id="4" name="Slide Number Placeholder 3"/>
          <p:cNvSpPr>
            <a:spLocks noGrp="1"/>
          </p:cNvSpPr>
          <p:nvPr>
            <p:ph type="sldNum" sz="quarter" idx="5"/>
          </p:nvPr>
        </p:nvSpPr>
        <p:spPr/>
        <p:txBody>
          <a:bodyPr/>
          <a:lstStyle/>
          <a:p>
            <a:fld id="{71139804-EEAD-4545-8BE4-81E04A7275F5}" type="slidenum">
              <a:rPr lang="en-US" smtClean="0"/>
              <a:t>29</a:t>
            </a:fld>
            <a:endParaRPr lang="en-US" dirty="0"/>
          </a:p>
        </p:txBody>
      </p:sp>
    </p:spTree>
    <p:extLst>
      <p:ext uri="{BB962C8B-B14F-4D97-AF65-F5344CB8AC3E}">
        <p14:creationId xmlns:p14="http://schemas.microsoft.com/office/powerpoint/2010/main" val="3795670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OS, overall survival; STRIDE, single tremelimumab regular interval durvalumab.</a:t>
            </a:r>
          </a:p>
        </p:txBody>
      </p:sp>
      <p:sp>
        <p:nvSpPr>
          <p:cNvPr id="4" name="Slide Number Placeholder 3"/>
          <p:cNvSpPr>
            <a:spLocks noGrp="1"/>
          </p:cNvSpPr>
          <p:nvPr>
            <p:ph type="sldNum" sz="quarter" idx="5"/>
          </p:nvPr>
        </p:nvSpPr>
        <p:spPr/>
        <p:txBody>
          <a:bodyPr/>
          <a:lstStyle/>
          <a:p>
            <a:fld id="{71139804-EEAD-4545-8BE4-81E04A7275F5}" type="slidenum">
              <a:rPr lang="en-US" smtClean="0"/>
              <a:t>30</a:t>
            </a:fld>
            <a:endParaRPr lang="en-US" dirty="0"/>
          </a:p>
        </p:txBody>
      </p:sp>
    </p:spTree>
    <p:extLst>
      <p:ext uri="{BB962C8B-B14F-4D97-AF65-F5344CB8AC3E}">
        <p14:creationId xmlns:p14="http://schemas.microsoft.com/office/powerpoint/2010/main" val="1141339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OS, overall survival.</a:t>
            </a:r>
          </a:p>
        </p:txBody>
      </p:sp>
      <p:sp>
        <p:nvSpPr>
          <p:cNvPr id="4" name="Slide Number Placeholder 3"/>
          <p:cNvSpPr>
            <a:spLocks noGrp="1"/>
          </p:cNvSpPr>
          <p:nvPr>
            <p:ph type="sldNum" sz="quarter" idx="5"/>
          </p:nvPr>
        </p:nvSpPr>
        <p:spPr/>
        <p:txBody>
          <a:bodyPr/>
          <a:lstStyle/>
          <a:p>
            <a:fld id="{71139804-EEAD-4545-8BE4-81E04A7275F5}" type="slidenum">
              <a:rPr lang="en-US" smtClean="0"/>
              <a:t>31</a:t>
            </a:fld>
            <a:endParaRPr lang="en-US" dirty="0"/>
          </a:p>
        </p:txBody>
      </p:sp>
    </p:spTree>
    <p:extLst>
      <p:ext uri="{BB962C8B-B14F-4D97-AF65-F5344CB8AC3E}">
        <p14:creationId xmlns:p14="http://schemas.microsoft.com/office/powerpoint/2010/main" val="453184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AFP, </a:t>
            </a:r>
            <a:r>
              <a:rPr lang="el-GR" i="1" dirty="0">
                <a:latin typeface="Arial" panose="020B0604020202020204" pitchFamily="34" charset="0"/>
                <a:cs typeface="Arial" panose="020B0604020202020204" pitchFamily="34" charset="0"/>
              </a:rPr>
              <a:t>α</a:t>
            </a:r>
            <a:r>
              <a:rPr lang="en-US" i="1" dirty="0">
                <a:latin typeface="Arial" panose="020B0604020202020204" pitchFamily="34" charset="0"/>
                <a:cs typeface="Arial" panose="020B0604020202020204" pitchFamily="34" charset="0"/>
              </a:rPr>
              <a:t>-fetoprotein; BCLC, Barcelona Clinic Liver Cancer; ECOG PS, Eastern Cooperative Oncology Group performance status; EHS, extrahepatic spread; HBV, hepatitis B virus; HCV, hepatitis C virus; MVI, macrovascular invasion; OS, overall survival; STRIDE, single tremelimumab regular interval durvalumab.</a:t>
            </a:r>
          </a:p>
        </p:txBody>
      </p:sp>
      <p:sp>
        <p:nvSpPr>
          <p:cNvPr id="4" name="Slide Number Placeholder 3"/>
          <p:cNvSpPr>
            <a:spLocks noGrp="1"/>
          </p:cNvSpPr>
          <p:nvPr>
            <p:ph type="sldNum" sz="quarter" idx="5"/>
          </p:nvPr>
        </p:nvSpPr>
        <p:spPr/>
        <p:txBody>
          <a:bodyPr/>
          <a:lstStyle/>
          <a:p>
            <a:fld id="{71139804-EEAD-4545-8BE4-81E04A7275F5}" type="slidenum">
              <a:rPr lang="en-US" smtClean="0"/>
              <a:t>32</a:t>
            </a:fld>
            <a:endParaRPr lang="en-US" dirty="0"/>
          </a:p>
        </p:txBody>
      </p:sp>
    </p:spTree>
    <p:extLst>
      <p:ext uri="{BB962C8B-B14F-4D97-AF65-F5344CB8AC3E}">
        <p14:creationId xmlns:p14="http://schemas.microsoft.com/office/powerpoint/2010/main" val="2382730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PFS, progression-free survival; STRIDE, single tremelimumab regular interval durvalumab; TTP, time to progression.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87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CR, complete response; DCR, disease control rate; DoR, duration of response; NR, not reached; ORR, objective response rate; PD, progressive disease; PR, partial response; RECIST, </a:t>
            </a:r>
            <a:r>
              <a:rPr lang="en-US" sz="1200" b="0" i="1" kern="1200" dirty="0">
                <a:solidFill>
                  <a:schemeClr val="tx1"/>
                </a:solidFill>
                <a:effectLst/>
                <a:latin typeface="Arial" panose="020B0604020202020204" pitchFamily="34" charset="0"/>
                <a:ea typeface="+mn-ea"/>
                <a:cs typeface="Arial" panose="020B0604020202020204" pitchFamily="34" charset="0"/>
              </a:rPr>
              <a:t>Response Evaluation Criteria in Solid Tumors; SD, stable disease; </a:t>
            </a:r>
            <a:r>
              <a:rPr lang="en-US" i="1" dirty="0">
                <a:latin typeface="Arial" panose="020B0604020202020204" pitchFamily="34" charset="0"/>
                <a:cs typeface="Arial" panose="020B0604020202020204" pitchFamily="34" charset="0"/>
              </a:rPr>
              <a:t>STRIDE, single tremelimumab regular interval durvalumab; TRR,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603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AE, adverse event; SMQ, Standardized MedDRA Query; </a:t>
            </a:r>
            <a:r>
              <a:rPr lang="en-US" i="1" dirty="0">
                <a:latin typeface="Arial" panose="020B0604020202020204" pitchFamily="34" charset="0"/>
                <a:cs typeface="Arial" panose="020B0604020202020204" pitchFamily="34" charset="0"/>
              </a:rPr>
              <a:t>STRIDE, single tremelimumab regular interval durvalumab; TRAE, treatment-related adverse event;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788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STRIDE, single tremelimumab regular interval durvalumab; </a:t>
            </a:r>
            <a:r>
              <a:rPr lang="en-US" sz="1200" b="0" i="1" dirty="0">
                <a:solidFill>
                  <a:srgbClr val="000000"/>
                </a:solidFill>
                <a:effectLst/>
                <a:cs typeface="Calibri" panose="020F0502020204030204" pitchFamily="34" charset="0"/>
              </a:rPr>
              <a:t>uHCC,</a:t>
            </a:r>
            <a:r>
              <a:rPr lang="en-US" b="0" i="1" dirty="0">
                <a:solidFill>
                  <a:srgbClr val="4D5156"/>
                </a:solidFill>
                <a:effectLst/>
                <a:latin typeface="Roboto" panose="02000000000000000000" pitchFamily="2" charset="0"/>
              </a:rPr>
              <a:t> unresectable </a:t>
            </a:r>
            <a:r>
              <a:rPr lang="en-US" b="0" i="1" dirty="0">
                <a:solidFill>
                  <a:srgbClr val="5F6368"/>
                </a:solidFill>
                <a:effectLst/>
                <a:latin typeface="Roboto" panose="02000000000000000000" pitchFamily="2" charset="0"/>
              </a:rPr>
              <a:t>hepatocellular</a:t>
            </a:r>
            <a:r>
              <a:rPr lang="en-US" b="0" i="1" dirty="0">
                <a:solidFill>
                  <a:srgbClr val="4D5156"/>
                </a:solidFill>
                <a:effectLst/>
                <a:latin typeface="Roboto" panose="02000000000000000000" pitchFamily="2" charset="0"/>
              </a:rPr>
              <a:t> carcinoma.</a:t>
            </a:r>
            <a:endParaRPr lang="en-US" b="0" i="1" dirty="0"/>
          </a:p>
        </p:txBody>
      </p:sp>
      <p:sp>
        <p:nvSpPr>
          <p:cNvPr id="4" name="Slide Number Placeholder 3"/>
          <p:cNvSpPr>
            <a:spLocks noGrp="1"/>
          </p:cNvSpPr>
          <p:nvPr>
            <p:ph type="sldNum" sz="quarter" idx="5"/>
          </p:nvPr>
        </p:nvSpPr>
        <p:spPr/>
        <p:txBody>
          <a:bodyPr/>
          <a:lstStyle/>
          <a:p>
            <a:fld id="{71139804-EEAD-4545-8BE4-81E04A7275F5}" type="slidenum">
              <a:rPr lang="en-US" smtClean="0"/>
              <a:t>36</a:t>
            </a:fld>
            <a:endParaRPr lang="en-US" dirty="0"/>
          </a:p>
        </p:txBody>
      </p:sp>
    </p:spTree>
    <p:extLst>
      <p:ext uri="{BB962C8B-B14F-4D97-AF65-F5344CB8AC3E}">
        <p14:creationId xmlns:p14="http://schemas.microsoft.com/office/powerpoint/2010/main" val="3579331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BCLC, </a:t>
            </a:r>
            <a:r>
              <a:rPr lang="en-US" sz="1200" b="0" i="1" kern="1200" dirty="0">
                <a:solidFill>
                  <a:schemeClr val="tx1"/>
                </a:solidFill>
                <a:effectLst/>
                <a:latin typeface="Arial" panose="020B0604020202020204" pitchFamily="34" charset="0"/>
                <a:ea typeface="+mn-ea"/>
                <a:cs typeface="Arial" panose="020B0604020202020204" pitchFamily="34" charset="0"/>
              </a:rPr>
              <a:t>Barcelona Clinic Liver Cancer; </a:t>
            </a:r>
            <a:r>
              <a:rPr lang="en-US" b="0" i="1" dirty="0">
                <a:latin typeface="Arial" panose="020B0604020202020204" pitchFamily="34" charset="0"/>
                <a:cs typeface="Arial" panose="020B0604020202020204" pitchFamily="34" charset="0"/>
              </a:rPr>
              <a:t>BSC, best supportive care; DCR, disease control rate; DoR, duration of response;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Arial" panose="020B0604020202020204" pitchFamily="34" charset="0"/>
                <a:cs typeface="Arial" panose="020B0604020202020204" pitchFamily="34" charset="0"/>
              </a:rPr>
              <a:t>ECOG PS, Eastern Cooperative Oncology Group performance status; HCC, hepatocellular carcinoma; IV, intravenously; ORR, objective response rate; OS, overall survival; PFS, progression-free survival;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4292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AE, adverse events; BSC, best supportive care; </a:t>
            </a:r>
            <a:r>
              <a:rPr lang="en-US" b="0" i="1" dirty="0">
                <a:latin typeface="Arial" panose="020B0604020202020204" pitchFamily="34" charset="0"/>
                <a:cs typeface="Arial" panose="020B0604020202020204" pitchFamily="34" charset="0"/>
              </a:rPr>
              <a:t>DCR, disease control rate; DoR, duration of response; ORR, objective response rate; PFS, progression-free survival; </a:t>
            </a:r>
            <a:r>
              <a:rPr lang="en-US" i="1" dirty="0"/>
              <a:t>TTP, time to progression.</a:t>
            </a:r>
          </a:p>
        </p:txBody>
      </p:sp>
      <p:sp>
        <p:nvSpPr>
          <p:cNvPr id="4" name="Slide Number Placeholder 3"/>
          <p:cNvSpPr>
            <a:spLocks noGrp="1"/>
          </p:cNvSpPr>
          <p:nvPr>
            <p:ph type="sldNum" sz="quarter" idx="5"/>
          </p:nvPr>
        </p:nvSpPr>
        <p:spPr/>
        <p:txBody>
          <a:bodyPr/>
          <a:lstStyle/>
          <a:p>
            <a:fld id="{71139804-EEAD-4545-8BE4-81E04A7275F5}" type="slidenum">
              <a:rPr lang="en-US" smtClean="0"/>
              <a:t>38</a:t>
            </a:fld>
            <a:endParaRPr lang="en-US" dirty="0"/>
          </a:p>
        </p:txBody>
      </p:sp>
    </p:spTree>
    <p:extLst>
      <p:ext uri="{BB962C8B-B14F-4D97-AF65-F5344CB8AC3E}">
        <p14:creationId xmlns:p14="http://schemas.microsoft.com/office/powerpoint/2010/main" val="4083137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BSC, best supportive care.</a:t>
            </a:r>
            <a:endParaRPr lang="en-US" b="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98315A3-10C1-6C42-8848-CB9A58BDB8B0}" type="slidenum">
              <a:rPr lang="en-US" smtClean="0"/>
              <a:t>39</a:t>
            </a:fld>
            <a:endParaRPr lang="en-US" dirty="0"/>
          </a:p>
        </p:txBody>
      </p:sp>
    </p:spTree>
    <p:extLst>
      <p:ext uri="{BB962C8B-B14F-4D97-AF65-F5344CB8AC3E}">
        <p14:creationId xmlns:p14="http://schemas.microsoft.com/office/powerpoint/2010/main" val="3309598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AE, adverse events; BSC, best supportive care.</a:t>
            </a:r>
          </a:p>
        </p:txBody>
      </p:sp>
      <p:sp>
        <p:nvSpPr>
          <p:cNvPr id="4" name="Slide Number Placeholder 3"/>
          <p:cNvSpPr>
            <a:spLocks noGrp="1"/>
          </p:cNvSpPr>
          <p:nvPr>
            <p:ph type="sldNum" sz="quarter" idx="5"/>
          </p:nvPr>
        </p:nvSpPr>
        <p:spPr/>
        <p:txBody>
          <a:bodyPr/>
          <a:lstStyle/>
          <a:p>
            <a:fld id="{97DE87A2-6650-1848-83F6-60EB4F98BE83}" type="slidenum">
              <a:rPr lang="en-US" smtClean="0"/>
              <a:t>40</a:t>
            </a:fld>
            <a:endParaRPr lang="en-US" dirty="0"/>
          </a:p>
        </p:txBody>
      </p:sp>
    </p:spTree>
    <p:extLst>
      <p:ext uri="{BB962C8B-B14F-4D97-AF65-F5344CB8AC3E}">
        <p14:creationId xmlns:p14="http://schemas.microsoft.com/office/powerpoint/2010/main" val="216143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BSC, best supportive care; HCC hepatocellular carcinoma; ORR, objective response rate; OS, overall survival;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41</a:t>
            </a:fld>
            <a:endParaRPr lang="en-US" dirty="0"/>
          </a:p>
        </p:txBody>
      </p:sp>
    </p:spTree>
    <p:extLst>
      <p:ext uri="{BB962C8B-B14F-4D97-AF65-F5344CB8AC3E}">
        <p14:creationId xmlns:p14="http://schemas.microsoft.com/office/powerpoint/2010/main" val="569840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BTC, biliary tract cancer; ECC, extrahepatic cholangiocarcinoma; DoR, duration of response; ECOG PS, Eastern Cooperative Oncology Group Performance Status; GBC, gallbladder cancer; GemCis, gemcitabine and cisplatin; ICC, intrahepatic cholangiocarcinoma; ORR, overall response rate; OS, overall survival; PD, progressive disease; PFS, progression-free survival; PS, performance status.</a:t>
            </a: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587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AI, American Indian; AN, Alaskan Native; ECC, extrahepatic cholangiocarcinoma; ECOG PS, Eastern Cooperative Oncology Group performance status; DoR, duration of response; ECOG PS, Eastern Cooperative Oncology Group Performance Status; GBC, gallbladder cancer; GemCis, gemcitabine and cisplatin; OS, overall survival; ROW, </a:t>
            </a:r>
            <a:r>
              <a:rPr kumimoji="0" lang="en-US" sz="1200" b="0" i="1" u="none" strike="noStrike" cap="none" normalizeH="0" baseline="0" dirty="0">
                <a:ln>
                  <a:noFill/>
                </a:ln>
                <a:solidFill>
                  <a:schemeClr val="bg1"/>
                </a:solidFill>
                <a:effectLst/>
                <a:latin typeface="Calibri" panose="020F0502020204030204" pitchFamily="34" charset="0"/>
                <a:cs typeface="Calibri" panose="020F0502020204030204" pitchFamily="34" charset="0"/>
              </a:rPr>
              <a:t>rest of the world; </a:t>
            </a:r>
            <a:r>
              <a:rPr lang="en-US" i="1" dirty="0">
                <a:latin typeface="Arial" panose="020B0604020202020204" pitchFamily="34" charset="0"/>
                <a:cs typeface="Arial" panose="020B0604020202020204" pitchFamily="34" charset="0"/>
              </a:rPr>
              <a:t>TAP, tumor area positivity.</a:t>
            </a: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5914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GemCis, gemcitabine and cisplatin;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4453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CR, complete response; DCR, disease control rate; GemCis, gemcitabine and cisplatin; OR, odds ratio; ORR, objective response rate; PR, partial response; RECIST, Response Evaluation Criteria in Solid Tumors.</a:t>
            </a:r>
          </a:p>
          <a:p>
            <a:endParaRPr lang="en-US" dirty="0"/>
          </a:p>
        </p:txBody>
      </p:sp>
      <p:sp>
        <p:nvSpPr>
          <p:cNvPr id="4" name="Slide Number Placeholder 3"/>
          <p:cNvSpPr>
            <a:spLocks noGrp="1"/>
          </p:cNvSpPr>
          <p:nvPr>
            <p:ph type="sldNum" sz="quarter" idx="5"/>
          </p:nvPr>
        </p:nvSpPr>
        <p:spPr/>
        <p:txBody>
          <a:bodyPr/>
          <a:lstStyle/>
          <a:p>
            <a:fld id="{0C6567B0-8EE3-0243-AA9A-33AFD458E471}" type="slidenum">
              <a:rPr lang="en-US" smtClean="0"/>
              <a:t>45</a:t>
            </a:fld>
            <a:endParaRPr lang="en-US" dirty="0"/>
          </a:p>
        </p:txBody>
      </p:sp>
    </p:spTree>
    <p:extLst>
      <p:ext uri="{BB962C8B-B14F-4D97-AF65-F5344CB8AC3E}">
        <p14:creationId xmlns:p14="http://schemas.microsoft.com/office/powerpoint/2010/main" val="955752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DoR, duration of response; GemCis, gemcitabine and cisplatin;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0482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OS, overall survival; TAP, tumor area positivity; TC, tumor cell.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43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panose="020B0604020202020204" pitchFamily="34" charset="0"/>
                <a:ea typeface="+mn-ea"/>
                <a:cs typeface="Arial" panose="020B0604020202020204" pitchFamily="34" charset="0"/>
              </a:rPr>
              <a:t>AE, adverse event; </a:t>
            </a:r>
            <a:r>
              <a:rPr lang="en-US" i="1" dirty="0">
                <a:latin typeface="Arial" panose="020B0604020202020204" pitchFamily="34" charset="0"/>
                <a:cs typeface="Arial" panose="020B0604020202020204" pitchFamily="34" charset="0"/>
              </a:rPr>
              <a:t>GemCis, gemcitabine and cisplatin; TRAE, treatment-related adverse events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39804-EEAD-4545-8BE4-81E04A7275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1775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BTC, biliary tract cancer; GemCis, gemcitabine and cisplatin; OS, overall survival; SoC, standard of care.</a:t>
            </a:r>
          </a:p>
        </p:txBody>
      </p:sp>
      <p:sp>
        <p:nvSpPr>
          <p:cNvPr id="4" name="Slide Number Placeholder 3"/>
          <p:cNvSpPr>
            <a:spLocks noGrp="1"/>
          </p:cNvSpPr>
          <p:nvPr>
            <p:ph type="sldNum" sz="quarter" idx="5"/>
          </p:nvPr>
        </p:nvSpPr>
        <p:spPr/>
        <p:txBody>
          <a:bodyPr/>
          <a:lstStyle/>
          <a:p>
            <a:fld id="{71139804-EEAD-4545-8BE4-81E04A7275F5}" type="slidenum">
              <a:rPr lang="en-US" smtClean="0"/>
              <a:t>49</a:t>
            </a:fld>
            <a:endParaRPr lang="en-US" dirty="0"/>
          </a:p>
        </p:txBody>
      </p:sp>
    </p:spTree>
    <p:extLst>
      <p:ext uri="{BB962C8B-B14F-4D97-AF65-F5344CB8AC3E}">
        <p14:creationId xmlns:p14="http://schemas.microsoft.com/office/powerpoint/2010/main" val="1374900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CRC, colorectal cancer; DoR, duration of response; GI, gastrointestinal; NSCLC, non-small-cell lung cancer; ORR, overall response rate; OS, overall survival; </a:t>
            </a:r>
            <a:r>
              <a:rPr lang="en-US" i="1" dirty="0"/>
              <a:t>PDAC, pancreatic ductal adenocarcinoma</a:t>
            </a:r>
            <a:r>
              <a:rPr lang="en-US" sz="1200" i="1" dirty="0"/>
              <a:t>; RECIST, Response Evaluation Criteria in Solid Tumors; SoC, standard of care.</a:t>
            </a:r>
          </a:p>
        </p:txBody>
      </p:sp>
      <p:sp>
        <p:nvSpPr>
          <p:cNvPr id="4" name="Slide Number Placeholder 3"/>
          <p:cNvSpPr>
            <a:spLocks noGrp="1"/>
          </p:cNvSpPr>
          <p:nvPr>
            <p:ph type="sldNum" sz="quarter" idx="5"/>
          </p:nvPr>
        </p:nvSpPr>
        <p:spPr/>
        <p:txBody>
          <a:bodyPr/>
          <a:lstStyle/>
          <a:p>
            <a:fld id="{71139804-EEAD-4545-8BE4-81E04A7275F5}" type="slidenum">
              <a:rPr lang="en-US" smtClean="0"/>
              <a:t>51</a:t>
            </a:fld>
            <a:endParaRPr lang="en-US" dirty="0"/>
          </a:p>
        </p:txBody>
      </p:sp>
    </p:spTree>
    <p:extLst>
      <p:ext uri="{BB962C8B-B14F-4D97-AF65-F5344CB8AC3E}">
        <p14:creationId xmlns:p14="http://schemas.microsoft.com/office/powerpoint/2010/main" val="248611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biliary tract cancer; ECOG PS, Eastern Cooperative Oncology Group performance status; GEJ, gastroesophageal junction; GI, gastrointestinal; </a:t>
            </a:r>
            <a:r>
              <a:rPr lang="en-US" b="0" i="1" dirty="0">
                <a:solidFill>
                  <a:srgbClr val="202124"/>
                </a:solidFill>
                <a:effectLst/>
                <a:latin typeface="Roboto" panose="02000000000000000000" pitchFamily="2" charset="0"/>
              </a:rPr>
              <a:t>PDAC, pancreatic ductal adenocarcinoma.</a:t>
            </a:r>
            <a:endParaRPr lang="en-US" i="1" dirty="0"/>
          </a:p>
        </p:txBody>
      </p:sp>
      <p:sp>
        <p:nvSpPr>
          <p:cNvPr id="4" name="Slide Number Placeholder 3"/>
          <p:cNvSpPr>
            <a:spLocks noGrp="1"/>
          </p:cNvSpPr>
          <p:nvPr>
            <p:ph type="sldNum" sz="quarter" idx="5"/>
          </p:nvPr>
        </p:nvSpPr>
        <p:spPr/>
        <p:txBody>
          <a:bodyPr/>
          <a:lstStyle/>
          <a:p>
            <a:fld id="{71139804-EEAD-4545-8BE4-81E04A7275F5}" type="slidenum">
              <a:rPr lang="en-US" smtClean="0"/>
              <a:t>52</a:t>
            </a:fld>
            <a:endParaRPr lang="en-US" dirty="0"/>
          </a:p>
        </p:txBody>
      </p:sp>
    </p:spTree>
    <p:extLst>
      <p:ext uri="{BB962C8B-B14F-4D97-AF65-F5344CB8AC3E}">
        <p14:creationId xmlns:p14="http://schemas.microsoft.com/office/powerpoint/2010/main" val="2719713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ORR, overall response rate; PFS, progression-free survival; PR, partial response; SD, stable disease; TTR time to response.</a:t>
            </a:r>
          </a:p>
        </p:txBody>
      </p:sp>
      <p:sp>
        <p:nvSpPr>
          <p:cNvPr id="4" name="Slide Number Placeholder 3"/>
          <p:cNvSpPr>
            <a:spLocks noGrp="1"/>
          </p:cNvSpPr>
          <p:nvPr>
            <p:ph type="sldNum" sz="quarter" idx="5"/>
          </p:nvPr>
        </p:nvSpPr>
        <p:spPr/>
        <p:txBody>
          <a:bodyPr/>
          <a:lstStyle/>
          <a:p>
            <a:fld id="{71139804-EEAD-4545-8BE4-81E04A7275F5}" type="slidenum">
              <a:rPr lang="en-US" smtClean="0"/>
              <a:t>53</a:t>
            </a:fld>
            <a:endParaRPr lang="en-US" dirty="0"/>
          </a:p>
        </p:txBody>
      </p:sp>
    </p:spTree>
    <p:extLst>
      <p:ext uri="{BB962C8B-B14F-4D97-AF65-F5344CB8AC3E}">
        <p14:creationId xmlns:p14="http://schemas.microsoft.com/office/powerpoint/2010/main" val="22719381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BTC, biliary tract cancer; DCR, disease control rate; DoR, duration of response; GEJ, gastroesophageal junction</a:t>
            </a:r>
            <a:r>
              <a:rPr lang="en-US" dirty="0"/>
              <a:t>; </a:t>
            </a:r>
            <a:r>
              <a:rPr lang="en-US" i="1" dirty="0"/>
              <a:t>GI, gastrointestinal; ORR, overall response rate; PR, partial response; SD, stable disease; TTR time to response.</a:t>
            </a:r>
          </a:p>
          <a:p>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54</a:t>
            </a:fld>
            <a:endParaRPr lang="en-US" dirty="0"/>
          </a:p>
        </p:txBody>
      </p:sp>
    </p:spTree>
    <p:extLst>
      <p:ext uri="{BB962C8B-B14F-4D97-AF65-F5344CB8AC3E}">
        <p14:creationId xmlns:p14="http://schemas.microsoft.com/office/powerpoint/2010/main" val="17445390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 PDAC, pancreatic ductal </a:t>
            </a:r>
            <a:r>
              <a:rPr lang="en-US" b="0" i="1" dirty="0">
                <a:solidFill>
                  <a:srgbClr val="202124"/>
                </a:solidFill>
                <a:effectLst/>
                <a:latin typeface="Roboto" panose="02000000000000000000" pitchFamily="2" charset="0"/>
              </a:rPr>
              <a:t>adenocarcinoma.</a:t>
            </a:r>
            <a:endParaRPr lang="en-US" i="1" dirty="0"/>
          </a:p>
        </p:txBody>
      </p:sp>
      <p:sp>
        <p:nvSpPr>
          <p:cNvPr id="4" name="Slide Number Placeholder 3"/>
          <p:cNvSpPr>
            <a:spLocks noGrp="1"/>
          </p:cNvSpPr>
          <p:nvPr>
            <p:ph type="sldNum" sz="quarter" idx="5"/>
          </p:nvPr>
        </p:nvSpPr>
        <p:spPr/>
        <p:txBody>
          <a:bodyPr/>
          <a:lstStyle/>
          <a:p>
            <a:fld id="{71139804-EEAD-4545-8BE4-81E04A7275F5}" type="slidenum">
              <a:rPr lang="en-US" smtClean="0"/>
              <a:t>55</a:t>
            </a:fld>
            <a:endParaRPr lang="en-US" dirty="0"/>
          </a:p>
        </p:txBody>
      </p:sp>
    </p:spTree>
    <p:extLst>
      <p:ext uri="{BB962C8B-B14F-4D97-AF65-F5344CB8AC3E}">
        <p14:creationId xmlns:p14="http://schemas.microsoft.com/office/powerpoint/2010/main" val="13909248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biliary tract cancer; CRC, colorectal cancer; DCR, disease control rate; GEJ, gastroesophageal junction</a:t>
            </a:r>
            <a:r>
              <a:rPr lang="en-US" dirty="0"/>
              <a:t>; </a:t>
            </a:r>
            <a:r>
              <a:rPr lang="en-US" i="1" dirty="0"/>
              <a:t>GI, gastrointestinal; NSCLC, non-small-cell lung cancer; ORR, overall response rate; PDAC, pancreatic ductal </a:t>
            </a:r>
            <a:r>
              <a:rPr lang="en-US" b="0" i="1" dirty="0">
                <a:solidFill>
                  <a:srgbClr val="202124"/>
                </a:solidFill>
                <a:effectLst/>
                <a:latin typeface="Roboto" panose="02000000000000000000" pitchFamily="2" charset="0"/>
              </a:rPr>
              <a:t>adenocarcinoma.</a:t>
            </a:r>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56</a:t>
            </a:fld>
            <a:endParaRPr lang="en-US" dirty="0"/>
          </a:p>
        </p:txBody>
      </p:sp>
    </p:spTree>
    <p:extLst>
      <p:ext uri="{BB962C8B-B14F-4D97-AF65-F5344CB8AC3E}">
        <p14:creationId xmlns:p14="http://schemas.microsoft.com/office/powerpoint/2010/main" val="3402196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by independent review committee; DCR, disease control rate; DoR, duration of response; ECOG PS, Eastern Cooperative Oncology Group performance status; EOT, end of treatment; ORR, overall response rate; OS, overall survival; PK, pharmacokinetics; PO, orally; PFS, progression-free survival; PS, performance status; TTR, time to response.</a:t>
            </a:r>
          </a:p>
          <a:p>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57</a:t>
            </a:fld>
            <a:endParaRPr lang="en-US" dirty="0"/>
          </a:p>
        </p:txBody>
      </p:sp>
    </p:spTree>
    <p:extLst>
      <p:ext uri="{BB962C8B-B14F-4D97-AF65-F5344CB8AC3E}">
        <p14:creationId xmlns:p14="http://schemas.microsoft.com/office/powerpoint/2010/main" val="10341697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ECOG PS, Eastern Cooperative Oncology Group performance status; mets, metastases.</a:t>
            </a:r>
          </a:p>
          <a:p>
            <a:endParaRPr lang="en-US" dirty="0"/>
          </a:p>
        </p:txBody>
      </p:sp>
      <p:sp>
        <p:nvSpPr>
          <p:cNvPr id="4" name="Slide Number Placeholder 3"/>
          <p:cNvSpPr>
            <a:spLocks noGrp="1"/>
          </p:cNvSpPr>
          <p:nvPr>
            <p:ph type="sldNum" sz="quarter" idx="5"/>
          </p:nvPr>
        </p:nvSpPr>
        <p:spPr/>
        <p:txBody>
          <a:bodyPr/>
          <a:lstStyle/>
          <a:p>
            <a:fld id="{71139804-EEAD-4545-8BE4-81E04A7275F5}" type="slidenum">
              <a:rPr lang="en-US" smtClean="0"/>
              <a:t>58</a:t>
            </a:fld>
            <a:endParaRPr lang="en-US" dirty="0"/>
          </a:p>
        </p:txBody>
      </p:sp>
    </p:spTree>
    <p:extLst>
      <p:ext uri="{BB962C8B-B14F-4D97-AF65-F5344CB8AC3E}">
        <p14:creationId xmlns:p14="http://schemas.microsoft.com/office/powerpoint/2010/main" val="766536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FOLFIRINOX, 5-fluorouracil, leucovorin, irinotecan, oxaliplatin, and gemcitabine.</a:t>
            </a:r>
          </a:p>
        </p:txBody>
      </p:sp>
      <p:sp>
        <p:nvSpPr>
          <p:cNvPr id="4" name="Slide Number Placeholder 3"/>
          <p:cNvSpPr>
            <a:spLocks noGrp="1"/>
          </p:cNvSpPr>
          <p:nvPr>
            <p:ph type="sldNum" sz="quarter" idx="5"/>
          </p:nvPr>
        </p:nvSpPr>
        <p:spPr/>
        <p:txBody>
          <a:bodyPr/>
          <a:lstStyle/>
          <a:p>
            <a:fld id="{71139804-EEAD-4545-8BE4-81E04A7275F5}" type="slidenum">
              <a:rPr lang="en-US" smtClean="0"/>
              <a:t>59</a:t>
            </a:fld>
            <a:endParaRPr lang="en-US" dirty="0"/>
          </a:p>
        </p:txBody>
      </p:sp>
    </p:spTree>
    <p:extLst>
      <p:ext uri="{BB962C8B-B14F-4D97-AF65-F5344CB8AC3E}">
        <p14:creationId xmlns:p14="http://schemas.microsoft.com/office/powerpoint/2010/main" val="36340053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NE, not estimable; ORR, overall response rate; OS, overall survival; PFS, progression-free survival.</a:t>
            </a:r>
          </a:p>
        </p:txBody>
      </p:sp>
      <p:sp>
        <p:nvSpPr>
          <p:cNvPr id="4" name="Slide Number Placeholder 3"/>
          <p:cNvSpPr>
            <a:spLocks noGrp="1"/>
          </p:cNvSpPr>
          <p:nvPr>
            <p:ph type="sldNum" sz="quarter" idx="5"/>
          </p:nvPr>
        </p:nvSpPr>
        <p:spPr/>
        <p:txBody>
          <a:bodyPr/>
          <a:lstStyle/>
          <a:p>
            <a:fld id="{71139804-EEAD-4545-8BE4-81E04A7275F5}" type="slidenum">
              <a:rPr lang="en-US" smtClean="0"/>
              <a:t>60</a:t>
            </a:fld>
            <a:endParaRPr lang="en-US" dirty="0"/>
          </a:p>
        </p:txBody>
      </p:sp>
    </p:spTree>
    <p:extLst>
      <p:ext uri="{BB962C8B-B14F-4D97-AF65-F5344CB8AC3E}">
        <p14:creationId xmlns:p14="http://schemas.microsoft.com/office/powerpoint/2010/main" val="8016089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TRAE, treatment-related adverse events.</a:t>
            </a:r>
          </a:p>
        </p:txBody>
      </p:sp>
      <p:sp>
        <p:nvSpPr>
          <p:cNvPr id="4" name="Slide Number Placeholder 3"/>
          <p:cNvSpPr>
            <a:spLocks noGrp="1"/>
          </p:cNvSpPr>
          <p:nvPr>
            <p:ph type="sldNum" sz="quarter" idx="5"/>
          </p:nvPr>
        </p:nvSpPr>
        <p:spPr/>
        <p:txBody>
          <a:bodyPr/>
          <a:lstStyle/>
          <a:p>
            <a:fld id="{71139804-EEAD-4545-8BE4-81E04A7275F5}" type="slidenum">
              <a:rPr lang="en-US" smtClean="0"/>
              <a:t>61</a:t>
            </a:fld>
            <a:endParaRPr lang="en-US" dirty="0"/>
          </a:p>
        </p:txBody>
      </p:sp>
    </p:spTree>
    <p:extLst>
      <p:ext uri="{BB962C8B-B14F-4D97-AF65-F5344CB8AC3E}">
        <p14:creationId xmlns:p14="http://schemas.microsoft.com/office/powerpoint/2010/main" val="28862873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ORR, overall response rate.</a:t>
            </a:r>
          </a:p>
        </p:txBody>
      </p:sp>
      <p:sp>
        <p:nvSpPr>
          <p:cNvPr id="4" name="Slide Number Placeholder 3"/>
          <p:cNvSpPr>
            <a:spLocks noGrp="1"/>
          </p:cNvSpPr>
          <p:nvPr>
            <p:ph type="sldNum" sz="quarter" idx="5"/>
          </p:nvPr>
        </p:nvSpPr>
        <p:spPr/>
        <p:txBody>
          <a:bodyPr/>
          <a:lstStyle/>
          <a:p>
            <a:fld id="{71139804-EEAD-4545-8BE4-81E04A7275F5}" type="slidenum">
              <a:rPr lang="en-US" smtClean="0"/>
              <a:t>62</a:t>
            </a:fld>
            <a:endParaRPr lang="en-US" dirty="0"/>
          </a:p>
        </p:txBody>
      </p:sp>
    </p:spTree>
    <p:extLst>
      <p:ext uri="{BB962C8B-B14F-4D97-AF65-F5344CB8AC3E}">
        <p14:creationId xmlns:p14="http://schemas.microsoft.com/office/powerpoint/2010/main" val="35055900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5833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202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898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1401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09881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0122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516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163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69345829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CCO Independent Conference Highlights of the 2022 ASCO Gastrointestinal Cancers Symposium (GICS)</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01004" y="6406819"/>
            <a:ext cx="72991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Amgen and Merck Sharp &amp; Dohme Corporation.</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eaLnBrk="1" hangingPunct="1">
              <a:spcBef>
                <a:spcPct val="0"/>
              </a:spcBef>
              <a:spcAft>
                <a:spcPct val="0"/>
              </a:spcAft>
              <a:defRPr/>
            </a:pPr>
            <a:r>
              <a:rPr kumimoji="0" lang="en-US" sz="2200" b="1" u="none" strike="noStrike" kern="0" cap="none" spc="0" normalizeH="0" baseline="0" noProof="0" dirty="0">
                <a:ln>
                  <a:noFill/>
                </a:ln>
                <a:solidFill>
                  <a:schemeClr val="bg2"/>
                </a:solidFill>
                <a:effectLst/>
                <a:uLnTx/>
                <a:uFillTx/>
                <a:latin typeface="Calibri" panose="020F0502020204030204" pitchFamily="34" charset="0"/>
                <a:ea typeface="+mn-ea"/>
                <a:cs typeface="+mn-cs"/>
              </a:rPr>
              <a:t>CCO Independent Conference Coverage Highlights*</a:t>
            </a:r>
            <a:br>
              <a:rPr kumimoji="0" lang="en-US" sz="2200" b="1" u="none" strike="noStrike" kern="0" cap="none" spc="0" normalizeH="0" baseline="0" noProof="0" dirty="0">
                <a:ln>
                  <a:noFill/>
                </a:ln>
                <a:solidFill>
                  <a:schemeClr val="bg2"/>
                </a:solidFill>
                <a:effectLst/>
                <a:uLnTx/>
                <a:uFillTx/>
                <a:latin typeface="Calibri" panose="020F0502020204030204" pitchFamily="34" charset="0"/>
                <a:ea typeface="+mn-ea"/>
                <a:cs typeface="+mn-cs"/>
              </a:rPr>
            </a:br>
            <a:r>
              <a:rPr lang="en-US" sz="1600" i="1" dirty="0">
                <a:solidFill>
                  <a:schemeClr val="bg2"/>
                </a:solidFill>
                <a:latin typeface="Calibri" panose="020F0502020204030204" pitchFamily="34" charset="0"/>
                <a:cs typeface="Calibri" panose="020F0502020204030204" pitchFamily="34" charset="0"/>
              </a:rPr>
              <a:t>2022 ASCO Gastrointestinal Cancers Symposium, January 20-22</a:t>
            </a:r>
          </a:p>
          <a:p>
            <a:pPr lvl="0" eaLnBrk="1" hangingPunct="1">
              <a:spcBef>
                <a:spcPct val="0"/>
              </a:spcBef>
              <a:spcAft>
                <a:spcPct val="0"/>
              </a:spcAft>
              <a:defRPr/>
            </a:pPr>
            <a:r>
              <a:rPr lang="en-US" sz="1600" i="1" dirty="0">
                <a:solidFill>
                  <a:schemeClr val="bg2"/>
                </a:solidFill>
                <a:latin typeface="Calibri" panose="020F0502020204030204" pitchFamily="34" charset="0"/>
                <a:cs typeface="Calibri" panose="020F0502020204030204" pitchFamily="34" charset="0"/>
              </a:rPr>
              <a:t>San Francisco, California</a:t>
            </a:r>
            <a:endParaRPr lang="en-US" i="1" dirty="0">
              <a:solidFill>
                <a:schemeClr val="bg2"/>
              </a:solidFill>
            </a:endParaRPr>
          </a:p>
          <a:p>
            <a:pPr lvl="0" eaLnBrk="1" hangingPunct="1">
              <a:spcBef>
                <a:spcPct val="0"/>
              </a:spcBef>
              <a:spcAft>
                <a:spcPct val="0"/>
              </a:spcAft>
              <a:defRPr/>
            </a:pPr>
            <a:br>
              <a:rPr kumimoji="0" lang="en-US" sz="1600" b="0" u="none" strike="noStrike" kern="0" cap="none" spc="0" normalizeH="0" baseline="0" noProof="0" dirty="0">
                <a:ln>
                  <a:noFill/>
                </a:ln>
                <a:solidFill>
                  <a:schemeClr val="bg2"/>
                </a:solidFill>
                <a:effectLst/>
                <a:uLnTx/>
                <a:uFillTx/>
                <a:latin typeface="Calibri" panose="020F0502020204030204" pitchFamily="34" charset="0"/>
                <a:ea typeface="+mn-ea"/>
                <a:cs typeface="+mn-cs"/>
              </a:rPr>
            </a:br>
            <a:endParaRPr kumimoji="0" lang="en-US" altLang="en-US" sz="1600" b="0" u="none" strike="noStrike" kern="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08BFBDD3-08F0-4702-AD99-0652B1433CAE}"/>
              </a:ext>
            </a:extLst>
          </p:cNvPr>
          <p:cNvGrpSpPr/>
          <p:nvPr/>
        </p:nvGrpSpPr>
        <p:grpSpPr>
          <a:xfrm>
            <a:off x="4230940" y="3410712"/>
            <a:ext cx="3552319" cy="564305"/>
            <a:chOff x="9356572" y="6247160"/>
            <a:chExt cx="3552319" cy="564305"/>
          </a:xfrm>
        </p:grpSpPr>
        <p:pic>
          <p:nvPicPr>
            <p:cNvPr id="11" name="Picture 10" descr="A picture containing text, ax, wheel&#10;&#10;Description automatically generated">
              <a:extLst>
                <a:ext uri="{FF2B5EF4-FFF2-40B4-BE49-F238E27FC236}">
                  <a16:creationId xmlns:a16="http://schemas.microsoft.com/office/drawing/2014/main" id="{D446A01D-4D23-484F-9D4D-CFDD313BD4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24080" y="6247160"/>
              <a:ext cx="768578" cy="252190"/>
            </a:xfrm>
            <a:prstGeom prst="rect">
              <a:avLst/>
            </a:prstGeom>
          </p:spPr>
        </p:pic>
        <p:sp>
          <p:nvSpPr>
            <p:cNvPr id="12" name="Rectangle 8">
              <a:extLst>
                <a:ext uri="{FF2B5EF4-FFF2-40B4-BE49-F238E27FC236}">
                  <a16:creationId xmlns:a16="http://schemas.microsoft.com/office/drawing/2014/main" id="{B52ED4F8-709B-4A5F-95E9-B0F7BFD63D70}"/>
                </a:ext>
              </a:extLst>
            </p:cNvPr>
            <p:cNvSpPr>
              <a:spLocks noChangeArrowheads="1"/>
            </p:cNvSpPr>
            <p:nvPr/>
          </p:nvSpPr>
          <p:spPr bwMode="auto">
            <a:xfrm>
              <a:off x="9356572" y="6411355"/>
              <a:ext cx="3552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65BC-7BBF-4A1D-A13A-98A0152A6211}"/>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16EF11A4-00CC-4080-9B3D-42DC0C543D35}"/>
              </a:ext>
            </a:extLst>
          </p:cNvPr>
          <p:cNvSpPr>
            <a:spLocks noGrp="1"/>
          </p:cNvSpPr>
          <p:nvPr>
            <p:ph sz="half" idx="1"/>
          </p:nvPr>
        </p:nvSpPr>
        <p:spPr>
          <a:xfrm>
            <a:off x="601820" y="1510730"/>
            <a:ext cx="5433644" cy="4678738"/>
          </a:xfrm>
        </p:spPr>
        <p:txBody>
          <a:bodyPr/>
          <a:lstStyle/>
          <a:p>
            <a:pPr marL="0" indent="0">
              <a:spcBef>
                <a:spcPts val="0"/>
              </a:spcBef>
              <a:spcAft>
                <a:spcPts val="0"/>
              </a:spcAft>
              <a:buNone/>
            </a:pPr>
            <a:r>
              <a:rPr lang="en-US" sz="2600" b="1" dirty="0">
                <a:solidFill>
                  <a:schemeClr val="accent3"/>
                </a:solidFill>
              </a:rPr>
              <a:t>Manish A. Shah, MD</a:t>
            </a:r>
          </a:p>
          <a:p>
            <a:pPr marL="0" indent="0">
              <a:spcBef>
                <a:spcPts val="0"/>
              </a:spcBef>
              <a:spcAft>
                <a:spcPts val="0"/>
              </a:spcAft>
              <a:buNone/>
            </a:pPr>
            <a:r>
              <a:rPr lang="en-US" sz="2400" i="1" dirty="0"/>
              <a:t>Bartlett Family Associate Professor of Gastrointestinal Oncology </a:t>
            </a:r>
          </a:p>
          <a:p>
            <a:pPr marL="0" indent="0">
              <a:spcBef>
                <a:spcPts val="0"/>
              </a:spcBef>
              <a:spcAft>
                <a:spcPts val="0"/>
              </a:spcAft>
              <a:buNone/>
            </a:pPr>
            <a:r>
              <a:rPr lang="en-US" sz="2400" i="1" dirty="0"/>
              <a:t>Chief</a:t>
            </a:r>
            <a:r>
              <a:rPr lang="en-US" sz="2400" dirty="0"/>
              <a:t>, Solid Tumor Services</a:t>
            </a:r>
          </a:p>
          <a:p>
            <a:pPr marL="0" indent="0">
              <a:spcBef>
                <a:spcPts val="0"/>
              </a:spcBef>
              <a:spcAft>
                <a:spcPts val="0"/>
              </a:spcAft>
              <a:buNone/>
            </a:pPr>
            <a:r>
              <a:rPr lang="en-US" sz="2400" dirty="0"/>
              <a:t>Director, Gastrointestinal Oncology Program</a:t>
            </a:r>
          </a:p>
          <a:p>
            <a:pPr marL="0" indent="0">
              <a:spcBef>
                <a:spcPts val="0"/>
              </a:spcBef>
              <a:spcAft>
                <a:spcPts val="0"/>
              </a:spcAft>
              <a:buNone/>
            </a:pPr>
            <a:r>
              <a:rPr lang="en-US" sz="2400" dirty="0"/>
              <a:t>Co-Director, Center for Advanced Digestive Care</a:t>
            </a:r>
          </a:p>
          <a:p>
            <a:pPr marL="0" indent="0">
              <a:spcBef>
                <a:spcPts val="0"/>
              </a:spcBef>
              <a:spcAft>
                <a:spcPts val="0"/>
              </a:spcAft>
              <a:buNone/>
            </a:pPr>
            <a:r>
              <a:rPr lang="en-US" sz="2400" dirty="0"/>
              <a:t>Weill Cornell Medical College</a:t>
            </a:r>
          </a:p>
          <a:p>
            <a:pPr marL="0" indent="0">
              <a:spcBef>
                <a:spcPts val="0"/>
              </a:spcBef>
              <a:spcAft>
                <a:spcPts val="0"/>
              </a:spcAft>
              <a:buNone/>
            </a:pPr>
            <a:r>
              <a:rPr lang="en-US" sz="2400" dirty="0"/>
              <a:t>New York-Presbyterian Hospital</a:t>
            </a:r>
          </a:p>
          <a:p>
            <a:pPr marL="0" indent="0">
              <a:spcBef>
                <a:spcPts val="0"/>
              </a:spcBef>
              <a:spcAft>
                <a:spcPts val="0"/>
              </a:spcAft>
              <a:buNone/>
            </a:pPr>
            <a:r>
              <a:rPr lang="en-US" sz="2400" dirty="0"/>
              <a:t>New York, New York</a:t>
            </a:r>
          </a:p>
        </p:txBody>
      </p:sp>
      <p:sp>
        <p:nvSpPr>
          <p:cNvPr id="5" name="Content Placeholder 4">
            <a:extLst>
              <a:ext uri="{FF2B5EF4-FFF2-40B4-BE49-F238E27FC236}">
                <a16:creationId xmlns:a16="http://schemas.microsoft.com/office/drawing/2014/main" id="{A1A877DB-3D0B-43E5-8410-F3AE0AC2741D}"/>
              </a:ext>
            </a:extLst>
          </p:cNvPr>
          <p:cNvSpPr>
            <a:spLocks noGrp="1"/>
          </p:cNvSpPr>
          <p:nvPr>
            <p:ph sz="half" idx="2"/>
          </p:nvPr>
        </p:nvSpPr>
        <p:spPr>
          <a:xfrm>
            <a:off x="6035464" y="1510730"/>
            <a:ext cx="5229570" cy="4679462"/>
          </a:xfrm>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600" b="1" i="0" u="none" strike="noStrike" kern="0" cap="none" spc="0" normalizeH="0" baseline="0" noProof="0" dirty="0">
                <a:ln>
                  <a:noFill/>
                </a:ln>
                <a:solidFill>
                  <a:srgbClr val="E1471D"/>
                </a:solidFill>
                <a:effectLst/>
                <a:uLnTx/>
                <a:uFillTx/>
              </a:rPr>
              <a:t>Rachna Shroff, MD</a:t>
            </a:r>
            <a:br>
              <a:rPr kumimoji="0" lang="en-US" b="1" i="0" u="none" strike="noStrike" kern="0" cap="none" spc="0" normalizeH="0" baseline="0" noProof="0" dirty="0">
                <a:ln>
                  <a:noFill/>
                </a:ln>
                <a:solidFill>
                  <a:srgbClr val="E1471D"/>
                </a:solidFill>
                <a:effectLst/>
                <a:uLnTx/>
                <a:uFillTx/>
              </a:rPr>
            </a:br>
            <a:r>
              <a:rPr kumimoji="0" lang="en-US" sz="2400" b="0" i="1" u="none" strike="noStrike" kern="0" cap="none" spc="0" normalizeH="0" baseline="0" noProof="0" dirty="0">
                <a:ln>
                  <a:noFill/>
                </a:ln>
                <a:solidFill>
                  <a:srgbClr val="000000"/>
                </a:solidFill>
                <a:effectLst/>
                <a:uLnTx/>
                <a:uFillTx/>
              </a:rPr>
              <a:t>Associate Professor of Medicine</a:t>
            </a:r>
            <a:br>
              <a:rPr kumimoji="0" lang="en-US" sz="2400" b="0" i="1" u="none" strike="noStrike" kern="0" cap="none" spc="0" normalizeH="0" baseline="0" noProof="0" dirty="0">
                <a:ln>
                  <a:noFill/>
                </a:ln>
                <a:solidFill>
                  <a:srgbClr val="000000"/>
                </a:solidFill>
                <a:effectLst/>
                <a:uLnTx/>
                <a:uFillTx/>
              </a:rPr>
            </a:br>
            <a:r>
              <a:rPr kumimoji="0" lang="en-US" sz="2400" b="0" i="1" u="none" strike="noStrike" kern="0" cap="none" spc="0" normalizeH="0" baseline="0" noProof="0" dirty="0">
                <a:ln>
                  <a:noFill/>
                </a:ln>
                <a:solidFill>
                  <a:srgbClr val="000000"/>
                </a:solidFill>
                <a:effectLst/>
                <a:uLnTx/>
                <a:uFillTx/>
              </a:rPr>
              <a:t>Chief, </a:t>
            </a:r>
            <a:r>
              <a:rPr kumimoji="0" lang="en-US" sz="2400" b="0" u="none" strike="noStrike" kern="0" cap="none" spc="0" normalizeH="0" baseline="0" noProof="0" dirty="0">
                <a:ln>
                  <a:noFill/>
                </a:ln>
                <a:solidFill>
                  <a:srgbClr val="000000"/>
                </a:solidFill>
                <a:effectLst/>
                <a:uLnTx/>
                <a:uFillTx/>
              </a:rPr>
              <a:t>Section of GI Medical Oncology</a:t>
            </a:r>
            <a:br>
              <a:rPr kumimoji="0" lang="en-US" sz="2400" b="0" u="none" strike="noStrike" kern="0" cap="none" spc="0" normalizeH="0" baseline="0" noProof="0" dirty="0">
                <a:ln>
                  <a:noFill/>
                </a:ln>
                <a:solidFill>
                  <a:srgbClr val="000000"/>
                </a:solidFill>
                <a:effectLst/>
                <a:uLnTx/>
                <a:uFillTx/>
              </a:rPr>
            </a:br>
            <a:r>
              <a:rPr kumimoji="0" lang="en-US" sz="2400" b="0" i="1" u="none" strike="noStrike" kern="0" cap="none" spc="0" normalizeH="0" baseline="0" noProof="0" dirty="0">
                <a:ln>
                  <a:noFill/>
                </a:ln>
                <a:solidFill>
                  <a:srgbClr val="000000"/>
                </a:solidFill>
                <a:effectLst/>
                <a:uLnTx/>
                <a:uFillTx/>
              </a:rPr>
              <a:t>Director</a:t>
            </a:r>
            <a:r>
              <a:rPr kumimoji="0" lang="en-US" sz="2400" b="0" u="none" strike="noStrike" kern="0" cap="none" spc="0" normalizeH="0" baseline="0" noProof="0" dirty="0">
                <a:ln>
                  <a:noFill/>
                </a:ln>
                <a:solidFill>
                  <a:srgbClr val="000000"/>
                </a:solidFill>
                <a:effectLst/>
                <a:uLnTx/>
                <a:uFillTx/>
              </a:rPr>
              <a:t>, UACC Clinical Trials Office</a:t>
            </a:r>
            <a:br>
              <a:rPr kumimoji="0" lang="en-US" sz="2400" b="0" u="none" strike="noStrike" kern="0" cap="none" spc="0" normalizeH="0" baseline="0" noProof="0" dirty="0">
                <a:ln>
                  <a:noFill/>
                </a:ln>
                <a:solidFill>
                  <a:srgbClr val="000000"/>
                </a:solidFill>
                <a:effectLst/>
                <a:uLnTx/>
                <a:uFillTx/>
              </a:rPr>
            </a:br>
            <a:r>
              <a:rPr lang="en-US" sz="2400" dirty="0">
                <a:solidFill>
                  <a:srgbClr val="000000"/>
                </a:solidFill>
              </a:rPr>
              <a:t>The University of Arizona Cancer Center</a:t>
            </a:r>
            <a:br>
              <a:rPr lang="en-US" sz="2400" dirty="0">
                <a:solidFill>
                  <a:srgbClr val="000000"/>
                </a:solidFill>
              </a:rPr>
            </a:br>
            <a:r>
              <a:rPr kumimoji="0" lang="en-US" sz="2400" b="0" u="none" strike="noStrike" kern="0" cap="none" spc="0" normalizeH="0" baseline="0" noProof="0" dirty="0">
                <a:ln>
                  <a:noFill/>
                </a:ln>
                <a:solidFill>
                  <a:srgbClr val="000000"/>
                </a:solidFill>
                <a:effectLst/>
                <a:uLnTx/>
                <a:uFillTx/>
              </a:rPr>
              <a:t>Tucson, Arizona</a:t>
            </a:r>
          </a:p>
        </p:txBody>
      </p:sp>
    </p:spTree>
    <p:extLst>
      <p:ext uri="{BB962C8B-B14F-4D97-AF65-F5344CB8AC3E}">
        <p14:creationId xmlns:p14="http://schemas.microsoft.com/office/powerpoint/2010/main" val="4054242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6"/>
            <a:ext cx="10877529" cy="4899183"/>
          </a:xfrm>
        </p:spPr>
        <p:txBody>
          <a:bodyPr rtlCol="0">
            <a:normAutofit/>
          </a:bodyPr>
          <a:lstStyle/>
          <a:p>
            <a:pPr marL="0" indent="0">
              <a:buClr>
                <a:schemeClr val="accent6"/>
              </a:buClr>
              <a:buNone/>
              <a:defRPr/>
            </a:pPr>
            <a:r>
              <a:rPr lang="en-US" sz="2600" dirty="0"/>
              <a:t>The </a:t>
            </a:r>
            <a:r>
              <a:rPr lang="en-US" sz="2600" b="1" i="1" dirty="0"/>
              <a:t>faculty</a:t>
            </a:r>
            <a:r>
              <a:rPr lang="en-US" sz="2600" dirty="0"/>
              <a:t> reported the following financial relationships or relationships to products or devices they have with commercial interests related to the content of this CME/CE activity:</a:t>
            </a:r>
            <a:endParaRPr lang="en-US" sz="2600" b="1" dirty="0">
              <a:solidFill>
                <a:srgbClr val="E1471D"/>
              </a:solidFill>
            </a:endParaRPr>
          </a:p>
          <a:p>
            <a:pPr marL="0" indent="0">
              <a:buClr>
                <a:schemeClr val="accent6"/>
              </a:buClr>
              <a:buNone/>
              <a:defRPr/>
            </a:pPr>
            <a:r>
              <a:rPr lang="en-US" sz="2400" b="1" dirty="0">
                <a:solidFill>
                  <a:schemeClr val="accent3"/>
                </a:solidFill>
              </a:rPr>
              <a:t>Manish A. Shah, MD, </a:t>
            </a:r>
            <a:r>
              <a:rPr lang="en-US" sz="2400" dirty="0"/>
              <a:t>has disclosed that he has received funds for research support from Bristol-Myers Squibb and Merck. </a:t>
            </a:r>
          </a:p>
          <a:p>
            <a:pPr marL="0" indent="0">
              <a:buClr>
                <a:schemeClr val="accent6"/>
              </a:buClr>
              <a:buNone/>
              <a:defRPr/>
            </a:pPr>
            <a:r>
              <a:rPr kumimoji="0" lang="en-US" sz="2400" b="1" i="0" u="none" strike="noStrike" kern="0" cap="none" spc="0" normalizeH="0" baseline="0" noProof="0" dirty="0">
                <a:ln>
                  <a:noFill/>
                </a:ln>
                <a:solidFill>
                  <a:srgbClr val="E1471D"/>
                </a:solidFill>
                <a:effectLst/>
                <a:uLnTx/>
                <a:uFillTx/>
              </a:rPr>
              <a:t>Rachna Shroff, MD</a:t>
            </a:r>
            <a:r>
              <a:rPr lang="en-US" sz="2400" b="1" dirty="0">
                <a:solidFill>
                  <a:schemeClr val="accent3"/>
                </a:solidFill>
              </a:rPr>
              <a:t>,</a:t>
            </a:r>
            <a:r>
              <a:rPr lang="en-US" sz="2400" dirty="0"/>
              <a:t> has disclosed that she has received consulting fees from AstraZeneca, Boehringer Ingelheim, CAMI, Clovis, Genentech, Incyte, Merck, QED Therapeutics, Servier, Taiho, and Zymeworks and funds for research support from Bayer, Bristol-Myers Squibb, Exelixis, IMV, Loxo, Merck, Novocure, NuCana, Pieris, QED Therapeutics, Rafael, Seagen, and Taiho.</a:t>
            </a:r>
          </a:p>
          <a:p>
            <a:pPr marL="0" indent="0">
              <a:buClr>
                <a:schemeClr val="accent6"/>
              </a:buClr>
              <a:buNone/>
              <a:defRPr/>
            </a:pPr>
            <a:endParaRPr lang="en-US" sz="2400" dirty="0"/>
          </a:p>
          <a:p>
            <a:pPr marL="0" indent="0">
              <a:buNone/>
            </a:pPr>
            <a:endParaRPr lang="en-US" dirty="0"/>
          </a:p>
        </p:txBody>
      </p:sp>
    </p:spTree>
    <p:extLst>
      <p:ext uri="{BB962C8B-B14F-4D97-AF65-F5344CB8AC3E}">
        <p14:creationId xmlns:p14="http://schemas.microsoft.com/office/powerpoint/2010/main" val="167636169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107F-7DDA-4A24-938D-081834BCE78B}"/>
              </a:ext>
            </a:extLst>
          </p:cNvPr>
          <p:cNvSpPr>
            <a:spLocks noGrp="1"/>
          </p:cNvSpPr>
          <p:nvPr>
            <p:ph type="title"/>
          </p:nvPr>
        </p:nvSpPr>
        <p:spPr/>
        <p:txBody>
          <a:bodyPr/>
          <a:lstStyle/>
          <a:p>
            <a:r>
              <a:rPr lang="en-US" dirty="0"/>
              <a:t>Rectal Cancers</a:t>
            </a:r>
          </a:p>
        </p:txBody>
      </p:sp>
    </p:spTree>
    <p:extLst>
      <p:ext uri="{BB962C8B-B14F-4D97-AF65-F5344CB8AC3E}">
        <p14:creationId xmlns:p14="http://schemas.microsoft.com/office/powerpoint/2010/main" val="1361548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Neoadjuvant PD-1 Blockade in Advanced </a:t>
            </a:r>
            <a:br>
              <a:rPr lang="en-US" dirty="0"/>
            </a:br>
            <a:r>
              <a:rPr lang="en-US" dirty="0"/>
              <a:t>MMRd Rectal Adenocarcinoma: Study Design</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pPr>
              <a:spcBef>
                <a:spcPts val="0"/>
              </a:spcBef>
              <a:spcAft>
                <a:spcPts val="0"/>
              </a:spcAft>
            </a:pPr>
            <a:r>
              <a:rPr lang="en-US" dirty="0"/>
              <a:t>Non-randomized, prospective, single-arm, phase II study of patients with stage II/III MMRd rectal cancer </a:t>
            </a:r>
            <a:endParaRPr lang="en-US" altLang="en-US" sz="24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4865720" y="3723777"/>
            <a:ext cx="4997324" cy="95050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lang="en-US" altLang="en-US" sz="2400" b="1" dirty="0">
                <a:solidFill>
                  <a:schemeClr val="tx1"/>
                </a:solidFill>
                <a:latin typeface="Calibri" panose="020F0502020204030204" pitchFamily="34" charset="0"/>
                <a:cs typeface="Calibri" panose="020F0502020204030204" pitchFamily="34" charset="0"/>
              </a:rPr>
              <a:t>D</a:t>
            </a:r>
            <a:r>
              <a:rPr kumimoji="0" lang="en-US" altLang="en-US" sz="24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ostarlimab</a:t>
            </a:r>
            <a:r>
              <a:rPr kumimoji="0" lang="en-US" altLang="en-US" sz="24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500 mg IV Q3W for 6 mo</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lang="en-US" altLang="en-US" sz="2400" dirty="0">
                <a:solidFill>
                  <a:schemeClr val="tx1"/>
                </a:solidFill>
                <a:latin typeface="Calibri" panose="020F0502020204030204" pitchFamily="34" charset="0"/>
                <a:cs typeface="Calibri" panose="020F0502020204030204" pitchFamily="34" charset="0"/>
              </a:rPr>
              <a:t>± </a:t>
            </a:r>
            <a:r>
              <a:rPr lang="en-US" altLang="en-US" sz="2400" b="1" dirty="0">
                <a:solidFill>
                  <a:schemeClr val="tx1"/>
                </a:solidFill>
                <a:latin typeface="Calibri" panose="020F0502020204030204" pitchFamily="34" charset="0"/>
                <a:cs typeface="Calibri" panose="020F0502020204030204" pitchFamily="34" charset="0"/>
              </a:rPr>
              <a:t>Chemoradiotherapy</a:t>
            </a:r>
            <a:r>
              <a:rPr lang="en-US" altLang="en-US" sz="2400" dirty="0">
                <a:solidFill>
                  <a:schemeClr val="tx1"/>
                </a:solidFill>
                <a:latin typeface="Calibri" panose="020F0502020204030204" pitchFamily="34" charset="0"/>
                <a:cs typeface="Calibri" panose="020F0502020204030204" pitchFamily="34" charset="0"/>
              </a:rPr>
              <a:t>*</a:t>
            </a:r>
            <a:endParaRPr kumimoji="0" lang="en-US" altLang="en-US" sz="24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280766" y="3405961"/>
            <a:ext cx="3652516"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kumimoji="0" lang="en-GB" altLang="en-US" sz="2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Adults with </a:t>
            </a:r>
            <a:r>
              <a:rPr kumimoji="0" lang="en-US" altLang="en-US" sz="2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a:t>
            </a:r>
            <a:r>
              <a:rPr lang="en-US" sz="2400" dirty="0">
                <a:solidFill>
                  <a:schemeClr val="bg1"/>
                </a:solidFill>
                <a:latin typeface="Calibri" panose="020F0502020204030204" pitchFamily="34" charset="0"/>
                <a:cs typeface="Calibri" panose="020F0502020204030204" pitchFamily="34" charset="0"/>
              </a:rPr>
              <a:t>tage II/III </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cs typeface="Calibri" panose="020F0502020204030204" pitchFamily="34" charset="0"/>
              </a:rPr>
              <a:t>MRI-staged, MSI-H or MMRd</a:t>
            </a:r>
            <a:r>
              <a:rPr lang="en-GB" altLang="en-US" sz="2400" dirty="0">
                <a:solidFill>
                  <a:schemeClr val="bg1"/>
                </a:solidFill>
                <a:latin typeface="Calibri" panose="020F0502020204030204" pitchFamily="34" charset="0"/>
                <a:cs typeface="Calibri" panose="020F0502020204030204" pitchFamily="34" charset="0"/>
              </a:rPr>
              <a:t>; ECOG PS 0/1; </a:t>
            </a:r>
            <a:br>
              <a:rPr lang="en-GB" altLang="en-US" sz="2400" dirty="0">
                <a:solidFill>
                  <a:schemeClr val="bg1"/>
                </a:solidFill>
                <a:latin typeface="Calibri" panose="020F0502020204030204" pitchFamily="34" charset="0"/>
                <a:cs typeface="Calibri" panose="020F0502020204030204" pitchFamily="34" charset="0"/>
              </a:rPr>
            </a:br>
            <a:r>
              <a:rPr lang="en-GB" altLang="en-US" sz="2400" dirty="0">
                <a:solidFill>
                  <a:schemeClr val="bg1"/>
                </a:solidFill>
                <a:latin typeface="Calibri" panose="020F0502020204030204" pitchFamily="34" charset="0"/>
                <a:cs typeface="Calibri" panose="020F0502020204030204" pitchFamily="34" charset="0"/>
              </a:rPr>
              <a:t>no distant metastases</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2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1</a:t>
            </a:r>
            <a:r>
              <a:rPr lang="en-GB" altLang="en-US" sz="2400" dirty="0">
                <a:solidFill>
                  <a:schemeClr val="bg1"/>
                </a:solidFill>
                <a:latin typeface="Calibri" panose="020F0502020204030204" pitchFamily="34" charset="0"/>
                <a:cs typeface="Calibri" panose="020F0502020204030204" pitchFamily="34" charset="0"/>
              </a:rPr>
              <a:t>3</a:t>
            </a:r>
            <a:r>
              <a:rPr kumimoji="0" lang="en-GB" altLang="en-US" sz="2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399097" y="64153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chemeClr val="bg2"/>
                </a:solidFill>
                <a:latin typeface="Calibri" panose="020F0502020204030204" pitchFamily="34" charset="0"/>
                <a:cs typeface="Calibri" panose="020F0502020204030204" pitchFamily="34" charset="0"/>
              </a:rPr>
              <a:t>Lumish</a:t>
            </a:r>
            <a:r>
              <a:rPr kumimoji="0" lang="de-DE"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r>
              <a:rPr lang="en-US" sz="1200" b="0" dirty="0">
                <a:solidFill>
                  <a:schemeClr val="bg2"/>
                </a:solidFill>
                <a:latin typeface="Calibri" panose="020F0502020204030204" pitchFamily="34" charset="0"/>
                <a:cs typeface="Calibri" panose="020F0502020204030204" pitchFamily="34" charset="0"/>
              </a:rPr>
              <a:t> ASCO GI 2022. Abstr 16. NCT04165772.</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17" name="Line 27">
            <a:extLst>
              <a:ext uri="{FF2B5EF4-FFF2-40B4-BE49-F238E27FC236}">
                <a16:creationId xmlns:a16="http://schemas.microsoft.com/office/drawing/2014/main" id="{D1FD7CB6-59BF-4F8C-9944-A8327BCF69AB}"/>
              </a:ext>
            </a:extLst>
          </p:cNvPr>
          <p:cNvSpPr>
            <a:spLocks noChangeShapeType="1"/>
          </p:cNvSpPr>
          <p:nvPr/>
        </p:nvSpPr>
        <p:spPr bwMode="auto">
          <a:xfrm flipV="1">
            <a:off x="3889857" y="4308485"/>
            <a:ext cx="887504"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Content Placeholder 16">
            <a:extLst>
              <a:ext uri="{FF2B5EF4-FFF2-40B4-BE49-F238E27FC236}">
                <a16:creationId xmlns:a16="http://schemas.microsoft.com/office/drawing/2014/main" id="{83DFC870-C34A-4F01-9D93-B1630DCF72C4}"/>
              </a:ext>
            </a:extLst>
          </p:cNvPr>
          <p:cNvSpPr txBox="1">
            <a:spLocks/>
          </p:cNvSpPr>
          <p:nvPr/>
        </p:nvSpPr>
        <p:spPr bwMode="auto">
          <a:xfrm>
            <a:off x="604675" y="5750363"/>
            <a:ext cx="11153938" cy="7086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alt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altLang="en-US"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a:t>
            </a:r>
            <a:r>
              <a:rPr lang="en-US" altLang="en-US" dirty="0">
                <a:solidFill>
                  <a:srgbClr val="000000"/>
                </a:solidFill>
              </a:rPr>
              <a:t>, pathologic CR or clinical CR at 12 mo</a:t>
            </a:r>
          </a:p>
        </p:txBody>
      </p:sp>
      <p:sp>
        <p:nvSpPr>
          <p:cNvPr id="2" name="TextBox 1">
            <a:extLst>
              <a:ext uri="{FF2B5EF4-FFF2-40B4-BE49-F238E27FC236}">
                <a16:creationId xmlns:a16="http://schemas.microsoft.com/office/drawing/2014/main" id="{6D4CF12D-E34D-4BB3-82EE-3B265397292F}"/>
              </a:ext>
            </a:extLst>
          </p:cNvPr>
          <p:cNvSpPr txBox="1"/>
          <p:nvPr/>
        </p:nvSpPr>
        <p:spPr bwMode="auto">
          <a:xfrm>
            <a:off x="4931859" y="4759137"/>
            <a:ext cx="510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*Capecitabine 825 mg/m</a:t>
            </a:r>
            <a:r>
              <a:rPr lang="en-US" b="0" baseline="30000"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 BID concurrent with IMRT</a:t>
            </a:r>
          </a:p>
        </p:txBody>
      </p:sp>
      <p:sp>
        <p:nvSpPr>
          <p:cNvPr id="3" name="TextBox 2">
            <a:extLst>
              <a:ext uri="{FF2B5EF4-FFF2-40B4-BE49-F238E27FC236}">
                <a16:creationId xmlns:a16="http://schemas.microsoft.com/office/drawing/2014/main" id="{4B641A38-D2D9-49D4-A77A-82E9379FC13E}"/>
              </a:ext>
            </a:extLst>
          </p:cNvPr>
          <p:cNvSpPr txBox="1"/>
          <p:nvPr/>
        </p:nvSpPr>
        <p:spPr bwMode="auto">
          <a:xfrm>
            <a:off x="3018253" y="2578568"/>
            <a:ext cx="2018805" cy="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ts val="500"/>
              </a:spcBef>
              <a:spcAft>
                <a:spcPct val="0"/>
              </a:spcAft>
            </a:pPr>
            <a:r>
              <a:rPr lang="en-US" altLang="en-US" sz="1400" dirty="0">
                <a:solidFill>
                  <a:srgbClr val="000000"/>
                </a:solidFill>
                <a:latin typeface="Calibri" panose="020F0502020204030204" pitchFamily="34" charset="0"/>
                <a:cs typeface="Calibri" panose="020F0502020204030204" pitchFamily="34" charset="0"/>
              </a:rPr>
              <a:t>Tumor assessment with endoscopic evaluation:</a:t>
            </a:r>
          </a:p>
          <a:p>
            <a:pPr algn="r">
              <a:spcBef>
                <a:spcPts val="500"/>
              </a:spcBef>
              <a:spcAft>
                <a:spcPct val="0"/>
              </a:spcAft>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Imaging:</a:t>
            </a:r>
          </a:p>
        </p:txBody>
      </p:sp>
      <p:sp>
        <p:nvSpPr>
          <p:cNvPr id="15" name="Line 27">
            <a:extLst>
              <a:ext uri="{FF2B5EF4-FFF2-40B4-BE49-F238E27FC236}">
                <a16:creationId xmlns:a16="http://schemas.microsoft.com/office/drawing/2014/main" id="{1928C2B0-9585-4A66-997B-15E25D14A4C7}"/>
              </a:ext>
            </a:extLst>
          </p:cNvPr>
          <p:cNvSpPr>
            <a:spLocks noChangeShapeType="1"/>
          </p:cNvSpPr>
          <p:nvPr/>
        </p:nvSpPr>
        <p:spPr bwMode="auto">
          <a:xfrm flipV="1">
            <a:off x="4931859" y="3088645"/>
            <a:ext cx="4734657" cy="1183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EFFC49EC-E8AE-48CD-9E09-867088F3B37B}"/>
              </a:ext>
            </a:extLst>
          </p:cNvPr>
          <p:cNvSpPr txBox="1"/>
          <p:nvPr/>
        </p:nvSpPr>
        <p:spPr bwMode="auto">
          <a:xfrm>
            <a:off x="4621893" y="2780868"/>
            <a:ext cx="44503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altLang="en-US" sz="1400" dirty="0">
                <a:solidFill>
                  <a:srgbClr val="000000"/>
                </a:solidFill>
                <a:latin typeface="Calibri" panose="020F0502020204030204" pitchFamily="34" charset="0"/>
                <a:cs typeface="Calibri" panose="020F0502020204030204" pitchFamily="34" charset="0"/>
              </a:rPr>
              <a:t>Baseline      6 wk            3 mo                 6 mo</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B65BBD2-C302-4299-8E34-9D61329011CD}"/>
              </a:ext>
            </a:extLst>
          </p:cNvPr>
          <p:cNvSpPr txBox="1"/>
          <p:nvPr/>
        </p:nvSpPr>
        <p:spPr bwMode="auto">
          <a:xfrm>
            <a:off x="4621893" y="3118201"/>
            <a:ext cx="44503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altLang="en-US" sz="1400" dirty="0">
                <a:solidFill>
                  <a:srgbClr val="000000"/>
                </a:solidFill>
                <a:latin typeface="Calibri" panose="020F0502020204030204" pitchFamily="34" charset="0"/>
                <a:cs typeface="Calibri" panose="020F0502020204030204" pitchFamily="34" charset="0"/>
              </a:rPr>
              <a:t>Baseline                            3 mo                 6 mo</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C9D1AE8-A23F-4D1C-A7B7-11B53A1C3057}"/>
              </a:ext>
            </a:extLst>
          </p:cNvPr>
          <p:cNvSpPr txBox="1"/>
          <p:nvPr/>
        </p:nvSpPr>
        <p:spPr bwMode="auto">
          <a:xfrm>
            <a:off x="9863044" y="3672093"/>
            <a:ext cx="19014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If clinical CR</a:t>
            </a: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eligible for nonoperative management without chemoRT</a:t>
            </a:r>
          </a:p>
        </p:txBody>
      </p:sp>
    </p:spTree>
    <p:extLst>
      <p:ext uri="{BB962C8B-B14F-4D97-AF65-F5344CB8AC3E}">
        <p14:creationId xmlns:p14="http://schemas.microsoft.com/office/powerpoint/2010/main" val="3666445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EB805C29-9C7E-4AAB-BB23-64B72E43992B}"/>
              </a:ext>
            </a:extLst>
          </p:cNvPr>
          <p:cNvSpPr>
            <a:spLocks noGrp="1"/>
          </p:cNvSpPr>
          <p:nvPr>
            <p:ph sz="half" idx="2"/>
          </p:nvPr>
        </p:nvSpPr>
        <p:spPr>
          <a:xfrm>
            <a:off x="609758" y="1502384"/>
            <a:ext cx="5596731" cy="4665746"/>
          </a:xfrm>
        </p:spPr>
        <p:txBody>
          <a:bodyPr/>
          <a:lstStyle/>
          <a:p>
            <a:r>
              <a:rPr lang="en-US" sz="2400" dirty="0"/>
              <a:t>Median age: 52 yr (range: 26-78)</a:t>
            </a:r>
          </a:p>
          <a:p>
            <a:r>
              <a:rPr lang="en-US" sz="2400" dirty="0"/>
              <a:t>77% female</a:t>
            </a:r>
          </a:p>
          <a:p>
            <a:r>
              <a:rPr lang="en-US" sz="2400" dirty="0"/>
              <a:t>92% node-positive disease by rectal MRI</a:t>
            </a:r>
          </a:p>
          <a:p>
            <a:endParaRPr lang="en-US" dirty="0"/>
          </a:p>
        </p:txBody>
      </p:sp>
      <p:sp>
        <p:nvSpPr>
          <p:cNvPr id="10" name="Title 9">
            <a:extLst>
              <a:ext uri="{FF2B5EF4-FFF2-40B4-BE49-F238E27FC236}">
                <a16:creationId xmlns:a16="http://schemas.microsoft.com/office/drawing/2014/main" id="{ACAB7980-1FAB-4F83-AFAB-4174C72DF112}"/>
              </a:ext>
            </a:extLst>
          </p:cNvPr>
          <p:cNvSpPr>
            <a:spLocks noGrp="1"/>
          </p:cNvSpPr>
          <p:nvPr>
            <p:ph type="title"/>
          </p:nvPr>
        </p:nvSpPr>
        <p:spPr/>
        <p:txBody>
          <a:bodyPr/>
          <a:lstStyle/>
          <a:p>
            <a:r>
              <a:rPr lang="en-US" sz="3600" b="1" dirty="0">
                <a:solidFill>
                  <a:schemeClr val="bg2"/>
                </a:solidFill>
                <a:latin typeface="Calibri" panose="020F0502020204030204" pitchFamily="34" charset="0"/>
                <a:cs typeface="Calibri" panose="020F0502020204030204" pitchFamily="34" charset="0"/>
              </a:rPr>
              <a:t>Neoadjuvant PD-1 Blockade in Advanced </a:t>
            </a:r>
            <a:br>
              <a:rPr lang="en-US" sz="3600" b="1" dirty="0">
                <a:solidFill>
                  <a:schemeClr val="bg2"/>
                </a:solidFill>
                <a:latin typeface="Calibri" panose="020F0502020204030204" pitchFamily="34" charset="0"/>
                <a:cs typeface="Calibri" panose="020F0502020204030204" pitchFamily="34" charset="0"/>
              </a:rPr>
            </a:br>
            <a:r>
              <a:rPr lang="en-US" sz="3600" b="1" dirty="0">
                <a:solidFill>
                  <a:schemeClr val="bg2"/>
                </a:solidFill>
                <a:latin typeface="Calibri" panose="020F0502020204030204" pitchFamily="34" charset="0"/>
                <a:cs typeface="Calibri" panose="020F0502020204030204" pitchFamily="34" charset="0"/>
              </a:rPr>
              <a:t>MMRd Rectal Adenocarcinoma: Efficacy Summary</a:t>
            </a:r>
            <a:endParaRPr lang="en-US" dirty="0"/>
          </a:p>
        </p:txBody>
      </p:sp>
      <p:sp>
        <p:nvSpPr>
          <p:cNvPr id="9" name="Content Placeholder 8">
            <a:extLst>
              <a:ext uri="{FF2B5EF4-FFF2-40B4-BE49-F238E27FC236}">
                <a16:creationId xmlns:a16="http://schemas.microsoft.com/office/drawing/2014/main" id="{939C1DF1-86CA-4F43-9F16-51D668C88739}"/>
              </a:ext>
            </a:extLst>
          </p:cNvPr>
          <p:cNvSpPr>
            <a:spLocks noGrp="1"/>
          </p:cNvSpPr>
          <p:nvPr>
            <p:ph sz="half" idx="1"/>
          </p:nvPr>
        </p:nvSpPr>
        <p:spPr>
          <a:xfrm>
            <a:off x="6449335" y="1502384"/>
            <a:ext cx="5309278" cy="4678738"/>
          </a:xfrm>
        </p:spPr>
        <p:txBody>
          <a:bodyPr/>
          <a:lstStyle/>
          <a:p>
            <a:r>
              <a:rPr lang="en-US" sz="2400" dirty="0"/>
              <a:t>ORR: 100% (n = 12)</a:t>
            </a:r>
          </a:p>
          <a:p>
            <a:pPr lvl="1"/>
            <a:r>
              <a:rPr lang="en-US" sz="2200" b="0" dirty="0">
                <a:solidFill>
                  <a:schemeClr val="bg1"/>
                </a:solidFill>
                <a:latin typeface="Calibri" panose="020F0502020204030204" pitchFamily="34" charset="0"/>
              </a:rPr>
              <a:t>Only 12 of 13 patients underwent at least a 3-mo evaluation</a:t>
            </a:r>
            <a:endParaRPr lang="en-US" sz="2200" dirty="0"/>
          </a:p>
          <a:p>
            <a:r>
              <a:rPr lang="en-US" sz="2400" dirty="0"/>
              <a:t>cCR achieved in 100% of patients who completed induction treatment (n = 7)</a:t>
            </a:r>
          </a:p>
          <a:p>
            <a:pPr lvl="1"/>
            <a:r>
              <a:rPr lang="en-US" sz="2200" dirty="0"/>
              <a:t>7 patients undergoing observation without chemoRT or surgery</a:t>
            </a:r>
          </a:p>
          <a:p>
            <a:r>
              <a:rPr lang="en-US" sz="2400" dirty="0"/>
              <a:t>Rate of progressive disease: 0%</a:t>
            </a:r>
          </a:p>
          <a:p>
            <a:r>
              <a:rPr lang="en-US" sz="2400" dirty="0"/>
              <a:t>No serious adverse events</a:t>
            </a:r>
          </a:p>
        </p:txBody>
      </p:sp>
      <p:grpSp>
        <p:nvGrpSpPr>
          <p:cNvPr id="5" name="Group 4">
            <a:extLst>
              <a:ext uri="{FF2B5EF4-FFF2-40B4-BE49-F238E27FC236}">
                <a16:creationId xmlns:a16="http://schemas.microsoft.com/office/drawing/2014/main" id="{50FDF6D8-EC06-FF45-B1CC-54046B590368}"/>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8FD4ED3A-D452-B44A-818E-E3B8ABA08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0A376A3-0005-EB46-92F7-803EAC6B67A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2FA09105-0A0C-C547-8D49-70982A3DE319}"/>
              </a:ext>
            </a:extLst>
          </p:cNvPr>
          <p:cNvSpPr txBox="1">
            <a:spLocks noChangeArrowheads="1"/>
          </p:cNvSpPr>
          <p:nvPr/>
        </p:nvSpPr>
        <p:spPr bwMode="auto">
          <a:xfrm>
            <a:off x="381174" y="64153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chemeClr val="bg2"/>
                </a:solidFill>
                <a:latin typeface="Calibri" panose="020F0502020204030204" pitchFamily="34" charset="0"/>
                <a:cs typeface="Calibri" panose="020F0502020204030204" pitchFamily="34" charset="0"/>
              </a:rPr>
              <a:t>Lumish</a:t>
            </a:r>
            <a:r>
              <a:rPr kumimoji="0" lang="de-DE"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r>
              <a:rPr lang="en-US" sz="1200" b="0" dirty="0">
                <a:solidFill>
                  <a:schemeClr val="bg2"/>
                </a:solidFill>
                <a:latin typeface="Calibri" panose="020F0502020204030204" pitchFamily="34" charset="0"/>
                <a:cs typeface="Calibri" panose="020F0502020204030204" pitchFamily="34" charset="0"/>
              </a:rPr>
              <a:t> ASCO GI 2022. Abstr 16.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3658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9C54DD-AE7C-4FDE-BEC7-20B14DFE82E7}"/>
              </a:ext>
            </a:extLst>
          </p:cNvPr>
          <p:cNvSpPr>
            <a:spLocks noGrp="1"/>
          </p:cNvSpPr>
          <p:nvPr>
            <p:ph type="title"/>
          </p:nvPr>
        </p:nvSpPr>
        <p:spPr/>
        <p:txBody>
          <a:bodyPr/>
          <a:lstStyle/>
          <a:p>
            <a:r>
              <a:rPr lang="en-US" dirty="0">
                <a:cs typeface="Calibri" panose="020F0502020204030204" pitchFamily="34" charset="0"/>
              </a:rPr>
              <a:t>Neoadjuvant PD-1 Blockade in Advanced MMRd </a:t>
            </a:r>
            <a:br>
              <a:rPr lang="en-US" dirty="0">
                <a:cs typeface="Calibri" panose="020F0502020204030204" pitchFamily="34" charset="0"/>
              </a:rPr>
            </a:br>
            <a:r>
              <a:rPr lang="en-US" dirty="0">
                <a:cs typeface="Calibri" panose="020F0502020204030204" pitchFamily="34" charset="0"/>
              </a:rPr>
              <a:t>Rectal Adenocarcinoma: Investigator’s Conclusion</a:t>
            </a:r>
            <a:endParaRPr lang="en-US" dirty="0"/>
          </a:p>
        </p:txBody>
      </p:sp>
      <p:sp>
        <p:nvSpPr>
          <p:cNvPr id="5" name="Content Placeholder 4">
            <a:extLst>
              <a:ext uri="{FF2B5EF4-FFF2-40B4-BE49-F238E27FC236}">
                <a16:creationId xmlns:a16="http://schemas.microsoft.com/office/drawing/2014/main" id="{BD5617EB-4608-8E4F-94E7-7B1E491E8666}"/>
              </a:ext>
            </a:extLst>
          </p:cNvPr>
          <p:cNvSpPr>
            <a:spLocks noGrp="1"/>
          </p:cNvSpPr>
          <p:nvPr>
            <p:ph idx="1"/>
          </p:nvPr>
        </p:nvSpPr>
        <p:spPr/>
        <p:txBody>
          <a:bodyPr/>
          <a:lstStyle/>
          <a:p>
            <a:r>
              <a:rPr lang="en-US" dirty="0"/>
              <a:t>Neoadjuvant PD-1 blockade with single-agent dostarlimab was well tolerated in locally advanced MMRd rectal adenocarcinoma</a:t>
            </a:r>
          </a:p>
          <a:p>
            <a:pPr lvl="1"/>
            <a:r>
              <a:rPr lang="en-US" dirty="0"/>
              <a:t>Treatment appears to provide patients with circumvention of chemoradiation and surgery</a:t>
            </a:r>
          </a:p>
          <a:p>
            <a:pPr lvl="1"/>
            <a:r>
              <a:rPr lang="en-US" dirty="0"/>
              <a:t>No current safety concerns</a:t>
            </a:r>
          </a:p>
          <a:p>
            <a:r>
              <a:rPr lang="en-US" dirty="0"/>
              <a:t>Investigators conclude these findings suggest a new paradigm for treatment of MMRd locally advanced rectal cancer</a:t>
            </a:r>
          </a:p>
          <a:p>
            <a:r>
              <a:rPr lang="en-US" dirty="0"/>
              <a:t>Follow-up and recruitment for this study is ongoing</a:t>
            </a:r>
          </a:p>
        </p:txBody>
      </p:sp>
      <p:grpSp>
        <p:nvGrpSpPr>
          <p:cNvPr id="6" name="Group 5">
            <a:extLst>
              <a:ext uri="{FF2B5EF4-FFF2-40B4-BE49-F238E27FC236}">
                <a16:creationId xmlns:a16="http://schemas.microsoft.com/office/drawing/2014/main" id="{F93A4DC5-48B7-7C4E-9C0D-CE3BCAF683EC}"/>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7A5C1DA0-E163-5945-8E38-F27DAA52A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FEDA3463-4B7B-AA4B-83CC-C8530CF7A9B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1FD9B8FB-3D12-EB42-80A0-4F1D429C3D2F}"/>
              </a:ext>
            </a:extLst>
          </p:cNvPr>
          <p:cNvSpPr txBox="1">
            <a:spLocks noChangeArrowheads="1"/>
          </p:cNvSpPr>
          <p:nvPr/>
        </p:nvSpPr>
        <p:spPr bwMode="auto">
          <a:xfrm>
            <a:off x="381174" y="64153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chemeClr val="bg2"/>
                </a:solidFill>
                <a:latin typeface="Calibri" panose="020F0502020204030204" pitchFamily="34" charset="0"/>
                <a:cs typeface="Calibri" panose="020F0502020204030204" pitchFamily="34" charset="0"/>
              </a:rPr>
              <a:t>Lumish</a:t>
            </a:r>
            <a:r>
              <a:rPr kumimoji="0" lang="de-DE"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r>
              <a:rPr lang="en-US" sz="1200" b="0" dirty="0">
                <a:solidFill>
                  <a:schemeClr val="bg2"/>
                </a:solidFill>
                <a:latin typeface="Calibri" panose="020F0502020204030204" pitchFamily="34" charset="0"/>
                <a:cs typeface="Calibri" panose="020F0502020204030204" pitchFamily="34" charset="0"/>
              </a:rPr>
              <a:t> ASCO GI 2022. Abstr 16.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604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107F-7DDA-4A24-938D-081834BCE78B}"/>
              </a:ext>
            </a:extLst>
          </p:cNvPr>
          <p:cNvSpPr>
            <a:spLocks noGrp="1"/>
          </p:cNvSpPr>
          <p:nvPr>
            <p:ph type="title"/>
          </p:nvPr>
        </p:nvSpPr>
        <p:spPr/>
        <p:txBody>
          <a:bodyPr/>
          <a:lstStyle/>
          <a:p>
            <a:r>
              <a:rPr lang="en-US" dirty="0"/>
              <a:t>Gastric Cancers</a:t>
            </a:r>
          </a:p>
        </p:txBody>
      </p:sp>
    </p:spTree>
    <p:extLst>
      <p:ext uri="{BB962C8B-B14F-4D97-AF65-F5344CB8AC3E}">
        <p14:creationId xmlns:p14="http://schemas.microsoft.com/office/powerpoint/2010/main" val="4055083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7471-041E-46C9-BEF2-97FBA8175650}"/>
              </a:ext>
            </a:extLst>
          </p:cNvPr>
          <p:cNvSpPr>
            <a:spLocks noGrp="1"/>
          </p:cNvSpPr>
          <p:nvPr>
            <p:ph type="title"/>
          </p:nvPr>
        </p:nvSpPr>
        <p:spPr/>
        <p:txBody>
          <a:bodyPr/>
          <a:lstStyle/>
          <a:p>
            <a:r>
              <a:rPr lang="en-US" dirty="0"/>
              <a:t>Updated Results From First-line Pembro + CT vs CT in Esophageal Cancer (KEYNOTE-590): Study Design</a:t>
            </a:r>
          </a:p>
        </p:txBody>
      </p:sp>
      <p:sp>
        <p:nvSpPr>
          <p:cNvPr id="3" name="Content Placeholder 2">
            <a:extLst>
              <a:ext uri="{FF2B5EF4-FFF2-40B4-BE49-F238E27FC236}">
                <a16:creationId xmlns:a16="http://schemas.microsoft.com/office/drawing/2014/main" id="{BFD36161-373B-45BC-8F8B-01F6457B3FC6}"/>
              </a:ext>
            </a:extLst>
          </p:cNvPr>
          <p:cNvSpPr>
            <a:spLocks noGrp="1"/>
          </p:cNvSpPr>
          <p:nvPr>
            <p:ph idx="1"/>
          </p:nvPr>
        </p:nvSpPr>
        <p:spPr>
          <a:xfrm>
            <a:off x="607216" y="1506186"/>
            <a:ext cx="10877529" cy="728501"/>
          </a:xfrm>
        </p:spPr>
        <p:txBody>
          <a:bodyPr/>
          <a:lstStyle/>
          <a:p>
            <a:r>
              <a:rPr lang="en-US" sz="2400" dirty="0"/>
              <a:t>International, randomized, placebo-controlled, phase III trial of first-line pembro </a:t>
            </a:r>
          </a:p>
        </p:txBody>
      </p:sp>
      <p:sp>
        <p:nvSpPr>
          <p:cNvPr id="10" name="Text Box 23">
            <a:extLst>
              <a:ext uri="{FF2B5EF4-FFF2-40B4-BE49-F238E27FC236}">
                <a16:creationId xmlns:a16="http://schemas.microsoft.com/office/drawing/2014/main" id="{DE00F1BA-D60E-417A-9C52-5404FBD5B148}"/>
              </a:ext>
            </a:extLst>
          </p:cNvPr>
          <p:cNvSpPr txBox="1">
            <a:spLocks noChangeArrowheads="1"/>
          </p:cNvSpPr>
          <p:nvPr/>
        </p:nvSpPr>
        <p:spPr bwMode="auto">
          <a:xfrm>
            <a:off x="450937" y="3165474"/>
            <a:ext cx="30057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locally advanced, unresectable or metastatic EAC or ESCC or advanced/metastatic EGJ Siewert type 1 adenocarcinoma; no prior treatment; ECOG PS 0/1; RECIST v1.1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749)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F1EAA55E-8DC0-4462-A03C-67F758C505F5}"/>
              </a:ext>
            </a:extLst>
          </p:cNvPr>
          <p:cNvSpPr>
            <a:spLocks noChangeArrowheads="1"/>
          </p:cNvSpPr>
          <p:nvPr/>
        </p:nvSpPr>
        <p:spPr bwMode="auto">
          <a:xfrm>
            <a:off x="3899816" y="2845331"/>
            <a:ext cx="5555010" cy="965771"/>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IV Q3W for ≤35 cycles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CT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5-FU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800 mg/m</a:t>
            </a:r>
            <a:r>
              <a:rPr kumimoji="0" lang="en-US"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days 1-5 Q3W for ≤35 cycles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a:solidFill>
                  <a:srgbClr val="FFFFFF"/>
                </a:solidFill>
                <a:latin typeface="Calibri" panose="020F0502020204030204" pitchFamily="34" charset="0"/>
                <a:cs typeface="Arial" charset="0"/>
              </a:rPr>
              <a:t>C</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isplatin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80 mg/m</a:t>
            </a:r>
            <a:r>
              <a:rPr kumimoji="0" lang="en-US"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IV Q3W for ≤6 cycles )</a:t>
            </a:r>
          </a:p>
        </p:txBody>
      </p:sp>
      <p:sp>
        <p:nvSpPr>
          <p:cNvPr id="18" name="Line 27">
            <a:extLst>
              <a:ext uri="{FF2B5EF4-FFF2-40B4-BE49-F238E27FC236}">
                <a16:creationId xmlns:a16="http://schemas.microsoft.com/office/drawing/2014/main" id="{ED19D8A7-E66B-4C61-A682-BF59ECD7B4C7}"/>
              </a:ext>
            </a:extLst>
          </p:cNvPr>
          <p:cNvSpPr>
            <a:spLocks noChangeShapeType="1"/>
          </p:cNvSpPr>
          <p:nvPr/>
        </p:nvSpPr>
        <p:spPr bwMode="auto">
          <a:xfrm flipV="1">
            <a:off x="3507805" y="3240827"/>
            <a:ext cx="340868" cy="3657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8">
            <a:extLst>
              <a:ext uri="{FF2B5EF4-FFF2-40B4-BE49-F238E27FC236}">
                <a16:creationId xmlns:a16="http://schemas.microsoft.com/office/drawing/2014/main" id="{61ECBD66-E477-47F8-B78B-3E82CE435D25}"/>
              </a:ext>
            </a:extLst>
          </p:cNvPr>
          <p:cNvSpPr>
            <a:spLocks noChangeArrowheads="1"/>
          </p:cNvSpPr>
          <p:nvPr/>
        </p:nvSpPr>
        <p:spPr bwMode="auto">
          <a:xfrm>
            <a:off x="3939719" y="4135689"/>
            <a:ext cx="5515107" cy="1028148"/>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CT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5-FU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800 mg/m</a:t>
            </a:r>
            <a:r>
              <a:rPr kumimoji="0" lang="en-US"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days 1-5 Q3W for ≤35 cycles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a:solidFill>
                  <a:srgbClr val="FFFFFF"/>
                </a:solidFill>
                <a:latin typeface="Calibri" panose="020F0502020204030204" pitchFamily="34" charset="0"/>
                <a:cs typeface="Arial" charset="0"/>
              </a:rPr>
              <a:t>C</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isplatin </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80 mg/m</a:t>
            </a:r>
            <a:r>
              <a:rPr kumimoji="0" lang="en-US"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IV Q3W for ≤6 cycles )</a:t>
            </a:r>
          </a:p>
        </p:txBody>
      </p:sp>
      <p:sp>
        <p:nvSpPr>
          <p:cNvPr id="30" name="Line 33">
            <a:extLst>
              <a:ext uri="{FF2B5EF4-FFF2-40B4-BE49-F238E27FC236}">
                <a16:creationId xmlns:a16="http://schemas.microsoft.com/office/drawing/2014/main" id="{1A67DA0C-278C-4DF9-8B08-7A29B10FE421}"/>
              </a:ext>
            </a:extLst>
          </p:cNvPr>
          <p:cNvSpPr>
            <a:spLocks noChangeShapeType="1"/>
          </p:cNvSpPr>
          <p:nvPr/>
        </p:nvSpPr>
        <p:spPr bwMode="auto">
          <a:xfrm>
            <a:off x="3456661" y="4329728"/>
            <a:ext cx="327505" cy="50603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 Box 23">
            <a:extLst>
              <a:ext uri="{FF2B5EF4-FFF2-40B4-BE49-F238E27FC236}">
                <a16:creationId xmlns:a16="http://schemas.microsoft.com/office/drawing/2014/main" id="{A33652E4-22AF-4C35-8BCA-FE5B41EFA7D7}"/>
              </a:ext>
            </a:extLst>
          </p:cNvPr>
          <p:cNvSpPr txBox="1">
            <a:spLocks noChangeArrowheads="1"/>
          </p:cNvSpPr>
          <p:nvPr/>
        </p:nvSpPr>
        <p:spPr bwMode="auto">
          <a:xfrm>
            <a:off x="1930132" y="2110765"/>
            <a:ext cx="33584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(Asia vs rest of world); ECOG PS (0 vs 1); ESCC vs EAC</a:t>
            </a:r>
          </a:p>
        </p:txBody>
      </p:sp>
      <p:sp>
        <p:nvSpPr>
          <p:cNvPr id="38" name="Line 32">
            <a:extLst>
              <a:ext uri="{FF2B5EF4-FFF2-40B4-BE49-F238E27FC236}">
                <a16:creationId xmlns:a16="http://schemas.microsoft.com/office/drawing/2014/main" id="{FD5D9947-7F23-46BF-A342-FD5904AA7930}"/>
              </a:ext>
            </a:extLst>
          </p:cNvPr>
          <p:cNvSpPr>
            <a:spLocks noChangeShapeType="1"/>
          </p:cNvSpPr>
          <p:nvPr/>
        </p:nvSpPr>
        <p:spPr bwMode="auto">
          <a:xfrm rot="5400000">
            <a:off x="3426493" y="2881079"/>
            <a:ext cx="36576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F6306D56-0687-475C-BC72-670D8A78EB91}"/>
              </a:ext>
            </a:extLst>
          </p:cNvPr>
          <p:cNvSpPr txBox="1">
            <a:spLocks/>
          </p:cNvSpPr>
          <p:nvPr/>
        </p:nvSpPr>
        <p:spPr bwMode="auto">
          <a:xfrm>
            <a:off x="612613" y="5303011"/>
            <a:ext cx="10861043" cy="104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(RECIST v1.1, by investigator)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(RECIST v1.1, by investigator)</a:t>
            </a:r>
          </a:p>
        </p:txBody>
      </p:sp>
      <p:grpSp>
        <p:nvGrpSpPr>
          <p:cNvPr id="22" name="Group 21">
            <a:extLst>
              <a:ext uri="{FF2B5EF4-FFF2-40B4-BE49-F238E27FC236}">
                <a16:creationId xmlns:a16="http://schemas.microsoft.com/office/drawing/2014/main" id="{85B980A6-56B2-4D56-8107-EF08DC140195}"/>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E55828B6-A008-4736-BE27-DFD33E7A4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F28CC58A-6428-4999-8F6B-C6542A5E749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5" name="TextBox 24">
            <a:extLst>
              <a:ext uri="{FF2B5EF4-FFF2-40B4-BE49-F238E27FC236}">
                <a16:creationId xmlns:a16="http://schemas.microsoft.com/office/drawing/2014/main" id="{6D367EE6-565D-B44A-9F53-4C9ED0142F5E}"/>
              </a:ext>
            </a:extLst>
          </p:cNvPr>
          <p:cNvSpPr txBox="1"/>
          <p:nvPr/>
        </p:nvSpPr>
        <p:spPr bwMode="auto">
          <a:xfrm>
            <a:off x="405348" y="6421151"/>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Sun. </a:t>
            </a:r>
            <a:r>
              <a:rPr lang="en-US" altLang="en-US" sz="1200" dirty="0">
                <a:solidFill>
                  <a:srgbClr val="455560"/>
                </a:solidFill>
                <a:latin typeface="Calibri" panose="020F0502020204030204" pitchFamily="34" charset="0"/>
              </a:rPr>
              <a:t>La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ncet. 2021;10302:759. Metges. ASCO GI 2022. </a:t>
            </a:r>
            <a:r>
              <a:rPr lang="en-US" sz="1200" b="0" dirty="0">
                <a:solidFill>
                  <a:schemeClr val="bg2"/>
                </a:solidFill>
                <a:latin typeface="Calibri" panose="020F0502020204030204" pitchFamily="34" charset="0"/>
                <a:cs typeface="Calibri" panose="020F050202020403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241. NCT03189719.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8D5DB38-E860-4CEE-8122-68B8B0184A33}"/>
              </a:ext>
            </a:extLst>
          </p:cNvPr>
          <p:cNvSpPr txBox="1"/>
          <p:nvPr/>
        </p:nvSpPr>
        <p:spPr bwMode="auto">
          <a:xfrm>
            <a:off x="7830218" y="2100586"/>
            <a:ext cx="33584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114300" lvl="1" algn="ctr">
              <a:buClr>
                <a:srgbClr val="000000"/>
              </a:buCl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Response assessed Wk 9 then Q9W (RECIST v1.1, by investigator)</a:t>
            </a:r>
          </a:p>
        </p:txBody>
      </p:sp>
      <p:sp>
        <p:nvSpPr>
          <p:cNvPr id="19" name="Line 32">
            <a:extLst>
              <a:ext uri="{FF2B5EF4-FFF2-40B4-BE49-F238E27FC236}">
                <a16:creationId xmlns:a16="http://schemas.microsoft.com/office/drawing/2014/main" id="{E6803250-9DD0-402E-9ABC-4C9F89ABA294}"/>
              </a:ext>
            </a:extLst>
          </p:cNvPr>
          <p:cNvSpPr>
            <a:spLocks noChangeShapeType="1"/>
          </p:cNvSpPr>
          <p:nvPr/>
        </p:nvSpPr>
        <p:spPr bwMode="auto">
          <a:xfrm rot="5400000">
            <a:off x="9323089" y="2830141"/>
            <a:ext cx="36576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0466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latin typeface="Calibri (Headings)"/>
              </a:rPr>
              <a:t>KEYNOTE-590 Update: Baseline Characteristics in ITT</a:t>
            </a:r>
            <a:endParaRPr lang="en-US" dirty="0"/>
          </a:p>
        </p:txBody>
      </p:sp>
      <p:graphicFrame>
        <p:nvGraphicFramePr>
          <p:cNvPr id="10" name="Group 3">
            <a:extLst>
              <a:ext uri="{FF2B5EF4-FFF2-40B4-BE49-F238E27FC236}">
                <a16:creationId xmlns:a16="http://schemas.microsoft.com/office/drawing/2014/main" id="{B099CCDC-5AFB-844F-9CC4-B5022D0040E2}"/>
              </a:ext>
            </a:extLst>
          </p:cNvPr>
          <p:cNvGraphicFramePr>
            <a:graphicFrameLocks/>
          </p:cNvGraphicFramePr>
          <p:nvPr>
            <p:extLst>
              <p:ext uri="{D42A27DB-BD31-4B8C-83A1-F6EECF244321}">
                <p14:modId xmlns:p14="http://schemas.microsoft.com/office/powerpoint/2010/main" val="299987312"/>
              </p:ext>
            </p:extLst>
          </p:nvPr>
        </p:nvGraphicFramePr>
        <p:xfrm>
          <a:off x="723900" y="1581937"/>
          <a:ext cx="10782300" cy="4279552"/>
        </p:xfrm>
        <a:graphic>
          <a:graphicData uri="http://schemas.openxmlformats.org/drawingml/2006/table">
            <a:tbl>
              <a:tblPr/>
              <a:tblGrid>
                <a:gridCol w="3991790">
                  <a:extLst>
                    <a:ext uri="{9D8B030D-6E8A-4147-A177-3AD203B41FA5}">
                      <a16:colId xmlns:a16="http://schemas.microsoft.com/office/drawing/2014/main" val="20000"/>
                    </a:ext>
                  </a:extLst>
                </a:gridCol>
                <a:gridCol w="3495480">
                  <a:extLst>
                    <a:ext uri="{9D8B030D-6E8A-4147-A177-3AD203B41FA5}">
                      <a16:colId xmlns:a16="http://schemas.microsoft.com/office/drawing/2014/main" val="20001"/>
                    </a:ext>
                  </a:extLst>
                </a:gridCol>
                <a:gridCol w="3295030">
                  <a:extLst>
                    <a:ext uri="{9D8B030D-6E8A-4147-A177-3AD203B41FA5}">
                      <a16:colId xmlns:a16="http://schemas.microsoft.com/office/drawing/2014/main" val="20002"/>
                    </a:ext>
                  </a:extLst>
                </a:gridCol>
              </a:tblGrid>
              <a:tr h="46069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121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173038"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 (28-94)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62.0 (27-89)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306 (82.0)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196 (52.5)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 (59.8)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 (92.2)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 (90.2)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6536100"/>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Unresectable/locally advanced,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4256990995"/>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 cell carcinoma,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 (72.9)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658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Adenocarcinoma, n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Esophageal</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EGJ</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(27.1)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4554456"/>
                  </a:ext>
                </a:extLst>
              </a:tr>
              <a:tr h="2632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 (49.9)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bl>
          </a:graphicData>
        </a:graphic>
      </p:graphicFrame>
      <p:sp>
        <p:nvSpPr>
          <p:cNvPr id="6" name="TextBox 5">
            <a:extLst>
              <a:ext uri="{FF2B5EF4-FFF2-40B4-BE49-F238E27FC236}">
                <a16:creationId xmlns:a16="http://schemas.microsoft.com/office/drawing/2014/main" id="{40139D96-0A52-5948-ABF1-B697C3C5EF83}"/>
              </a:ext>
            </a:extLst>
          </p:cNvPr>
          <p:cNvSpPr txBox="1"/>
          <p:nvPr/>
        </p:nvSpPr>
        <p:spPr bwMode="auto">
          <a:xfrm>
            <a:off x="669260" y="6172129"/>
            <a:ext cx="1998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July 9, 2021</a:t>
            </a:r>
          </a:p>
        </p:txBody>
      </p:sp>
      <p:sp>
        <p:nvSpPr>
          <p:cNvPr id="11" name="TextBox 10">
            <a:extLst>
              <a:ext uri="{FF2B5EF4-FFF2-40B4-BE49-F238E27FC236}">
                <a16:creationId xmlns:a16="http://schemas.microsoft.com/office/drawing/2014/main" id="{33ADE997-394C-C54A-B59A-9F24222AE02B}"/>
              </a:ext>
            </a:extLst>
          </p:cNvPr>
          <p:cNvSpPr txBox="1"/>
          <p:nvPr/>
        </p:nvSpPr>
        <p:spPr bwMode="auto">
          <a:xfrm>
            <a:off x="609759" y="5939865"/>
            <a:ext cx="6687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noProof="0" dirty="0">
                <a:ln>
                  <a:noFill/>
                </a:ln>
                <a:solidFill>
                  <a:srgbClr val="455560">
                    <a:lumMod val="10000"/>
                  </a:srgbClr>
                </a:solidFill>
                <a:effectLst/>
                <a:uLnTx/>
                <a:uFillTx/>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PD-L1 status unavailable: n = 12 in </a:t>
            </a:r>
            <a:r>
              <a:rPr lang="en-US" sz="1400" dirty="0">
                <a:solidFill>
                  <a:srgbClr val="000000"/>
                </a:solidFill>
                <a:latin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embrolizumab + CT arm; n = 7 in placebo + CT arm. </a:t>
            </a:r>
          </a:p>
        </p:txBody>
      </p:sp>
      <p:sp>
        <p:nvSpPr>
          <p:cNvPr id="13" name="TextBox 12">
            <a:extLst>
              <a:ext uri="{FF2B5EF4-FFF2-40B4-BE49-F238E27FC236}">
                <a16:creationId xmlns:a16="http://schemas.microsoft.com/office/drawing/2014/main" id="{A6301E66-2E11-934C-8942-2828AA875F5A}"/>
              </a:ext>
            </a:extLst>
          </p:cNvPr>
          <p:cNvSpPr txBox="1"/>
          <p:nvPr/>
        </p:nvSpPr>
        <p:spPr bwMode="auto">
          <a:xfrm>
            <a:off x="385047" y="641331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Metges. ASCO GI 2022. </a:t>
            </a:r>
            <a:r>
              <a:rPr lang="en-US" sz="1200" b="0" dirty="0">
                <a:solidFill>
                  <a:schemeClr val="bg2"/>
                </a:solidFill>
                <a:latin typeface="Calibri" panose="020F0502020204030204" pitchFamily="34" charset="0"/>
                <a:cs typeface="Calibri" panose="020F050202020403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2312AB44-D33B-413F-B0DE-3F3D66ABBB5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462E5F76-8235-4DE9-A64F-F04FC0A51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B4DE57A5-E64E-47F1-89FF-ECFF352EDE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6019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218D1-0423-7247-92C4-1F400A07B5A0}"/>
              </a:ext>
            </a:extLst>
          </p:cNvPr>
          <p:cNvSpPr>
            <a:spLocks noGrp="1"/>
          </p:cNvSpPr>
          <p:nvPr>
            <p:ph type="title"/>
          </p:nvPr>
        </p:nvSpPr>
        <p:spPr/>
        <p:txBody>
          <a:bodyPr/>
          <a:lstStyle/>
          <a:p>
            <a:r>
              <a:rPr lang="en-US" dirty="0">
                <a:latin typeface="Calibri (Headings)"/>
              </a:rPr>
              <a:t>KEYNOTE-590 Update: </a:t>
            </a:r>
            <a:r>
              <a:rPr lang="en-US" dirty="0"/>
              <a:t>Survival Efficacy Analysis</a:t>
            </a:r>
          </a:p>
        </p:txBody>
      </p:sp>
      <p:graphicFrame>
        <p:nvGraphicFramePr>
          <p:cNvPr id="4" name="Group 3">
            <a:extLst>
              <a:ext uri="{FF2B5EF4-FFF2-40B4-BE49-F238E27FC236}">
                <a16:creationId xmlns:a16="http://schemas.microsoft.com/office/drawing/2014/main" id="{716BC957-2FE5-FE4B-B3DC-FE1D7B3983B3}"/>
              </a:ext>
            </a:extLst>
          </p:cNvPr>
          <p:cNvGraphicFramePr>
            <a:graphicFrameLocks/>
          </p:cNvGraphicFramePr>
          <p:nvPr>
            <p:extLst>
              <p:ext uri="{D42A27DB-BD31-4B8C-83A1-F6EECF244321}">
                <p14:modId xmlns:p14="http://schemas.microsoft.com/office/powerpoint/2010/main" val="1756299302"/>
              </p:ext>
            </p:extLst>
          </p:nvPr>
        </p:nvGraphicFramePr>
        <p:xfrm>
          <a:off x="723899" y="1604695"/>
          <a:ext cx="10782299" cy="2255616"/>
        </p:xfrm>
        <a:graphic>
          <a:graphicData uri="http://schemas.openxmlformats.org/drawingml/2006/table">
            <a:tbl>
              <a:tblPr/>
              <a:tblGrid>
                <a:gridCol w="4688112">
                  <a:extLst>
                    <a:ext uri="{9D8B030D-6E8A-4147-A177-3AD203B41FA5}">
                      <a16:colId xmlns:a16="http://schemas.microsoft.com/office/drawing/2014/main" val="20000"/>
                    </a:ext>
                  </a:extLst>
                </a:gridCol>
                <a:gridCol w="3242107">
                  <a:extLst>
                    <a:ext uri="{9D8B030D-6E8A-4147-A177-3AD203B41FA5}">
                      <a16:colId xmlns:a16="http://schemas.microsoft.com/office/drawing/2014/main" val="4087909120"/>
                    </a:ext>
                  </a:extLst>
                </a:gridCol>
                <a:gridCol w="2852080">
                  <a:extLst>
                    <a:ext uri="{9D8B030D-6E8A-4147-A177-3AD203B41FA5}">
                      <a16:colId xmlns:a16="http://schemas.microsoft.com/office/drawing/2014/main" val="1162694391"/>
                    </a:ext>
                  </a:extLst>
                </a:gridCol>
              </a:tblGrid>
              <a:tr h="121520">
                <a:tc>
                  <a:txBody>
                    <a:bodyPr/>
                    <a:lstStyle/>
                    <a:p>
                      <a:r>
                        <a:rPr lang="en-US" sz="1600" b="1" dirty="0">
                          <a:solidFill>
                            <a:schemeClr val="tx1"/>
                          </a:solidFill>
                          <a:latin typeface="Calibri" panose="020F0502020204030204" pitchFamily="34" charset="0"/>
                          <a:cs typeface="Calibri" panose="020F0502020204030204" pitchFamily="34" charset="0"/>
                        </a:rPr>
                        <a:t>Parameter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Pembro + CT (n = 373)</a:t>
                      </a:r>
                    </a:p>
                  </a:txBody>
                  <a:tcPr marL="121699" marR="121699"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CT (n = 376)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16145887"/>
                  </a:ext>
                </a:extLst>
              </a:tr>
              <a:tr h="1215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OS events,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1520">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0.73 (0.63-0.86)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2573064204"/>
                  </a:ext>
                </a:extLst>
              </a:tr>
              <a:tr h="209893">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OS, mo</a:t>
                      </a:r>
                    </a:p>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(10.5-14.0)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(8.8-10.8)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15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12-month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15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24-month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8" name="TextBox 7">
            <a:extLst>
              <a:ext uri="{FF2B5EF4-FFF2-40B4-BE49-F238E27FC236}">
                <a16:creationId xmlns:a16="http://schemas.microsoft.com/office/drawing/2014/main" id="{78BE8BF9-28F1-CC4A-A498-7BBD0D2D9AC2}"/>
              </a:ext>
            </a:extLst>
          </p:cNvPr>
          <p:cNvSpPr txBox="1"/>
          <p:nvPr/>
        </p:nvSpPr>
        <p:spPr bwMode="auto">
          <a:xfrm>
            <a:off x="391900" y="641331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Metges. ASCO GI 2022. </a:t>
            </a:r>
            <a:r>
              <a:rPr lang="en-US" sz="1200" b="0" dirty="0">
                <a:solidFill>
                  <a:schemeClr val="bg2"/>
                </a:solidFill>
                <a:latin typeface="Calibri" panose="020F0502020204030204" pitchFamily="34" charset="0"/>
                <a:cs typeface="Calibri" panose="020F050202020403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99DF9CBF-07D4-AF40-91AC-E5A0F27610A4}"/>
              </a:ext>
            </a:extLst>
          </p:cNvPr>
          <p:cNvGraphicFramePr>
            <a:graphicFrameLocks/>
          </p:cNvGraphicFramePr>
          <p:nvPr>
            <p:extLst>
              <p:ext uri="{D42A27DB-BD31-4B8C-83A1-F6EECF244321}">
                <p14:modId xmlns:p14="http://schemas.microsoft.com/office/powerpoint/2010/main" val="3709932332"/>
              </p:ext>
            </p:extLst>
          </p:nvPr>
        </p:nvGraphicFramePr>
        <p:xfrm>
          <a:off x="723900" y="3919936"/>
          <a:ext cx="10782300" cy="2255616"/>
        </p:xfrm>
        <a:graphic>
          <a:graphicData uri="http://schemas.openxmlformats.org/drawingml/2006/table">
            <a:tbl>
              <a:tblPr/>
              <a:tblGrid>
                <a:gridCol w="4688113">
                  <a:extLst>
                    <a:ext uri="{9D8B030D-6E8A-4147-A177-3AD203B41FA5}">
                      <a16:colId xmlns:a16="http://schemas.microsoft.com/office/drawing/2014/main" val="20000"/>
                    </a:ext>
                  </a:extLst>
                </a:gridCol>
                <a:gridCol w="3242107">
                  <a:extLst>
                    <a:ext uri="{9D8B030D-6E8A-4147-A177-3AD203B41FA5}">
                      <a16:colId xmlns:a16="http://schemas.microsoft.com/office/drawing/2014/main" val="4087909120"/>
                    </a:ext>
                  </a:extLst>
                </a:gridCol>
                <a:gridCol w="2852080">
                  <a:extLst>
                    <a:ext uri="{9D8B030D-6E8A-4147-A177-3AD203B41FA5}">
                      <a16:colId xmlns:a16="http://schemas.microsoft.com/office/drawing/2014/main" val="1162694391"/>
                    </a:ext>
                  </a:extLst>
                </a:gridCol>
              </a:tblGrid>
              <a:tr h="265185">
                <a:tc>
                  <a:txBody>
                    <a:bodyPr/>
                    <a:lstStyle/>
                    <a:p>
                      <a:r>
                        <a:rPr lang="en-US" sz="1600" b="1" dirty="0">
                          <a:solidFill>
                            <a:schemeClr val="tx1"/>
                          </a:solidFill>
                          <a:latin typeface="Calibri" panose="020F0502020204030204" pitchFamily="34" charset="0"/>
                          <a:cs typeface="Calibri" panose="020F0502020204030204" pitchFamily="34" charset="0"/>
                        </a:rPr>
                        <a:t>Parameter</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Pembro + CT (n = 373)</a:t>
                      </a:r>
                    </a:p>
                  </a:txBody>
                  <a:tcPr marL="121699" marR="121699"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CT (n = 376)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16145887"/>
                  </a:ext>
                </a:extLst>
              </a:tr>
              <a:tr h="26518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PFS events,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5185">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0.64 (0.55-0.75)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2573064204"/>
                  </a:ext>
                </a:extLst>
              </a:tr>
              <a:tr h="458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mo</a:t>
                      </a:r>
                    </a:p>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5185">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12-month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5185">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24-month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0" name="TextBox 9">
            <a:extLst>
              <a:ext uri="{FF2B5EF4-FFF2-40B4-BE49-F238E27FC236}">
                <a16:creationId xmlns:a16="http://schemas.microsoft.com/office/drawing/2014/main" id="{7F162A72-46AB-462B-8BA8-9E91FBBD722B}"/>
              </a:ext>
            </a:extLst>
          </p:cNvPr>
          <p:cNvSpPr txBox="1"/>
          <p:nvPr/>
        </p:nvSpPr>
        <p:spPr bwMode="auto">
          <a:xfrm>
            <a:off x="4471998" y="6211584"/>
            <a:ext cx="2444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M</a:t>
            </a:r>
            <a:r>
              <a:rPr lang="en-US" sz="1600" b="0" i="0" dirty="0">
                <a:solidFill>
                  <a:srgbClr val="000000"/>
                </a:solidFill>
                <a:effectLst/>
                <a:latin typeface="Calibri" panose="020F0502020204030204" pitchFamily="34" charset="0"/>
                <a:cs typeface="Calibri" panose="020F0502020204030204" pitchFamily="34" charset="0"/>
              </a:rPr>
              <a:t>edian follow-up: 34.8 mo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6138ACF6-13CB-4516-9C32-C40D87320CA6}"/>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DC1B03CA-EEAF-4C27-8BB7-74EC345CC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1E2187AC-3CC2-4F14-A794-C7B56189D70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73804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218D1-0423-7247-92C4-1F400A07B5A0}"/>
              </a:ext>
            </a:extLst>
          </p:cNvPr>
          <p:cNvSpPr>
            <a:spLocks noGrp="1"/>
          </p:cNvSpPr>
          <p:nvPr>
            <p:ph type="title"/>
          </p:nvPr>
        </p:nvSpPr>
        <p:spPr/>
        <p:txBody>
          <a:bodyPr/>
          <a:lstStyle/>
          <a:p>
            <a:r>
              <a:rPr lang="en-US" dirty="0">
                <a:latin typeface="Calibri (Headings)"/>
              </a:rPr>
              <a:t>KEYNOTE-590 Update: </a:t>
            </a:r>
            <a:r>
              <a:rPr lang="en-US" dirty="0"/>
              <a:t>OS in Prespecified Subgroups</a:t>
            </a:r>
          </a:p>
        </p:txBody>
      </p:sp>
      <p:graphicFrame>
        <p:nvGraphicFramePr>
          <p:cNvPr id="4" name="Group 3">
            <a:extLst>
              <a:ext uri="{FF2B5EF4-FFF2-40B4-BE49-F238E27FC236}">
                <a16:creationId xmlns:a16="http://schemas.microsoft.com/office/drawing/2014/main" id="{716BC957-2FE5-FE4B-B3DC-FE1D7B3983B3}"/>
              </a:ext>
            </a:extLst>
          </p:cNvPr>
          <p:cNvGraphicFramePr>
            <a:graphicFrameLocks/>
          </p:cNvGraphicFramePr>
          <p:nvPr>
            <p:extLst>
              <p:ext uri="{D42A27DB-BD31-4B8C-83A1-F6EECF244321}">
                <p14:modId xmlns:p14="http://schemas.microsoft.com/office/powerpoint/2010/main" val="1192025680"/>
              </p:ext>
            </p:extLst>
          </p:nvPr>
        </p:nvGraphicFramePr>
        <p:xfrm>
          <a:off x="723900" y="1597774"/>
          <a:ext cx="10782300" cy="2834752"/>
        </p:xfrm>
        <a:graphic>
          <a:graphicData uri="http://schemas.openxmlformats.org/drawingml/2006/table">
            <a:tbl>
              <a:tblPr/>
              <a:tblGrid>
                <a:gridCol w="2042160">
                  <a:extLst>
                    <a:ext uri="{9D8B030D-6E8A-4147-A177-3AD203B41FA5}">
                      <a16:colId xmlns:a16="http://schemas.microsoft.com/office/drawing/2014/main" val="20000"/>
                    </a:ext>
                  </a:extLst>
                </a:gridCol>
                <a:gridCol w="1460855">
                  <a:extLst>
                    <a:ext uri="{9D8B030D-6E8A-4147-A177-3AD203B41FA5}">
                      <a16:colId xmlns:a16="http://schemas.microsoft.com/office/drawing/2014/main" val="4087909120"/>
                    </a:ext>
                  </a:extLst>
                </a:gridCol>
                <a:gridCol w="1455857">
                  <a:extLst>
                    <a:ext uri="{9D8B030D-6E8A-4147-A177-3AD203B41FA5}">
                      <a16:colId xmlns:a16="http://schemas.microsoft.com/office/drawing/2014/main" val="1162694391"/>
                    </a:ext>
                  </a:extLst>
                </a:gridCol>
                <a:gridCol w="1455857">
                  <a:extLst>
                    <a:ext uri="{9D8B030D-6E8A-4147-A177-3AD203B41FA5}">
                      <a16:colId xmlns:a16="http://schemas.microsoft.com/office/drawing/2014/main" val="20001"/>
                    </a:ext>
                  </a:extLst>
                </a:gridCol>
                <a:gridCol w="1455857">
                  <a:extLst>
                    <a:ext uri="{9D8B030D-6E8A-4147-A177-3AD203B41FA5}">
                      <a16:colId xmlns:a16="http://schemas.microsoft.com/office/drawing/2014/main" val="704208594"/>
                    </a:ext>
                  </a:extLst>
                </a:gridCol>
                <a:gridCol w="1455857">
                  <a:extLst>
                    <a:ext uri="{9D8B030D-6E8A-4147-A177-3AD203B41FA5}">
                      <a16:colId xmlns:a16="http://schemas.microsoft.com/office/drawing/2014/main" val="3612428083"/>
                    </a:ext>
                  </a:extLst>
                </a:gridCol>
                <a:gridCol w="1455857">
                  <a:extLst>
                    <a:ext uri="{9D8B030D-6E8A-4147-A177-3AD203B41FA5}">
                      <a16:colId xmlns:a16="http://schemas.microsoft.com/office/drawing/2014/main" val="1560849490"/>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ESCC PD-L1 CPS ≥10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ESCC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16145887"/>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OS events,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vMerge="1">
                  <a:txBody>
                    <a:bodyPr/>
                    <a:lstStyle/>
                    <a:p>
                      <a:endParaRPr lang="en-US" dirty="0"/>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0.59 (0.45-0.76)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0.73 (0.61-0.88)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0.64 (0.51-0.80)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2573064204"/>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OS, mo </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13.9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(11.1-16.0)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8.8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12.6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(10.2-14.12)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(8.6-11.1)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13.6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(11.1-15.2)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9.4 </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(8.0-10.7)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8" name="TextBox 7">
            <a:extLst>
              <a:ext uri="{FF2B5EF4-FFF2-40B4-BE49-F238E27FC236}">
                <a16:creationId xmlns:a16="http://schemas.microsoft.com/office/drawing/2014/main" id="{3A042AB4-8F8A-7046-A6AE-72C3A6410612}"/>
              </a:ext>
            </a:extLst>
          </p:cNvPr>
          <p:cNvSpPr txBox="1"/>
          <p:nvPr/>
        </p:nvSpPr>
        <p:spPr bwMode="auto">
          <a:xfrm>
            <a:off x="385047" y="641163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Metges. ASCO GI 2022. </a:t>
            </a:r>
            <a:r>
              <a:rPr lang="en-US" sz="1200" b="0" dirty="0">
                <a:solidFill>
                  <a:schemeClr val="bg2"/>
                </a:solidFill>
                <a:latin typeface="Calibri" panose="020F0502020204030204" pitchFamily="34" charset="0"/>
                <a:cs typeface="Calibri" panose="020F0502020204030204" pitchFamily="34" charset="0"/>
              </a:rPr>
              <a:t>Abstr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4EC98A1E-A31B-4CCC-9C44-1550BBD5C442}"/>
              </a:ext>
            </a:extLst>
          </p:cNvPr>
          <p:cNvSpPr txBox="1"/>
          <p:nvPr/>
        </p:nvSpPr>
        <p:spPr bwMode="auto">
          <a:xfrm>
            <a:off x="4471998" y="6211583"/>
            <a:ext cx="2444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M</a:t>
            </a:r>
            <a:r>
              <a:rPr lang="en-US" sz="1600" b="0" i="0" dirty="0">
                <a:solidFill>
                  <a:srgbClr val="000000"/>
                </a:solidFill>
                <a:effectLst/>
                <a:latin typeface="Calibri" panose="020F0502020204030204" pitchFamily="34" charset="0"/>
                <a:cs typeface="Calibri" panose="020F0502020204030204" pitchFamily="34" charset="0"/>
              </a:rPr>
              <a:t>edian follow-up: 34.8 mo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45300BE8-C579-4041-BCC5-2B3440E72703}"/>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7F2B6659-8791-41E7-BA83-9F12E811D0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7E6A1AA-ED6D-4BCA-B90F-843A0BA8025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40442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E14361-0E28-4B2E-B8EE-DB08802E5B4A}"/>
              </a:ext>
            </a:extLst>
          </p:cNvPr>
          <p:cNvSpPr>
            <a:spLocks noGrp="1"/>
          </p:cNvSpPr>
          <p:nvPr>
            <p:ph type="title"/>
          </p:nvPr>
        </p:nvSpPr>
        <p:spPr/>
        <p:txBody>
          <a:bodyPr>
            <a:normAutofit/>
          </a:bodyPr>
          <a:lstStyle/>
          <a:p>
            <a:r>
              <a:rPr lang="en-US" dirty="0">
                <a:latin typeface="Calibri (Headings)"/>
              </a:rPr>
              <a:t>KEYNOTE-590 Update: Safety </a:t>
            </a:r>
            <a:r>
              <a:rPr lang="en-US" sz="3600" b="1" dirty="0">
                <a:latin typeface="Calibri (Headings)"/>
              </a:rPr>
              <a:t>Analyses</a:t>
            </a:r>
            <a:endParaRPr lang="en-US" sz="3600" dirty="0"/>
          </a:p>
        </p:txBody>
      </p:sp>
      <p:graphicFrame>
        <p:nvGraphicFramePr>
          <p:cNvPr id="6" name="Group 3">
            <a:extLst>
              <a:ext uri="{FF2B5EF4-FFF2-40B4-BE49-F238E27FC236}">
                <a16:creationId xmlns:a16="http://schemas.microsoft.com/office/drawing/2014/main" id="{EB6EDF9F-73F1-3942-84F1-6FCD40CB8C28}"/>
              </a:ext>
            </a:extLst>
          </p:cNvPr>
          <p:cNvGraphicFramePr>
            <a:graphicFrameLocks/>
          </p:cNvGraphicFramePr>
          <p:nvPr>
            <p:extLst>
              <p:ext uri="{D42A27DB-BD31-4B8C-83A1-F6EECF244321}">
                <p14:modId xmlns:p14="http://schemas.microsoft.com/office/powerpoint/2010/main" val="2088390918"/>
              </p:ext>
            </p:extLst>
          </p:nvPr>
        </p:nvGraphicFramePr>
        <p:xfrm>
          <a:off x="723900" y="1600200"/>
          <a:ext cx="10782301" cy="2066592"/>
        </p:xfrm>
        <a:graphic>
          <a:graphicData uri="http://schemas.openxmlformats.org/drawingml/2006/table">
            <a:tbl>
              <a:tblPr/>
              <a:tblGrid>
                <a:gridCol w="3646932">
                  <a:extLst>
                    <a:ext uri="{9D8B030D-6E8A-4147-A177-3AD203B41FA5}">
                      <a16:colId xmlns:a16="http://schemas.microsoft.com/office/drawing/2014/main" val="20000"/>
                    </a:ext>
                  </a:extLst>
                </a:gridCol>
                <a:gridCol w="3705091">
                  <a:extLst>
                    <a:ext uri="{9D8B030D-6E8A-4147-A177-3AD203B41FA5}">
                      <a16:colId xmlns:a16="http://schemas.microsoft.com/office/drawing/2014/main" val="20001"/>
                    </a:ext>
                  </a:extLst>
                </a:gridCol>
                <a:gridCol w="3430278">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400" b="1" i="0" u="none" strike="noStrike" cap="none" normalizeH="0" baseline="0" dirty="0">
                          <a:ln>
                            <a:noFill/>
                          </a:ln>
                          <a:solidFill>
                            <a:schemeClr val="tx1"/>
                          </a:solidFill>
                          <a:effectLst/>
                          <a:latin typeface="Calibri" panose="020F0502020204030204" pitchFamily="34" charset="0"/>
                        </a:rPr>
                        <a:t>Events,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Pembrolizumab + CT </a:t>
                      </a:r>
                      <a:br>
                        <a:rPr kumimoji="0" lang="en-US" sz="2400" b="1" i="0" u="none" strike="noStrike" cap="none" normalizeH="0" baseline="0" dirty="0">
                          <a:ln>
                            <a:noFill/>
                          </a:ln>
                          <a:solidFill>
                            <a:schemeClr val="tx1"/>
                          </a:solidFill>
                          <a:effectLst/>
                          <a:latin typeface="Calibri" panose="020F0502020204030204" pitchFamily="34" charset="0"/>
                        </a:rPr>
                      </a:br>
                      <a:r>
                        <a:rPr kumimoji="0" lang="en-US" sz="2400" b="1" i="0" u="none" strike="noStrike" cap="none" normalizeH="0" baseline="0" dirty="0">
                          <a:ln>
                            <a:noFill/>
                          </a:ln>
                          <a:solidFill>
                            <a:schemeClr val="tx1"/>
                          </a:solidFill>
                          <a:effectLst/>
                          <a:latin typeface="Calibri" panose="020F0502020204030204" pitchFamily="34" charset="0"/>
                        </a:rPr>
                        <a:t>(n =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Placebo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(n = 376)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Grade 3-5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Discontinuation due to drug-related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01F74EFD-28A9-7741-9556-7232B22D7160}"/>
              </a:ext>
            </a:extLst>
          </p:cNvPr>
          <p:cNvSpPr txBox="1"/>
          <p:nvPr/>
        </p:nvSpPr>
        <p:spPr bwMode="auto">
          <a:xfrm>
            <a:off x="377079" y="641940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fontAlgn="base">
              <a:spcBef>
                <a:spcPct val="0"/>
              </a:spcBef>
              <a:spcAft>
                <a:spcPct val="0"/>
              </a:spcAf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Metges. ASCO GI 2022. </a:t>
            </a:r>
            <a:r>
              <a:rPr lang="en-US" altLang="en-US" sz="1200" dirty="0">
                <a:solidFill>
                  <a:srgbClr val="455560"/>
                </a:solidFill>
                <a:latin typeface="Calibri" panose="020F0502020204030204" pitchFamily="34" charset="0"/>
              </a:rPr>
              <a:t>Abstr 241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C388624-7DC5-4489-9120-4CE62BE4943E}"/>
              </a:ext>
            </a:extLst>
          </p:cNvPr>
          <p:cNvSpPr txBox="1"/>
          <p:nvPr/>
        </p:nvSpPr>
        <p:spPr bwMode="auto">
          <a:xfrm>
            <a:off x="4471998" y="6190619"/>
            <a:ext cx="2444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M</a:t>
            </a:r>
            <a:r>
              <a:rPr lang="en-US" sz="1600" b="0" i="0" dirty="0">
                <a:solidFill>
                  <a:srgbClr val="000000"/>
                </a:solidFill>
                <a:effectLst/>
                <a:latin typeface="Calibri" panose="020F0502020204030204" pitchFamily="34" charset="0"/>
                <a:cs typeface="Calibri" panose="020F0502020204030204" pitchFamily="34" charset="0"/>
              </a:rPr>
              <a:t>edian follow-up: 34.8 mo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CEE3377A-D885-4E81-8A6A-E8D43CF2E0F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9B393C29-41AC-49BE-AC21-B50D6A3C9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4CF22D7F-F526-4426-B3C2-AF689463629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05501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32F1-C44A-694F-975C-E39BEC9DE9DA}"/>
              </a:ext>
            </a:extLst>
          </p:cNvPr>
          <p:cNvSpPr>
            <a:spLocks noGrp="1"/>
          </p:cNvSpPr>
          <p:nvPr>
            <p:ph type="title"/>
          </p:nvPr>
        </p:nvSpPr>
        <p:spPr/>
        <p:txBody>
          <a:bodyPr/>
          <a:lstStyle/>
          <a:p>
            <a:r>
              <a:rPr lang="en-US" dirty="0">
                <a:latin typeface="Calibri (Headings)"/>
              </a:rPr>
              <a:t>KEYNOTE-590 Update: Investigator’s Conclusion</a:t>
            </a:r>
            <a:endParaRPr lang="en-US" dirty="0"/>
          </a:p>
        </p:txBody>
      </p:sp>
      <p:sp>
        <p:nvSpPr>
          <p:cNvPr id="3" name="Content Placeholder 2">
            <a:extLst>
              <a:ext uri="{FF2B5EF4-FFF2-40B4-BE49-F238E27FC236}">
                <a16:creationId xmlns:a16="http://schemas.microsoft.com/office/drawing/2014/main" id="{53341A2C-B5D3-5F40-892A-E49BB8D1661A}"/>
              </a:ext>
            </a:extLst>
          </p:cNvPr>
          <p:cNvSpPr>
            <a:spLocks noGrp="1"/>
          </p:cNvSpPr>
          <p:nvPr>
            <p:ph idx="1"/>
          </p:nvPr>
        </p:nvSpPr>
        <p:spPr>
          <a:xfrm>
            <a:off x="604675" y="1513047"/>
            <a:ext cx="10807037" cy="4650686"/>
          </a:xfrm>
        </p:spPr>
        <p:txBody>
          <a:bodyPr/>
          <a:lstStyle/>
          <a:p>
            <a:r>
              <a:rPr lang="en-US" sz="2600" dirty="0"/>
              <a:t>First-line pembrolizumab plus CT vs CT alone exhibited sustained benefit with 12 additional mo of follow-up in locally-advanced or metastatic EC</a:t>
            </a:r>
            <a:r>
              <a:rPr lang="en-US" sz="2600" dirty="0">
                <a:cs typeface="Calibri" panose="020F0502020204030204" pitchFamily="34" charset="0"/>
              </a:rPr>
              <a:t>, including in EGJ adenocarcinoma </a:t>
            </a:r>
            <a:endParaRPr lang="en-US" sz="2600" dirty="0"/>
          </a:p>
          <a:p>
            <a:pPr lvl="1"/>
            <a:r>
              <a:rPr lang="en-US" sz="2400" dirty="0"/>
              <a:t>OS HR was 0.73 and PFS HR was 0.64 in all patients </a:t>
            </a:r>
          </a:p>
          <a:p>
            <a:pPr lvl="1"/>
            <a:r>
              <a:rPr lang="en-US" sz="2400" dirty="0"/>
              <a:t>ORR was 45% vs 29.3% after 12 additional mo of follow-up</a:t>
            </a:r>
          </a:p>
          <a:p>
            <a:pPr lvl="1"/>
            <a:r>
              <a:rPr lang="en-US" sz="2400" dirty="0"/>
              <a:t>Median DoR: 8.3 vs 6.0 mo </a:t>
            </a:r>
          </a:p>
          <a:p>
            <a:r>
              <a:rPr lang="en-US" sz="2600" dirty="0"/>
              <a:t>QoL and safety profiles were similar between treatment arms</a:t>
            </a:r>
          </a:p>
          <a:p>
            <a:r>
              <a:rPr lang="en-US" sz="2600" dirty="0"/>
              <a:t>Investigators suggest findings provide additional evidence supporting the use of pembrolizumab plus CT as a new standard first-line treatment option in </a:t>
            </a:r>
            <a:r>
              <a:rPr lang="en-US" sz="2600" dirty="0">
                <a:cs typeface="Calibri" panose="020F0502020204030204" pitchFamily="34" charset="0"/>
              </a:rPr>
              <a:t>advanced EC</a:t>
            </a:r>
            <a:endParaRPr lang="en-US" sz="2000" dirty="0"/>
          </a:p>
          <a:p>
            <a:pPr lvl="1"/>
            <a:endParaRPr lang="en-US" sz="2000" dirty="0"/>
          </a:p>
        </p:txBody>
      </p:sp>
      <p:sp>
        <p:nvSpPr>
          <p:cNvPr id="7" name="TextBox 6">
            <a:extLst>
              <a:ext uri="{FF2B5EF4-FFF2-40B4-BE49-F238E27FC236}">
                <a16:creationId xmlns:a16="http://schemas.microsoft.com/office/drawing/2014/main" id="{791C0AA5-6C0A-6843-9A14-71B8226D90F6}"/>
              </a:ext>
            </a:extLst>
          </p:cNvPr>
          <p:cNvSpPr txBox="1"/>
          <p:nvPr/>
        </p:nvSpPr>
        <p:spPr bwMode="auto">
          <a:xfrm>
            <a:off x="405783" y="642702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Metges. ASCO GI 2022. </a:t>
            </a:r>
            <a:r>
              <a:rPr lang="en-US" altLang="en-US" sz="1200" dirty="0">
                <a:solidFill>
                  <a:srgbClr val="455560"/>
                </a:solidFill>
                <a:latin typeface="Calibri" panose="020F0502020204030204" pitchFamily="34" charset="0"/>
              </a:rPr>
              <a:t>Abstr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73BF1CFB-827B-4B1B-9834-65854718E44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ED15CDF8-4805-4477-AC9F-6D72900FE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C3637E79-D4F2-46B8-8E16-4C5B485B6F1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1542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7471-041E-46C9-BEF2-97FBA8175650}"/>
              </a:ext>
            </a:extLst>
          </p:cNvPr>
          <p:cNvSpPr>
            <a:spLocks noGrp="1"/>
          </p:cNvSpPr>
          <p:nvPr>
            <p:ph type="title"/>
          </p:nvPr>
        </p:nvSpPr>
        <p:spPr/>
        <p:txBody>
          <a:bodyPr/>
          <a:lstStyle/>
          <a:p>
            <a:r>
              <a:rPr lang="en-US" dirty="0"/>
              <a:t>Updated Results From 1L Nivolumab + CT vs CT for Advanced GEJ Cancers (CheckMate 649): Study Design</a:t>
            </a:r>
          </a:p>
        </p:txBody>
      </p:sp>
      <p:sp>
        <p:nvSpPr>
          <p:cNvPr id="3" name="Content Placeholder 2">
            <a:extLst>
              <a:ext uri="{FF2B5EF4-FFF2-40B4-BE49-F238E27FC236}">
                <a16:creationId xmlns:a16="http://schemas.microsoft.com/office/drawing/2014/main" id="{BFD36161-373B-45BC-8F8B-01F6457B3FC6}"/>
              </a:ext>
            </a:extLst>
          </p:cNvPr>
          <p:cNvSpPr>
            <a:spLocks noGrp="1"/>
          </p:cNvSpPr>
          <p:nvPr>
            <p:ph idx="1"/>
          </p:nvPr>
        </p:nvSpPr>
        <p:spPr>
          <a:xfrm>
            <a:off x="607216" y="1475867"/>
            <a:ext cx="10877529" cy="728501"/>
          </a:xfrm>
        </p:spPr>
        <p:txBody>
          <a:bodyPr/>
          <a:lstStyle/>
          <a:p>
            <a:r>
              <a:rPr lang="en-US" sz="2000" dirty="0"/>
              <a:t>International, randomized, open-label phase III trial</a:t>
            </a:r>
          </a:p>
        </p:txBody>
      </p:sp>
      <p:sp>
        <p:nvSpPr>
          <p:cNvPr id="10" name="Text Box 23">
            <a:extLst>
              <a:ext uri="{FF2B5EF4-FFF2-40B4-BE49-F238E27FC236}">
                <a16:creationId xmlns:a16="http://schemas.microsoft.com/office/drawing/2014/main" id="{DE00F1BA-D60E-417A-9C52-5404FBD5B148}"/>
              </a:ext>
            </a:extLst>
          </p:cNvPr>
          <p:cNvSpPr txBox="1">
            <a:spLocks noChangeArrowheads="1"/>
          </p:cNvSpPr>
          <p:nvPr/>
        </p:nvSpPr>
        <p:spPr bwMode="auto">
          <a:xfrm>
            <a:off x="555581" y="2628360"/>
            <a:ext cx="29436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unresectable advanced or metastatic gastric cancer, GEJ, or esophageal adenocarcinoma; not known to be HER2 positive;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dirty="0">
                <a:solidFill>
                  <a:srgbClr val="000000"/>
                </a:solidFill>
                <a:latin typeface="Calibri" panose="020F0502020204030204" pitchFamily="34" charset="0"/>
                <a:cs typeface="Arial" panose="020B0604020202020204" pitchFamily="34" charset="0"/>
              </a:rPr>
              <a:t>2031</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F1EAA55E-8DC0-4462-A03C-67F758C505F5}"/>
              </a:ext>
            </a:extLst>
          </p:cNvPr>
          <p:cNvSpPr>
            <a:spLocks noChangeArrowheads="1"/>
          </p:cNvSpPr>
          <p:nvPr/>
        </p:nvSpPr>
        <p:spPr bwMode="auto">
          <a:xfrm>
            <a:off x="3825740" y="2364131"/>
            <a:ext cx="5507563" cy="794811"/>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360 mg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XELOX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240 mg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FOLFOX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789)</a:t>
            </a:r>
          </a:p>
        </p:txBody>
      </p:sp>
      <p:sp>
        <p:nvSpPr>
          <p:cNvPr id="14" name="Rectangle 25">
            <a:extLst>
              <a:ext uri="{FF2B5EF4-FFF2-40B4-BE49-F238E27FC236}">
                <a16:creationId xmlns:a16="http://schemas.microsoft.com/office/drawing/2014/main" id="{B83B172E-B300-4361-A052-75467436CF99}"/>
              </a:ext>
            </a:extLst>
          </p:cNvPr>
          <p:cNvSpPr>
            <a:spLocks noChangeArrowheads="1"/>
          </p:cNvSpPr>
          <p:nvPr/>
        </p:nvSpPr>
        <p:spPr bwMode="auto">
          <a:xfrm>
            <a:off x="3825740" y="4279662"/>
            <a:ext cx="5507563" cy="731520"/>
          </a:xfrm>
          <a:prstGeom prst="rect">
            <a:avLst/>
          </a:prstGeom>
          <a:solidFill>
            <a:schemeClr val="accent4"/>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Ipilimumab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x 4 followed by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240 mg Q2W</a:t>
            </a:r>
          </a:p>
        </p:txBody>
      </p:sp>
      <p:sp>
        <p:nvSpPr>
          <p:cNvPr id="16" name="Line 26">
            <a:extLst>
              <a:ext uri="{FF2B5EF4-FFF2-40B4-BE49-F238E27FC236}">
                <a16:creationId xmlns:a16="http://schemas.microsoft.com/office/drawing/2014/main" id="{5DEE8E00-67C8-44C2-9ED0-BC37700BEE2E}"/>
              </a:ext>
            </a:extLst>
          </p:cNvPr>
          <p:cNvSpPr>
            <a:spLocks noChangeShapeType="1"/>
          </p:cNvSpPr>
          <p:nvPr/>
        </p:nvSpPr>
        <p:spPr bwMode="auto">
          <a:xfrm>
            <a:off x="3380394" y="4382184"/>
            <a:ext cx="342862" cy="1928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27">
            <a:extLst>
              <a:ext uri="{FF2B5EF4-FFF2-40B4-BE49-F238E27FC236}">
                <a16:creationId xmlns:a16="http://schemas.microsoft.com/office/drawing/2014/main" id="{ED19D8A7-E66B-4C61-A682-BF59ECD7B4C7}"/>
              </a:ext>
            </a:extLst>
          </p:cNvPr>
          <p:cNvSpPr>
            <a:spLocks noChangeShapeType="1"/>
          </p:cNvSpPr>
          <p:nvPr/>
        </p:nvSpPr>
        <p:spPr bwMode="auto">
          <a:xfrm flipV="1">
            <a:off x="3407855" y="2856182"/>
            <a:ext cx="376312" cy="2175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8">
            <a:extLst>
              <a:ext uri="{FF2B5EF4-FFF2-40B4-BE49-F238E27FC236}">
                <a16:creationId xmlns:a16="http://schemas.microsoft.com/office/drawing/2014/main" id="{61ECBD66-E477-47F8-B78B-3E82CE435D25}"/>
              </a:ext>
            </a:extLst>
          </p:cNvPr>
          <p:cNvSpPr>
            <a:spLocks noChangeArrowheads="1"/>
          </p:cNvSpPr>
          <p:nvPr/>
        </p:nvSpPr>
        <p:spPr bwMode="auto">
          <a:xfrm>
            <a:off x="3825740" y="3291732"/>
            <a:ext cx="5507563" cy="73152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XELOX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FOLFOX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a:t>
            </a:r>
            <a:r>
              <a:rPr lang="en-US" sz="1600" dirty="0">
                <a:solidFill>
                  <a:srgbClr val="FFFFFF"/>
                </a:solidFill>
                <a:latin typeface="Calibri" panose="020F0502020204030204" pitchFamily="34" charset="0"/>
                <a:cs typeface="Arial" charset="0"/>
              </a:rPr>
              <a:t>833</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p:txBody>
      </p:sp>
      <p:sp>
        <p:nvSpPr>
          <p:cNvPr id="28" name="Line 32">
            <a:extLst>
              <a:ext uri="{FF2B5EF4-FFF2-40B4-BE49-F238E27FC236}">
                <a16:creationId xmlns:a16="http://schemas.microsoft.com/office/drawing/2014/main" id="{FFA98AC4-4737-4154-9909-20904CFA60BF}"/>
              </a:ext>
            </a:extLst>
          </p:cNvPr>
          <p:cNvSpPr>
            <a:spLocks noChangeShapeType="1"/>
          </p:cNvSpPr>
          <p:nvPr/>
        </p:nvSpPr>
        <p:spPr bwMode="auto">
          <a:xfrm>
            <a:off x="9507970" y="373700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33">
            <a:extLst>
              <a:ext uri="{FF2B5EF4-FFF2-40B4-BE49-F238E27FC236}">
                <a16:creationId xmlns:a16="http://schemas.microsoft.com/office/drawing/2014/main" id="{1A67DA0C-278C-4DF9-8B08-7A29B10FE421}"/>
              </a:ext>
            </a:extLst>
          </p:cNvPr>
          <p:cNvSpPr>
            <a:spLocks noChangeShapeType="1"/>
          </p:cNvSpPr>
          <p:nvPr/>
        </p:nvSpPr>
        <p:spPr bwMode="auto">
          <a:xfrm>
            <a:off x="3402053" y="3729961"/>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 Box 23">
            <a:extLst>
              <a:ext uri="{FF2B5EF4-FFF2-40B4-BE49-F238E27FC236}">
                <a16:creationId xmlns:a16="http://schemas.microsoft.com/office/drawing/2014/main" id="{AD54B300-6427-4DFA-8AF8-D104F67F6609}"/>
              </a:ext>
            </a:extLst>
          </p:cNvPr>
          <p:cNvSpPr txBox="1">
            <a:spLocks noChangeArrowheads="1"/>
          </p:cNvSpPr>
          <p:nvPr/>
        </p:nvSpPr>
        <p:spPr bwMode="auto">
          <a:xfrm>
            <a:off x="9997841" y="2582847"/>
            <a:ext cx="159541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(treatment beyond PD permitted for nivolumab + CT), unacceptable toxicity, consent withdrawal, or end of study</a:t>
            </a:r>
          </a:p>
        </p:txBody>
      </p:sp>
      <p:sp>
        <p:nvSpPr>
          <p:cNvPr id="36" name="Text Box 23">
            <a:extLst>
              <a:ext uri="{FF2B5EF4-FFF2-40B4-BE49-F238E27FC236}">
                <a16:creationId xmlns:a16="http://schemas.microsoft.com/office/drawing/2014/main" id="{A33652E4-22AF-4C35-8BCA-FE5B41EFA7D7}"/>
              </a:ext>
            </a:extLst>
          </p:cNvPr>
          <p:cNvSpPr txBox="1">
            <a:spLocks noChangeArrowheads="1"/>
          </p:cNvSpPr>
          <p:nvPr/>
        </p:nvSpPr>
        <p:spPr bwMode="auto">
          <a:xfrm>
            <a:off x="1372780" y="1887244"/>
            <a:ext cx="4446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PD-L1 (≥1% vs &lt;1%), region (Asia vs US/Canada vs rest of world), ECOG PS (0 vs 1), CT (XELOX vs FOLFOX)</a:t>
            </a:r>
          </a:p>
        </p:txBody>
      </p:sp>
      <p:sp>
        <p:nvSpPr>
          <p:cNvPr id="38" name="Line 32">
            <a:extLst>
              <a:ext uri="{FF2B5EF4-FFF2-40B4-BE49-F238E27FC236}">
                <a16:creationId xmlns:a16="http://schemas.microsoft.com/office/drawing/2014/main" id="{FD5D9947-7F23-46BF-A342-FD5904AA7930}"/>
              </a:ext>
            </a:extLst>
          </p:cNvPr>
          <p:cNvSpPr>
            <a:spLocks noChangeShapeType="1"/>
          </p:cNvSpPr>
          <p:nvPr/>
        </p:nvSpPr>
        <p:spPr bwMode="auto">
          <a:xfrm rot="5400000">
            <a:off x="3426493" y="2630822"/>
            <a:ext cx="36576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41B42526-DEB2-49B5-8C3D-231AC57635C8}"/>
              </a:ext>
            </a:extLst>
          </p:cNvPr>
          <p:cNvSpPr/>
          <p:nvPr/>
        </p:nvSpPr>
        <p:spPr bwMode="auto">
          <a:xfrm>
            <a:off x="3775182" y="2309964"/>
            <a:ext cx="5608677" cy="1762319"/>
          </a:xfrm>
          <a:prstGeom prst="rect">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
        <p:nvSpPr>
          <p:cNvPr id="21" name="Text Box 15">
            <a:extLst>
              <a:ext uri="{FF2B5EF4-FFF2-40B4-BE49-F238E27FC236}">
                <a16:creationId xmlns:a16="http://schemas.microsoft.com/office/drawing/2014/main" id="{6FC31016-E153-4F18-B43D-A1B08C4AFB36}"/>
              </a:ext>
            </a:extLst>
          </p:cNvPr>
          <p:cNvSpPr txBox="1">
            <a:spLocks noChangeArrowheads="1"/>
          </p:cNvSpPr>
          <p:nvPr/>
        </p:nvSpPr>
        <p:spPr bwMode="auto">
          <a:xfrm>
            <a:off x="424887" y="64221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Janjigian. Lancet. 2021;398:27. </a:t>
            </a:r>
            <a:r>
              <a:rPr lang="en-US" altLang="en-US" sz="1200" b="0" dirty="0">
                <a:solidFill>
                  <a:srgbClr val="455560"/>
                </a:solidFill>
                <a:latin typeface="Calibri" panose="020F0502020204030204" pitchFamily="34" charset="0"/>
              </a:rPr>
              <a:t>Shitara. ASCO GI 2022. Abstr 240.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85B980A6-56B2-4D56-8107-EF08DC140195}"/>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E55828B6-A008-4736-BE27-DFD33E7A4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F28CC58A-6428-4999-8F6B-C6542A5E749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E7A488D4-5B53-4DA5-B7F6-1D03647AE636}"/>
              </a:ext>
            </a:extLst>
          </p:cNvPr>
          <p:cNvSpPr txBox="1"/>
          <p:nvPr/>
        </p:nvSpPr>
        <p:spPr bwMode="auto">
          <a:xfrm>
            <a:off x="5895935" y="1967825"/>
            <a:ext cx="1367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accent3"/>
                </a:solidFill>
                <a:latin typeface="Calibri" panose="020F0502020204030204" pitchFamily="34" charset="0"/>
              </a:rPr>
              <a:t>This Analysis</a:t>
            </a:r>
          </a:p>
        </p:txBody>
      </p:sp>
      <p:sp>
        <p:nvSpPr>
          <p:cNvPr id="25" name="Content Placeholder 2">
            <a:extLst>
              <a:ext uri="{FF2B5EF4-FFF2-40B4-BE49-F238E27FC236}">
                <a16:creationId xmlns:a16="http://schemas.microsoft.com/office/drawing/2014/main" id="{28A84E30-D9DA-4A09-B823-83413B648D7D}"/>
              </a:ext>
            </a:extLst>
          </p:cNvPr>
          <p:cNvSpPr txBox="1">
            <a:spLocks/>
          </p:cNvSpPr>
          <p:nvPr/>
        </p:nvSpPr>
        <p:spPr bwMode="auto">
          <a:xfrm>
            <a:off x="619589" y="5304297"/>
            <a:ext cx="5199653" cy="892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in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with PD-L1 CPS ≥5</a:t>
            </a:r>
          </a:p>
          <a:p>
            <a:pPr marL="0" marR="0" lvl="0" indent="0" algn="l" defTabSz="914400" rtl="0" eaLnBrk="1" fontAlgn="base" latinLnBrk="0" hangingPunct="1">
              <a:lnSpc>
                <a:spcPct val="90000"/>
              </a:lnSpc>
              <a:spcBef>
                <a:spcPts val="1000"/>
              </a:spcBef>
              <a:spcAft>
                <a:spcPts val="700"/>
              </a:spcAft>
              <a:buClr>
                <a:srgbClr val="000000"/>
              </a:buClr>
              <a:buSzTx/>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Content Placeholder 2">
            <a:extLst>
              <a:ext uri="{FF2B5EF4-FFF2-40B4-BE49-F238E27FC236}">
                <a16:creationId xmlns:a16="http://schemas.microsoft.com/office/drawing/2014/main" id="{5442CB93-B442-4155-9B2E-19D6A5E26911}"/>
              </a:ext>
            </a:extLst>
          </p:cNvPr>
          <p:cNvSpPr txBox="1">
            <a:spLocks/>
          </p:cNvSpPr>
          <p:nvPr/>
        </p:nvSpPr>
        <p:spPr bwMode="auto">
          <a:xfrm>
            <a:off x="5871955" y="5224237"/>
            <a:ext cx="5608677" cy="10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in all randomized patients and patients with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PD-L1 CPS ≥10 and ≥1, BICR-assessed ORR</a:t>
            </a:r>
          </a:p>
        </p:txBody>
      </p:sp>
      <p:sp>
        <p:nvSpPr>
          <p:cNvPr id="27" name="Content Placeholder 2">
            <a:extLst>
              <a:ext uri="{FF2B5EF4-FFF2-40B4-BE49-F238E27FC236}">
                <a16:creationId xmlns:a16="http://schemas.microsoft.com/office/drawing/2014/main" id="{44464FD7-68E5-4040-8124-CC38D8CBB570}"/>
              </a:ext>
            </a:extLst>
          </p:cNvPr>
          <p:cNvSpPr txBox="1">
            <a:spLocks/>
          </p:cNvSpPr>
          <p:nvPr/>
        </p:nvSpPr>
        <p:spPr bwMode="auto">
          <a:xfrm>
            <a:off x="619589" y="6067105"/>
            <a:ext cx="7439733" cy="18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None/>
              <a:tabLst/>
              <a:defRPr/>
            </a:pPr>
            <a:r>
              <a:rPr lang="en-US" sz="1400" kern="0" dirty="0">
                <a:solidFill>
                  <a:srgbClr val="000000"/>
                </a:solidFill>
              </a:rPr>
              <a:t>Median follow-up: 24.0 mo in nivolumab + CT arm</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98468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CheckMate 649 Update: Baseline Characteristics</a:t>
            </a:r>
          </a:p>
        </p:txBody>
      </p:sp>
      <p:graphicFrame>
        <p:nvGraphicFramePr>
          <p:cNvPr id="8" name="Group 3">
            <a:extLst>
              <a:ext uri="{FF2B5EF4-FFF2-40B4-BE49-F238E27FC236}">
                <a16:creationId xmlns:a16="http://schemas.microsoft.com/office/drawing/2014/main" id="{A97154D6-0E89-934D-980B-5D6606D2610B}"/>
              </a:ext>
            </a:extLst>
          </p:cNvPr>
          <p:cNvGraphicFramePr>
            <a:graphicFrameLocks/>
          </p:cNvGraphicFramePr>
          <p:nvPr>
            <p:extLst>
              <p:ext uri="{D42A27DB-BD31-4B8C-83A1-F6EECF244321}">
                <p14:modId xmlns:p14="http://schemas.microsoft.com/office/powerpoint/2010/main" val="825322467"/>
              </p:ext>
            </p:extLst>
          </p:nvPr>
        </p:nvGraphicFramePr>
        <p:xfrm>
          <a:off x="723900" y="1596614"/>
          <a:ext cx="5379841" cy="4121024"/>
        </p:xfrm>
        <a:graphic>
          <a:graphicData uri="http://schemas.openxmlformats.org/drawingml/2006/table">
            <a:tbl>
              <a:tblPr/>
              <a:tblGrid>
                <a:gridCol w="2508267">
                  <a:extLst>
                    <a:ext uri="{9D8B030D-6E8A-4147-A177-3AD203B41FA5}">
                      <a16:colId xmlns:a16="http://schemas.microsoft.com/office/drawing/2014/main" val="20000"/>
                    </a:ext>
                  </a:extLst>
                </a:gridCol>
                <a:gridCol w="1579863">
                  <a:extLst>
                    <a:ext uri="{9D8B030D-6E8A-4147-A177-3AD203B41FA5}">
                      <a16:colId xmlns:a16="http://schemas.microsoft.com/office/drawing/2014/main" val="20001"/>
                    </a:ext>
                  </a:extLst>
                </a:gridCol>
                <a:gridCol w="1291711">
                  <a:extLst>
                    <a:ext uri="{9D8B030D-6E8A-4147-A177-3AD203B41FA5}">
                      <a16:colId xmlns:a16="http://schemas.microsoft.com/office/drawing/2014/main" val="20002"/>
                    </a:ext>
                  </a:extLst>
                </a:gridCol>
              </a:tblGrid>
              <a:tr h="517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841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(18-88)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6931686"/>
                  </a:ext>
                </a:extLst>
              </a:tr>
              <a:tr h="723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tumor location,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GEJC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6536100"/>
                  </a:ext>
                </a:extLst>
              </a:tr>
              <a:tr h="0">
                <a:tc>
                  <a:txBody>
                    <a:bodyPr/>
                    <a:lstStyle/>
                    <a:p>
                      <a:pPr marL="119062"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tumor burden, % &lt;Q3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6990995"/>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cell PD-L1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686742"/>
                  </a:ext>
                </a:extLst>
              </a:tr>
            </a:tbl>
          </a:graphicData>
        </a:graphic>
      </p:graphicFrame>
      <p:graphicFrame>
        <p:nvGraphicFramePr>
          <p:cNvPr id="9" name="Group 3">
            <a:extLst>
              <a:ext uri="{FF2B5EF4-FFF2-40B4-BE49-F238E27FC236}">
                <a16:creationId xmlns:a16="http://schemas.microsoft.com/office/drawing/2014/main" id="{51ABEB6A-C206-D044-B7D3-53E15725A46E}"/>
              </a:ext>
            </a:extLst>
          </p:cNvPr>
          <p:cNvGraphicFramePr>
            <a:graphicFrameLocks/>
          </p:cNvGraphicFramePr>
          <p:nvPr>
            <p:extLst>
              <p:ext uri="{D42A27DB-BD31-4B8C-83A1-F6EECF244321}">
                <p14:modId xmlns:p14="http://schemas.microsoft.com/office/powerpoint/2010/main" val="3347886549"/>
              </p:ext>
            </p:extLst>
          </p:nvPr>
        </p:nvGraphicFramePr>
        <p:xfrm>
          <a:off x="6263640" y="1600200"/>
          <a:ext cx="5242559" cy="3810112"/>
        </p:xfrm>
        <a:graphic>
          <a:graphicData uri="http://schemas.openxmlformats.org/drawingml/2006/table">
            <a:tbl>
              <a:tblPr/>
              <a:tblGrid>
                <a:gridCol w="2068830">
                  <a:extLst>
                    <a:ext uri="{9D8B030D-6E8A-4147-A177-3AD203B41FA5}">
                      <a16:colId xmlns:a16="http://schemas.microsoft.com/office/drawing/2014/main" val="20000"/>
                    </a:ext>
                  </a:extLst>
                </a:gridCol>
                <a:gridCol w="1760220">
                  <a:extLst>
                    <a:ext uri="{9D8B030D-6E8A-4147-A177-3AD203B41FA5}">
                      <a16:colId xmlns:a16="http://schemas.microsoft.com/office/drawing/2014/main" val="20001"/>
                    </a:ext>
                  </a:extLst>
                </a:gridCol>
                <a:gridCol w="1413509">
                  <a:extLst>
                    <a:ext uri="{9D8B030D-6E8A-4147-A177-3AD203B41FA5}">
                      <a16:colId xmlns:a16="http://schemas.microsoft.com/office/drawing/2014/main" val="20002"/>
                    </a:ext>
                  </a:extLst>
                </a:gridCol>
              </a:tblGrid>
              <a:tr h="517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albumin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1404427"/>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NLR &lt;4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7103897"/>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Peritoneal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6902347"/>
                  </a:ext>
                </a:extLst>
              </a:tr>
              <a:tr h="23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63832457"/>
                  </a:ext>
                </a:extLst>
              </a:tr>
              <a:tr h="558071">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MSI status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MSS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MSI-H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8369256"/>
                  </a:ext>
                </a:extLst>
              </a:tr>
              <a:tr h="409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 received on study</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270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FOLFOX</a:t>
                      </a:r>
                    </a:p>
                    <a:p>
                      <a:pPr marL="285750" marR="0" lvl="0" indent="-2270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XELOX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2906133"/>
                  </a:ext>
                </a:extLst>
              </a:tr>
            </a:tbl>
          </a:graphicData>
        </a:graphic>
      </p:graphicFrame>
      <p:sp>
        <p:nvSpPr>
          <p:cNvPr id="13" name="TextBox 12">
            <a:extLst>
              <a:ext uri="{FF2B5EF4-FFF2-40B4-BE49-F238E27FC236}">
                <a16:creationId xmlns:a16="http://schemas.microsoft.com/office/drawing/2014/main" id="{FBC6D8D2-FC48-9448-8D8E-2A0363B58A92}"/>
              </a:ext>
            </a:extLst>
          </p:cNvPr>
          <p:cNvSpPr txBox="1"/>
          <p:nvPr/>
        </p:nvSpPr>
        <p:spPr bwMode="auto">
          <a:xfrm>
            <a:off x="404766" y="6423660"/>
            <a:ext cx="6104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Shitara. ASCO GI 2022. Abstr 240.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BD213C99-2F42-4B19-8117-71BF0EEB125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8D1D6902-DBEF-4C62-8D9B-1B7E12275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C28E0E2C-B4B2-48AB-9E1C-431B962A32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253179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AA07D6-98DA-4834-A0E7-D23D603DF198}"/>
              </a:ext>
            </a:extLst>
          </p:cNvPr>
          <p:cNvSpPr>
            <a:spLocks noGrp="1"/>
          </p:cNvSpPr>
          <p:nvPr>
            <p:ph type="title"/>
          </p:nvPr>
        </p:nvSpPr>
        <p:spPr/>
        <p:txBody>
          <a:bodyPr/>
          <a:lstStyle/>
          <a:p>
            <a:r>
              <a:rPr lang="en-US" dirty="0"/>
              <a:t>CheckMate 649 Update: Survival With Nivo + CT vs CT </a:t>
            </a:r>
          </a:p>
        </p:txBody>
      </p:sp>
      <p:graphicFrame>
        <p:nvGraphicFramePr>
          <p:cNvPr id="23" name="Group 3">
            <a:extLst>
              <a:ext uri="{FF2B5EF4-FFF2-40B4-BE49-F238E27FC236}">
                <a16:creationId xmlns:a16="http://schemas.microsoft.com/office/drawing/2014/main" id="{95C78E08-F352-4BA5-B552-76D75D8AA985}"/>
              </a:ext>
            </a:extLst>
          </p:cNvPr>
          <p:cNvGraphicFramePr>
            <a:graphicFrameLocks/>
          </p:cNvGraphicFramePr>
          <p:nvPr>
            <p:extLst>
              <p:ext uri="{D42A27DB-BD31-4B8C-83A1-F6EECF244321}">
                <p14:modId xmlns:p14="http://schemas.microsoft.com/office/powerpoint/2010/main" val="1679198430"/>
              </p:ext>
            </p:extLst>
          </p:nvPr>
        </p:nvGraphicFramePr>
        <p:xfrm>
          <a:off x="2117741" y="1500875"/>
          <a:ext cx="3860604" cy="1341168"/>
        </p:xfrm>
        <a:graphic>
          <a:graphicData uri="http://schemas.openxmlformats.org/drawingml/2006/table">
            <a:tbl>
              <a:tblPr/>
              <a:tblGrid>
                <a:gridCol w="1482290">
                  <a:extLst>
                    <a:ext uri="{9D8B030D-6E8A-4147-A177-3AD203B41FA5}">
                      <a16:colId xmlns:a16="http://schemas.microsoft.com/office/drawing/2014/main" val="20000"/>
                    </a:ext>
                  </a:extLst>
                </a:gridCol>
                <a:gridCol w="1170481">
                  <a:extLst>
                    <a:ext uri="{9D8B030D-6E8A-4147-A177-3AD203B41FA5}">
                      <a16:colId xmlns:a16="http://schemas.microsoft.com/office/drawing/2014/main" val="20001"/>
                    </a:ext>
                  </a:extLst>
                </a:gridCol>
                <a:gridCol w="1207833">
                  <a:extLst>
                    <a:ext uri="{9D8B030D-6E8A-4147-A177-3AD203B41FA5}">
                      <a16:colId xmlns:a16="http://schemas.microsoft.com/office/drawing/2014/main" val="20002"/>
                    </a:ext>
                  </a:extLst>
                </a:gridCol>
              </a:tblGrid>
              <a:tr h="439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792)</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9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(12.4-14.5)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(10.9-12.5)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44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(0.71-0.88)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24" name="Group 3">
            <a:extLst>
              <a:ext uri="{FF2B5EF4-FFF2-40B4-BE49-F238E27FC236}">
                <a16:creationId xmlns:a16="http://schemas.microsoft.com/office/drawing/2014/main" id="{3ED74CF5-018F-4739-8DE5-0C3E619FBCD5}"/>
              </a:ext>
            </a:extLst>
          </p:cNvPr>
          <p:cNvGraphicFramePr>
            <a:graphicFrameLocks/>
          </p:cNvGraphicFramePr>
          <p:nvPr>
            <p:extLst>
              <p:ext uri="{D42A27DB-BD31-4B8C-83A1-F6EECF244321}">
                <p14:modId xmlns:p14="http://schemas.microsoft.com/office/powerpoint/2010/main" val="393018114"/>
              </p:ext>
            </p:extLst>
          </p:nvPr>
        </p:nvGraphicFramePr>
        <p:xfrm>
          <a:off x="7636065" y="1500875"/>
          <a:ext cx="4027295" cy="1341168"/>
        </p:xfrm>
        <a:graphic>
          <a:graphicData uri="http://schemas.openxmlformats.org/drawingml/2006/table">
            <a:tbl>
              <a:tblPr/>
              <a:tblGrid>
                <a:gridCol w="1440558">
                  <a:extLst>
                    <a:ext uri="{9D8B030D-6E8A-4147-A177-3AD203B41FA5}">
                      <a16:colId xmlns:a16="http://schemas.microsoft.com/office/drawing/2014/main" val="20000"/>
                    </a:ext>
                  </a:extLst>
                </a:gridCol>
                <a:gridCol w="1278637">
                  <a:extLst>
                    <a:ext uri="{9D8B030D-6E8A-4147-A177-3AD203B41FA5}">
                      <a16:colId xmlns:a16="http://schemas.microsoft.com/office/drawing/2014/main" val="20001"/>
                    </a:ext>
                  </a:extLst>
                </a:gridCol>
                <a:gridCol w="1308100">
                  <a:extLst>
                    <a:ext uri="{9D8B030D-6E8A-4147-A177-3AD203B41FA5}">
                      <a16:colId xmlns:a16="http://schemas.microsoft.com/office/drawing/2014/main" val="20002"/>
                    </a:ext>
                  </a:extLst>
                </a:gridCol>
              </a:tblGrid>
              <a:tr h="498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792)</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5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(7.1-8.6)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(6.7-7.2)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(0.70-0.89)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5" name="TextBox 24">
            <a:extLst>
              <a:ext uri="{FF2B5EF4-FFF2-40B4-BE49-F238E27FC236}">
                <a16:creationId xmlns:a16="http://schemas.microsoft.com/office/drawing/2014/main" id="{505F7B4E-D766-416B-83B1-57489E664E45}"/>
              </a:ext>
            </a:extLst>
          </p:cNvPr>
          <p:cNvSpPr txBox="1"/>
          <p:nvPr/>
        </p:nvSpPr>
        <p:spPr bwMode="auto">
          <a:xfrm>
            <a:off x="9334499" y="1089419"/>
            <a:ext cx="630428" cy="461665"/>
          </a:xfrm>
          <a:prstGeom prst="rect">
            <a:avLst/>
          </a:prstGeom>
          <a:noFill/>
          <a:ln>
            <a:noFill/>
          </a:ln>
        </p:spPr>
        <p:txBody>
          <a:bodyPr wrap="square" rtlCol="0" anchor="ctr">
            <a:spAutoFit/>
          </a:bodyPr>
          <a:lstStyle/>
          <a:p>
            <a:pPr algn="l">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PFS</a:t>
            </a:r>
          </a:p>
        </p:txBody>
      </p:sp>
      <p:sp>
        <p:nvSpPr>
          <p:cNvPr id="26" name="TextBox 25">
            <a:extLst>
              <a:ext uri="{FF2B5EF4-FFF2-40B4-BE49-F238E27FC236}">
                <a16:creationId xmlns:a16="http://schemas.microsoft.com/office/drawing/2014/main" id="{066F214C-5369-47CF-AC0A-A196A70D0E52}"/>
              </a:ext>
            </a:extLst>
          </p:cNvPr>
          <p:cNvSpPr txBox="1"/>
          <p:nvPr/>
        </p:nvSpPr>
        <p:spPr bwMode="auto">
          <a:xfrm>
            <a:off x="647014" y="5872476"/>
            <a:ext cx="3043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spcAft>
                <a:spcPct val="0"/>
              </a:spcAft>
              <a:buClrTx/>
              <a:buFont typeface="Wingdings" pitchFamily="2" charset="2"/>
              <a:buChar char="§"/>
            </a:pPr>
            <a:r>
              <a:rPr lang="en-US" b="0" dirty="0">
                <a:solidFill>
                  <a:schemeClr val="bg1"/>
                </a:solidFill>
                <a:latin typeface="Calibri" panose="020F0502020204030204" pitchFamily="34" charset="0"/>
              </a:rPr>
              <a:t>Minimum follow-up: 24 mo</a:t>
            </a:r>
          </a:p>
        </p:txBody>
      </p:sp>
      <p:sp>
        <p:nvSpPr>
          <p:cNvPr id="27" name="Text Box 15">
            <a:extLst>
              <a:ext uri="{FF2B5EF4-FFF2-40B4-BE49-F238E27FC236}">
                <a16:creationId xmlns:a16="http://schemas.microsoft.com/office/drawing/2014/main" id="{BBCEB3CE-FCD5-4CD4-8D1C-A0CD57568594}"/>
              </a:ext>
            </a:extLst>
          </p:cNvPr>
          <p:cNvSpPr txBox="1">
            <a:spLocks noChangeArrowheads="1"/>
          </p:cNvSpPr>
          <p:nvPr/>
        </p:nvSpPr>
        <p:spPr bwMode="auto">
          <a:xfrm>
            <a:off x="414866" y="64217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Shitara. ASCO GI 2022. Abstr 240.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A6553B23-229B-4572-A2B0-C7A262BB1966}"/>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DD30D892-4F49-4800-9F1E-A3848549E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8">
              <a:extLst>
                <a:ext uri="{FF2B5EF4-FFF2-40B4-BE49-F238E27FC236}">
                  <a16:creationId xmlns:a16="http://schemas.microsoft.com/office/drawing/2014/main" id="{DE738931-54D0-4E13-8D24-8E325E062E1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
        <p:nvSpPr>
          <p:cNvPr id="31" name="TextBox 30">
            <a:extLst>
              <a:ext uri="{FF2B5EF4-FFF2-40B4-BE49-F238E27FC236}">
                <a16:creationId xmlns:a16="http://schemas.microsoft.com/office/drawing/2014/main" id="{CEF485E8-C2E7-4A19-8C75-A64BFDAE42DB}"/>
              </a:ext>
            </a:extLst>
          </p:cNvPr>
          <p:cNvSpPr txBox="1"/>
          <p:nvPr/>
        </p:nvSpPr>
        <p:spPr bwMode="auto">
          <a:xfrm>
            <a:off x="-361277" y="5248624"/>
            <a:ext cx="17132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grpSp>
        <p:nvGrpSpPr>
          <p:cNvPr id="32" name="Group 31">
            <a:extLst>
              <a:ext uri="{FF2B5EF4-FFF2-40B4-BE49-F238E27FC236}">
                <a16:creationId xmlns:a16="http://schemas.microsoft.com/office/drawing/2014/main" id="{212B2995-FD65-4E59-92F3-03D4326DF2DE}"/>
              </a:ext>
            </a:extLst>
          </p:cNvPr>
          <p:cNvGrpSpPr/>
          <p:nvPr/>
        </p:nvGrpSpPr>
        <p:grpSpPr>
          <a:xfrm>
            <a:off x="495302" y="1135245"/>
            <a:ext cx="5711622" cy="4367195"/>
            <a:chOff x="495302" y="1135245"/>
            <a:chExt cx="5711622" cy="4367195"/>
          </a:xfrm>
        </p:grpSpPr>
        <p:sp>
          <p:nvSpPr>
            <p:cNvPr id="33" name="TextBox 32">
              <a:extLst>
                <a:ext uri="{FF2B5EF4-FFF2-40B4-BE49-F238E27FC236}">
                  <a16:creationId xmlns:a16="http://schemas.microsoft.com/office/drawing/2014/main" id="{992BE241-6D7F-453E-8F11-F592CEF907C5}"/>
                </a:ext>
              </a:extLst>
            </p:cNvPr>
            <p:cNvSpPr txBox="1"/>
            <p:nvPr/>
          </p:nvSpPr>
          <p:spPr bwMode="auto">
            <a:xfrm>
              <a:off x="3179206" y="5163886"/>
              <a:ext cx="8750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grpSp>
          <p:nvGrpSpPr>
            <p:cNvPr id="34" name="Group 33">
              <a:extLst>
                <a:ext uri="{FF2B5EF4-FFF2-40B4-BE49-F238E27FC236}">
                  <a16:creationId xmlns:a16="http://schemas.microsoft.com/office/drawing/2014/main" id="{99006369-3A0D-4B7B-AC1C-5AE09E10EAEE}"/>
                </a:ext>
              </a:extLst>
            </p:cNvPr>
            <p:cNvGrpSpPr/>
            <p:nvPr/>
          </p:nvGrpSpPr>
          <p:grpSpPr>
            <a:xfrm>
              <a:off x="495302" y="1135245"/>
              <a:ext cx="5711622" cy="4119059"/>
              <a:chOff x="495302" y="1135245"/>
              <a:chExt cx="5711622" cy="4119059"/>
            </a:xfrm>
          </p:grpSpPr>
          <p:sp>
            <p:nvSpPr>
              <p:cNvPr id="35" name="Rectangle 34">
                <a:extLst>
                  <a:ext uri="{FF2B5EF4-FFF2-40B4-BE49-F238E27FC236}">
                    <a16:creationId xmlns:a16="http://schemas.microsoft.com/office/drawing/2014/main" id="{99AA89BA-9548-4630-ADD4-D1482125560B}"/>
                  </a:ext>
                </a:extLst>
              </p:cNvPr>
              <p:cNvSpPr/>
              <p:nvPr/>
            </p:nvSpPr>
            <p:spPr bwMode="auto">
              <a:xfrm>
                <a:off x="3263900" y="1135245"/>
                <a:ext cx="630428" cy="370012"/>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1" dirty="0">
                    <a:solidFill>
                      <a:schemeClr val="bg1"/>
                    </a:solidFill>
                    <a:latin typeface="Calibri" panose="020F0502020204030204" pitchFamily="34" charset="0"/>
                  </a:rPr>
                  <a:t>OS</a:t>
                </a:r>
              </a:p>
            </p:txBody>
          </p:sp>
          <p:sp>
            <p:nvSpPr>
              <p:cNvPr id="36" name="TextBox 35">
                <a:extLst>
                  <a:ext uri="{FF2B5EF4-FFF2-40B4-BE49-F238E27FC236}">
                    <a16:creationId xmlns:a16="http://schemas.microsoft.com/office/drawing/2014/main" id="{2F513507-1556-48EB-8D9B-A87053FF0300}"/>
                  </a:ext>
                </a:extLst>
              </p:cNvPr>
              <p:cNvSpPr txBox="1"/>
              <p:nvPr/>
            </p:nvSpPr>
            <p:spPr bwMode="auto">
              <a:xfrm>
                <a:off x="4338858"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p>
            </p:txBody>
          </p:sp>
          <p:sp>
            <p:nvSpPr>
              <p:cNvPr id="37" name="TextBox 36">
                <a:extLst>
                  <a:ext uri="{FF2B5EF4-FFF2-40B4-BE49-F238E27FC236}">
                    <a16:creationId xmlns:a16="http://schemas.microsoft.com/office/drawing/2014/main" id="{81EF87C5-BB14-4A77-A6E5-837DAC69E862}"/>
                  </a:ext>
                </a:extLst>
              </p:cNvPr>
              <p:cNvSpPr txBox="1"/>
              <p:nvPr/>
            </p:nvSpPr>
            <p:spPr bwMode="auto">
              <a:xfrm>
                <a:off x="4638612" y="4915750"/>
                <a:ext cx="448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39</a:t>
                </a:r>
              </a:p>
            </p:txBody>
          </p:sp>
          <p:sp>
            <p:nvSpPr>
              <p:cNvPr id="38" name="TextBox 37">
                <a:extLst>
                  <a:ext uri="{FF2B5EF4-FFF2-40B4-BE49-F238E27FC236}">
                    <a16:creationId xmlns:a16="http://schemas.microsoft.com/office/drawing/2014/main" id="{9382EC1E-694F-4779-BDEE-EEF9FD5B55FB}"/>
                  </a:ext>
                </a:extLst>
              </p:cNvPr>
              <p:cNvSpPr txBox="1"/>
              <p:nvPr/>
            </p:nvSpPr>
            <p:spPr bwMode="auto">
              <a:xfrm>
                <a:off x="4920199" y="4915750"/>
                <a:ext cx="448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p>
            </p:txBody>
          </p:sp>
          <p:sp>
            <p:nvSpPr>
              <p:cNvPr id="39" name="TextBox 38">
                <a:extLst>
                  <a:ext uri="{FF2B5EF4-FFF2-40B4-BE49-F238E27FC236}">
                    <a16:creationId xmlns:a16="http://schemas.microsoft.com/office/drawing/2014/main" id="{D8908FD0-DFD1-435E-989E-37CAE3AA9FDF}"/>
                  </a:ext>
                </a:extLst>
              </p:cNvPr>
              <p:cNvSpPr txBox="1"/>
              <p:nvPr/>
            </p:nvSpPr>
            <p:spPr bwMode="auto">
              <a:xfrm>
                <a:off x="5204813" y="4915750"/>
                <a:ext cx="448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45</a:t>
                </a:r>
              </a:p>
            </p:txBody>
          </p:sp>
          <p:sp>
            <p:nvSpPr>
              <p:cNvPr id="40" name="TextBox 39">
                <a:extLst>
                  <a:ext uri="{FF2B5EF4-FFF2-40B4-BE49-F238E27FC236}">
                    <a16:creationId xmlns:a16="http://schemas.microsoft.com/office/drawing/2014/main" id="{2F3A4F11-4987-4721-B6A5-8BE0E3C52696}"/>
                  </a:ext>
                </a:extLst>
              </p:cNvPr>
              <p:cNvSpPr txBox="1"/>
              <p:nvPr/>
            </p:nvSpPr>
            <p:spPr bwMode="auto">
              <a:xfrm>
                <a:off x="5474288" y="4915750"/>
                <a:ext cx="448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a:t>
                </a:r>
              </a:p>
            </p:txBody>
          </p:sp>
          <p:sp>
            <p:nvSpPr>
              <p:cNvPr id="41" name="TextBox 40">
                <a:extLst>
                  <a:ext uri="{FF2B5EF4-FFF2-40B4-BE49-F238E27FC236}">
                    <a16:creationId xmlns:a16="http://schemas.microsoft.com/office/drawing/2014/main" id="{54D09979-A601-4665-A1D5-C320779F2C78}"/>
                  </a:ext>
                </a:extLst>
              </p:cNvPr>
              <p:cNvSpPr txBox="1"/>
              <p:nvPr/>
            </p:nvSpPr>
            <p:spPr bwMode="auto">
              <a:xfrm rot="16200000">
                <a:off x="-263446" y="3188289"/>
                <a:ext cx="18560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a:t>
                </a:r>
              </a:p>
            </p:txBody>
          </p:sp>
          <p:sp>
            <p:nvSpPr>
              <p:cNvPr id="42" name="Freeform: Shape 41">
                <a:extLst>
                  <a:ext uri="{FF2B5EF4-FFF2-40B4-BE49-F238E27FC236}">
                    <a16:creationId xmlns:a16="http://schemas.microsoft.com/office/drawing/2014/main" id="{7C5ACDBA-DA72-432C-B69B-CABDF72527B9}"/>
                  </a:ext>
                </a:extLst>
              </p:cNvPr>
              <p:cNvSpPr/>
              <p:nvPr/>
            </p:nvSpPr>
            <p:spPr bwMode="auto">
              <a:xfrm>
                <a:off x="1147864" y="1734938"/>
                <a:ext cx="4832070" cy="3190251"/>
              </a:xfrm>
              <a:custGeom>
                <a:avLst/>
                <a:gdLst>
                  <a:gd name="connsiteX0" fmla="*/ 0 w 4853587"/>
                  <a:gd name="connsiteY0" fmla="*/ 0 h 3236734"/>
                  <a:gd name="connsiteX1" fmla="*/ 0 w 4853587"/>
                  <a:gd name="connsiteY1" fmla="*/ 3236734 h 3236734"/>
                  <a:gd name="connsiteX2" fmla="*/ 4853587 w 4853587"/>
                  <a:gd name="connsiteY2" fmla="*/ 3236734 h 3236734"/>
                </a:gdLst>
                <a:ahLst/>
                <a:cxnLst>
                  <a:cxn ang="0">
                    <a:pos x="connsiteX0" y="connsiteY0"/>
                  </a:cxn>
                  <a:cxn ang="0">
                    <a:pos x="connsiteX1" y="connsiteY1"/>
                  </a:cxn>
                  <a:cxn ang="0">
                    <a:pos x="connsiteX2" y="connsiteY2"/>
                  </a:cxn>
                </a:cxnLst>
                <a:rect l="l" t="t" r="r" b="b"/>
                <a:pathLst>
                  <a:path w="4853587" h="3236734">
                    <a:moveTo>
                      <a:pt x="0" y="0"/>
                    </a:moveTo>
                    <a:lnTo>
                      <a:pt x="0" y="3236734"/>
                    </a:lnTo>
                    <a:lnTo>
                      <a:pt x="4853587" y="3236734"/>
                    </a:lnTo>
                  </a:path>
                </a:pathLst>
              </a:custGeom>
              <a:noFill/>
              <a:ln w="28575">
                <a:solidFill>
                  <a:schemeClr val="bg1"/>
                </a:solidFill>
                <a:miter lim="800000"/>
                <a:headEnd/>
                <a:tailEnd/>
              </a:ln>
            </p:spPr>
            <p:txBody>
              <a:bodyPr rtlCol="0" anchor="ctr"/>
              <a:lstStyle/>
              <a:p>
                <a:pPr algn="ctr"/>
                <a:endParaRPr lang="en-US" dirty="0"/>
              </a:p>
            </p:txBody>
          </p:sp>
          <p:grpSp>
            <p:nvGrpSpPr>
              <p:cNvPr id="43" name="Group 42">
                <a:extLst>
                  <a:ext uri="{FF2B5EF4-FFF2-40B4-BE49-F238E27FC236}">
                    <a16:creationId xmlns:a16="http://schemas.microsoft.com/office/drawing/2014/main" id="{ECA7A5AC-9978-4A29-8827-F6FCA74B6F62}"/>
                  </a:ext>
                </a:extLst>
              </p:cNvPr>
              <p:cNvGrpSpPr/>
              <p:nvPr/>
            </p:nvGrpSpPr>
            <p:grpSpPr>
              <a:xfrm>
                <a:off x="1147864" y="4927366"/>
                <a:ext cx="4802472" cy="71046"/>
                <a:chOff x="1147864" y="4956615"/>
                <a:chExt cx="4802472" cy="202036"/>
              </a:xfrm>
            </p:grpSpPr>
            <p:cxnSp>
              <p:nvCxnSpPr>
                <p:cNvPr id="318" name="Straight Connector 317">
                  <a:extLst>
                    <a:ext uri="{FF2B5EF4-FFF2-40B4-BE49-F238E27FC236}">
                      <a16:creationId xmlns:a16="http://schemas.microsoft.com/office/drawing/2014/main" id="{B21295B1-07F3-49FE-A75F-976B02A66259}"/>
                    </a:ext>
                  </a:extLst>
                </p:cNvPr>
                <p:cNvCxnSpPr/>
                <p:nvPr/>
              </p:nvCxnSpPr>
              <p:spPr bwMode="auto">
                <a:xfrm>
                  <a:off x="1147864"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3980B402-40B7-4617-8700-70396289AE75}"/>
                    </a:ext>
                  </a:extLst>
                </p:cNvPr>
                <p:cNvCxnSpPr/>
                <p:nvPr/>
              </p:nvCxnSpPr>
              <p:spPr bwMode="auto">
                <a:xfrm>
                  <a:off x="1430362"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3C60F0EE-E5F0-4B45-AB40-9B908BAD36DD}"/>
                    </a:ext>
                  </a:extLst>
                </p:cNvPr>
                <p:cNvCxnSpPr/>
                <p:nvPr/>
              </p:nvCxnSpPr>
              <p:spPr bwMode="auto">
                <a:xfrm>
                  <a:off x="1712860"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C0977DA3-AC3C-435E-9649-4EF0B8ECE673}"/>
                    </a:ext>
                  </a:extLst>
                </p:cNvPr>
                <p:cNvCxnSpPr/>
                <p:nvPr/>
              </p:nvCxnSpPr>
              <p:spPr bwMode="auto">
                <a:xfrm>
                  <a:off x="1995358"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691A959-F699-49C9-ADAB-05FCF63589A6}"/>
                    </a:ext>
                  </a:extLst>
                </p:cNvPr>
                <p:cNvCxnSpPr/>
                <p:nvPr/>
              </p:nvCxnSpPr>
              <p:spPr bwMode="auto">
                <a:xfrm>
                  <a:off x="2277856"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D3866074-28F8-42EF-84D3-DFF7365CB6EC}"/>
                    </a:ext>
                  </a:extLst>
                </p:cNvPr>
                <p:cNvCxnSpPr/>
                <p:nvPr/>
              </p:nvCxnSpPr>
              <p:spPr bwMode="auto">
                <a:xfrm>
                  <a:off x="2560354"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B450E28-5DEF-4EFA-B1FF-CA26402BFF0E}"/>
                    </a:ext>
                  </a:extLst>
                </p:cNvPr>
                <p:cNvCxnSpPr/>
                <p:nvPr/>
              </p:nvCxnSpPr>
              <p:spPr bwMode="auto">
                <a:xfrm>
                  <a:off x="2842852"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45EC0BC9-4ABA-4E5D-A9C9-7F7DA161FC20}"/>
                    </a:ext>
                  </a:extLst>
                </p:cNvPr>
                <p:cNvCxnSpPr/>
                <p:nvPr/>
              </p:nvCxnSpPr>
              <p:spPr bwMode="auto">
                <a:xfrm>
                  <a:off x="3125350"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D54F2172-808C-4947-9777-26D38A6A4DB3}"/>
                    </a:ext>
                  </a:extLst>
                </p:cNvPr>
                <p:cNvCxnSpPr/>
                <p:nvPr/>
              </p:nvCxnSpPr>
              <p:spPr bwMode="auto">
                <a:xfrm>
                  <a:off x="3407848"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8C64A86B-098F-479C-8DC2-12800C3A6687}"/>
                    </a:ext>
                  </a:extLst>
                </p:cNvPr>
                <p:cNvCxnSpPr/>
                <p:nvPr/>
              </p:nvCxnSpPr>
              <p:spPr bwMode="auto">
                <a:xfrm>
                  <a:off x="3690346"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8D4DE0A-145C-45C9-BF9A-88F3FE6FD46C}"/>
                    </a:ext>
                  </a:extLst>
                </p:cNvPr>
                <p:cNvCxnSpPr/>
                <p:nvPr/>
              </p:nvCxnSpPr>
              <p:spPr bwMode="auto">
                <a:xfrm>
                  <a:off x="3972844"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66496E17-023D-46A1-B2B6-5CF7C76F5C31}"/>
                    </a:ext>
                  </a:extLst>
                </p:cNvPr>
                <p:cNvCxnSpPr/>
                <p:nvPr/>
              </p:nvCxnSpPr>
              <p:spPr bwMode="auto">
                <a:xfrm>
                  <a:off x="4255342"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A4DDF82-AB1D-4F3B-A043-A0CA1F198F4B}"/>
                    </a:ext>
                  </a:extLst>
                </p:cNvPr>
                <p:cNvCxnSpPr/>
                <p:nvPr/>
              </p:nvCxnSpPr>
              <p:spPr bwMode="auto">
                <a:xfrm>
                  <a:off x="4537840"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45E2813A-450E-4573-976F-D49918BBBC26}"/>
                    </a:ext>
                  </a:extLst>
                </p:cNvPr>
                <p:cNvCxnSpPr/>
                <p:nvPr/>
              </p:nvCxnSpPr>
              <p:spPr bwMode="auto">
                <a:xfrm>
                  <a:off x="4820338"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D4D87FF-BAC6-4140-952F-887C0370F174}"/>
                    </a:ext>
                  </a:extLst>
                </p:cNvPr>
                <p:cNvCxnSpPr/>
                <p:nvPr/>
              </p:nvCxnSpPr>
              <p:spPr bwMode="auto">
                <a:xfrm>
                  <a:off x="5102836"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D7FE95F8-14FB-48EE-B3D5-047556C74C38}"/>
                    </a:ext>
                  </a:extLst>
                </p:cNvPr>
                <p:cNvCxnSpPr/>
                <p:nvPr/>
              </p:nvCxnSpPr>
              <p:spPr bwMode="auto">
                <a:xfrm>
                  <a:off x="5385334"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0E94AEB-4A53-4157-BB66-23C71CCADC47}"/>
                    </a:ext>
                  </a:extLst>
                </p:cNvPr>
                <p:cNvCxnSpPr/>
                <p:nvPr/>
              </p:nvCxnSpPr>
              <p:spPr bwMode="auto">
                <a:xfrm>
                  <a:off x="5667832" y="4956615"/>
                  <a:ext cx="0" cy="202036"/>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6D79F7C-4F30-475C-903B-A092882D34A2}"/>
                    </a:ext>
                  </a:extLst>
                </p:cNvPr>
                <p:cNvCxnSpPr/>
                <p:nvPr/>
              </p:nvCxnSpPr>
              <p:spPr bwMode="auto">
                <a:xfrm>
                  <a:off x="5950336" y="4956615"/>
                  <a:ext cx="0" cy="202036"/>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FCCAF92E-C14A-4321-BF5C-64255D5D91E4}"/>
                  </a:ext>
                </a:extLst>
              </p:cNvPr>
              <p:cNvGrpSpPr/>
              <p:nvPr/>
            </p:nvGrpSpPr>
            <p:grpSpPr>
              <a:xfrm>
                <a:off x="1066502" y="1794061"/>
                <a:ext cx="72803" cy="3131128"/>
                <a:chOff x="787613" y="1794061"/>
                <a:chExt cx="351692" cy="3131128"/>
              </a:xfrm>
            </p:grpSpPr>
            <p:cxnSp>
              <p:nvCxnSpPr>
                <p:cNvPr id="312" name="Straight Connector 311">
                  <a:extLst>
                    <a:ext uri="{FF2B5EF4-FFF2-40B4-BE49-F238E27FC236}">
                      <a16:creationId xmlns:a16="http://schemas.microsoft.com/office/drawing/2014/main" id="{2C1A769C-B279-41DB-AC0E-19912C749387}"/>
                    </a:ext>
                  </a:extLst>
                </p:cNvPr>
                <p:cNvCxnSpPr/>
                <p:nvPr/>
              </p:nvCxnSpPr>
              <p:spPr bwMode="auto">
                <a:xfrm>
                  <a:off x="787613" y="4925189"/>
                  <a:ext cx="351692"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40BA999-D711-4119-972A-0A8B3B1A3FBD}"/>
                    </a:ext>
                  </a:extLst>
                </p:cNvPr>
                <p:cNvCxnSpPr/>
                <p:nvPr/>
              </p:nvCxnSpPr>
              <p:spPr bwMode="auto">
                <a:xfrm>
                  <a:off x="787613" y="3672739"/>
                  <a:ext cx="351692"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60602A3-E931-4AE8-92DF-CF0AC0360241}"/>
                    </a:ext>
                  </a:extLst>
                </p:cNvPr>
                <p:cNvCxnSpPr/>
                <p:nvPr/>
              </p:nvCxnSpPr>
              <p:spPr bwMode="auto">
                <a:xfrm>
                  <a:off x="787613" y="4298965"/>
                  <a:ext cx="351692"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0831B301-2746-44C7-92D6-FABE2D986737}"/>
                    </a:ext>
                  </a:extLst>
                </p:cNvPr>
                <p:cNvCxnSpPr/>
                <p:nvPr/>
              </p:nvCxnSpPr>
              <p:spPr bwMode="auto">
                <a:xfrm>
                  <a:off x="787613" y="3046513"/>
                  <a:ext cx="351692"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1694B04-EB44-4076-849F-F516B5863523}"/>
                    </a:ext>
                  </a:extLst>
                </p:cNvPr>
                <p:cNvCxnSpPr/>
                <p:nvPr/>
              </p:nvCxnSpPr>
              <p:spPr bwMode="auto">
                <a:xfrm>
                  <a:off x="787613" y="2420287"/>
                  <a:ext cx="351692"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4D5C989-E5FA-43AF-807B-EF457CF4B038}"/>
                    </a:ext>
                  </a:extLst>
                </p:cNvPr>
                <p:cNvCxnSpPr/>
                <p:nvPr/>
              </p:nvCxnSpPr>
              <p:spPr bwMode="auto">
                <a:xfrm>
                  <a:off x="787613" y="1794061"/>
                  <a:ext cx="351692"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8E38C345-E4AA-4AF0-8A97-81E6F582C8E8}"/>
                  </a:ext>
                </a:extLst>
              </p:cNvPr>
              <p:cNvSpPr txBox="1"/>
              <p:nvPr/>
            </p:nvSpPr>
            <p:spPr bwMode="auto">
              <a:xfrm>
                <a:off x="4059707"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33</a:t>
                </a:r>
              </a:p>
            </p:txBody>
          </p:sp>
          <p:sp>
            <p:nvSpPr>
              <p:cNvPr id="46" name="TextBox 45">
                <a:extLst>
                  <a:ext uri="{FF2B5EF4-FFF2-40B4-BE49-F238E27FC236}">
                    <a16:creationId xmlns:a16="http://schemas.microsoft.com/office/drawing/2014/main" id="{C2E33978-55C1-4A2D-AA9D-E4131921A86A}"/>
                  </a:ext>
                </a:extLst>
              </p:cNvPr>
              <p:cNvSpPr txBox="1"/>
              <p:nvPr/>
            </p:nvSpPr>
            <p:spPr bwMode="auto">
              <a:xfrm>
                <a:off x="3780556"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47" name="TextBox 46">
                <a:extLst>
                  <a:ext uri="{FF2B5EF4-FFF2-40B4-BE49-F238E27FC236}">
                    <a16:creationId xmlns:a16="http://schemas.microsoft.com/office/drawing/2014/main" id="{ED7CB48D-0C55-42A8-BE30-FD63FCCD9E54}"/>
                  </a:ext>
                </a:extLst>
              </p:cNvPr>
              <p:cNvSpPr txBox="1"/>
              <p:nvPr/>
            </p:nvSpPr>
            <p:spPr bwMode="auto">
              <a:xfrm>
                <a:off x="3504984"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27</a:t>
                </a:r>
              </a:p>
            </p:txBody>
          </p:sp>
          <p:sp>
            <p:nvSpPr>
              <p:cNvPr id="48" name="TextBox 47">
                <a:extLst>
                  <a:ext uri="{FF2B5EF4-FFF2-40B4-BE49-F238E27FC236}">
                    <a16:creationId xmlns:a16="http://schemas.microsoft.com/office/drawing/2014/main" id="{27469EC5-7BE9-4DAD-A205-B119146B7B33}"/>
                  </a:ext>
                </a:extLst>
              </p:cNvPr>
              <p:cNvSpPr txBox="1"/>
              <p:nvPr/>
            </p:nvSpPr>
            <p:spPr bwMode="auto">
              <a:xfrm>
                <a:off x="3220464"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p>
            </p:txBody>
          </p:sp>
          <p:sp>
            <p:nvSpPr>
              <p:cNvPr id="49" name="TextBox 48">
                <a:extLst>
                  <a:ext uri="{FF2B5EF4-FFF2-40B4-BE49-F238E27FC236}">
                    <a16:creationId xmlns:a16="http://schemas.microsoft.com/office/drawing/2014/main" id="{AF87504A-039C-4FCF-9FBA-7254FBC3A266}"/>
                  </a:ext>
                </a:extLst>
              </p:cNvPr>
              <p:cNvSpPr txBox="1"/>
              <p:nvPr/>
            </p:nvSpPr>
            <p:spPr bwMode="auto">
              <a:xfrm>
                <a:off x="2941313"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21</a:t>
                </a:r>
              </a:p>
            </p:txBody>
          </p:sp>
          <p:sp>
            <p:nvSpPr>
              <p:cNvPr id="50" name="TextBox 49">
                <a:extLst>
                  <a:ext uri="{FF2B5EF4-FFF2-40B4-BE49-F238E27FC236}">
                    <a16:creationId xmlns:a16="http://schemas.microsoft.com/office/drawing/2014/main" id="{0154B3C7-0F0A-42BD-876C-F5107D1BD611}"/>
                  </a:ext>
                </a:extLst>
              </p:cNvPr>
              <p:cNvSpPr txBox="1"/>
              <p:nvPr/>
            </p:nvSpPr>
            <p:spPr bwMode="auto">
              <a:xfrm>
                <a:off x="2644267"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a:t>
                </a:r>
              </a:p>
            </p:txBody>
          </p:sp>
          <p:sp>
            <p:nvSpPr>
              <p:cNvPr id="51" name="TextBox 50">
                <a:extLst>
                  <a:ext uri="{FF2B5EF4-FFF2-40B4-BE49-F238E27FC236}">
                    <a16:creationId xmlns:a16="http://schemas.microsoft.com/office/drawing/2014/main" id="{C5DB592C-2CFD-4EEF-B9BA-203924529F86}"/>
                  </a:ext>
                </a:extLst>
              </p:cNvPr>
              <p:cNvSpPr txBox="1"/>
              <p:nvPr/>
            </p:nvSpPr>
            <p:spPr bwMode="auto">
              <a:xfrm>
                <a:off x="2359748"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p>
            </p:txBody>
          </p:sp>
          <p:sp>
            <p:nvSpPr>
              <p:cNvPr id="52" name="TextBox 51">
                <a:extLst>
                  <a:ext uri="{FF2B5EF4-FFF2-40B4-BE49-F238E27FC236}">
                    <a16:creationId xmlns:a16="http://schemas.microsoft.com/office/drawing/2014/main" id="{9B717C42-C396-4EC3-8A4B-A552FE549D84}"/>
                  </a:ext>
                </a:extLst>
              </p:cNvPr>
              <p:cNvSpPr txBox="1"/>
              <p:nvPr/>
            </p:nvSpPr>
            <p:spPr bwMode="auto">
              <a:xfrm>
                <a:off x="2077017" y="4915750"/>
                <a:ext cx="396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07B73A39-5442-407C-8D54-A63EB0B36EE7}"/>
                  </a:ext>
                </a:extLst>
              </p:cNvPr>
              <p:cNvSpPr txBox="1"/>
              <p:nvPr/>
            </p:nvSpPr>
            <p:spPr bwMode="auto">
              <a:xfrm>
                <a:off x="1849759" y="4915750"/>
                <a:ext cx="28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9</a:t>
                </a:r>
              </a:p>
            </p:txBody>
          </p:sp>
          <p:sp>
            <p:nvSpPr>
              <p:cNvPr id="54" name="TextBox 53">
                <a:extLst>
                  <a:ext uri="{FF2B5EF4-FFF2-40B4-BE49-F238E27FC236}">
                    <a16:creationId xmlns:a16="http://schemas.microsoft.com/office/drawing/2014/main" id="{CCFB4524-235F-4889-BD82-5A1434720604}"/>
                  </a:ext>
                </a:extLst>
              </p:cNvPr>
              <p:cNvSpPr txBox="1"/>
              <p:nvPr/>
            </p:nvSpPr>
            <p:spPr bwMode="auto">
              <a:xfrm>
                <a:off x="1568818" y="4915750"/>
                <a:ext cx="28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3EFBCB1A-FB00-4274-B730-3580C8CDF99C}"/>
                  </a:ext>
                </a:extLst>
              </p:cNvPr>
              <p:cNvSpPr txBox="1"/>
              <p:nvPr/>
            </p:nvSpPr>
            <p:spPr bwMode="auto">
              <a:xfrm>
                <a:off x="1287876" y="4915750"/>
                <a:ext cx="28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44FC0196-DA73-4C68-A54C-F9DBA6E07624}"/>
                  </a:ext>
                </a:extLst>
              </p:cNvPr>
              <p:cNvSpPr txBox="1"/>
              <p:nvPr/>
            </p:nvSpPr>
            <p:spPr bwMode="auto">
              <a:xfrm>
                <a:off x="1001566" y="4915750"/>
                <a:ext cx="28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0163F548-B542-406C-8DBF-BC2F9239CADE}"/>
                  </a:ext>
                </a:extLst>
              </p:cNvPr>
              <p:cNvSpPr txBox="1"/>
              <p:nvPr/>
            </p:nvSpPr>
            <p:spPr bwMode="auto">
              <a:xfrm>
                <a:off x="858412" y="4758280"/>
                <a:ext cx="28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1A448B53-85D4-46F0-AD4C-93DAA1D808FD}"/>
                  </a:ext>
                </a:extLst>
              </p:cNvPr>
              <p:cNvSpPr txBox="1"/>
              <p:nvPr/>
            </p:nvSpPr>
            <p:spPr bwMode="auto">
              <a:xfrm>
                <a:off x="750739" y="4130187"/>
                <a:ext cx="42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A5A208B9-5402-4E5D-94D0-5924CB70CB51}"/>
                  </a:ext>
                </a:extLst>
              </p:cNvPr>
              <p:cNvSpPr txBox="1"/>
              <p:nvPr/>
            </p:nvSpPr>
            <p:spPr bwMode="auto">
              <a:xfrm>
                <a:off x="750739" y="3496728"/>
                <a:ext cx="42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60" name="TextBox 59">
                <a:extLst>
                  <a:ext uri="{FF2B5EF4-FFF2-40B4-BE49-F238E27FC236}">
                    <a16:creationId xmlns:a16="http://schemas.microsoft.com/office/drawing/2014/main" id="{548DAC63-58D2-469C-982B-C50D9288AB22}"/>
                  </a:ext>
                </a:extLst>
              </p:cNvPr>
              <p:cNvSpPr txBox="1"/>
              <p:nvPr/>
            </p:nvSpPr>
            <p:spPr bwMode="auto">
              <a:xfrm>
                <a:off x="750739" y="2874005"/>
                <a:ext cx="42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44564A2D-532C-4333-B28C-9422CAF38C58}"/>
                  </a:ext>
                </a:extLst>
              </p:cNvPr>
              <p:cNvSpPr txBox="1"/>
              <p:nvPr/>
            </p:nvSpPr>
            <p:spPr bwMode="auto">
              <a:xfrm>
                <a:off x="750739" y="2253072"/>
                <a:ext cx="42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p>
            </p:txBody>
          </p:sp>
          <p:sp>
            <p:nvSpPr>
              <p:cNvPr id="62" name="TextBox 61">
                <a:extLst>
                  <a:ext uri="{FF2B5EF4-FFF2-40B4-BE49-F238E27FC236}">
                    <a16:creationId xmlns:a16="http://schemas.microsoft.com/office/drawing/2014/main" id="{D12E25DE-0D91-46FE-9314-C10B8CA64EB1}"/>
                  </a:ext>
                </a:extLst>
              </p:cNvPr>
              <p:cNvSpPr txBox="1"/>
              <p:nvPr/>
            </p:nvSpPr>
            <p:spPr bwMode="auto">
              <a:xfrm>
                <a:off x="638829" y="1630350"/>
                <a:ext cx="5028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CF308125-8A23-4C36-BA71-9B4EAD58390D}"/>
                  </a:ext>
                </a:extLst>
              </p:cNvPr>
              <p:cNvSpPr txBox="1"/>
              <p:nvPr/>
            </p:nvSpPr>
            <p:spPr bwMode="auto">
              <a:xfrm>
                <a:off x="5758808" y="4915750"/>
                <a:ext cx="448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51</a:t>
                </a:r>
              </a:p>
            </p:txBody>
          </p:sp>
          <p:sp>
            <p:nvSpPr>
              <p:cNvPr id="64" name="Freeform: Shape 63">
                <a:extLst>
                  <a:ext uri="{FF2B5EF4-FFF2-40B4-BE49-F238E27FC236}">
                    <a16:creationId xmlns:a16="http://schemas.microsoft.com/office/drawing/2014/main" id="{837D0937-2730-4AD5-8CE3-10F36F677013}"/>
                  </a:ext>
                </a:extLst>
              </p:cNvPr>
              <p:cNvSpPr/>
              <p:nvPr/>
            </p:nvSpPr>
            <p:spPr bwMode="auto">
              <a:xfrm>
                <a:off x="1162732" y="1801849"/>
                <a:ext cx="4660552" cy="2737425"/>
              </a:xfrm>
              <a:custGeom>
                <a:avLst/>
                <a:gdLst>
                  <a:gd name="connsiteX0" fmla="*/ 4660552 w 4660552"/>
                  <a:gd name="connsiteY0" fmla="*/ 2737425 h 2737425"/>
                  <a:gd name="connsiteX1" fmla="*/ 4202390 w 4660552"/>
                  <a:gd name="connsiteY1" fmla="*/ 2737425 h 2737425"/>
                  <a:gd name="connsiteX2" fmla="*/ 4202390 w 4660552"/>
                  <a:gd name="connsiteY2" fmla="*/ 2704699 h 2737425"/>
                  <a:gd name="connsiteX3" fmla="*/ 4177364 w 4660552"/>
                  <a:gd name="connsiteY3" fmla="*/ 2704699 h 2737425"/>
                  <a:gd name="connsiteX4" fmla="*/ 4177364 w 4660552"/>
                  <a:gd name="connsiteY4" fmla="*/ 2668123 h 2737425"/>
                  <a:gd name="connsiteX5" fmla="*/ 3919407 w 4660552"/>
                  <a:gd name="connsiteY5" fmla="*/ 2668123 h 2737425"/>
                  <a:gd name="connsiteX6" fmla="*/ 3919407 w 4660552"/>
                  <a:gd name="connsiteY6" fmla="*/ 2641172 h 2737425"/>
                  <a:gd name="connsiteX7" fmla="*/ 3622949 w 4660552"/>
                  <a:gd name="connsiteY7" fmla="*/ 2641172 h 2737425"/>
                  <a:gd name="connsiteX8" fmla="*/ 3622949 w 4660552"/>
                  <a:gd name="connsiteY8" fmla="*/ 2610372 h 2737425"/>
                  <a:gd name="connsiteX9" fmla="*/ 3553647 w 4660552"/>
                  <a:gd name="connsiteY9" fmla="*/ 2610372 h 2737425"/>
                  <a:gd name="connsiteX10" fmla="*/ 3553647 w 4660552"/>
                  <a:gd name="connsiteY10" fmla="*/ 2585346 h 2737425"/>
                  <a:gd name="connsiteX11" fmla="*/ 3349591 w 4660552"/>
                  <a:gd name="connsiteY11" fmla="*/ 2585346 h 2737425"/>
                  <a:gd name="connsiteX12" fmla="*/ 3349591 w 4660552"/>
                  <a:gd name="connsiteY12" fmla="*/ 2566095 h 2737425"/>
                  <a:gd name="connsiteX13" fmla="*/ 3320716 w 4660552"/>
                  <a:gd name="connsiteY13" fmla="*/ 2566095 h 2737425"/>
                  <a:gd name="connsiteX14" fmla="*/ 3320716 w 4660552"/>
                  <a:gd name="connsiteY14" fmla="*/ 2548770 h 2737425"/>
                  <a:gd name="connsiteX15" fmla="*/ 3139761 w 4660552"/>
                  <a:gd name="connsiteY15" fmla="*/ 2548770 h 2737425"/>
                  <a:gd name="connsiteX16" fmla="*/ 3139761 w 4660552"/>
                  <a:gd name="connsiteY16" fmla="*/ 2533370 h 2737425"/>
                  <a:gd name="connsiteX17" fmla="*/ 3030033 w 4660552"/>
                  <a:gd name="connsiteY17" fmla="*/ 2533370 h 2737425"/>
                  <a:gd name="connsiteX18" fmla="*/ 3030033 w 4660552"/>
                  <a:gd name="connsiteY18" fmla="*/ 2514119 h 2737425"/>
                  <a:gd name="connsiteX19" fmla="*/ 2910679 w 4660552"/>
                  <a:gd name="connsiteY19" fmla="*/ 2514119 h 2737425"/>
                  <a:gd name="connsiteX20" fmla="*/ 2910679 w 4660552"/>
                  <a:gd name="connsiteY20" fmla="*/ 2487168 h 2737425"/>
                  <a:gd name="connsiteX21" fmla="*/ 2799026 w 4660552"/>
                  <a:gd name="connsiteY21" fmla="*/ 2487168 h 2737425"/>
                  <a:gd name="connsiteX22" fmla="*/ 2793251 w 4660552"/>
                  <a:gd name="connsiteY22" fmla="*/ 2481393 h 2737425"/>
                  <a:gd name="connsiteX23" fmla="*/ 2758600 w 4660552"/>
                  <a:gd name="connsiteY23" fmla="*/ 2481393 h 2737425"/>
                  <a:gd name="connsiteX24" fmla="*/ 2758600 w 4660552"/>
                  <a:gd name="connsiteY24" fmla="*/ 2460218 h 2737425"/>
                  <a:gd name="connsiteX25" fmla="*/ 2689298 w 4660552"/>
                  <a:gd name="connsiteY25" fmla="*/ 2460218 h 2737425"/>
                  <a:gd name="connsiteX26" fmla="*/ 2689298 w 4660552"/>
                  <a:gd name="connsiteY26" fmla="*/ 2442892 h 2737425"/>
                  <a:gd name="connsiteX27" fmla="*/ 2594971 w 4660552"/>
                  <a:gd name="connsiteY27" fmla="*/ 2442892 h 2737425"/>
                  <a:gd name="connsiteX28" fmla="*/ 2594971 w 4660552"/>
                  <a:gd name="connsiteY28" fmla="*/ 2415941 h 2737425"/>
                  <a:gd name="connsiteX29" fmla="*/ 2539144 w 4660552"/>
                  <a:gd name="connsiteY29" fmla="*/ 2415941 h 2737425"/>
                  <a:gd name="connsiteX30" fmla="*/ 2539144 w 4660552"/>
                  <a:gd name="connsiteY30" fmla="*/ 2396691 h 2737425"/>
                  <a:gd name="connsiteX31" fmla="*/ 2481393 w 4660552"/>
                  <a:gd name="connsiteY31" fmla="*/ 2396691 h 2737425"/>
                  <a:gd name="connsiteX32" fmla="*/ 2481393 w 4660552"/>
                  <a:gd name="connsiteY32" fmla="*/ 2381290 h 2737425"/>
                  <a:gd name="connsiteX33" fmla="*/ 2442892 w 4660552"/>
                  <a:gd name="connsiteY33" fmla="*/ 2381290 h 2737425"/>
                  <a:gd name="connsiteX34" fmla="*/ 2442892 w 4660552"/>
                  <a:gd name="connsiteY34" fmla="*/ 2348564 h 2737425"/>
                  <a:gd name="connsiteX35" fmla="*/ 2400540 w 4660552"/>
                  <a:gd name="connsiteY35" fmla="*/ 2348564 h 2737425"/>
                  <a:gd name="connsiteX36" fmla="*/ 2400540 w 4660552"/>
                  <a:gd name="connsiteY36" fmla="*/ 2329314 h 2737425"/>
                  <a:gd name="connsiteX37" fmla="*/ 2352414 w 4660552"/>
                  <a:gd name="connsiteY37" fmla="*/ 2329314 h 2737425"/>
                  <a:gd name="connsiteX38" fmla="*/ 2352414 w 4660552"/>
                  <a:gd name="connsiteY38" fmla="*/ 2317764 h 2737425"/>
                  <a:gd name="connsiteX39" fmla="*/ 2327388 w 4660552"/>
                  <a:gd name="connsiteY39" fmla="*/ 2317764 h 2737425"/>
                  <a:gd name="connsiteX40" fmla="*/ 2327388 w 4660552"/>
                  <a:gd name="connsiteY40" fmla="*/ 2285038 h 2737425"/>
                  <a:gd name="connsiteX41" fmla="*/ 2310063 w 4660552"/>
                  <a:gd name="connsiteY41" fmla="*/ 2285038 h 2737425"/>
                  <a:gd name="connsiteX42" fmla="*/ 2310063 w 4660552"/>
                  <a:gd name="connsiteY42" fmla="*/ 2263862 h 2737425"/>
                  <a:gd name="connsiteX43" fmla="*/ 2269637 w 4660552"/>
                  <a:gd name="connsiteY43" fmla="*/ 2263862 h 2737425"/>
                  <a:gd name="connsiteX44" fmla="*/ 2269637 w 4660552"/>
                  <a:gd name="connsiteY44" fmla="*/ 2248462 h 2737425"/>
                  <a:gd name="connsiteX45" fmla="*/ 2246536 w 4660552"/>
                  <a:gd name="connsiteY45" fmla="*/ 2248462 h 2737425"/>
                  <a:gd name="connsiteX46" fmla="*/ 2246536 w 4660552"/>
                  <a:gd name="connsiteY46" fmla="*/ 2233061 h 2737425"/>
                  <a:gd name="connsiteX47" fmla="*/ 2190710 w 4660552"/>
                  <a:gd name="connsiteY47" fmla="*/ 2233061 h 2737425"/>
                  <a:gd name="connsiteX48" fmla="*/ 2190710 w 4660552"/>
                  <a:gd name="connsiteY48" fmla="*/ 2198410 h 2737425"/>
                  <a:gd name="connsiteX49" fmla="*/ 2152209 w 4660552"/>
                  <a:gd name="connsiteY49" fmla="*/ 2198410 h 2737425"/>
                  <a:gd name="connsiteX50" fmla="*/ 2152209 w 4660552"/>
                  <a:gd name="connsiteY50" fmla="*/ 2173385 h 2737425"/>
                  <a:gd name="connsiteX51" fmla="*/ 2098307 w 4660552"/>
                  <a:gd name="connsiteY51" fmla="*/ 2173385 h 2737425"/>
                  <a:gd name="connsiteX52" fmla="*/ 2098307 w 4660552"/>
                  <a:gd name="connsiteY52" fmla="*/ 2154134 h 2737425"/>
                  <a:gd name="connsiteX53" fmla="*/ 2015530 w 4660552"/>
                  <a:gd name="connsiteY53" fmla="*/ 2154134 h 2737425"/>
                  <a:gd name="connsiteX54" fmla="*/ 2015530 w 4660552"/>
                  <a:gd name="connsiteY54" fmla="*/ 2134884 h 2737425"/>
                  <a:gd name="connsiteX55" fmla="*/ 1980879 w 4660552"/>
                  <a:gd name="connsiteY55" fmla="*/ 2134884 h 2737425"/>
                  <a:gd name="connsiteX56" fmla="*/ 1980879 w 4660552"/>
                  <a:gd name="connsiteY56" fmla="*/ 2111783 h 2737425"/>
                  <a:gd name="connsiteX57" fmla="*/ 1930828 w 4660552"/>
                  <a:gd name="connsiteY57" fmla="*/ 2111783 h 2737425"/>
                  <a:gd name="connsiteX58" fmla="*/ 1930828 w 4660552"/>
                  <a:gd name="connsiteY58" fmla="*/ 2092532 h 2737425"/>
                  <a:gd name="connsiteX59" fmla="*/ 1882701 w 4660552"/>
                  <a:gd name="connsiteY59" fmla="*/ 2092532 h 2737425"/>
                  <a:gd name="connsiteX60" fmla="*/ 1882701 w 4660552"/>
                  <a:gd name="connsiteY60" fmla="*/ 2063657 h 2737425"/>
                  <a:gd name="connsiteX61" fmla="*/ 1867301 w 4660552"/>
                  <a:gd name="connsiteY61" fmla="*/ 2063657 h 2737425"/>
                  <a:gd name="connsiteX62" fmla="*/ 1867301 w 4660552"/>
                  <a:gd name="connsiteY62" fmla="*/ 2050181 h 2737425"/>
                  <a:gd name="connsiteX63" fmla="*/ 1817249 w 4660552"/>
                  <a:gd name="connsiteY63" fmla="*/ 2050181 h 2737425"/>
                  <a:gd name="connsiteX64" fmla="*/ 1817249 w 4660552"/>
                  <a:gd name="connsiteY64" fmla="*/ 2029006 h 2737425"/>
                  <a:gd name="connsiteX65" fmla="*/ 1797999 w 4660552"/>
                  <a:gd name="connsiteY65" fmla="*/ 2029006 h 2737425"/>
                  <a:gd name="connsiteX66" fmla="*/ 1797999 w 4660552"/>
                  <a:gd name="connsiteY66" fmla="*/ 2003980 h 2737425"/>
                  <a:gd name="connsiteX67" fmla="*/ 1753723 w 4660552"/>
                  <a:gd name="connsiteY67" fmla="*/ 2003980 h 2737425"/>
                  <a:gd name="connsiteX68" fmla="*/ 1753723 w 4660552"/>
                  <a:gd name="connsiteY68" fmla="*/ 2000130 h 2737425"/>
                  <a:gd name="connsiteX69" fmla="*/ 1724847 w 4660552"/>
                  <a:gd name="connsiteY69" fmla="*/ 2000130 h 2737425"/>
                  <a:gd name="connsiteX70" fmla="*/ 1724847 w 4660552"/>
                  <a:gd name="connsiteY70" fmla="*/ 1969329 h 2737425"/>
                  <a:gd name="connsiteX71" fmla="*/ 1695971 w 4660552"/>
                  <a:gd name="connsiteY71" fmla="*/ 1969329 h 2737425"/>
                  <a:gd name="connsiteX72" fmla="*/ 1695971 w 4660552"/>
                  <a:gd name="connsiteY72" fmla="*/ 1948154 h 2737425"/>
                  <a:gd name="connsiteX73" fmla="*/ 1678646 w 4660552"/>
                  <a:gd name="connsiteY73" fmla="*/ 1948154 h 2737425"/>
                  <a:gd name="connsiteX74" fmla="*/ 1678646 w 4660552"/>
                  <a:gd name="connsiteY74" fmla="*/ 1948154 h 2737425"/>
                  <a:gd name="connsiteX75" fmla="*/ 1640145 w 4660552"/>
                  <a:gd name="connsiteY75" fmla="*/ 1948154 h 2737425"/>
                  <a:gd name="connsiteX76" fmla="*/ 1640145 w 4660552"/>
                  <a:gd name="connsiteY76" fmla="*/ 1903877 h 2737425"/>
                  <a:gd name="connsiteX77" fmla="*/ 1613194 w 4660552"/>
                  <a:gd name="connsiteY77" fmla="*/ 1903877 h 2737425"/>
                  <a:gd name="connsiteX78" fmla="*/ 1613194 w 4660552"/>
                  <a:gd name="connsiteY78" fmla="*/ 1880777 h 2737425"/>
                  <a:gd name="connsiteX79" fmla="*/ 1574693 w 4660552"/>
                  <a:gd name="connsiteY79" fmla="*/ 1880777 h 2737425"/>
                  <a:gd name="connsiteX80" fmla="*/ 1574693 w 4660552"/>
                  <a:gd name="connsiteY80" fmla="*/ 1844201 h 2737425"/>
                  <a:gd name="connsiteX81" fmla="*/ 1540042 w 4660552"/>
                  <a:gd name="connsiteY81" fmla="*/ 1844201 h 2737425"/>
                  <a:gd name="connsiteX82" fmla="*/ 1540042 w 4660552"/>
                  <a:gd name="connsiteY82" fmla="*/ 1819175 h 2737425"/>
                  <a:gd name="connsiteX83" fmla="*/ 1516941 w 4660552"/>
                  <a:gd name="connsiteY83" fmla="*/ 1819175 h 2737425"/>
                  <a:gd name="connsiteX84" fmla="*/ 1516941 w 4660552"/>
                  <a:gd name="connsiteY84" fmla="*/ 1794149 h 2737425"/>
                  <a:gd name="connsiteX85" fmla="*/ 1493841 w 4660552"/>
                  <a:gd name="connsiteY85" fmla="*/ 1794149 h 2737425"/>
                  <a:gd name="connsiteX86" fmla="*/ 1493841 w 4660552"/>
                  <a:gd name="connsiteY86" fmla="*/ 1771049 h 2737425"/>
                  <a:gd name="connsiteX87" fmla="*/ 1461115 w 4660552"/>
                  <a:gd name="connsiteY87" fmla="*/ 1771049 h 2737425"/>
                  <a:gd name="connsiteX88" fmla="*/ 1461115 w 4660552"/>
                  <a:gd name="connsiteY88" fmla="*/ 1757573 h 2737425"/>
                  <a:gd name="connsiteX89" fmla="*/ 1432239 w 4660552"/>
                  <a:gd name="connsiteY89" fmla="*/ 1757573 h 2737425"/>
                  <a:gd name="connsiteX90" fmla="*/ 1432239 w 4660552"/>
                  <a:gd name="connsiteY90" fmla="*/ 1719072 h 2737425"/>
                  <a:gd name="connsiteX91" fmla="*/ 1407213 w 4660552"/>
                  <a:gd name="connsiteY91" fmla="*/ 1719072 h 2737425"/>
                  <a:gd name="connsiteX92" fmla="*/ 1407213 w 4660552"/>
                  <a:gd name="connsiteY92" fmla="*/ 1694047 h 2737425"/>
                  <a:gd name="connsiteX93" fmla="*/ 1374487 w 4660552"/>
                  <a:gd name="connsiteY93" fmla="*/ 1694047 h 2737425"/>
                  <a:gd name="connsiteX94" fmla="*/ 1374487 w 4660552"/>
                  <a:gd name="connsiteY94" fmla="*/ 1672871 h 2737425"/>
                  <a:gd name="connsiteX95" fmla="*/ 1343687 w 4660552"/>
                  <a:gd name="connsiteY95" fmla="*/ 1672871 h 2737425"/>
                  <a:gd name="connsiteX96" fmla="*/ 1343687 w 4660552"/>
                  <a:gd name="connsiteY96" fmla="*/ 1630520 h 2737425"/>
                  <a:gd name="connsiteX97" fmla="*/ 1322511 w 4660552"/>
                  <a:gd name="connsiteY97" fmla="*/ 1630520 h 2737425"/>
                  <a:gd name="connsiteX98" fmla="*/ 1322511 w 4660552"/>
                  <a:gd name="connsiteY98" fmla="*/ 1588169 h 2737425"/>
                  <a:gd name="connsiteX99" fmla="*/ 1301335 w 4660552"/>
                  <a:gd name="connsiteY99" fmla="*/ 1588169 h 2737425"/>
                  <a:gd name="connsiteX100" fmla="*/ 1301335 w 4660552"/>
                  <a:gd name="connsiteY100" fmla="*/ 1568918 h 2737425"/>
                  <a:gd name="connsiteX101" fmla="*/ 1280160 w 4660552"/>
                  <a:gd name="connsiteY101" fmla="*/ 1568918 h 2737425"/>
                  <a:gd name="connsiteX102" fmla="*/ 1280160 w 4660552"/>
                  <a:gd name="connsiteY102" fmla="*/ 1530417 h 2737425"/>
                  <a:gd name="connsiteX103" fmla="*/ 1245509 w 4660552"/>
                  <a:gd name="connsiteY103" fmla="*/ 1530417 h 2737425"/>
                  <a:gd name="connsiteX104" fmla="*/ 1245509 w 4660552"/>
                  <a:gd name="connsiteY104" fmla="*/ 1511167 h 2737425"/>
                  <a:gd name="connsiteX105" fmla="*/ 1220483 w 4660552"/>
                  <a:gd name="connsiteY105" fmla="*/ 1511167 h 2737425"/>
                  <a:gd name="connsiteX106" fmla="*/ 1220483 w 4660552"/>
                  <a:gd name="connsiteY106" fmla="*/ 1489991 h 2737425"/>
                  <a:gd name="connsiteX107" fmla="*/ 1185832 w 4660552"/>
                  <a:gd name="connsiteY107" fmla="*/ 1489991 h 2737425"/>
                  <a:gd name="connsiteX108" fmla="*/ 1185832 w 4660552"/>
                  <a:gd name="connsiteY108" fmla="*/ 1470740 h 2737425"/>
                  <a:gd name="connsiteX109" fmla="*/ 1172357 w 4660552"/>
                  <a:gd name="connsiteY109" fmla="*/ 1470740 h 2737425"/>
                  <a:gd name="connsiteX110" fmla="*/ 1172357 w 4660552"/>
                  <a:gd name="connsiteY110" fmla="*/ 1443790 h 2737425"/>
                  <a:gd name="connsiteX111" fmla="*/ 1141556 w 4660552"/>
                  <a:gd name="connsiteY111" fmla="*/ 1443790 h 2737425"/>
                  <a:gd name="connsiteX112" fmla="*/ 1141556 w 4660552"/>
                  <a:gd name="connsiteY112" fmla="*/ 1426464 h 2737425"/>
                  <a:gd name="connsiteX113" fmla="*/ 1118455 w 4660552"/>
                  <a:gd name="connsiteY113" fmla="*/ 1426464 h 2737425"/>
                  <a:gd name="connsiteX114" fmla="*/ 1118455 w 4660552"/>
                  <a:gd name="connsiteY114" fmla="*/ 1401439 h 2737425"/>
                  <a:gd name="connsiteX115" fmla="*/ 1093430 w 4660552"/>
                  <a:gd name="connsiteY115" fmla="*/ 1401439 h 2737425"/>
                  <a:gd name="connsiteX116" fmla="*/ 1093430 w 4660552"/>
                  <a:gd name="connsiteY116" fmla="*/ 1378338 h 2737425"/>
                  <a:gd name="connsiteX117" fmla="*/ 1079954 w 4660552"/>
                  <a:gd name="connsiteY117" fmla="*/ 1378338 h 2737425"/>
                  <a:gd name="connsiteX118" fmla="*/ 1079954 w 4660552"/>
                  <a:gd name="connsiteY118" fmla="*/ 1349462 h 2737425"/>
                  <a:gd name="connsiteX119" fmla="*/ 1047228 w 4660552"/>
                  <a:gd name="connsiteY119" fmla="*/ 1349462 h 2737425"/>
                  <a:gd name="connsiteX120" fmla="*/ 1047228 w 4660552"/>
                  <a:gd name="connsiteY120" fmla="*/ 1305186 h 2737425"/>
                  <a:gd name="connsiteX121" fmla="*/ 1024128 w 4660552"/>
                  <a:gd name="connsiteY121" fmla="*/ 1305186 h 2737425"/>
                  <a:gd name="connsiteX122" fmla="*/ 1024128 w 4660552"/>
                  <a:gd name="connsiteY122" fmla="*/ 1282085 h 2737425"/>
                  <a:gd name="connsiteX123" fmla="*/ 991402 w 4660552"/>
                  <a:gd name="connsiteY123" fmla="*/ 1282085 h 2737425"/>
                  <a:gd name="connsiteX124" fmla="*/ 991402 w 4660552"/>
                  <a:gd name="connsiteY124" fmla="*/ 1262835 h 2737425"/>
                  <a:gd name="connsiteX125" fmla="*/ 972151 w 4660552"/>
                  <a:gd name="connsiteY125" fmla="*/ 1262835 h 2737425"/>
                  <a:gd name="connsiteX126" fmla="*/ 972151 w 4660552"/>
                  <a:gd name="connsiteY126" fmla="*/ 1235884 h 2737425"/>
                  <a:gd name="connsiteX127" fmla="*/ 943276 w 4660552"/>
                  <a:gd name="connsiteY127" fmla="*/ 1235884 h 2737425"/>
                  <a:gd name="connsiteX128" fmla="*/ 943276 w 4660552"/>
                  <a:gd name="connsiteY128" fmla="*/ 1212783 h 2737425"/>
                  <a:gd name="connsiteX129" fmla="*/ 914400 w 4660552"/>
                  <a:gd name="connsiteY129" fmla="*/ 1212783 h 2737425"/>
                  <a:gd name="connsiteX130" fmla="*/ 914400 w 4660552"/>
                  <a:gd name="connsiteY130" fmla="*/ 1164657 h 2737425"/>
                  <a:gd name="connsiteX131" fmla="*/ 898999 w 4660552"/>
                  <a:gd name="connsiteY131" fmla="*/ 1164657 h 2737425"/>
                  <a:gd name="connsiteX132" fmla="*/ 898999 w 4660552"/>
                  <a:gd name="connsiteY132" fmla="*/ 1137706 h 2737425"/>
                  <a:gd name="connsiteX133" fmla="*/ 870124 w 4660552"/>
                  <a:gd name="connsiteY133" fmla="*/ 1137706 h 2737425"/>
                  <a:gd name="connsiteX134" fmla="*/ 870124 w 4660552"/>
                  <a:gd name="connsiteY134" fmla="*/ 1106906 h 2737425"/>
                  <a:gd name="connsiteX135" fmla="*/ 843173 w 4660552"/>
                  <a:gd name="connsiteY135" fmla="*/ 1106906 h 2737425"/>
                  <a:gd name="connsiteX136" fmla="*/ 843173 w 4660552"/>
                  <a:gd name="connsiteY136" fmla="*/ 1056854 h 2737425"/>
                  <a:gd name="connsiteX137" fmla="*/ 804672 w 4660552"/>
                  <a:gd name="connsiteY137" fmla="*/ 1056854 h 2737425"/>
                  <a:gd name="connsiteX138" fmla="*/ 804672 w 4660552"/>
                  <a:gd name="connsiteY138" fmla="*/ 1008728 h 2737425"/>
                  <a:gd name="connsiteX139" fmla="*/ 777721 w 4660552"/>
                  <a:gd name="connsiteY139" fmla="*/ 1008728 h 2737425"/>
                  <a:gd name="connsiteX140" fmla="*/ 777721 w 4660552"/>
                  <a:gd name="connsiteY140" fmla="*/ 952901 h 2737425"/>
                  <a:gd name="connsiteX141" fmla="*/ 741145 w 4660552"/>
                  <a:gd name="connsiteY141" fmla="*/ 952901 h 2737425"/>
                  <a:gd name="connsiteX142" fmla="*/ 741145 w 4660552"/>
                  <a:gd name="connsiteY142" fmla="*/ 918250 h 2737425"/>
                  <a:gd name="connsiteX143" fmla="*/ 716119 w 4660552"/>
                  <a:gd name="connsiteY143" fmla="*/ 918250 h 2737425"/>
                  <a:gd name="connsiteX144" fmla="*/ 716119 w 4660552"/>
                  <a:gd name="connsiteY144" fmla="*/ 873974 h 2737425"/>
                  <a:gd name="connsiteX145" fmla="*/ 694944 w 4660552"/>
                  <a:gd name="connsiteY145" fmla="*/ 873974 h 2737425"/>
                  <a:gd name="connsiteX146" fmla="*/ 694944 w 4660552"/>
                  <a:gd name="connsiteY146" fmla="*/ 827773 h 2737425"/>
                  <a:gd name="connsiteX147" fmla="*/ 671843 w 4660552"/>
                  <a:gd name="connsiteY147" fmla="*/ 827773 h 2737425"/>
                  <a:gd name="connsiteX148" fmla="*/ 671843 w 4660552"/>
                  <a:gd name="connsiteY148" fmla="*/ 796972 h 2737425"/>
                  <a:gd name="connsiteX149" fmla="*/ 652593 w 4660552"/>
                  <a:gd name="connsiteY149" fmla="*/ 796972 h 2737425"/>
                  <a:gd name="connsiteX150" fmla="*/ 652593 w 4660552"/>
                  <a:gd name="connsiteY150" fmla="*/ 768096 h 2737425"/>
                  <a:gd name="connsiteX151" fmla="*/ 625642 w 4660552"/>
                  <a:gd name="connsiteY151" fmla="*/ 768096 h 2737425"/>
                  <a:gd name="connsiteX152" fmla="*/ 625642 w 4660552"/>
                  <a:gd name="connsiteY152" fmla="*/ 729595 h 2737425"/>
                  <a:gd name="connsiteX153" fmla="*/ 602541 w 4660552"/>
                  <a:gd name="connsiteY153" fmla="*/ 729595 h 2737425"/>
                  <a:gd name="connsiteX154" fmla="*/ 602541 w 4660552"/>
                  <a:gd name="connsiteY154" fmla="*/ 696869 h 2737425"/>
                  <a:gd name="connsiteX155" fmla="*/ 585216 w 4660552"/>
                  <a:gd name="connsiteY155" fmla="*/ 696869 h 2737425"/>
                  <a:gd name="connsiteX156" fmla="*/ 585216 w 4660552"/>
                  <a:gd name="connsiteY156" fmla="*/ 648743 h 2737425"/>
                  <a:gd name="connsiteX157" fmla="*/ 562115 w 4660552"/>
                  <a:gd name="connsiteY157" fmla="*/ 648743 h 2737425"/>
                  <a:gd name="connsiteX158" fmla="*/ 562115 w 4660552"/>
                  <a:gd name="connsiteY158" fmla="*/ 610242 h 2737425"/>
                  <a:gd name="connsiteX159" fmla="*/ 531314 w 4660552"/>
                  <a:gd name="connsiteY159" fmla="*/ 610242 h 2737425"/>
                  <a:gd name="connsiteX160" fmla="*/ 531314 w 4660552"/>
                  <a:gd name="connsiteY160" fmla="*/ 577516 h 2737425"/>
                  <a:gd name="connsiteX161" fmla="*/ 513989 w 4660552"/>
                  <a:gd name="connsiteY161" fmla="*/ 577516 h 2737425"/>
                  <a:gd name="connsiteX162" fmla="*/ 513989 w 4660552"/>
                  <a:gd name="connsiteY162" fmla="*/ 560191 h 2737425"/>
                  <a:gd name="connsiteX163" fmla="*/ 483188 w 4660552"/>
                  <a:gd name="connsiteY163" fmla="*/ 560191 h 2737425"/>
                  <a:gd name="connsiteX164" fmla="*/ 483188 w 4660552"/>
                  <a:gd name="connsiteY164" fmla="*/ 529390 h 2737425"/>
                  <a:gd name="connsiteX165" fmla="*/ 465863 w 4660552"/>
                  <a:gd name="connsiteY165" fmla="*/ 529390 h 2737425"/>
                  <a:gd name="connsiteX166" fmla="*/ 465863 w 4660552"/>
                  <a:gd name="connsiteY166" fmla="*/ 492814 h 2737425"/>
                  <a:gd name="connsiteX167" fmla="*/ 440837 w 4660552"/>
                  <a:gd name="connsiteY167" fmla="*/ 492814 h 2737425"/>
                  <a:gd name="connsiteX168" fmla="*/ 440837 w 4660552"/>
                  <a:gd name="connsiteY168" fmla="*/ 465863 h 2737425"/>
                  <a:gd name="connsiteX169" fmla="*/ 417736 w 4660552"/>
                  <a:gd name="connsiteY169" fmla="*/ 465863 h 2737425"/>
                  <a:gd name="connsiteX170" fmla="*/ 417736 w 4660552"/>
                  <a:gd name="connsiteY170" fmla="*/ 411962 h 2737425"/>
                  <a:gd name="connsiteX171" fmla="*/ 402336 w 4660552"/>
                  <a:gd name="connsiteY171" fmla="*/ 411962 h 2737425"/>
                  <a:gd name="connsiteX172" fmla="*/ 402336 w 4660552"/>
                  <a:gd name="connsiteY172" fmla="*/ 373460 h 2737425"/>
                  <a:gd name="connsiteX173" fmla="*/ 381160 w 4660552"/>
                  <a:gd name="connsiteY173" fmla="*/ 373460 h 2737425"/>
                  <a:gd name="connsiteX174" fmla="*/ 381160 w 4660552"/>
                  <a:gd name="connsiteY174" fmla="*/ 336884 h 2737425"/>
                  <a:gd name="connsiteX175" fmla="*/ 365760 w 4660552"/>
                  <a:gd name="connsiteY175" fmla="*/ 336884 h 2737425"/>
                  <a:gd name="connsiteX176" fmla="*/ 365760 w 4660552"/>
                  <a:gd name="connsiteY176" fmla="*/ 302234 h 2737425"/>
                  <a:gd name="connsiteX177" fmla="*/ 334959 w 4660552"/>
                  <a:gd name="connsiteY177" fmla="*/ 302234 h 2737425"/>
                  <a:gd name="connsiteX178" fmla="*/ 334959 w 4660552"/>
                  <a:gd name="connsiteY178" fmla="*/ 257957 h 2737425"/>
                  <a:gd name="connsiteX179" fmla="*/ 309933 w 4660552"/>
                  <a:gd name="connsiteY179" fmla="*/ 257957 h 2737425"/>
                  <a:gd name="connsiteX180" fmla="*/ 309933 w 4660552"/>
                  <a:gd name="connsiteY180" fmla="*/ 229082 h 2737425"/>
                  <a:gd name="connsiteX181" fmla="*/ 286833 w 4660552"/>
                  <a:gd name="connsiteY181" fmla="*/ 229082 h 2737425"/>
                  <a:gd name="connsiteX182" fmla="*/ 286833 w 4660552"/>
                  <a:gd name="connsiteY182" fmla="*/ 205981 h 2737425"/>
                  <a:gd name="connsiteX183" fmla="*/ 263732 w 4660552"/>
                  <a:gd name="connsiteY183" fmla="*/ 205981 h 2737425"/>
                  <a:gd name="connsiteX184" fmla="*/ 263732 w 4660552"/>
                  <a:gd name="connsiteY184" fmla="*/ 177105 h 2737425"/>
                  <a:gd name="connsiteX185" fmla="*/ 240631 w 4660552"/>
                  <a:gd name="connsiteY185" fmla="*/ 177105 h 2737425"/>
                  <a:gd name="connsiteX186" fmla="*/ 240631 w 4660552"/>
                  <a:gd name="connsiteY186" fmla="*/ 146304 h 2737425"/>
                  <a:gd name="connsiteX187" fmla="*/ 173255 w 4660552"/>
                  <a:gd name="connsiteY187" fmla="*/ 146304 h 2737425"/>
                  <a:gd name="connsiteX188" fmla="*/ 173255 w 4660552"/>
                  <a:gd name="connsiteY188" fmla="*/ 127054 h 2737425"/>
                  <a:gd name="connsiteX189" fmla="*/ 155929 w 4660552"/>
                  <a:gd name="connsiteY189" fmla="*/ 127054 h 2737425"/>
                  <a:gd name="connsiteX190" fmla="*/ 155929 w 4660552"/>
                  <a:gd name="connsiteY190" fmla="*/ 103953 h 2737425"/>
                  <a:gd name="connsiteX191" fmla="*/ 140529 w 4660552"/>
                  <a:gd name="connsiteY191" fmla="*/ 103953 h 2737425"/>
                  <a:gd name="connsiteX192" fmla="*/ 140529 w 4660552"/>
                  <a:gd name="connsiteY192" fmla="*/ 88553 h 2737425"/>
                  <a:gd name="connsiteX193" fmla="*/ 107803 w 4660552"/>
                  <a:gd name="connsiteY193" fmla="*/ 88553 h 2737425"/>
                  <a:gd name="connsiteX194" fmla="*/ 107803 w 4660552"/>
                  <a:gd name="connsiteY194" fmla="*/ 67377 h 2737425"/>
                  <a:gd name="connsiteX195" fmla="*/ 88552 w 4660552"/>
                  <a:gd name="connsiteY195" fmla="*/ 67377 h 2737425"/>
                  <a:gd name="connsiteX196" fmla="*/ 88552 w 4660552"/>
                  <a:gd name="connsiteY196" fmla="*/ 42351 h 2737425"/>
                  <a:gd name="connsiteX197" fmla="*/ 65452 w 4660552"/>
                  <a:gd name="connsiteY197" fmla="*/ 42351 h 2737425"/>
                  <a:gd name="connsiteX198" fmla="*/ 65452 w 4660552"/>
                  <a:gd name="connsiteY198" fmla="*/ 23101 h 2737425"/>
                  <a:gd name="connsiteX199" fmla="*/ 46201 w 4660552"/>
                  <a:gd name="connsiteY199" fmla="*/ 23101 h 2737425"/>
                  <a:gd name="connsiteX200" fmla="*/ 46201 w 4660552"/>
                  <a:gd name="connsiteY200" fmla="*/ 0 h 2737425"/>
                  <a:gd name="connsiteX201" fmla="*/ 0 w 4660552"/>
                  <a:gd name="connsiteY201" fmla="*/ 0 h 273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4660552" h="2737425">
                    <a:moveTo>
                      <a:pt x="4660552" y="2737425"/>
                    </a:moveTo>
                    <a:lnTo>
                      <a:pt x="4202390" y="2737425"/>
                    </a:lnTo>
                    <a:lnTo>
                      <a:pt x="4202390" y="2704699"/>
                    </a:lnTo>
                    <a:lnTo>
                      <a:pt x="4177364" y="2704699"/>
                    </a:lnTo>
                    <a:lnTo>
                      <a:pt x="4177364" y="2668123"/>
                    </a:lnTo>
                    <a:lnTo>
                      <a:pt x="3919407" y="2668123"/>
                    </a:lnTo>
                    <a:lnTo>
                      <a:pt x="3919407" y="2641172"/>
                    </a:lnTo>
                    <a:lnTo>
                      <a:pt x="3622949" y="2641172"/>
                    </a:lnTo>
                    <a:lnTo>
                      <a:pt x="3622949" y="2610372"/>
                    </a:lnTo>
                    <a:lnTo>
                      <a:pt x="3553647" y="2610372"/>
                    </a:lnTo>
                    <a:lnTo>
                      <a:pt x="3553647" y="2585346"/>
                    </a:lnTo>
                    <a:lnTo>
                      <a:pt x="3349591" y="2585346"/>
                    </a:lnTo>
                    <a:lnTo>
                      <a:pt x="3349591" y="2566095"/>
                    </a:lnTo>
                    <a:lnTo>
                      <a:pt x="3320716" y="2566095"/>
                    </a:lnTo>
                    <a:lnTo>
                      <a:pt x="3320716" y="2548770"/>
                    </a:lnTo>
                    <a:lnTo>
                      <a:pt x="3139761" y="2548770"/>
                    </a:lnTo>
                    <a:lnTo>
                      <a:pt x="3139761" y="2533370"/>
                    </a:lnTo>
                    <a:lnTo>
                      <a:pt x="3030033" y="2533370"/>
                    </a:lnTo>
                    <a:lnTo>
                      <a:pt x="3030033" y="2514119"/>
                    </a:lnTo>
                    <a:lnTo>
                      <a:pt x="2910679" y="2514119"/>
                    </a:lnTo>
                    <a:lnTo>
                      <a:pt x="2910679" y="2487168"/>
                    </a:lnTo>
                    <a:lnTo>
                      <a:pt x="2799026" y="2487168"/>
                    </a:lnTo>
                    <a:lnTo>
                      <a:pt x="2793251" y="2481393"/>
                    </a:lnTo>
                    <a:lnTo>
                      <a:pt x="2758600" y="2481393"/>
                    </a:lnTo>
                    <a:lnTo>
                      <a:pt x="2758600" y="2460218"/>
                    </a:lnTo>
                    <a:lnTo>
                      <a:pt x="2689298" y="2460218"/>
                    </a:lnTo>
                    <a:lnTo>
                      <a:pt x="2689298" y="2442892"/>
                    </a:lnTo>
                    <a:lnTo>
                      <a:pt x="2594971" y="2442892"/>
                    </a:lnTo>
                    <a:lnTo>
                      <a:pt x="2594971" y="2415941"/>
                    </a:lnTo>
                    <a:lnTo>
                      <a:pt x="2539144" y="2415941"/>
                    </a:lnTo>
                    <a:lnTo>
                      <a:pt x="2539144" y="2396691"/>
                    </a:lnTo>
                    <a:lnTo>
                      <a:pt x="2481393" y="2396691"/>
                    </a:lnTo>
                    <a:lnTo>
                      <a:pt x="2481393" y="2381290"/>
                    </a:lnTo>
                    <a:lnTo>
                      <a:pt x="2442892" y="2381290"/>
                    </a:lnTo>
                    <a:lnTo>
                      <a:pt x="2442892" y="2348564"/>
                    </a:lnTo>
                    <a:lnTo>
                      <a:pt x="2400540" y="2348564"/>
                    </a:lnTo>
                    <a:lnTo>
                      <a:pt x="2400540" y="2329314"/>
                    </a:lnTo>
                    <a:lnTo>
                      <a:pt x="2352414" y="2329314"/>
                    </a:lnTo>
                    <a:lnTo>
                      <a:pt x="2352414" y="2317764"/>
                    </a:lnTo>
                    <a:lnTo>
                      <a:pt x="2327388" y="2317764"/>
                    </a:lnTo>
                    <a:lnTo>
                      <a:pt x="2327388" y="2285038"/>
                    </a:lnTo>
                    <a:lnTo>
                      <a:pt x="2310063" y="2285038"/>
                    </a:lnTo>
                    <a:lnTo>
                      <a:pt x="2310063" y="2263862"/>
                    </a:lnTo>
                    <a:lnTo>
                      <a:pt x="2269637" y="2263862"/>
                    </a:lnTo>
                    <a:lnTo>
                      <a:pt x="2269637" y="2248462"/>
                    </a:lnTo>
                    <a:lnTo>
                      <a:pt x="2246536" y="2248462"/>
                    </a:lnTo>
                    <a:lnTo>
                      <a:pt x="2246536" y="2233061"/>
                    </a:lnTo>
                    <a:lnTo>
                      <a:pt x="2190710" y="2233061"/>
                    </a:lnTo>
                    <a:lnTo>
                      <a:pt x="2190710" y="2198410"/>
                    </a:lnTo>
                    <a:lnTo>
                      <a:pt x="2152209" y="2198410"/>
                    </a:lnTo>
                    <a:lnTo>
                      <a:pt x="2152209" y="2173385"/>
                    </a:lnTo>
                    <a:lnTo>
                      <a:pt x="2098307" y="2173385"/>
                    </a:lnTo>
                    <a:lnTo>
                      <a:pt x="2098307" y="2154134"/>
                    </a:lnTo>
                    <a:lnTo>
                      <a:pt x="2015530" y="2154134"/>
                    </a:lnTo>
                    <a:lnTo>
                      <a:pt x="2015530" y="2134884"/>
                    </a:lnTo>
                    <a:lnTo>
                      <a:pt x="1980879" y="2134884"/>
                    </a:lnTo>
                    <a:lnTo>
                      <a:pt x="1980879" y="2111783"/>
                    </a:lnTo>
                    <a:lnTo>
                      <a:pt x="1930828" y="2111783"/>
                    </a:lnTo>
                    <a:lnTo>
                      <a:pt x="1930828" y="2092532"/>
                    </a:lnTo>
                    <a:lnTo>
                      <a:pt x="1882701" y="2092532"/>
                    </a:lnTo>
                    <a:lnTo>
                      <a:pt x="1882701" y="2063657"/>
                    </a:lnTo>
                    <a:lnTo>
                      <a:pt x="1867301" y="2063657"/>
                    </a:lnTo>
                    <a:lnTo>
                      <a:pt x="1867301" y="2050181"/>
                    </a:lnTo>
                    <a:lnTo>
                      <a:pt x="1817249" y="2050181"/>
                    </a:lnTo>
                    <a:lnTo>
                      <a:pt x="1817249" y="2029006"/>
                    </a:lnTo>
                    <a:lnTo>
                      <a:pt x="1797999" y="2029006"/>
                    </a:lnTo>
                    <a:lnTo>
                      <a:pt x="1797999" y="2003980"/>
                    </a:lnTo>
                    <a:lnTo>
                      <a:pt x="1753723" y="2003980"/>
                    </a:lnTo>
                    <a:lnTo>
                      <a:pt x="1753723" y="2000130"/>
                    </a:lnTo>
                    <a:lnTo>
                      <a:pt x="1724847" y="2000130"/>
                    </a:lnTo>
                    <a:lnTo>
                      <a:pt x="1724847" y="1969329"/>
                    </a:lnTo>
                    <a:lnTo>
                      <a:pt x="1695971" y="1969329"/>
                    </a:lnTo>
                    <a:lnTo>
                      <a:pt x="1695971" y="1948154"/>
                    </a:lnTo>
                    <a:lnTo>
                      <a:pt x="1678646" y="1948154"/>
                    </a:lnTo>
                    <a:lnTo>
                      <a:pt x="1678646" y="1948154"/>
                    </a:lnTo>
                    <a:lnTo>
                      <a:pt x="1640145" y="1948154"/>
                    </a:lnTo>
                    <a:lnTo>
                      <a:pt x="1640145" y="1903877"/>
                    </a:lnTo>
                    <a:lnTo>
                      <a:pt x="1613194" y="1903877"/>
                    </a:lnTo>
                    <a:lnTo>
                      <a:pt x="1613194" y="1880777"/>
                    </a:lnTo>
                    <a:lnTo>
                      <a:pt x="1574693" y="1880777"/>
                    </a:lnTo>
                    <a:lnTo>
                      <a:pt x="1574693" y="1844201"/>
                    </a:lnTo>
                    <a:lnTo>
                      <a:pt x="1540042" y="1844201"/>
                    </a:lnTo>
                    <a:lnTo>
                      <a:pt x="1540042" y="1819175"/>
                    </a:lnTo>
                    <a:lnTo>
                      <a:pt x="1516941" y="1819175"/>
                    </a:lnTo>
                    <a:lnTo>
                      <a:pt x="1516941" y="1794149"/>
                    </a:lnTo>
                    <a:lnTo>
                      <a:pt x="1493841" y="1794149"/>
                    </a:lnTo>
                    <a:lnTo>
                      <a:pt x="1493841" y="1771049"/>
                    </a:lnTo>
                    <a:lnTo>
                      <a:pt x="1461115" y="1771049"/>
                    </a:lnTo>
                    <a:lnTo>
                      <a:pt x="1461115" y="1757573"/>
                    </a:lnTo>
                    <a:lnTo>
                      <a:pt x="1432239" y="1757573"/>
                    </a:lnTo>
                    <a:lnTo>
                      <a:pt x="1432239" y="1719072"/>
                    </a:lnTo>
                    <a:lnTo>
                      <a:pt x="1407213" y="1719072"/>
                    </a:lnTo>
                    <a:lnTo>
                      <a:pt x="1407213" y="1694047"/>
                    </a:lnTo>
                    <a:lnTo>
                      <a:pt x="1374487" y="1694047"/>
                    </a:lnTo>
                    <a:lnTo>
                      <a:pt x="1374487" y="1672871"/>
                    </a:lnTo>
                    <a:lnTo>
                      <a:pt x="1343687" y="1672871"/>
                    </a:lnTo>
                    <a:lnTo>
                      <a:pt x="1343687" y="1630520"/>
                    </a:lnTo>
                    <a:lnTo>
                      <a:pt x="1322511" y="1630520"/>
                    </a:lnTo>
                    <a:lnTo>
                      <a:pt x="1322511" y="1588169"/>
                    </a:lnTo>
                    <a:lnTo>
                      <a:pt x="1301335" y="1588169"/>
                    </a:lnTo>
                    <a:lnTo>
                      <a:pt x="1301335" y="1568918"/>
                    </a:lnTo>
                    <a:lnTo>
                      <a:pt x="1280160" y="1568918"/>
                    </a:lnTo>
                    <a:lnTo>
                      <a:pt x="1280160" y="1530417"/>
                    </a:lnTo>
                    <a:lnTo>
                      <a:pt x="1245509" y="1530417"/>
                    </a:lnTo>
                    <a:lnTo>
                      <a:pt x="1245509" y="1511167"/>
                    </a:lnTo>
                    <a:lnTo>
                      <a:pt x="1220483" y="1511167"/>
                    </a:lnTo>
                    <a:lnTo>
                      <a:pt x="1220483" y="1489991"/>
                    </a:lnTo>
                    <a:lnTo>
                      <a:pt x="1185832" y="1489991"/>
                    </a:lnTo>
                    <a:lnTo>
                      <a:pt x="1185832" y="1470740"/>
                    </a:lnTo>
                    <a:lnTo>
                      <a:pt x="1172357" y="1470740"/>
                    </a:lnTo>
                    <a:lnTo>
                      <a:pt x="1172357" y="1443790"/>
                    </a:lnTo>
                    <a:lnTo>
                      <a:pt x="1141556" y="1443790"/>
                    </a:lnTo>
                    <a:lnTo>
                      <a:pt x="1141556" y="1426464"/>
                    </a:lnTo>
                    <a:lnTo>
                      <a:pt x="1118455" y="1426464"/>
                    </a:lnTo>
                    <a:lnTo>
                      <a:pt x="1118455" y="1401439"/>
                    </a:lnTo>
                    <a:lnTo>
                      <a:pt x="1093430" y="1401439"/>
                    </a:lnTo>
                    <a:lnTo>
                      <a:pt x="1093430" y="1378338"/>
                    </a:lnTo>
                    <a:lnTo>
                      <a:pt x="1079954" y="1378338"/>
                    </a:lnTo>
                    <a:lnTo>
                      <a:pt x="1079954" y="1349462"/>
                    </a:lnTo>
                    <a:lnTo>
                      <a:pt x="1047228" y="1349462"/>
                    </a:lnTo>
                    <a:lnTo>
                      <a:pt x="1047228" y="1305186"/>
                    </a:lnTo>
                    <a:lnTo>
                      <a:pt x="1024128" y="1305186"/>
                    </a:lnTo>
                    <a:lnTo>
                      <a:pt x="1024128" y="1282085"/>
                    </a:lnTo>
                    <a:lnTo>
                      <a:pt x="991402" y="1282085"/>
                    </a:lnTo>
                    <a:lnTo>
                      <a:pt x="991402" y="1262835"/>
                    </a:lnTo>
                    <a:lnTo>
                      <a:pt x="972151" y="1262835"/>
                    </a:lnTo>
                    <a:lnTo>
                      <a:pt x="972151" y="1235884"/>
                    </a:lnTo>
                    <a:lnTo>
                      <a:pt x="943276" y="1235884"/>
                    </a:lnTo>
                    <a:lnTo>
                      <a:pt x="943276" y="1212783"/>
                    </a:lnTo>
                    <a:lnTo>
                      <a:pt x="914400" y="1212783"/>
                    </a:lnTo>
                    <a:lnTo>
                      <a:pt x="914400" y="1164657"/>
                    </a:lnTo>
                    <a:lnTo>
                      <a:pt x="898999" y="1164657"/>
                    </a:lnTo>
                    <a:lnTo>
                      <a:pt x="898999" y="1137706"/>
                    </a:lnTo>
                    <a:lnTo>
                      <a:pt x="870124" y="1137706"/>
                    </a:lnTo>
                    <a:lnTo>
                      <a:pt x="870124" y="1106906"/>
                    </a:lnTo>
                    <a:lnTo>
                      <a:pt x="843173" y="1106906"/>
                    </a:lnTo>
                    <a:lnTo>
                      <a:pt x="843173" y="1056854"/>
                    </a:lnTo>
                    <a:lnTo>
                      <a:pt x="804672" y="1056854"/>
                    </a:lnTo>
                    <a:lnTo>
                      <a:pt x="804672" y="1008728"/>
                    </a:lnTo>
                    <a:lnTo>
                      <a:pt x="777721" y="1008728"/>
                    </a:lnTo>
                    <a:lnTo>
                      <a:pt x="777721" y="952901"/>
                    </a:lnTo>
                    <a:lnTo>
                      <a:pt x="741145" y="952901"/>
                    </a:lnTo>
                    <a:lnTo>
                      <a:pt x="741145" y="918250"/>
                    </a:lnTo>
                    <a:lnTo>
                      <a:pt x="716119" y="918250"/>
                    </a:lnTo>
                    <a:lnTo>
                      <a:pt x="716119" y="873974"/>
                    </a:lnTo>
                    <a:lnTo>
                      <a:pt x="694944" y="873974"/>
                    </a:lnTo>
                    <a:lnTo>
                      <a:pt x="694944" y="827773"/>
                    </a:lnTo>
                    <a:lnTo>
                      <a:pt x="671843" y="827773"/>
                    </a:lnTo>
                    <a:lnTo>
                      <a:pt x="671843" y="796972"/>
                    </a:lnTo>
                    <a:lnTo>
                      <a:pt x="652593" y="796972"/>
                    </a:lnTo>
                    <a:lnTo>
                      <a:pt x="652593" y="768096"/>
                    </a:lnTo>
                    <a:lnTo>
                      <a:pt x="625642" y="768096"/>
                    </a:lnTo>
                    <a:lnTo>
                      <a:pt x="625642" y="729595"/>
                    </a:lnTo>
                    <a:lnTo>
                      <a:pt x="602541" y="729595"/>
                    </a:lnTo>
                    <a:lnTo>
                      <a:pt x="602541" y="696869"/>
                    </a:lnTo>
                    <a:lnTo>
                      <a:pt x="585216" y="696869"/>
                    </a:lnTo>
                    <a:lnTo>
                      <a:pt x="585216" y="648743"/>
                    </a:lnTo>
                    <a:lnTo>
                      <a:pt x="562115" y="648743"/>
                    </a:lnTo>
                    <a:lnTo>
                      <a:pt x="562115" y="610242"/>
                    </a:lnTo>
                    <a:lnTo>
                      <a:pt x="531314" y="610242"/>
                    </a:lnTo>
                    <a:lnTo>
                      <a:pt x="531314" y="577516"/>
                    </a:lnTo>
                    <a:lnTo>
                      <a:pt x="513989" y="577516"/>
                    </a:lnTo>
                    <a:lnTo>
                      <a:pt x="513989" y="560191"/>
                    </a:lnTo>
                    <a:lnTo>
                      <a:pt x="483188" y="560191"/>
                    </a:lnTo>
                    <a:lnTo>
                      <a:pt x="483188" y="529390"/>
                    </a:lnTo>
                    <a:lnTo>
                      <a:pt x="465863" y="529390"/>
                    </a:lnTo>
                    <a:lnTo>
                      <a:pt x="465863" y="492814"/>
                    </a:lnTo>
                    <a:lnTo>
                      <a:pt x="440837" y="492814"/>
                    </a:lnTo>
                    <a:lnTo>
                      <a:pt x="440837" y="465863"/>
                    </a:lnTo>
                    <a:lnTo>
                      <a:pt x="417736" y="465863"/>
                    </a:lnTo>
                    <a:lnTo>
                      <a:pt x="417736" y="411962"/>
                    </a:lnTo>
                    <a:lnTo>
                      <a:pt x="402336" y="411962"/>
                    </a:lnTo>
                    <a:lnTo>
                      <a:pt x="402336" y="373460"/>
                    </a:lnTo>
                    <a:lnTo>
                      <a:pt x="381160" y="373460"/>
                    </a:lnTo>
                    <a:lnTo>
                      <a:pt x="381160" y="336884"/>
                    </a:lnTo>
                    <a:lnTo>
                      <a:pt x="365760" y="336884"/>
                    </a:lnTo>
                    <a:lnTo>
                      <a:pt x="365760" y="302234"/>
                    </a:lnTo>
                    <a:lnTo>
                      <a:pt x="334959" y="302234"/>
                    </a:lnTo>
                    <a:lnTo>
                      <a:pt x="334959" y="257957"/>
                    </a:lnTo>
                    <a:lnTo>
                      <a:pt x="309933" y="257957"/>
                    </a:lnTo>
                    <a:lnTo>
                      <a:pt x="309933" y="229082"/>
                    </a:lnTo>
                    <a:lnTo>
                      <a:pt x="286833" y="229082"/>
                    </a:lnTo>
                    <a:lnTo>
                      <a:pt x="286833" y="205981"/>
                    </a:lnTo>
                    <a:lnTo>
                      <a:pt x="263732" y="205981"/>
                    </a:lnTo>
                    <a:lnTo>
                      <a:pt x="263732" y="177105"/>
                    </a:lnTo>
                    <a:lnTo>
                      <a:pt x="240631" y="177105"/>
                    </a:lnTo>
                    <a:lnTo>
                      <a:pt x="240631" y="146304"/>
                    </a:lnTo>
                    <a:lnTo>
                      <a:pt x="173255" y="146304"/>
                    </a:lnTo>
                    <a:lnTo>
                      <a:pt x="173255" y="127054"/>
                    </a:lnTo>
                    <a:lnTo>
                      <a:pt x="155929" y="127054"/>
                    </a:lnTo>
                    <a:lnTo>
                      <a:pt x="155929" y="103953"/>
                    </a:lnTo>
                    <a:lnTo>
                      <a:pt x="140529" y="103953"/>
                    </a:lnTo>
                    <a:lnTo>
                      <a:pt x="140529" y="88553"/>
                    </a:lnTo>
                    <a:lnTo>
                      <a:pt x="107803" y="88553"/>
                    </a:lnTo>
                    <a:lnTo>
                      <a:pt x="107803" y="67377"/>
                    </a:lnTo>
                    <a:lnTo>
                      <a:pt x="88552" y="67377"/>
                    </a:lnTo>
                    <a:lnTo>
                      <a:pt x="88552" y="42351"/>
                    </a:lnTo>
                    <a:lnTo>
                      <a:pt x="65452" y="42351"/>
                    </a:lnTo>
                    <a:lnTo>
                      <a:pt x="65452" y="23101"/>
                    </a:lnTo>
                    <a:lnTo>
                      <a:pt x="46201" y="23101"/>
                    </a:lnTo>
                    <a:lnTo>
                      <a:pt x="46201"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65" name="Group 64">
                <a:extLst>
                  <a:ext uri="{FF2B5EF4-FFF2-40B4-BE49-F238E27FC236}">
                    <a16:creationId xmlns:a16="http://schemas.microsoft.com/office/drawing/2014/main" id="{D8B99D33-DA54-4A28-83A6-A8F20FB7C168}"/>
                  </a:ext>
                </a:extLst>
              </p:cNvPr>
              <p:cNvGrpSpPr/>
              <p:nvPr/>
            </p:nvGrpSpPr>
            <p:grpSpPr>
              <a:xfrm>
                <a:off x="1227397" y="1839978"/>
                <a:ext cx="4618326" cy="2721847"/>
                <a:chOff x="1227397" y="1839978"/>
                <a:chExt cx="4618326" cy="2721847"/>
              </a:xfrm>
            </p:grpSpPr>
            <p:grpSp>
              <p:nvGrpSpPr>
                <p:cNvPr id="186" name="Group 185">
                  <a:extLst>
                    <a:ext uri="{FF2B5EF4-FFF2-40B4-BE49-F238E27FC236}">
                      <a16:creationId xmlns:a16="http://schemas.microsoft.com/office/drawing/2014/main" id="{645A8426-6A39-42B5-999E-528EF124D1E8}"/>
                    </a:ext>
                  </a:extLst>
                </p:cNvPr>
                <p:cNvGrpSpPr/>
                <p:nvPr/>
              </p:nvGrpSpPr>
              <p:grpSpPr>
                <a:xfrm>
                  <a:off x="1227397" y="1839978"/>
                  <a:ext cx="1762931" cy="1991134"/>
                  <a:chOff x="1227397" y="1839978"/>
                  <a:chExt cx="1762931" cy="1991134"/>
                </a:xfrm>
              </p:grpSpPr>
              <p:grpSp>
                <p:nvGrpSpPr>
                  <p:cNvPr id="293" name="Group 292">
                    <a:extLst>
                      <a:ext uri="{FF2B5EF4-FFF2-40B4-BE49-F238E27FC236}">
                        <a16:creationId xmlns:a16="http://schemas.microsoft.com/office/drawing/2014/main" id="{BBD6F5AC-6079-4B27-8579-6456F55DDE9F}"/>
                      </a:ext>
                    </a:extLst>
                  </p:cNvPr>
                  <p:cNvGrpSpPr/>
                  <p:nvPr/>
                </p:nvGrpSpPr>
                <p:grpSpPr>
                  <a:xfrm>
                    <a:off x="1227397" y="1839978"/>
                    <a:ext cx="828822" cy="1092026"/>
                    <a:chOff x="1227397" y="1839978"/>
                    <a:chExt cx="828822" cy="1092026"/>
                  </a:xfrm>
                </p:grpSpPr>
                <p:grpSp>
                  <p:nvGrpSpPr>
                    <p:cNvPr id="300" name="Group 299">
                      <a:extLst>
                        <a:ext uri="{FF2B5EF4-FFF2-40B4-BE49-F238E27FC236}">
                          <a16:creationId xmlns:a16="http://schemas.microsoft.com/office/drawing/2014/main" id="{0C5E7064-F0B1-428E-B19E-0F0FE4A931A4}"/>
                        </a:ext>
                      </a:extLst>
                    </p:cNvPr>
                    <p:cNvGrpSpPr/>
                    <p:nvPr/>
                  </p:nvGrpSpPr>
                  <p:grpSpPr>
                    <a:xfrm>
                      <a:off x="1452085" y="2034484"/>
                      <a:ext cx="604134" cy="897520"/>
                      <a:chOff x="1452085" y="2034484"/>
                      <a:chExt cx="604134" cy="897520"/>
                    </a:xfrm>
                  </p:grpSpPr>
                  <p:sp>
                    <p:nvSpPr>
                      <p:cNvPr id="304" name="Isosceles Triangle 303">
                        <a:extLst>
                          <a:ext uri="{FF2B5EF4-FFF2-40B4-BE49-F238E27FC236}">
                            <a16:creationId xmlns:a16="http://schemas.microsoft.com/office/drawing/2014/main" id="{06D50722-1F31-4F6E-8519-B95DB9D15962}"/>
                          </a:ext>
                        </a:extLst>
                      </p:cNvPr>
                      <p:cNvSpPr/>
                      <p:nvPr/>
                    </p:nvSpPr>
                    <p:spPr bwMode="auto">
                      <a:xfrm>
                        <a:off x="2003185" y="288628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6B50D905-2EF4-4416-8905-45A75BAF5D5F}"/>
                          </a:ext>
                        </a:extLst>
                      </p:cNvPr>
                      <p:cNvSpPr/>
                      <p:nvPr/>
                    </p:nvSpPr>
                    <p:spPr bwMode="auto">
                      <a:xfrm>
                        <a:off x="1898107" y="273537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D844CF2C-5879-4D86-B46B-1AE5640D2856}"/>
                          </a:ext>
                        </a:extLst>
                      </p:cNvPr>
                      <p:cNvSpPr/>
                      <p:nvPr/>
                    </p:nvSpPr>
                    <p:spPr bwMode="auto">
                      <a:xfrm>
                        <a:off x="1762847" y="252745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2EAF83F6-B3E9-469A-A89A-556288773609}"/>
                          </a:ext>
                        </a:extLst>
                      </p:cNvPr>
                      <p:cNvSpPr/>
                      <p:nvPr/>
                    </p:nvSpPr>
                    <p:spPr bwMode="auto">
                      <a:xfrm>
                        <a:off x="1671595" y="236678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BF8E73AA-8FFF-43FB-A5A2-3E6E294BBBE3}"/>
                          </a:ext>
                        </a:extLst>
                      </p:cNvPr>
                      <p:cNvSpPr/>
                      <p:nvPr/>
                    </p:nvSpPr>
                    <p:spPr bwMode="auto">
                      <a:xfrm>
                        <a:off x="1580638" y="225917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B660FE91-6B1D-4CDF-BB2F-D17FBCE2F76B}"/>
                          </a:ext>
                        </a:extLst>
                      </p:cNvPr>
                      <p:cNvSpPr/>
                      <p:nvPr/>
                    </p:nvSpPr>
                    <p:spPr bwMode="auto">
                      <a:xfrm>
                        <a:off x="1518038" y="214738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BA8DCDF4-D02B-4948-88B6-D1C0D6AF61FE}"/>
                          </a:ext>
                        </a:extLst>
                      </p:cNvPr>
                      <p:cNvSpPr/>
                      <p:nvPr/>
                    </p:nvSpPr>
                    <p:spPr bwMode="auto">
                      <a:xfrm>
                        <a:off x="1475560" y="206690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AA875063-D9B7-45C9-9BEC-AA6383DDEF57}"/>
                          </a:ext>
                        </a:extLst>
                      </p:cNvPr>
                      <p:cNvSpPr/>
                      <p:nvPr/>
                    </p:nvSpPr>
                    <p:spPr bwMode="auto">
                      <a:xfrm>
                        <a:off x="1452085" y="203448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1" name="Group 300">
                      <a:extLst>
                        <a:ext uri="{FF2B5EF4-FFF2-40B4-BE49-F238E27FC236}">
                          <a16:creationId xmlns:a16="http://schemas.microsoft.com/office/drawing/2014/main" id="{D4EE0257-69F2-4E98-9755-36593ABF9520}"/>
                        </a:ext>
                      </a:extLst>
                    </p:cNvPr>
                    <p:cNvGrpSpPr/>
                    <p:nvPr/>
                  </p:nvGrpSpPr>
                  <p:grpSpPr>
                    <a:xfrm>
                      <a:off x="1227397" y="1839978"/>
                      <a:ext cx="230772" cy="193275"/>
                      <a:chOff x="1227397" y="1839978"/>
                      <a:chExt cx="230772" cy="193275"/>
                    </a:xfrm>
                  </p:grpSpPr>
                  <p:sp>
                    <p:nvSpPr>
                      <p:cNvPr id="302" name="Isosceles Triangle 301">
                        <a:extLst>
                          <a:ext uri="{FF2B5EF4-FFF2-40B4-BE49-F238E27FC236}">
                            <a16:creationId xmlns:a16="http://schemas.microsoft.com/office/drawing/2014/main" id="{912981E0-3F37-469E-935D-5DEB9432E8DC}"/>
                          </a:ext>
                        </a:extLst>
                      </p:cNvPr>
                      <p:cNvSpPr/>
                      <p:nvPr/>
                    </p:nvSpPr>
                    <p:spPr bwMode="auto">
                      <a:xfrm>
                        <a:off x="1405135" y="198753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C3623234-7550-4B5D-9B20-A4F92744B67B}"/>
                          </a:ext>
                        </a:extLst>
                      </p:cNvPr>
                      <p:cNvSpPr/>
                      <p:nvPr/>
                    </p:nvSpPr>
                    <p:spPr bwMode="auto">
                      <a:xfrm>
                        <a:off x="1227397" y="1839978"/>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94" name="Group 293">
                    <a:extLst>
                      <a:ext uri="{FF2B5EF4-FFF2-40B4-BE49-F238E27FC236}">
                        <a16:creationId xmlns:a16="http://schemas.microsoft.com/office/drawing/2014/main" id="{67C02988-CBA6-49D5-8B18-D4B99C3E2078}"/>
                      </a:ext>
                    </a:extLst>
                  </p:cNvPr>
                  <p:cNvGrpSpPr/>
                  <p:nvPr/>
                </p:nvGrpSpPr>
                <p:grpSpPr>
                  <a:xfrm>
                    <a:off x="2213340" y="3141154"/>
                    <a:ext cx="776988" cy="689958"/>
                    <a:chOff x="2213340" y="3141154"/>
                    <a:chExt cx="776988" cy="689958"/>
                  </a:xfrm>
                </p:grpSpPr>
                <p:sp>
                  <p:nvSpPr>
                    <p:cNvPr id="295" name="Isosceles Triangle 294">
                      <a:extLst>
                        <a:ext uri="{FF2B5EF4-FFF2-40B4-BE49-F238E27FC236}">
                          <a16:creationId xmlns:a16="http://schemas.microsoft.com/office/drawing/2014/main" id="{6544C2E3-D2F2-429E-B4BB-C9EAD7B23B19}"/>
                        </a:ext>
                      </a:extLst>
                    </p:cNvPr>
                    <p:cNvSpPr/>
                    <p:nvPr/>
                  </p:nvSpPr>
                  <p:spPr bwMode="auto">
                    <a:xfrm>
                      <a:off x="2403375" y="33166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25609258-841E-4D95-8321-BD6E7134FD2B}"/>
                        </a:ext>
                      </a:extLst>
                    </p:cNvPr>
                    <p:cNvSpPr/>
                    <p:nvPr/>
                  </p:nvSpPr>
                  <p:spPr bwMode="auto">
                    <a:xfrm>
                      <a:off x="2282647" y="320934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54AEBC83-32E2-4D20-93F9-9A14CF9244CF}"/>
                        </a:ext>
                      </a:extLst>
                    </p:cNvPr>
                    <p:cNvSpPr/>
                    <p:nvPr/>
                  </p:nvSpPr>
                  <p:spPr bwMode="auto">
                    <a:xfrm>
                      <a:off x="2213340" y="314115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1CC02B65-4810-45A4-9703-0D2675761618}"/>
                        </a:ext>
                      </a:extLst>
                    </p:cNvPr>
                    <p:cNvSpPr/>
                    <p:nvPr/>
                  </p:nvSpPr>
                  <p:spPr bwMode="auto">
                    <a:xfrm>
                      <a:off x="2873988" y="376162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4590A7E7-19FB-4EE8-B3A2-05EB913D4915}"/>
                        </a:ext>
                      </a:extLst>
                    </p:cNvPr>
                    <p:cNvSpPr/>
                    <p:nvPr/>
                  </p:nvSpPr>
                  <p:spPr bwMode="auto">
                    <a:xfrm>
                      <a:off x="2937294" y="378539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87" name="Group 186">
                  <a:extLst>
                    <a:ext uri="{FF2B5EF4-FFF2-40B4-BE49-F238E27FC236}">
                      <a16:creationId xmlns:a16="http://schemas.microsoft.com/office/drawing/2014/main" id="{A8010D85-F303-4B96-92B3-A89F51764EC4}"/>
                    </a:ext>
                  </a:extLst>
                </p:cNvPr>
                <p:cNvGrpSpPr/>
                <p:nvPr/>
              </p:nvGrpSpPr>
              <p:grpSpPr>
                <a:xfrm>
                  <a:off x="3469801" y="4076793"/>
                  <a:ext cx="2375922" cy="485032"/>
                  <a:chOff x="3469801" y="4076793"/>
                  <a:chExt cx="2375922" cy="485032"/>
                </a:xfrm>
              </p:grpSpPr>
              <p:sp>
                <p:nvSpPr>
                  <p:cNvPr id="188" name="Isosceles Triangle 187">
                    <a:extLst>
                      <a:ext uri="{FF2B5EF4-FFF2-40B4-BE49-F238E27FC236}">
                        <a16:creationId xmlns:a16="http://schemas.microsoft.com/office/drawing/2014/main" id="{AC1DB8EA-106C-4832-AEA3-21999500747A}"/>
                      </a:ext>
                    </a:extLst>
                  </p:cNvPr>
                  <p:cNvSpPr/>
                  <p:nvPr/>
                </p:nvSpPr>
                <p:spPr bwMode="auto">
                  <a:xfrm>
                    <a:off x="3469801" y="407679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5EFB8A37-B210-4B93-BF3A-2DD61A146580}"/>
                      </a:ext>
                    </a:extLst>
                  </p:cNvPr>
                  <p:cNvSpPr/>
                  <p:nvPr/>
                </p:nvSpPr>
                <p:spPr bwMode="auto">
                  <a:xfrm>
                    <a:off x="3482098" y="408685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9C8B065F-3B4B-4321-B88F-5D0CAF1D6823}"/>
                      </a:ext>
                    </a:extLst>
                  </p:cNvPr>
                  <p:cNvSpPr/>
                  <p:nvPr/>
                </p:nvSpPr>
                <p:spPr bwMode="auto">
                  <a:xfrm>
                    <a:off x="3486570" y="408797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959D0A9B-2005-4DF3-902C-CA7691543A23}"/>
                      </a:ext>
                    </a:extLst>
                  </p:cNvPr>
                  <p:cNvSpPr/>
                  <p:nvPr/>
                </p:nvSpPr>
                <p:spPr bwMode="auto">
                  <a:xfrm>
                    <a:off x="3512280" y="4106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Isosceles Triangle 191">
                    <a:extLst>
                      <a:ext uri="{FF2B5EF4-FFF2-40B4-BE49-F238E27FC236}">
                        <a16:creationId xmlns:a16="http://schemas.microsoft.com/office/drawing/2014/main" id="{A23C3626-A730-4E54-AC06-4C190D661B91}"/>
                      </a:ext>
                    </a:extLst>
                  </p:cNvPr>
                  <p:cNvSpPr/>
                  <p:nvPr/>
                </p:nvSpPr>
                <p:spPr bwMode="auto">
                  <a:xfrm>
                    <a:off x="3532402" y="4115917"/>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F702C51A-4D78-485B-A87E-A65FAB5C23F6}"/>
                      </a:ext>
                    </a:extLst>
                  </p:cNvPr>
                  <p:cNvSpPr/>
                  <p:nvPr/>
                </p:nvSpPr>
                <p:spPr bwMode="auto">
                  <a:xfrm>
                    <a:off x="3539109" y="4120388"/>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Isosceles Triangle 193">
                    <a:extLst>
                      <a:ext uri="{FF2B5EF4-FFF2-40B4-BE49-F238E27FC236}">
                        <a16:creationId xmlns:a16="http://schemas.microsoft.com/office/drawing/2014/main" id="{AEDADDF9-BEF0-404E-BF4C-AB137B1157D8}"/>
                      </a:ext>
                    </a:extLst>
                  </p:cNvPr>
                  <p:cNvSpPr/>
                  <p:nvPr/>
                </p:nvSpPr>
                <p:spPr bwMode="auto">
                  <a:xfrm>
                    <a:off x="3548052" y="4125978"/>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578CE4BB-B9CF-48B0-810C-0E38B9BB9ECE}"/>
                      </a:ext>
                    </a:extLst>
                  </p:cNvPr>
                  <p:cNvSpPr/>
                  <p:nvPr/>
                </p:nvSpPr>
                <p:spPr bwMode="auto">
                  <a:xfrm>
                    <a:off x="3571527" y="413380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Isosceles Triangle 195">
                    <a:extLst>
                      <a:ext uri="{FF2B5EF4-FFF2-40B4-BE49-F238E27FC236}">
                        <a16:creationId xmlns:a16="http://schemas.microsoft.com/office/drawing/2014/main" id="{EB067A03-3175-4A45-8B66-13896D1B3711}"/>
                      </a:ext>
                    </a:extLst>
                  </p:cNvPr>
                  <p:cNvSpPr/>
                  <p:nvPr/>
                </p:nvSpPr>
                <p:spPr bwMode="auto">
                  <a:xfrm>
                    <a:off x="3582705" y="414833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8A2BD2A6-28CB-49E2-BFE3-2C1FE0CFF348}"/>
                      </a:ext>
                    </a:extLst>
                  </p:cNvPr>
                  <p:cNvSpPr/>
                  <p:nvPr/>
                </p:nvSpPr>
                <p:spPr bwMode="auto">
                  <a:xfrm>
                    <a:off x="3595002" y="415839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Isosceles Triangle 197">
                    <a:extLst>
                      <a:ext uri="{FF2B5EF4-FFF2-40B4-BE49-F238E27FC236}">
                        <a16:creationId xmlns:a16="http://schemas.microsoft.com/office/drawing/2014/main" id="{CB9175C0-9896-46FE-96B9-9265C304DFDE}"/>
                      </a:ext>
                    </a:extLst>
                  </p:cNvPr>
                  <p:cNvSpPr/>
                  <p:nvPr/>
                </p:nvSpPr>
                <p:spPr bwMode="auto">
                  <a:xfrm>
                    <a:off x="3606180" y="415839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E3B0EE76-69B0-4BB0-8BA8-33B16576CE0D}"/>
                      </a:ext>
                    </a:extLst>
                  </p:cNvPr>
                  <p:cNvSpPr/>
                  <p:nvPr/>
                </p:nvSpPr>
                <p:spPr bwMode="auto">
                  <a:xfrm>
                    <a:off x="3619594" y="41684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Isosceles Triangle 199">
                    <a:extLst>
                      <a:ext uri="{FF2B5EF4-FFF2-40B4-BE49-F238E27FC236}">
                        <a16:creationId xmlns:a16="http://schemas.microsoft.com/office/drawing/2014/main" id="{AE244A63-1764-4869-942D-C1054AE97133}"/>
                      </a:ext>
                    </a:extLst>
                  </p:cNvPr>
                  <p:cNvSpPr/>
                  <p:nvPr/>
                </p:nvSpPr>
                <p:spPr bwMode="auto">
                  <a:xfrm>
                    <a:off x="3622948" y="41684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C4F1B970-3BCC-42F3-8F94-5C12FE01BBDD}"/>
                      </a:ext>
                    </a:extLst>
                  </p:cNvPr>
                  <p:cNvSpPr/>
                  <p:nvPr/>
                </p:nvSpPr>
                <p:spPr bwMode="auto">
                  <a:xfrm>
                    <a:off x="3639716" y="417516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Isosceles Triangle 201">
                    <a:extLst>
                      <a:ext uri="{FF2B5EF4-FFF2-40B4-BE49-F238E27FC236}">
                        <a16:creationId xmlns:a16="http://schemas.microsoft.com/office/drawing/2014/main" id="{89379260-A84D-4A30-82AF-DA40C8185891}"/>
                      </a:ext>
                    </a:extLst>
                  </p:cNvPr>
                  <p:cNvSpPr/>
                  <p:nvPr/>
                </p:nvSpPr>
                <p:spPr bwMode="auto">
                  <a:xfrm>
                    <a:off x="3656484" y="418522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11622422-00B0-42BD-B04B-7B3494C74EB2}"/>
                      </a:ext>
                    </a:extLst>
                  </p:cNvPr>
                  <p:cNvSpPr/>
                  <p:nvPr/>
                </p:nvSpPr>
                <p:spPr bwMode="auto">
                  <a:xfrm>
                    <a:off x="3673252" y="419193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Isosceles Triangle 203">
                    <a:extLst>
                      <a:ext uri="{FF2B5EF4-FFF2-40B4-BE49-F238E27FC236}">
                        <a16:creationId xmlns:a16="http://schemas.microsoft.com/office/drawing/2014/main" id="{8BCE1AD9-0D4F-4BD2-8EB8-D4395E79DA68}"/>
                      </a:ext>
                    </a:extLst>
                  </p:cNvPr>
                  <p:cNvSpPr/>
                  <p:nvPr/>
                </p:nvSpPr>
                <p:spPr bwMode="auto">
                  <a:xfrm>
                    <a:off x="3705670" y="420087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C80A487A-BB10-4550-B12E-6FF3E361CE5D}"/>
                      </a:ext>
                    </a:extLst>
                  </p:cNvPr>
                  <p:cNvSpPr/>
                  <p:nvPr/>
                </p:nvSpPr>
                <p:spPr bwMode="auto">
                  <a:xfrm>
                    <a:off x="3724673" y="421764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Isosceles Triangle 205">
                    <a:extLst>
                      <a:ext uri="{FF2B5EF4-FFF2-40B4-BE49-F238E27FC236}">
                        <a16:creationId xmlns:a16="http://schemas.microsoft.com/office/drawing/2014/main" id="{D73AD6A6-AF7D-4BBB-AA21-48440C8FF124}"/>
                      </a:ext>
                    </a:extLst>
                  </p:cNvPr>
                  <p:cNvSpPr/>
                  <p:nvPr/>
                </p:nvSpPr>
                <p:spPr bwMode="auto">
                  <a:xfrm>
                    <a:off x="3738087" y="421764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Isosceles Triangle 206">
                    <a:extLst>
                      <a:ext uri="{FF2B5EF4-FFF2-40B4-BE49-F238E27FC236}">
                        <a16:creationId xmlns:a16="http://schemas.microsoft.com/office/drawing/2014/main" id="{97B03231-731A-49AE-886A-9E1A56CBE363}"/>
                      </a:ext>
                    </a:extLst>
                  </p:cNvPr>
                  <p:cNvSpPr/>
                  <p:nvPr/>
                </p:nvSpPr>
                <p:spPr bwMode="auto">
                  <a:xfrm>
                    <a:off x="3752619" y="422322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Isosceles Triangle 207">
                    <a:extLst>
                      <a:ext uri="{FF2B5EF4-FFF2-40B4-BE49-F238E27FC236}">
                        <a16:creationId xmlns:a16="http://schemas.microsoft.com/office/drawing/2014/main" id="{F697040B-07FD-489F-B77E-D90D751E6C7C}"/>
                      </a:ext>
                    </a:extLst>
                  </p:cNvPr>
                  <p:cNvSpPr/>
                  <p:nvPr/>
                </p:nvSpPr>
                <p:spPr bwMode="auto">
                  <a:xfrm>
                    <a:off x="3762680" y="422322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08">
                    <a:extLst>
                      <a:ext uri="{FF2B5EF4-FFF2-40B4-BE49-F238E27FC236}">
                        <a16:creationId xmlns:a16="http://schemas.microsoft.com/office/drawing/2014/main" id="{89F292EF-B8BB-4B1A-ACAE-AB3E4596CB1E}"/>
                      </a:ext>
                    </a:extLst>
                  </p:cNvPr>
                  <p:cNvSpPr/>
                  <p:nvPr/>
                </p:nvSpPr>
                <p:spPr bwMode="auto">
                  <a:xfrm>
                    <a:off x="3773859" y="422322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Isosceles Triangle 209">
                    <a:extLst>
                      <a:ext uri="{FF2B5EF4-FFF2-40B4-BE49-F238E27FC236}">
                        <a16:creationId xmlns:a16="http://schemas.microsoft.com/office/drawing/2014/main" id="{1E463BEB-3EAE-48E5-AE6E-504E7E770AEC}"/>
                      </a:ext>
                    </a:extLst>
                  </p:cNvPr>
                  <p:cNvSpPr/>
                  <p:nvPr/>
                </p:nvSpPr>
                <p:spPr bwMode="auto">
                  <a:xfrm>
                    <a:off x="3792862" y="422322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10">
                    <a:extLst>
                      <a:ext uri="{FF2B5EF4-FFF2-40B4-BE49-F238E27FC236}">
                        <a16:creationId xmlns:a16="http://schemas.microsoft.com/office/drawing/2014/main" id="{A96C56E4-D004-465A-B0B3-AAE3CD2DDDDB}"/>
                      </a:ext>
                    </a:extLst>
                  </p:cNvPr>
                  <p:cNvSpPr/>
                  <p:nvPr/>
                </p:nvSpPr>
                <p:spPr bwMode="auto">
                  <a:xfrm>
                    <a:off x="3816336" y="422322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Isosceles Triangle 211">
                    <a:extLst>
                      <a:ext uri="{FF2B5EF4-FFF2-40B4-BE49-F238E27FC236}">
                        <a16:creationId xmlns:a16="http://schemas.microsoft.com/office/drawing/2014/main" id="{5D8C20ED-012D-4700-8598-E7F2E53CFA43}"/>
                      </a:ext>
                    </a:extLst>
                  </p:cNvPr>
                  <p:cNvSpPr/>
                  <p:nvPr/>
                </p:nvSpPr>
                <p:spPr bwMode="auto">
                  <a:xfrm>
                    <a:off x="3836457" y="423776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12">
                    <a:extLst>
                      <a:ext uri="{FF2B5EF4-FFF2-40B4-BE49-F238E27FC236}">
                        <a16:creationId xmlns:a16="http://schemas.microsoft.com/office/drawing/2014/main" id="{01756E39-9C1E-46A8-AB86-68422D481511}"/>
                      </a:ext>
                    </a:extLst>
                  </p:cNvPr>
                  <p:cNvSpPr/>
                  <p:nvPr/>
                </p:nvSpPr>
                <p:spPr bwMode="auto">
                  <a:xfrm>
                    <a:off x="3844282" y="423776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Isosceles Triangle 213">
                    <a:extLst>
                      <a:ext uri="{FF2B5EF4-FFF2-40B4-BE49-F238E27FC236}">
                        <a16:creationId xmlns:a16="http://schemas.microsoft.com/office/drawing/2014/main" id="{07D2081A-0704-4097-8D6B-0D94AC8ED144}"/>
                      </a:ext>
                    </a:extLst>
                  </p:cNvPr>
                  <p:cNvSpPr/>
                  <p:nvPr/>
                </p:nvSpPr>
                <p:spPr bwMode="auto">
                  <a:xfrm>
                    <a:off x="3855461" y="423776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14">
                    <a:extLst>
                      <a:ext uri="{FF2B5EF4-FFF2-40B4-BE49-F238E27FC236}">
                        <a16:creationId xmlns:a16="http://schemas.microsoft.com/office/drawing/2014/main" id="{D95EF7A0-8B66-4EE5-8DBF-04584FB700E6}"/>
                      </a:ext>
                    </a:extLst>
                  </p:cNvPr>
                  <p:cNvSpPr/>
                  <p:nvPr/>
                </p:nvSpPr>
                <p:spPr bwMode="auto">
                  <a:xfrm>
                    <a:off x="3915825" y="4247822"/>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Isosceles Triangle 215">
                    <a:extLst>
                      <a:ext uri="{FF2B5EF4-FFF2-40B4-BE49-F238E27FC236}">
                        <a16:creationId xmlns:a16="http://schemas.microsoft.com/office/drawing/2014/main" id="{5BF6AC75-074E-4CF7-B109-F862FACA3247}"/>
                      </a:ext>
                    </a:extLst>
                  </p:cNvPr>
                  <p:cNvSpPr/>
                  <p:nvPr/>
                </p:nvSpPr>
                <p:spPr bwMode="auto">
                  <a:xfrm>
                    <a:off x="3947125" y="4279122"/>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16">
                    <a:extLst>
                      <a:ext uri="{FF2B5EF4-FFF2-40B4-BE49-F238E27FC236}">
                        <a16:creationId xmlns:a16="http://schemas.microsoft.com/office/drawing/2014/main" id="{9F69D807-B5C4-4A4F-8534-CC034B1A1620}"/>
                      </a:ext>
                    </a:extLst>
                  </p:cNvPr>
                  <p:cNvSpPr/>
                  <p:nvPr/>
                </p:nvSpPr>
                <p:spPr bwMode="auto">
                  <a:xfrm>
                    <a:off x="3953832" y="4273533"/>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Isosceles Triangle 217">
                    <a:extLst>
                      <a:ext uri="{FF2B5EF4-FFF2-40B4-BE49-F238E27FC236}">
                        <a16:creationId xmlns:a16="http://schemas.microsoft.com/office/drawing/2014/main" id="{C4C3E8AB-90F9-4BF2-A185-D3C929C0DA14}"/>
                      </a:ext>
                    </a:extLst>
                  </p:cNvPr>
                  <p:cNvSpPr/>
                  <p:nvPr/>
                </p:nvSpPr>
                <p:spPr bwMode="auto">
                  <a:xfrm>
                    <a:off x="3987367" y="427465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18">
                    <a:extLst>
                      <a:ext uri="{FF2B5EF4-FFF2-40B4-BE49-F238E27FC236}">
                        <a16:creationId xmlns:a16="http://schemas.microsoft.com/office/drawing/2014/main" id="{DEC989C0-30FF-450A-A4C7-A24C927D4345}"/>
                      </a:ext>
                    </a:extLst>
                  </p:cNvPr>
                  <p:cNvSpPr/>
                  <p:nvPr/>
                </p:nvSpPr>
                <p:spPr bwMode="auto">
                  <a:xfrm>
                    <a:off x="4007489" y="427465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4E0A9DE5-CD7C-4096-8E4F-5807F1AC9A84}"/>
                      </a:ext>
                    </a:extLst>
                  </p:cNvPr>
                  <p:cNvSpPr/>
                  <p:nvPr/>
                </p:nvSpPr>
                <p:spPr bwMode="auto">
                  <a:xfrm>
                    <a:off x="4010843" y="427465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5F72481F-133A-4E4E-BCDF-A707A8D09729}"/>
                      </a:ext>
                    </a:extLst>
                  </p:cNvPr>
                  <p:cNvSpPr/>
                  <p:nvPr/>
                </p:nvSpPr>
                <p:spPr bwMode="auto">
                  <a:xfrm>
                    <a:off x="4030964" y="427465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663A5135-0877-49C0-A1C0-33E1C668194B}"/>
                      </a:ext>
                    </a:extLst>
                  </p:cNvPr>
                  <p:cNvSpPr/>
                  <p:nvPr/>
                </p:nvSpPr>
                <p:spPr bwMode="auto">
                  <a:xfrm>
                    <a:off x="4049967"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70115FD6-E175-45A6-AF18-BCEDD99E0B4E}"/>
                      </a:ext>
                    </a:extLst>
                  </p:cNvPr>
                  <p:cNvSpPr/>
                  <p:nvPr/>
                </p:nvSpPr>
                <p:spPr bwMode="auto">
                  <a:xfrm>
                    <a:off x="4074559"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906B4562-BC2F-45DB-B69A-ACA4A261D628}"/>
                      </a:ext>
                    </a:extLst>
                  </p:cNvPr>
                  <p:cNvSpPr/>
                  <p:nvPr/>
                </p:nvSpPr>
                <p:spPr bwMode="auto">
                  <a:xfrm>
                    <a:off x="4095798"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B0D4C4E9-1BC6-4967-A490-144393758C06}"/>
                      </a:ext>
                    </a:extLst>
                  </p:cNvPr>
                  <p:cNvSpPr/>
                  <p:nvPr/>
                </p:nvSpPr>
                <p:spPr bwMode="auto">
                  <a:xfrm>
                    <a:off x="4099152"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5FEC7CCA-6F46-4DFB-A928-48C21387A030}"/>
                      </a:ext>
                    </a:extLst>
                  </p:cNvPr>
                  <p:cNvSpPr/>
                  <p:nvPr/>
                </p:nvSpPr>
                <p:spPr bwMode="auto">
                  <a:xfrm>
                    <a:off x="4063381"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2622861A-FFE0-4E00-B00D-5FEF50211AC3}"/>
                      </a:ext>
                    </a:extLst>
                  </p:cNvPr>
                  <p:cNvSpPr/>
                  <p:nvPr/>
                </p:nvSpPr>
                <p:spPr bwMode="auto">
                  <a:xfrm>
                    <a:off x="4099153"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6D9BC83D-25B5-4F0C-8235-4F406592F6C2}"/>
                      </a:ext>
                    </a:extLst>
                  </p:cNvPr>
                  <p:cNvSpPr/>
                  <p:nvPr/>
                </p:nvSpPr>
                <p:spPr bwMode="auto">
                  <a:xfrm>
                    <a:off x="4084620"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2FDE446B-0E50-446F-9D60-5A3DB5CFE271}"/>
                      </a:ext>
                    </a:extLst>
                  </p:cNvPr>
                  <p:cNvSpPr/>
                  <p:nvPr/>
                </p:nvSpPr>
                <p:spPr bwMode="auto">
                  <a:xfrm>
                    <a:off x="4105860"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F6025608-A374-4E16-974A-C34C8320407F}"/>
                      </a:ext>
                    </a:extLst>
                  </p:cNvPr>
                  <p:cNvSpPr/>
                  <p:nvPr/>
                </p:nvSpPr>
                <p:spPr bwMode="auto">
                  <a:xfrm>
                    <a:off x="4129334"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DE8380F6-0FB8-485C-827F-BE545919549F}"/>
                      </a:ext>
                    </a:extLst>
                  </p:cNvPr>
                  <p:cNvSpPr/>
                  <p:nvPr/>
                </p:nvSpPr>
                <p:spPr bwMode="auto">
                  <a:xfrm>
                    <a:off x="4115919" y="428806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817B36C8-FE28-46C7-8D6D-F4AC02FB4427}"/>
                      </a:ext>
                    </a:extLst>
                  </p:cNvPr>
                  <p:cNvSpPr/>
                  <p:nvPr/>
                </p:nvSpPr>
                <p:spPr bwMode="auto">
                  <a:xfrm>
                    <a:off x="4149455" y="429365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D2190EE7-FED1-4870-A4E4-175D44351459}"/>
                      </a:ext>
                    </a:extLst>
                  </p:cNvPr>
                  <p:cNvSpPr/>
                  <p:nvPr/>
                </p:nvSpPr>
                <p:spPr bwMode="auto">
                  <a:xfrm>
                    <a:off x="4163987" y="429365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EF4A80A0-13C6-4682-B18E-028DFFB96621}"/>
                      </a:ext>
                    </a:extLst>
                  </p:cNvPr>
                  <p:cNvSpPr/>
                  <p:nvPr/>
                </p:nvSpPr>
                <p:spPr bwMode="auto">
                  <a:xfrm>
                    <a:off x="4178519" y="429812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2BFF1B03-7285-4F3E-B5C4-8EF951012E99}"/>
                      </a:ext>
                    </a:extLst>
                  </p:cNvPr>
                  <p:cNvSpPr/>
                  <p:nvPr/>
                </p:nvSpPr>
                <p:spPr bwMode="auto">
                  <a:xfrm>
                    <a:off x="4191933" y="430036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6C2C1B3B-1472-4268-8430-08ACF87F3416}"/>
                      </a:ext>
                    </a:extLst>
                  </p:cNvPr>
                  <p:cNvSpPr/>
                  <p:nvPr/>
                </p:nvSpPr>
                <p:spPr bwMode="auto">
                  <a:xfrm>
                    <a:off x="4264593" y="430595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CAF2F2D2-AAE2-4F5E-BBD5-E64589245172}"/>
                      </a:ext>
                    </a:extLst>
                  </p:cNvPr>
                  <p:cNvSpPr/>
                  <p:nvPr/>
                </p:nvSpPr>
                <p:spPr bwMode="auto">
                  <a:xfrm>
                    <a:off x="4276889" y="430595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793F3708-F7E2-4502-AC40-9DBD0E38C0D8}"/>
                      </a:ext>
                    </a:extLst>
                  </p:cNvPr>
                  <p:cNvSpPr/>
                  <p:nvPr/>
                </p:nvSpPr>
                <p:spPr bwMode="auto">
                  <a:xfrm>
                    <a:off x="4292539" y="431824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A8A10195-2940-4F27-BC84-ED721CD5BD2C}"/>
                      </a:ext>
                    </a:extLst>
                  </p:cNvPr>
                  <p:cNvSpPr/>
                  <p:nvPr/>
                </p:nvSpPr>
                <p:spPr bwMode="auto">
                  <a:xfrm>
                    <a:off x="4303717" y="431824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4A96989D-66D0-4DAB-B284-28D102DACA74}"/>
                      </a:ext>
                    </a:extLst>
                  </p:cNvPr>
                  <p:cNvSpPr/>
                  <p:nvPr/>
                </p:nvSpPr>
                <p:spPr bwMode="auto">
                  <a:xfrm>
                    <a:off x="4319367" y="431824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FDBC00E3-D7FA-4FAA-BB7B-3DCD087F23DD}"/>
                      </a:ext>
                    </a:extLst>
                  </p:cNvPr>
                  <p:cNvSpPr/>
                  <p:nvPr/>
                </p:nvSpPr>
                <p:spPr bwMode="auto">
                  <a:xfrm>
                    <a:off x="4331663" y="431824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FF31F77A-25EA-4437-B780-E7886E386B83}"/>
                      </a:ext>
                    </a:extLst>
                  </p:cNvPr>
                  <p:cNvSpPr/>
                  <p:nvPr/>
                </p:nvSpPr>
                <p:spPr bwMode="auto">
                  <a:xfrm>
                    <a:off x="4387555" y="4311539"/>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6E104582-C51F-4946-B249-801D2179DCD0}"/>
                      </a:ext>
                    </a:extLst>
                  </p:cNvPr>
                  <p:cNvSpPr/>
                  <p:nvPr/>
                </p:nvSpPr>
                <p:spPr bwMode="auto">
                  <a:xfrm>
                    <a:off x="4425562" y="433166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54DDC9AD-D5D0-4DE6-A698-0AA0CCDCFE41}"/>
                      </a:ext>
                    </a:extLst>
                  </p:cNvPr>
                  <p:cNvSpPr/>
                  <p:nvPr/>
                </p:nvSpPr>
                <p:spPr bwMode="auto">
                  <a:xfrm>
                    <a:off x="4442330" y="433166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41AE54D6-BEDF-4AED-A39C-B0BB25F8038D}"/>
                      </a:ext>
                    </a:extLst>
                  </p:cNvPr>
                  <p:cNvSpPr/>
                  <p:nvPr/>
                </p:nvSpPr>
                <p:spPr bwMode="auto">
                  <a:xfrm>
                    <a:off x="4464687" y="433725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B2E3D978-9237-4B01-8D7D-496FB5859CF5}"/>
                      </a:ext>
                    </a:extLst>
                  </p:cNvPr>
                  <p:cNvSpPr/>
                  <p:nvPr/>
                </p:nvSpPr>
                <p:spPr bwMode="auto">
                  <a:xfrm>
                    <a:off x="4494869" y="435737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D8E98DE1-BE58-44AE-A058-C8191D7ECAC3}"/>
                      </a:ext>
                    </a:extLst>
                  </p:cNvPr>
                  <p:cNvSpPr/>
                  <p:nvPr/>
                </p:nvSpPr>
                <p:spPr bwMode="auto">
                  <a:xfrm>
                    <a:off x="4507165" y="4359607"/>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DA90B09D-0D7E-4C44-9281-5E2B25B3D2F9}"/>
                      </a:ext>
                    </a:extLst>
                  </p:cNvPr>
                  <p:cNvSpPr/>
                  <p:nvPr/>
                </p:nvSpPr>
                <p:spPr bwMode="auto">
                  <a:xfrm>
                    <a:off x="4483690" y="435513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26536A3E-0CC1-4313-9E4C-AC7B74CBDB3F}"/>
                      </a:ext>
                    </a:extLst>
                  </p:cNvPr>
                  <p:cNvSpPr/>
                  <p:nvPr/>
                </p:nvSpPr>
                <p:spPr bwMode="auto">
                  <a:xfrm>
                    <a:off x="4523932" y="436519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18C9D034-1FD1-452F-A094-ABF82F6F05D6}"/>
                      </a:ext>
                    </a:extLst>
                  </p:cNvPr>
                  <p:cNvSpPr/>
                  <p:nvPr/>
                </p:nvSpPr>
                <p:spPr bwMode="auto">
                  <a:xfrm>
                    <a:off x="4552996" y="436631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8F2F29C2-E257-476C-82AA-550D52B91A13}"/>
                      </a:ext>
                    </a:extLst>
                  </p:cNvPr>
                  <p:cNvSpPr/>
                  <p:nvPr/>
                </p:nvSpPr>
                <p:spPr bwMode="auto">
                  <a:xfrm>
                    <a:off x="4567528" y="437861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4C16A362-0751-4267-A6DA-AD37162C2505}"/>
                      </a:ext>
                    </a:extLst>
                  </p:cNvPr>
                  <p:cNvSpPr/>
                  <p:nvPr/>
                </p:nvSpPr>
                <p:spPr bwMode="auto">
                  <a:xfrm>
                    <a:off x="4583178" y="437078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F67396C1-ACA8-4BE2-AA93-C4F75AEDC68E}"/>
                      </a:ext>
                    </a:extLst>
                  </p:cNvPr>
                  <p:cNvSpPr/>
                  <p:nvPr/>
                </p:nvSpPr>
                <p:spPr bwMode="auto">
                  <a:xfrm>
                    <a:off x="4608888" y="4370785"/>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E87B2EF5-9DA7-44EC-B9C6-E69BB73202B6}"/>
                      </a:ext>
                    </a:extLst>
                  </p:cNvPr>
                  <p:cNvSpPr/>
                  <p:nvPr/>
                </p:nvSpPr>
                <p:spPr bwMode="auto">
                  <a:xfrm>
                    <a:off x="4636834" y="4368550"/>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0B60BEEB-F1C8-40C9-8C35-7BAC70CD7F43}"/>
                      </a:ext>
                    </a:extLst>
                  </p:cNvPr>
                  <p:cNvSpPr/>
                  <p:nvPr/>
                </p:nvSpPr>
                <p:spPr bwMode="auto">
                  <a:xfrm>
                    <a:off x="4661427" y="436631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DDBE3948-DDEE-4F1E-846D-6D47300A78DB}"/>
                      </a:ext>
                    </a:extLst>
                  </p:cNvPr>
                  <p:cNvSpPr/>
                  <p:nvPr/>
                </p:nvSpPr>
                <p:spPr bwMode="auto">
                  <a:xfrm>
                    <a:off x="4684902" y="436631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CD2EA9DD-354A-45C7-AEA3-44209C1E3289}"/>
                      </a:ext>
                    </a:extLst>
                  </p:cNvPr>
                  <p:cNvSpPr/>
                  <p:nvPr/>
                </p:nvSpPr>
                <p:spPr bwMode="auto">
                  <a:xfrm>
                    <a:off x="4693845" y="438084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54E56FAD-A303-4394-B347-4D643562C894}"/>
                      </a:ext>
                    </a:extLst>
                  </p:cNvPr>
                  <p:cNvSpPr/>
                  <p:nvPr/>
                </p:nvSpPr>
                <p:spPr bwMode="auto">
                  <a:xfrm>
                    <a:off x="4715084" y="4385317"/>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2EDD86CD-EFA7-4C46-A3EA-62D7FF8BB510}"/>
                      </a:ext>
                    </a:extLst>
                  </p:cNvPr>
                  <p:cNvSpPr/>
                  <p:nvPr/>
                </p:nvSpPr>
                <p:spPr bwMode="auto">
                  <a:xfrm>
                    <a:off x="4725145" y="439202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927927A2-7DF4-4081-BC2D-3EBE9EA35476}"/>
                      </a:ext>
                    </a:extLst>
                  </p:cNvPr>
                  <p:cNvSpPr/>
                  <p:nvPr/>
                </p:nvSpPr>
                <p:spPr bwMode="auto">
                  <a:xfrm>
                    <a:off x="4743031" y="4395377"/>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Isosceles Triangle 260">
                    <a:extLst>
                      <a:ext uri="{FF2B5EF4-FFF2-40B4-BE49-F238E27FC236}">
                        <a16:creationId xmlns:a16="http://schemas.microsoft.com/office/drawing/2014/main" id="{14D79B7A-93E9-4B14-8511-5A61893E8154}"/>
                      </a:ext>
                    </a:extLst>
                  </p:cNvPr>
                  <p:cNvSpPr/>
                  <p:nvPr/>
                </p:nvSpPr>
                <p:spPr bwMode="auto">
                  <a:xfrm>
                    <a:off x="4751974" y="4398731"/>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6A96434E-5332-4634-8761-E8B4D810D187}"/>
                      </a:ext>
                    </a:extLst>
                  </p:cNvPr>
                  <p:cNvSpPr/>
                  <p:nvPr/>
                </p:nvSpPr>
                <p:spPr bwMode="auto">
                  <a:xfrm>
                    <a:off x="4764270"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Isosceles Triangle 262">
                    <a:extLst>
                      <a:ext uri="{FF2B5EF4-FFF2-40B4-BE49-F238E27FC236}">
                        <a16:creationId xmlns:a16="http://schemas.microsoft.com/office/drawing/2014/main" id="{435D68A0-7374-4165-BEA5-65BDEBF6B455}"/>
                      </a:ext>
                    </a:extLst>
                  </p:cNvPr>
                  <p:cNvSpPr/>
                  <p:nvPr/>
                </p:nvSpPr>
                <p:spPr bwMode="auto">
                  <a:xfrm>
                    <a:off x="4797806"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023CD131-27D4-4A21-9B1B-C94DF6261F5B}"/>
                      </a:ext>
                    </a:extLst>
                  </p:cNvPr>
                  <p:cNvSpPr/>
                  <p:nvPr/>
                </p:nvSpPr>
                <p:spPr bwMode="auto">
                  <a:xfrm>
                    <a:off x="4836929"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Isosceles Triangle 264">
                    <a:extLst>
                      <a:ext uri="{FF2B5EF4-FFF2-40B4-BE49-F238E27FC236}">
                        <a16:creationId xmlns:a16="http://schemas.microsoft.com/office/drawing/2014/main" id="{3DCC3DC1-132D-4D08-A8FF-90ABAFB70047}"/>
                      </a:ext>
                    </a:extLst>
                  </p:cNvPr>
                  <p:cNvSpPr/>
                  <p:nvPr/>
                </p:nvSpPr>
                <p:spPr bwMode="auto">
                  <a:xfrm>
                    <a:off x="4868228"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D3C10BB6-AD17-4B59-B7CA-4CC38ECC0FC4}"/>
                      </a:ext>
                    </a:extLst>
                  </p:cNvPr>
                  <p:cNvSpPr/>
                  <p:nvPr/>
                </p:nvSpPr>
                <p:spPr bwMode="auto">
                  <a:xfrm>
                    <a:off x="4889467"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Isosceles Triangle 266">
                    <a:extLst>
                      <a:ext uri="{FF2B5EF4-FFF2-40B4-BE49-F238E27FC236}">
                        <a16:creationId xmlns:a16="http://schemas.microsoft.com/office/drawing/2014/main" id="{2715923C-A021-447B-99C6-B2D3A8667220}"/>
                      </a:ext>
                    </a:extLst>
                  </p:cNvPr>
                  <p:cNvSpPr/>
                  <p:nvPr/>
                </p:nvSpPr>
                <p:spPr bwMode="auto">
                  <a:xfrm>
                    <a:off x="4907353"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Isosceles Triangle 267">
                    <a:extLst>
                      <a:ext uri="{FF2B5EF4-FFF2-40B4-BE49-F238E27FC236}">
                        <a16:creationId xmlns:a16="http://schemas.microsoft.com/office/drawing/2014/main" id="{5B6D7F7C-6A50-4AD1-BD05-28B0189639C9}"/>
                      </a:ext>
                    </a:extLst>
                  </p:cNvPr>
                  <p:cNvSpPr/>
                  <p:nvPr/>
                </p:nvSpPr>
                <p:spPr bwMode="auto">
                  <a:xfrm>
                    <a:off x="4967717"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Isosceles Triangle 268">
                    <a:extLst>
                      <a:ext uri="{FF2B5EF4-FFF2-40B4-BE49-F238E27FC236}">
                        <a16:creationId xmlns:a16="http://schemas.microsoft.com/office/drawing/2014/main" id="{7FB6F39D-8CC0-4D43-872F-735208183BEB}"/>
                      </a:ext>
                    </a:extLst>
                  </p:cNvPr>
                  <p:cNvSpPr/>
                  <p:nvPr/>
                </p:nvSpPr>
                <p:spPr bwMode="auto">
                  <a:xfrm>
                    <a:off x="5011313" y="440655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A0912BBA-FC4F-4013-AD65-42DADE38E762}"/>
                      </a:ext>
                    </a:extLst>
                  </p:cNvPr>
                  <p:cNvSpPr/>
                  <p:nvPr/>
                </p:nvSpPr>
                <p:spPr bwMode="auto">
                  <a:xfrm>
                    <a:off x="508285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Isosceles Triangle 270">
                    <a:extLst>
                      <a:ext uri="{FF2B5EF4-FFF2-40B4-BE49-F238E27FC236}">
                        <a16:creationId xmlns:a16="http://schemas.microsoft.com/office/drawing/2014/main" id="{B752EC93-1CF7-4809-A6AB-A7505F039328}"/>
                      </a:ext>
                    </a:extLst>
                  </p:cNvPr>
                  <p:cNvSpPr/>
                  <p:nvPr/>
                </p:nvSpPr>
                <p:spPr bwMode="auto">
                  <a:xfrm>
                    <a:off x="509850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F3F44B88-BF7C-429D-BF8D-837C64258EA6}"/>
                      </a:ext>
                    </a:extLst>
                  </p:cNvPr>
                  <p:cNvSpPr/>
                  <p:nvPr/>
                </p:nvSpPr>
                <p:spPr bwMode="auto">
                  <a:xfrm>
                    <a:off x="5109684"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Isosceles Triangle 272">
                    <a:extLst>
                      <a:ext uri="{FF2B5EF4-FFF2-40B4-BE49-F238E27FC236}">
                        <a16:creationId xmlns:a16="http://schemas.microsoft.com/office/drawing/2014/main" id="{E5FCB984-33E9-4875-9267-8CF547F9C473}"/>
                      </a:ext>
                    </a:extLst>
                  </p:cNvPr>
                  <p:cNvSpPr/>
                  <p:nvPr/>
                </p:nvSpPr>
                <p:spPr bwMode="auto">
                  <a:xfrm>
                    <a:off x="513539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A56FE16B-3171-42FB-9C7B-F45038702C69}"/>
                      </a:ext>
                    </a:extLst>
                  </p:cNvPr>
                  <p:cNvSpPr/>
                  <p:nvPr/>
                </p:nvSpPr>
                <p:spPr bwMode="auto">
                  <a:xfrm>
                    <a:off x="514545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2B5B80E8-CD8F-4A47-B89B-E1F488FEF14B}"/>
                      </a:ext>
                    </a:extLst>
                  </p:cNvPr>
                  <p:cNvSpPr/>
                  <p:nvPr/>
                </p:nvSpPr>
                <p:spPr bwMode="auto">
                  <a:xfrm>
                    <a:off x="5162223"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F0105DCE-ABBE-42BA-B5C1-40A21D63F2C8}"/>
                      </a:ext>
                    </a:extLst>
                  </p:cNvPr>
                  <p:cNvSpPr/>
                  <p:nvPr/>
                </p:nvSpPr>
                <p:spPr bwMode="auto">
                  <a:xfrm>
                    <a:off x="5170048"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C4C1657A-4BA7-497A-BA1B-2AC0C03F3B04}"/>
                      </a:ext>
                    </a:extLst>
                  </p:cNvPr>
                  <p:cNvSpPr/>
                  <p:nvPr/>
                </p:nvSpPr>
                <p:spPr bwMode="auto">
                  <a:xfrm>
                    <a:off x="520805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CABB88CE-9693-41CA-8314-9E413799F4F0}"/>
                      </a:ext>
                    </a:extLst>
                  </p:cNvPr>
                  <p:cNvSpPr/>
                  <p:nvPr/>
                </p:nvSpPr>
                <p:spPr bwMode="auto">
                  <a:xfrm>
                    <a:off x="5267301"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867F3F36-9B49-4179-9B95-C1134AA6272F}"/>
                      </a:ext>
                    </a:extLst>
                  </p:cNvPr>
                  <p:cNvSpPr/>
                  <p:nvPr/>
                </p:nvSpPr>
                <p:spPr bwMode="auto">
                  <a:xfrm>
                    <a:off x="5280715"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32CDB192-D4DC-4E6D-BF2C-6DD9B7808DFC}"/>
                      </a:ext>
                    </a:extLst>
                  </p:cNvPr>
                  <p:cNvSpPr/>
                  <p:nvPr/>
                </p:nvSpPr>
                <p:spPr bwMode="auto">
                  <a:xfrm>
                    <a:off x="5293011" y="44389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A6994009-D05A-4201-AC9E-DC31D00183ED}"/>
                      </a:ext>
                    </a:extLst>
                  </p:cNvPr>
                  <p:cNvSpPr/>
                  <p:nvPr/>
                </p:nvSpPr>
                <p:spPr bwMode="auto">
                  <a:xfrm>
                    <a:off x="5299718" y="44702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Isosceles Triangle 281">
                    <a:extLst>
                      <a:ext uri="{FF2B5EF4-FFF2-40B4-BE49-F238E27FC236}">
                        <a16:creationId xmlns:a16="http://schemas.microsoft.com/office/drawing/2014/main" id="{6246A358-BA64-454D-9F6F-1070A9C8AC8A}"/>
                      </a:ext>
                    </a:extLst>
                  </p:cNvPr>
                  <p:cNvSpPr/>
                  <p:nvPr/>
                </p:nvSpPr>
                <p:spPr bwMode="auto">
                  <a:xfrm>
                    <a:off x="5328782" y="4470274"/>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Isosceles Triangle 282">
                    <a:extLst>
                      <a:ext uri="{FF2B5EF4-FFF2-40B4-BE49-F238E27FC236}">
                        <a16:creationId xmlns:a16="http://schemas.microsoft.com/office/drawing/2014/main" id="{AE970BE9-7EEC-4882-803B-88E59A9A93CA}"/>
                      </a:ext>
                    </a:extLst>
                  </p:cNvPr>
                  <p:cNvSpPr/>
                  <p:nvPr/>
                </p:nvSpPr>
                <p:spPr bwMode="auto">
                  <a:xfrm>
                    <a:off x="5346667"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Isosceles Triangle 283">
                    <a:extLst>
                      <a:ext uri="{FF2B5EF4-FFF2-40B4-BE49-F238E27FC236}">
                        <a16:creationId xmlns:a16="http://schemas.microsoft.com/office/drawing/2014/main" id="{CC443CC6-665B-42C4-9522-3D340B0548D4}"/>
                      </a:ext>
                    </a:extLst>
                  </p:cNvPr>
                  <p:cNvSpPr/>
                  <p:nvPr/>
                </p:nvSpPr>
                <p:spPr bwMode="auto">
                  <a:xfrm>
                    <a:off x="5393617"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E88F5505-1567-4BCE-BDB6-EB5B2DB593BF}"/>
                      </a:ext>
                    </a:extLst>
                  </p:cNvPr>
                  <p:cNvSpPr/>
                  <p:nvPr/>
                </p:nvSpPr>
                <p:spPr bwMode="auto">
                  <a:xfrm>
                    <a:off x="5404795"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66A5A662-88C1-428F-805B-1B56A4C812D2}"/>
                      </a:ext>
                    </a:extLst>
                  </p:cNvPr>
                  <p:cNvSpPr/>
                  <p:nvPr/>
                </p:nvSpPr>
                <p:spPr bwMode="auto">
                  <a:xfrm>
                    <a:off x="5419327"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0C30B64C-9E9C-4DCD-AE2E-3929642F76D3}"/>
                      </a:ext>
                    </a:extLst>
                  </p:cNvPr>
                  <p:cNvSpPr/>
                  <p:nvPr/>
                </p:nvSpPr>
                <p:spPr bwMode="auto">
                  <a:xfrm>
                    <a:off x="5445038"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0ECE4D54-22DD-4210-898F-2794BC093167}"/>
                      </a:ext>
                    </a:extLst>
                  </p:cNvPr>
                  <p:cNvSpPr/>
                  <p:nvPr/>
                </p:nvSpPr>
                <p:spPr bwMode="auto">
                  <a:xfrm>
                    <a:off x="5485281"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186B2FA3-4CB5-4096-AC14-00B38173155C}"/>
                      </a:ext>
                    </a:extLst>
                  </p:cNvPr>
                  <p:cNvSpPr/>
                  <p:nvPr/>
                </p:nvSpPr>
                <p:spPr bwMode="auto">
                  <a:xfrm>
                    <a:off x="5556823"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462BA9F7-B3AE-4D76-8413-370D1905E17D}"/>
                      </a:ext>
                    </a:extLst>
                  </p:cNvPr>
                  <p:cNvSpPr/>
                  <p:nvPr/>
                </p:nvSpPr>
                <p:spPr bwMode="auto">
                  <a:xfrm>
                    <a:off x="5626129"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CD93AB31-261F-4375-B7FF-7367B270A46E}"/>
                      </a:ext>
                    </a:extLst>
                  </p:cNvPr>
                  <p:cNvSpPr/>
                  <p:nvPr/>
                </p:nvSpPr>
                <p:spPr bwMode="auto">
                  <a:xfrm>
                    <a:off x="5655193"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C61951D6-81BF-44D1-A659-8613AB17F2E5}"/>
                      </a:ext>
                    </a:extLst>
                  </p:cNvPr>
                  <p:cNvSpPr/>
                  <p:nvPr/>
                </p:nvSpPr>
                <p:spPr bwMode="auto">
                  <a:xfrm>
                    <a:off x="5792689" y="4516106"/>
                    <a:ext cx="53034" cy="4571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66" name="Freeform: Shape 65">
                <a:extLst>
                  <a:ext uri="{FF2B5EF4-FFF2-40B4-BE49-F238E27FC236}">
                    <a16:creationId xmlns:a16="http://schemas.microsoft.com/office/drawing/2014/main" id="{CDF39661-03F0-40C8-927C-DC7B8BF29DE1}"/>
                  </a:ext>
                </a:extLst>
              </p:cNvPr>
              <p:cNvSpPr/>
              <p:nvPr/>
            </p:nvSpPr>
            <p:spPr bwMode="auto">
              <a:xfrm>
                <a:off x="1184885" y="1806596"/>
                <a:ext cx="4462998" cy="2997536"/>
              </a:xfrm>
              <a:custGeom>
                <a:avLst/>
                <a:gdLst>
                  <a:gd name="connsiteX0" fmla="*/ 4462998 w 4462998"/>
                  <a:gd name="connsiteY0" fmla="*/ 2997536 h 2997536"/>
                  <a:gd name="connsiteX1" fmla="*/ 4462998 w 4462998"/>
                  <a:gd name="connsiteY1" fmla="*/ 2866331 h 2997536"/>
                  <a:gd name="connsiteX2" fmla="*/ 3479968 w 4462998"/>
                  <a:gd name="connsiteY2" fmla="*/ 2866331 h 2997536"/>
                  <a:gd name="connsiteX3" fmla="*/ 3479968 w 4462998"/>
                  <a:gd name="connsiteY3" fmla="*/ 2838072 h 2997536"/>
                  <a:gd name="connsiteX4" fmla="*/ 3312429 w 4462998"/>
                  <a:gd name="connsiteY4" fmla="*/ 2838072 h 2997536"/>
                  <a:gd name="connsiteX5" fmla="*/ 3312429 w 4462998"/>
                  <a:gd name="connsiteY5" fmla="*/ 2827979 h 2997536"/>
                  <a:gd name="connsiteX6" fmla="*/ 3272058 w 4462998"/>
                  <a:gd name="connsiteY6" fmla="*/ 2827979 h 2997536"/>
                  <a:gd name="connsiteX7" fmla="*/ 3272058 w 4462998"/>
                  <a:gd name="connsiteY7" fmla="*/ 2813849 h 2997536"/>
                  <a:gd name="connsiteX8" fmla="*/ 3140853 w 4462998"/>
                  <a:gd name="connsiteY8" fmla="*/ 2813849 h 2997536"/>
                  <a:gd name="connsiteX9" fmla="*/ 3140853 w 4462998"/>
                  <a:gd name="connsiteY9" fmla="*/ 2785589 h 2997536"/>
                  <a:gd name="connsiteX10" fmla="*/ 3080296 w 4462998"/>
                  <a:gd name="connsiteY10" fmla="*/ 2785589 h 2997536"/>
                  <a:gd name="connsiteX11" fmla="*/ 3080296 w 4462998"/>
                  <a:gd name="connsiteY11" fmla="*/ 2765404 h 2997536"/>
                  <a:gd name="connsiteX12" fmla="*/ 3007629 w 4462998"/>
                  <a:gd name="connsiteY12" fmla="*/ 2765404 h 2997536"/>
                  <a:gd name="connsiteX13" fmla="*/ 3007629 w 4462998"/>
                  <a:gd name="connsiteY13" fmla="*/ 2747237 h 2997536"/>
                  <a:gd name="connsiteX14" fmla="*/ 2926887 w 4462998"/>
                  <a:gd name="connsiteY14" fmla="*/ 2747237 h 2997536"/>
                  <a:gd name="connsiteX15" fmla="*/ 2918813 w 4462998"/>
                  <a:gd name="connsiteY15" fmla="*/ 2739163 h 2997536"/>
                  <a:gd name="connsiteX16" fmla="*/ 2846145 w 4462998"/>
                  <a:gd name="connsiteY16" fmla="*/ 2739163 h 2997536"/>
                  <a:gd name="connsiteX17" fmla="*/ 2846145 w 4462998"/>
                  <a:gd name="connsiteY17" fmla="*/ 2716959 h 2997536"/>
                  <a:gd name="connsiteX18" fmla="*/ 2729070 w 4462998"/>
                  <a:gd name="connsiteY18" fmla="*/ 2716959 h 2997536"/>
                  <a:gd name="connsiteX19" fmla="*/ 2729070 w 4462998"/>
                  <a:gd name="connsiteY19" fmla="*/ 2692736 h 2997536"/>
                  <a:gd name="connsiteX20" fmla="*/ 2690718 w 4462998"/>
                  <a:gd name="connsiteY20" fmla="*/ 2692736 h 2997536"/>
                  <a:gd name="connsiteX21" fmla="*/ 2690718 w 4462998"/>
                  <a:gd name="connsiteY21" fmla="*/ 2674570 h 2997536"/>
                  <a:gd name="connsiteX22" fmla="*/ 2638236 w 4462998"/>
                  <a:gd name="connsiteY22" fmla="*/ 2674570 h 2997536"/>
                  <a:gd name="connsiteX23" fmla="*/ 2638236 w 4462998"/>
                  <a:gd name="connsiteY23" fmla="*/ 2656403 h 2997536"/>
                  <a:gd name="connsiteX24" fmla="*/ 2607957 w 4462998"/>
                  <a:gd name="connsiteY24" fmla="*/ 2656403 h 2997536"/>
                  <a:gd name="connsiteX25" fmla="*/ 2607957 w 4462998"/>
                  <a:gd name="connsiteY25" fmla="*/ 2640254 h 2997536"/>
                  <a:gd name="connsiteX26" fmla="*/ 2579698 w 4462998"/>
                  <a:gd name="connsiteY26" fmla="*/ 2640254 h 2997536"/>
                  <a:gd name="connsiteX27" fmla="*/ 2579698 w 4462998"/>
                  <a:gd name="connsiteY27" fmla="*/ 2622087 h 2997536"/>
                  <a:gd name="connsiteX28" fmla="*/ 2482808 w 4462998"/>
                  <a:gd name="connsiteY28" fmla="*/ 2622087 h 2997536"/>
                  <a:gd name="connsiteX29" fmla="*/ 2482808 w 4462998"/>
                  <a:gd name="connsiteY29" fmla="*/ 2614013 h 2997536"/>
                  <a:gd name="connsiteX30" fmla="*/ 2438400 w 4462998"/>
                  <a:gd name="connsiteY30" fmla="*/ 2614013 h 2997536"/>
                  <a:gd name="connsiteX31" fmla="*/ 2438400 w 4462998"/>
                  <a:gd name="connsiteY31" fmla="*/ 2597865 h 2997536"/>
                  <a:gd name="connsiteX32" fmla="*/ 2402066 w 4462998"/>
                  <a:gd name="connsiteY32" fmla="*/ 2597865 h 2997536"/>
                  <a:gd name="connsiteX33" fmla="*/ 2402066 w 4462998"/>
                  <a:gd name="connsiteY33" fmla="*/ 2579698 h 2997536"/>
                  <a:gd name="connsiteX34" fmla="*/ 2365732 w 4462998"/>
                  <a:gd name="connsiteY34" fmla="*/ 2579698 h 2997536"/>
                  <a:gd name="connsiteX35" fmla="*/ 2365732 w 4462998"/>
                  <a:gd name="connsiteY35" fmla="*/ 2555476 h 2997536"/>
                  <a:gd name="connsiteX36" fmla="*/ 2295083 w 4462998"/>
                  <a:gd name="connsiteY36" fmla="*/ 2555476 h 2997536"/>
                  <a:gd name="connsiteX37" fmla="*/ 2295083 w 4462998"/>
                  <a:gd name="connsiteY37" fmla="*/ 2513086 h 2997536"/>
                  <a:gd name="connsiteX38" fmla="*/ 2198193 w 4462998"/>
                  <a:gd name="connsiteY38" fmla="*/ 2513086 h 2997536"/>
                  <a:gd name="connsiteX39" fmla="*/ 2198193 w 4462998"/>
                  <a:gd name="connsiteY39" fmla="*/ 2486845 h 2997536"/>
                  <a:gd name="connsiteX40" fmla="*/ 2157822 w 4462998"/>
                  <a:gd name="connsiteY40" fmla="*/ 2486845 h 2997536"/>
                  <a:gd name="connsiteX41" fmla="*/ 2157822 w 4462998"/>
                  <a:gd name="connsiteY41" fmla="*/ 2474734 h 2997536"/>
                  <a:gd name="connsiteX42" fmla="*/ 2079099 w 4462998"/>
                  <a:gd name="connsiteY42" fmla="*/ 2474734 h 2997536"/>
                  <a:gd name="connsiteX43" fmla="*/ 2079099 w 4462998"/>
                  <a:gd name="connsiteY43" fmla="*/ 2452530 h 2997536"/>
                  <a:gd name="connsiteX44" fmla="*/ 2042765 w 4462998"/>
                  <a:gd name="connsiteY44" fmla="*/ 2452530 h 2997536"/>
                  <a:gd name="connsiteX45" fmla="*/ 2042765 w 4462998"/>
                  <a:gd name="connsiteY45" fmla="*/ 2426289 h 2997536"/>
                  <a:gd name="connsiteX46" fmla="*/ 1994320 w 4462998"/>
                  <a:gd name="connsiteY46" fmla="*/ 2426289 h 2997536"/>
                  <a:gd name="connsiteX47" fmla="*/ 1994320 w 4462998"/>
                  <a:gd name="connsiteY47" fmla="*/ 2408122 h 2997536"/>
                  <a:gd name="connsiteX48" fmla="*/ 1947894 w 4462998"/>
                  <a:gd name="connsiteY48" fmla="*/ 2408122 h 2997536"/>
                  <a:gd name="connsiteX49" fmla="*/ 1947894 w 4462998"/>
                  <a:gd name="connsiteY49" fmla="*/ 2393992 h 2997536"/>
                  <a:gd name="connsiteX50" fmla="*/ 1931745 w 4462998"/>
                  <a:gd name="connsiteY50" fmla="*/ 2393992 h 2997536"/>
                  <a:gd name="connsiteX51" fmla="*/ 1931745 w 4462998"/>
                  <a:gd name="connsiteY51" fmla="*/ 2377844 h 2997536"/>
                  <a:gd name="connsiteX52" fmla="*/ 1897430 w 4462998"/>
                  <a:gd name="connsiteY52" fmla="*/ 2377844 h 2997536"/>
                  <a:gd name="connsiteX53" fmla="*/ 1897430 w 4462998"/>
                  <a:gd name="connsiteY53" fmla="*/ 2359677 h 2997536"/>
                  <a:gd name="connsiteX54" fmla="*/ 1865134 w 4462998"/>
                  <a:gd name="connsiteY54" fmla="*/ 2359677 h 2997536"/>
                  <a:gd name="connsiteX55" fmla="*/ 1865134 w 4462998"/>
                  <a:gd name="connsiteY55" fmla="*/ 2337473 h 2997536"/>
                  <a:gd name="connsiteX56" fmla="*/ 1814670 w 4462998"/>
                  <a:gd name="connsiteY56" fmla="*/ 2337473 h 2997536"/>
                  <a:gd name="connsiteX57" fmla="*/ 1814670 w 4462998"/>
                  <a:gd name="connsiteY57" fmla="*/ 2317287 h 2997536"/>
                  <a:gd name="connsiteX58" fmla="*/ 1788429 w 4462998"/>
                  <a:gd name="connsiteY58" fmla="*/ 2317287 h 2997536"/>
                  <a:gd name="connsiteX59" fmla="*/ 1788429 w 4462998"/>
                  <a:gd name="connsiteY59" fmla="*/ 2299121 h 2997536"/>
                  <a:gd name="connsiteX60" fmla="*/ 1748058 w 4462998"/>
                  <a:gd name="connsiteY60" fmla="*/ 2299121 h 2997536"/>
                  <a:gd name="connsiteX61" fmla="*/ 1748058 w 4462998"/>
                  <a:gd name="connsiteY61" fmla="*/ 2258750 h 2997536"/>
                  <a:gd name="connsiteX62" fmla="*/ 1709706 w 4462998"/>
                  <a:gd name="connsiteY62" fmla="*/ 2258750 h 2997536"/>
                  <a:gd name="connsiteX63" fmla="*/ 1709706 w 4462998"/>
                  <a:gd name="connsiteY63" fmla="*/ 2242601 h 2997536"/>
                  <a:gd name="connsiteX64" fmla="*/ 1677409 w 4462998"/>
                  <a:gd name="connsiteY64" fmla="*/ 2242601 h 2997536"/>
                  <a:gd name="connsiteX65" fmla="*/ 1677409 w 4462998"/>
                  <a:gd name="connsiteY65" fmla="*/ 2234527 h 2997536"/>
                  <a:gd name="connsiteX66" fmla="*/ 1641075 w 4462998"/>
                  <a:gd name="connsiteY66" fmla="*/ 2234527 h 2997536"/>
                  <a:gd name="connsiteX67" fmla="*/ 1641075 w 4462998"/>
                  <a:gd name="connsiteY67" fmla="*/ 2202230 h 2997536"/>
                  <a:gd name="connsiteX68" fmla="*/ 1598686 w 4462998"/>
                  <a:gd name="connsiteY68" fmla="*/ 2202230 h 2997536"/>
                  <a:gd name="connsiteX69" fmla="*/ 1598686 w 4462998"/>
                  <a:gd name="connsiteY69" fmla="*/ 2182045 h 2997536"/>
                  <a:gd name="connsiteX70" fmla="*/ 1556296 w 4462998"/>
                  <a:gd name="connsiteY70" fmla="*/ 2182045 h 2997536"/>
                  <a:gd name="connsiteX71" fmla="*/ 1556296 w 4462998"/>
                  <a:gd name="connsiteY71" fmla="*/ 2159841 h 2997536"/>
                  <a:gd name="connsiteX72" fmla="*/ 1530055 w 4462998"/>
                  <a:gd name="connsiteY72" fmla="*/ 2159841 h 2997536"/>
                  <a:gd name="connsiteX73" fmla="*/ 1530055 w 4462998"/>
                  <a:gd name="connsiteY73" fmla="*/ 2141674 h 2997536"/>
                  <a:gd name="connsiteX74" fmla="*/ 1509870 w 4462998"/>
                  <a:gd name="connsiteY74" fmla="*/ 2141674 h 2997536"/>
                  <a:gd name="connsiteX75" fmla="*/ 1509870 w 4462998"/>
                  <a:gd name="connsiteY75" fmla="*/ 2125526 h 2997536"/>
                  <a:gd name="connsiteX76" fmla="*/ 1483629 w 4462998"/>
                  <a:gd name="connsiteY76" fmla="*/ 2125526 h 2997536"/>
                  <a:gd name="connsiteX77" fmla="*/ 1483629 w 4462998"/>
                  <a:gd name="connsiteY77" fmla="*/ 2103322 h 2997536"/>
                  <a:gd name="connsiteX78" fmla="*/ 1447295 w 4462998"/>
                  <a:gd name="connsiteY78" fmla="*/ 2103322 h 2997536"/>
                  <a:gd name="connsiteX79" fmla="*/ 1447295 w 4462998"/>
                  <a:gd name="connsiteY79" fmla="*/ 2058914 h 2997536"/>
                  <a:gd name="connsiteX80" fmla="*/ 1421054 w 4462998"/>
                  <a:gd name="connsiteY80" fmla="*/ 2058914 h 2997536"/>
                  <a:gd name="connsiteX81" fmla="*/ 1421054 w 4462998"/>
                  <a:gd name="connsiteY81" fmla="*/ 2032673 h 2997536"/>
                  <a:gd name="connsiteX82" fmla="*/ 1390776 w 4462998"/>
                  <a:gd name="connsiteY82" fmla="*/ 2032673 h 2997536"/>
                  <a:gd name="connsiteX83" fmla="*/ 1390776 w 4462998"/>
                  <a:gd name="connsiteY83" fmla="*/ 1986246 h 2997536"/>
                  <a:gd name="connsiteX84" fmla="*/ 1362516 w 4462998"/>
                  <a:gd name="connsiteY84" fmla="*/ 1986246 h 2997536"/>
                  <a:gd name="connsiteX85" fmla="*/ 1362516 w 4462998"/>
                  <a:gd name="connsiteY85" fmla="*/ 1972117 h 2997536"/>
                  <a:gd name="connsiteX86" fmla="*/ 1340312 w 4462998"/>
                  <a:gd name="connsiteY86" fmla="*/ 1972117 h 2997536"/>
                  <a:gd name="connsiteX87" fmla="*/ 1340312 w 4462998"/>
                  <a:gd name="connsiteY87" fmla="*/ 1947894 h 2997536"/>
                  <a:gd name="connsiteX88" fmla="*/ 1310034 w 4462998"/>
                  <a:gd name="connsiteY88" fmla="*/ 1947894 h 2997536"/>
                  <a:gd name="connsiteX89" fmla="*/ 1310034 w 4462998"/>
                  <a:gd name="connsiteY89" fmla="*/ 1929727 h 2997536"/>
                  <a:gd name="connsiteX90" fmla="*/ 1281775 w 4462998"/>
                  <a:gd name="connsiteY90" fmla="*/ 1929727 h 2997536"/>
                  <a:gd name="connsiteX91" fmla="*/ 1281775 w 4462998"/>
                  <a:gd name="connsiteY91" fmla="*/ 1907523 h 2997536"/>
                  <a:gd name="connsiteX92" fmla="*/ 1259571 w 4462998"/>
                  <a:gd name="connsiteY92" fmla="*/ 1907523 h 2997536"/>
                  <a:gd name="connsiteX93" fmla="*/ 1259571 w 4462998"/>
                  <a:gd name="connsiteY93" fmla="*/ 1861097 h 2997536"/>
                  <a:gd name="connsiteX94" fmla="*/ 1231311 w 4462998"/>
                  <a:gd name="connsiteY94" fmla="*/ 1861097 h 2997536"/>
                  <a:gd name="connsiteX95" fmla="*/ 1231311 w 4462998"/>
                  <a:gd name="connsiteY95" fmla="*/ 1828800 h 2997536"/>
                  <a:gd name="connsiteX96" fmla="*/ 1205070 w 4462998"/>
                  <a:gd name="connsiteY96" fmla="*/ 1828800 h 2997536"/>
                  <a:gd name="connsiteX97" fmla="*/ 1205070 w 4462998"/>
                  <a:gd name="connsiteY97" fmla="*/ 1784392 h 2997536"/>
                  <a:gd name="connsiteX98" fmla="*/ 1180847 w 4462998"/>
                  <a:gd name="connsiteY98" fmla="*/ 1784392 h 2997536"/>
                  <a:gd name="connsiteX99" fmla="*/ 1180847 w 4462998"/>
                  <a:gd name="connsiteY99" fmla="*/ 1719799 h 2997536"/>
                  <a:gd name="connsiteX100" fmla="*/ 1164699 w 4462998"/>
                  <a:gd name="connsiteY100" fmla="*/ 1719799 h 2997536"/>
                  <a:gd name="connsiteX101" fmla="*/ 1164699 w 4462998"/>
                  <a:gd name="connsiteY101" fmla="*/ 1681446 h 2997536"/>
                  <a:gd name="connsiteX102" fmla="*/ 1148551 w 4462998"/>
                  <a:gd name="connsiteY102" fmla="*/ 1681446 h 2997536"/>
                  <a:gd name="connsiteX103" fmla="*/ 1148551 w 4462998"/>
                  <a:gd name="connsiteY103" fmla="*/ 1641076 h 2997536"/>
                  <a:gd name="connsiteX104" fmla="*/ 1112217 w 4462998"/>
                  <a:gd name="connsiteY104" fmla="*/ 1641076 h 2997536"/>
                  <a:gd name="connsiteX105" fmla="*/ 1112217 w 4462998"/>
                  <a:gd name="connsiteY105" fmla="*/ 1616853 h 2997536"/>
                  <a:gd name="connsiteX106" fmla="*/ 1073865 w 4462998"/>
                  <a:gd name="connsiteY106" fmla="*/ 1616853 h 2997536"/>
                  <a:gd name="connsiteX107" fmla="*/ 1073865 w 4462998"/>
                  <a:gd name="connsiteY107" fmla="*/ 1562352 h 2997536"/>
                  <a:gd name="connsiteX108" fmla="*/ 1057716 w 4462998"/>
                  <a:gd name="connsiteY108" fmla="*/ 1562352 h 2997536"/>
                  <a:gd name="connsiteX109" fmla="*/ 1057716 w 4462998"/>
                  <a:gd name="connsiteY109" fmla="*/ 1538130 h 2997536"/>
                  <a:gd name="connsiteX110" fmla="*/ 1031475 w 4462998"/>
                  <a:gd name="connsiteY110" fmla="*/ 1538130 h 2997536"/>
                  <a:gd name="connsiteX111" fmla="*/ 1031475 w 4462998"/>
                  <a:gd name="connsiteY111" fmla="*/ 1501796 h 2997536"/>
                  <a:gd name="connsiteX112" fmla="*/ 1019364 w 4462998"/>
                  <a:gd name="connsiteY112" fmla="*/ 1501796 h 2997536"/>
                  <a:gd name="connsiteX113" fmla="*/ 1019364 w 4462998"/>
                  <a:gd name="connsiteY113" fmla="*/ 1477574 h 2997536"/>
                  <a:gd name="connsiteX114" fmla="*/ 1001197 w 4462998"/>
                  <a:gd name="connsiteY114" fmla="*/ 1477574 h 2997536"/>
                  <a:gd name="connsiteX115" fmla="*/ 1001197 w 4462998"/>
                  <a:gd name="connsiteY115" fmla="*/ 1451332 h 2997536"/>
                  <a:gd name="connsiteX116" fmla="*/ 987067 w 4462998"/>
                  <a:gd name="connsiteY116" fmla="*/ 1451332 h 2997536"/>
                  <a:gd name="connsiteX117" fmla="*/ 987067 w 4462998"/>
                  <a:gd name="connsiteY117" fmla="*/ 1427110 h 2997536"/>
                  <a:gd name="connsiteX118" fmla="*/ 970919 w 4462998"/>
                  <a:gd name="connsiteY118" fmla="*/ 1427110 h 2997536"/>
                  <a:gd name="connsiteX119" fmla="*/ 970919 w 4462998"/>
                  <a:gd name="connsiteY119" fmla="*/ 1396832 h 2997536"/>
                  <a:gd name="connsiteX120" fmla="*/ 930548 w 4462998"/>
                  <a:gd name="connsiteY120" fmla="*/ 1396832 h 2997536"/>
                  <a:gd name="connsiteX121" fmla="*/ 930548 w 4462998"/>
                  <a:gd name="connsiteY121" fmla="*/ 1362517 h 2997536"/>
                  <a:gd name="connsiteX122" fmla="*/ 902289 w 4462998"/>
                  <a:gd name="connsiteY122" fmla="*/ 1362517 h 2997536"/>
                  <a:gd name="connsiteX123" fmla="*/ 902289 w 4462998"/>
                  <a:gd name="connsiteY123" fmla="*/ 1314072 h 2997536"/>
                  <a:gd name="connsiteX124" fmla="*/ 886140 w 4462998"/>
                  <a:gd name="connsiteY124" fmla="*/ 1314072 h 2997536"/>
                  <a:gd name="connsiteX125" fmla="*/ 886140 w 4462998"/>
                  <a:gd name="connsiteY125" fmla="*/ 1297923 h 2997536"/>
                  <a:gd name="connsiteX126" fmla="*/ 869992 w 4462998"/>
                  <a:gd name="connsiteY126" fmla="*/ 1297923 h 2997536"/>
                  <a:gd name="connsiteX127" fmla="*/ 869992 w 4462998"/>
                  <a:gd name="connsiteY127" fmla="*/ 1255534 h 2997536"/>
                  <a:gd name="connsiteX128" fmla="*/ 851825 w 4462998"/>
                  <a:gd name="connsiteY128" fmla="*/ 1255534 h 2997536"/>
                  <a:gd name="connsiteX129" fmla="*/ 851825 w 4462998"/>
                  <a:gd name="connsiteY129" fmla="*/ 1207089 h 2997536"/>
                  <a:gd name="connsiteX130" fmla="*/ 823565 w 4462998"/>
                  <a:gd name="connsiteY130" fmla="*/ 1207089 h 2997536"/>
                  <a:gd name="connsiteX131" fmla="*/ 823565 w 4462998"/>
                  <a:gd name="connsiteY131" fmla="*/ 1172774 h 2997536"/>
                  <a:gd name="connsiteX132" fmla="*/ 791269 w 4462998"/>
                  <a:gd name="connsiteY132" fmla="*/ 1172774 h 2997536"/>
                  <a:gd name="connsiteX133" fmla="*/ 791269 w 4462998"/>
                  <a:gd name="connsiteY133" fmla="*/ 1156625 h 2997536"/>
                  <a:gd name="connsiteX134" fmla="*/ 779158 w 4462998"/>
                  <a:gd name="connsiteY134" fmla="*/ 1144514 h 2997536"/>
                  <a:gd name="connsiteX135" fmla="*/ 779158 w 4462998"/>
                  <a:gd name="connsiteY135" fmla="*/ 1094050 h 2997536"/>
                  <a:gd name="connsiteX136" fmla="*/ 738787 w 4462998"/>
                  <a:gd name="connsiteY136" fmla="*/ 1094050 h 2997536"/>
                  <a:gd name="connsiteX137" fmla="*/ 738787 w 4462998"/>
                  <a:gd name="connsiteY137" fmla="*/ 1051661 h 2997536"/>
                  <a:gd name="connsiteX138" fmla="*/ 720620 w 4462998"/>
                  <a:gd name="connsiteY138" fmla="*/ 1051661 h 2997536"/>
                  <a:gd name="connsiteX139" fmla="*/ 720620 w 4462998"/>
                  <a:gd name="connsiteY139" fmla="*/ 1021383 h 2997536"/>
                  <a:gd name="connsiteX140" fmla="*/ 700434 w 4462998"/>
                  <a:gd name="connsiteY140" fmla="*/ 1021383 h 2997536"/>
                  <a:gd name="connsiteX141" fmla="*/ 700434 w 4462998"/>
                  <a:gd name="connsiteY141" fmla="*/ 989086 h 2997536"/>
                  <a:gd name="connsiteX142" fmla="*/ 678230 w 4462998"/>
                  <a:gd name="connsiteY142" fmla="*/ 989086 h 2997536"/>
                  <a:gd name="connsiteX143" fmla="*/ 678230 w 4462998"/>
                  <a:gd name="connsiteY143" fmla="*/ 954771 h 2997536"/>
                  <a:gd name="connsiteX144" fmla="*/ 654008 w 4462998"/>
                  <a:gd name="connsiteY144" fmla="*/ 954771 h 2997536"/>
                  <a:gd name="connsiteX145" fmla="*/ 654008 w 4462998"/>
                  <a:gd name="connsiteY145" fmla="*/ 922474 h 2997536"/>
                  <a:gd name="connsiteX146" fmla="*/ 631804 w 4462998"/>
                  <a:gd name="connsiteY146" fmla="*/ 922474 h 2997536"/>
                  <a:gd name="connsiteX147" fmla="*/ 631804 w 4462998"/>
                  <a:gd name="connsiteY147" fmla="*/ 886140 h 2997536"/>
                  <a:gd name="connsiteX148" fmla="*/ 605563 w 4462998"/>
                  <a:gd name="connsiteY148" fmla="*/ 886140 h 2997536"/>
                  <a:gd name="connsiteX149" fmla="*/ 605563 w 4462998"/>
                  <a:gd name="connsiteY149" fmla="*/ 837695 h 2997536"/>
                  <a:gd name="connsiteX150" fmla="*/ 595470 w 4462998"/>
                  <a:gd name="connsiteY150" fmla="*/ 837695 h 2997536"/>
                  <a:gd name="connsiteX151" fmla="*/ 595470 w 4462998"/>
                  <a:gd name="connsiteY151" fmla="*/ 815491 h 2997536"/>
                  <a:gd name="connsiteX152" fmla="*/ 565192 w 4462998"/>
                  <a:gd name="connsiteY152" fmla="*/ 815491 h 2997536"/>
                  <a:gd name="connsiteX153" fmla="*/ 565192 w 4462998"/>
                  <a:gd name="connsiteY153" fmla="*/ 754935 h 2997536"/>
                  <a:gd name="connsiteX154" fmla="*/ 547025 w 4462998"/>
                  <a:gd name="connsiteY154" fmla="*/ 754935 h 2997536"/>
                  <a:gd name="connsiteX155" fmla="*/ 547025 w 4462998"/>
                  <a:gd name="connsiteY155" fmla="*/ 716583 h 2997536"/>
                  <a:gd name="connsiteX156" fmla="*/ 520784 w 4462998"/>
                  <a:gd name="connsiteY156" fmla="*/ 716583 h 2997536"/>
                  <a:gd name="connsiteX157" fmla="*/ 520784 w 4462998"/>
                  <a:gd name="connsiteY157" fmla="*/ 682268 h 2997536"/>
                  <a:gd name="connsiteX158" fmla="*/ 492524 w 4462998"/>
                  <a:gd name="connsiteY158" fmla="*/ 682268 h 2997536"/>
                  <a:gd name="connsiteX159" fmla="*/ 492524 w 4462998"/>
                  <a:gd name="connsiteY159" fmla="*/ 643915 h 2997536"/>
                  <a:gd name="connsiteX160" fmla="*/ 470320 w 4462998"/>
                  <a:gd name="connsiteY160" fmla="*/ 643915 h 2997536"/>
                  <a:gd name="connsiteX161" fmla="*/ 470320 w 4462998"/>
                  <a:gd name="connsiteY161" fmla="*/ 611619 h 2997536"/>
                  <a:gd name="connsiteX162" fmla="*/ 446098 w 4462998"/>
                  <a:gd name="connsiteY162" fmla="*/ 611619 h 2997536"/>
                  <a:gd name="connsiteX163" fmla="*/ 446098 w 4462998"/>
                  <a:gd name="connsiteY163" fmla="*/ 573266 h 2997536"/>
                  <a:gd name="connsiteX164" fmla="*/ 427931 w 4462998"/>
                  <a:gd name="connsiteY164" fmla="*/ 573266 h 2997536"/>
                  <a:gd name="connsiteX165" fmla="*/ 427931 w 4462998"/>
                  <a:gd name="connsiteY165" fmla="*/ 534914 h 2997536"/>
                  <a:gd name="connsiteX166" fmla="*/ 401690 w 4462998"/>
                  <a:gd name="connsiteY166" fmla="*/ 534914 h 2997536"/>
                  <a:gd name="connsiteX167" fmla="*/ 401690 w 4462998"/>
                  <a:gd name="connsiteY167" fmla="*/ 508673 h 2997536"/>
                  <a:gd name="connsiteX168" fmla="*/ 379486 w 4462998"/>
                  <a:gd name="connsiteY168" fmla="*/ 508673 h 2997536"/>
                  <a:gd name="connsiteX169" fmla="*/ 379486 w 4462998"/>
                  <a:gd name="connsiteY169" fmla="*/ 444079 h 2997536"/>
                  <a:gd name="connsiteX170" fmla="*/ 349208 w 4462998"/>
                  <a:gd name="connsiteY170" fmla="*/ 444079 h 2997536"/>
                  <a:gd name="connsiteX171" fmla="*/ 349208 w 4462998"/>
                  <a:gd name="connsiteY171" fmla="*/ 421876 h 2997536"/>
                  <a:gd name="connsiteX172" fmla="*/ 331041 w 4462998"/>
                  <a:gd name="connsiteY172" fmla="*/ 421876 h 2997536"/>
                  <a:gd name="connsiteX173" fmla="*/ 331041 w 4462998"/>
                  <a:gd name="connsiteY173" fmla="*/ 385542 h 2997536"/>
                  <a:gd name="connsiteX174" fmla="*/ 298744 w 4462998"/>
                  <a:gd name="connsiteY174" fmla="*/ 385542 h 2997536"/>
                  <a:gd name="connsiteX175" fmla="*/ 298744 w 4462998"/>
                  <a:gd name="connsiteY175" fmla="*/ 347189 h 2997536"/>
                  <a:gd name="connsiteX176" fmla="*/ 270485 w 4462998"/>
                  <a:gd name="connsiteY176" fmla="*/ 347189 h 2997536"/>
                  <a:gd name="connsiteX177" fmla="*/ 270485 w 4462998"/>
                  <a:gd name="connsiteY177" fmla="*/ 316911 h 2997536"/>
                  <a:gd name="connsiteX178" fmla="*/ 244243 w 4462998"/>
                  <a:gd name="connsiteY178" fmla="*/ 316911 h 2997536"/>
                  <a:gd name="connsiteX179" fmla="*/ 244243 w 4462998"/>
                  <a:gd name="connsiteY179" fmla="*/ 284615 h 2997536"/>
                  <a:gd name="connsiteX180" fmla="*/ 211947 w 4462998"/>
                  <a:gd name="connsiteY180" fmla="*/ 284615 h 2997536"/>
                  <a:gd name="connsiteX181" fmla="*/ 211947 w 4462998"/>
                  <a:gd name="connsiteY181" fmla="*/ 250299 h 2997536"/>
                  <a:gd name="connsiteX182" fmla="*/ 197817 w 4462998"/>
                  <a:gd name="connsiteY182" fmla="*/ 250299 h 2997536"/>
                  <a:gd name="connsiteX183" fmla="*/ 197817 w 4462998"/>
                  <a:gd name="connsiteY183" fmla="*/ 215984 h 2997536"/>
                  <a:gd name="connsiteX184" fmla="*/ 167539 w 4462998"/>
                  <a:gd name="connsiteY184" fmla="*/ 215984 h 2997536"/>
                  <a:gd name="connsiteX185" fmla="*/ 167539 w 4462998"/>
                  <a:gd name="connsiteY185" fmla="*/ 173595 h 2997536"/>
                  <a:gd name="connsiteX186" fmla="*/ 139279 w 4462998"/>
                  <a:gd name="connsiteY186" fmla="*/ 173595 h 2997536"/>
                  <a:gd name="connsiteX187" fmla="*/ 139279 w 4462998"/>
                  <a:gd name="connsiteY187" fmla="*/ 153409 h 2997536"/>
                  <a:gd name="connsiteX188" fmla="*/ 111020 w 4462998"/>
                  <a:gd name="connsiteY188" fmla="*/ 153409 h 2997536"/>
                  <a:gd name="connsiteX189" fmla="*/ 111020 w 4462998"/>
                  <a:gd name="connsiteY189" fmla="*/ 102946 h 2997536"/>
                  <a:gd name="connsiteX190" fmla="*/ 82760 w 4462998"/>
                  <a:gd name="connsiteY190" fmla="*/ 102946 h 2997536"/>
                  <a:gd name="connsiteX191" fmla="*/ 82760 w 4462998"/>
                  <a:gd name="connsiteY191" fmla="*/ 70649 h 2997536"/>
                  <a:gd name="connsiteX192" fmla="*/ 56519 w 4462998"/>
                  <a:gd name="connsiteY192" fmla="*/ 70649 h 2997536"/>
                  <a:gd name="connsiteX193" fmla="*/ 56519 w 4462998"/>
                  <a:gd name="connsiteY193" fmla="*/ 32297 h 2997536"/>
                  <a:gd name="connsiteX194" fmla="*/ 32296 w 4462998"/>
                  <a:gd name="connsiteY194" fmla="*/ 32297 h 2997536"/>
                  <a:gd name="connsiteX195" fmla="*/ 32296 w 4462998"/>
                  <a:gd name="connsiteY195" fmla="*/ 16148 h 2997536"/>
                  <a:gd name="connsiteX196" fmla="*/ 16148 w 4462998"/>
                  <a:gd name="connsiteY196" fmla="*/ 16148 h 2997536"/>
                  <a:gd name="connsiteX197" fmla="*/ 16148 w 4462998"/>
                  <a:gd name="connsiteY197" fmla="*/ 0 h 2997536"/>
                  <a:gd name="connsiteX198" fmla="*/ 0 w 4462998"/>
                  <a:gd name="connsiteY198" fmla="*/ 0 h 299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462998" h="2997536">
                    <a:moveTo>
                      <a:pt x="4462998" y="2997536"/>
                    </a:moveTo>
                    <a:lnTo>
                      <a:pt x="4462998" y="2866331"/>
                    </a:lnTo>
                    <a:lnTo>
                      <a:pt x="3479968" y="2866331"/>
                    </a:lnTo>
                    <a:lnTo>
                      <a:pt x="3479968" y="2838072"/>
                    </a:lnTo>
                    <a:lnTo>
                      <a:pt x="3312429" y="2838072"/>
                    </a:lnTo>
                    <a:lnTo>
                      <a:pt x="3312429" y="2827979"/>
                    </a:lnTo>
                    <a:lnTo>
                      <a:pt x="3272058" y="2827979"/>
                    </a:lnTo>
                    <a:lnTo>
                      <a:pt x="3272058" y="2813849"/>
                    </a:lnTo>
                    <a:lnTo>
                      <a:pt x="3140853" y="2813849"/>
                    </a:lnTo>
                    <a:lnTo>
                      <a:pt x="3140853" y="2785589"/>
                    </a:lnTo>
                    <a:lnTo>
                      <a:pt x="3080296" y="2785589"/>
                    </a:lnTo>
                    <a:lnTo>
                      <a:pt x="3080296" y="2765404"/>
                    </a:lnTo>
                    <a:lnTo>
                      <a:pt x="3007629" y="2765404"/>
                    </a:lnTo>
                    <a:lnTo>
                      <a:pt x="3007629" y="2747237"/>
                    </a:lnTo>
                    <a:lnTo>
                      <a:pt x="2926887" y="2747237"/>
                    </a:lnTo>
                    <a:lnTo>
                      <a:pt x="2918813" y="2739163"/>
                    </a:lnTo>
                    <a:lnTo>
                      <a:pt x="2846145" y="2739163"/>
                    </a:lnTo>
                    <a:lnTo>
                      <a:pt x="2846145" y="2716959"/>
                    </a:lnTo>
                    <a:lnTo>
                      <a:pt x="2729070" y="2716959"/>
                    </a:lnTo>
                    <a:lnTo>
                      <a:pt x="2729070" y="2692736"/>
                    </a:lnTo>
                    <a:lnTo>
                      <a:pt x="2690718" y="2692736"/>
                    </a:lnTo>
                    <a:lnTo>
                      <a:pt x="2690718" y="2674570"/>
                    </a:lnTo>
                    <a:lnTo>
                      <a:pt x="2638236" y="2674570"/>
                    </a:lnTo>
                    <a:lnTo>
                      <a:pt x="2638236" y="2656403"/>
                    </a:lnTo>
                    <a:lnTo>
                      <a:pt x="2607957" y="2656403"/>
                    </a:lnTo>
                    <a:lnTo>
                      <a:pt x="2607957" y="2640254"/>
                    </a:lnTo>
                    <a:lnTo>
                      <a:pt x="2579698" y="2640254"/>
                    </a:lnTo>
                    <a:lnTo>
                      <a:pt x="2579698" y="2622087"/>
                    </a:lnTo>
                    <a:lnTo>
                      <a:pt x="2482808" y="2622087"/>
                    </a:lnTo>
                    <a:lnTo>
                      <a:pt x="2482808" y="2614013"/>
                    </a:lnTo>
                    <a:lnTo>
                      <a:pt x="2438400" y="2614013"/>
                    </a:lnTo>
                    <a:lnTo>
                      <a:pt x="2438400" y="2597865"/>
                    </a:lnTo>
                    <a:lnTo>
                      <a:pt x="2402066" y="2597865"/>
                    </a:lnTo>
                    <a:lnTo>
                      <a:pt x="2402066" y="2579698"/>
                    </a:lnTo>
                    <a:lnTo>
                      <a:pt x="2365732" y="2579698"/>
                    </a:lnTo>
                    <a:lnTo>
                      <a:pt x="2365732" y="2555476"/>
                    </a:lnTo>
                    <a:lnTo>
                      <a:pt x="2295083" y="2555476"/>
                    </a:lnTo>
                    <a:lnTo>
                      <a:pt x="2295083" y="2513086"/>
                    </a:lnTo>
                    <a:lnTo>
                      <a:pt x="2198193" y="2513086"/>
                    </a:lnTo>
                    <a:lnTo>
                      <a:pt x="2198193" y="2486845"/>
                    </a:lnTo>
                    <a:lnTo>
                      <a:pt x="2157822" y="2486845"/>
                    </a:lnTo>
                    <a:lnTo>
                      <a:pt x="2157822" y="2474734"/>
                    </a:lnTo>
                    <a:lnTo>
                      <a:pt x="2079099" y="2474734"/>
                    </a:lnTo>
                    <a:lnTo>
                      <a:pt x="2079099" y="2452530"/>
                    </a:lnTo>
                    <a:lnTo>
                      <a:pt x="2042765" y="2452530"/>
                    </a:lnTo>
                    <a:lnTo>
                      <a:pt x="2042765" y="2426289"/>
                    </a:lnTo>
                    <a:lnTo>
                      <a:pt x="1994320" y="2426289"/>
                    </a:lnTo>
                    <a:lnTo>
                      <a:pt x="1994320" y="2408122"/>
                    </a:lnTo>
                    <a:lnTo>
                      <a:pt x="1947894" y="2408122"/>
                    </a:lnTo>
                    <a:lnTo>
                      <a:pt x="1947894" y="2393992"/>
                    </a:lnTo>
                    <a:lnTo>
                      <a:pt x="1931745" y="2393992"/>
                    </a:lnTo>
                    <a:lnTo>
                      <a:pt x="1931745" y="2377844"/>
                    </a:lnTo>
                    <a:lnTo>
                      <a:pt x="1897430" y="2377844"/>
                    </a:lnTo>
                    <a:lnTo>
                      <a:pt x="1897430" y="2359677"/>
                    </a:lnTo>
                    <a:lnTo>
                      <a:pt x="1865134" y="2359677"/>
                    </a:lnTo>
                    <a:lnTo>
                      <a:pt x="1865134" y="2337473"/>
                    </a:lnTo>
                    <a:lnTo>
                      <a:pt x="1814670" y="2337473"/>
                    </a:lnTo>
                    <a:lnTo>
                      <a:pt x="1814670" y="2317287"/>
                    </a:lnTo>
                    <a:lnTo>
                      <a:pt x="1788429" y="2317287"/>
                    </a:lnTo>
                    <a:lnTo>
                      <a:pt x="1788429" y="2299121"/>
                    </a:lnTo>
                    <a:lnTo>
                      <a:pt x="1748058" y="2299121"/>
                    </a:lnTo>
                    <a:lnTo>
                      <a:pt x="1748058" y="2258750"/>
                    </a:lnTo>
                    <a:lnTo>
                      <a:pt x="1709706" y="2258750"/>
                    </a:lnTo>
                    <a:lnTo>
                      <a:pt x="1709706" y="2242601"/>
                    </a:lnTo>
                    <a:lnTo>
                      <a:pt x="1677409" y="2242601"/>
                    </a:lnTo>
                    <a:lnTo>
                      <a:pt x="1677409" y="2234527"/>
                    </a:lnTo>
                    <a:lnTo>
                      <a:pt x="1641075" y="2234527"/>
                    </a:lnTo>
                    <a:lnTo>
                      <a:pt x="1641075" y="2202230"/>
                    </a:lnTo>
                    <a:lnTo>
                      <a:pt x="1598686" y="2202230"/>
                    </a:lnTo>
                    <a:lnTo>
                      <a:pt x="1598686" y="2182045"/>
                    </a:lnTo>
                    <a:lnTo>
                      <a:pt x="1556296" y="2182045"/>
                    </a:lnTo>
                    <a:lnTo>
                      <a:pt x="1556296" y="2159841"/>
                    </a:lnTo>
                    <a:lnTo>
                      <a:pt x="1530055" y="2159841"/>
                    </a:lnTo>
                    <a:lnTo>
                      <a:pt x="1530055" y="2141674"/>
                    </a:lnTo>
                    <a:lnTo>
                      <a:pt x="1509870" y="2141674"/>
                    </a:lnTo>
                    <a:lnTo>
                      <a:pt x="1509870" y="2125526"/>
                    </a:lnTo>
                    <a:lnTo>
                      <a:pt x="1483629" y="2125526"/>
                    </a:lnTo>
                    <a:lnTo>
                      <a:pt x="1483629" y="2103322"/>
                    </a:lnTo>
                    <a:lnTo>
                      <a:pt x="1447295" y="2103322"/>
                    </a:lnTo>
                    <a:lnTo>
                      <a:pt x="1447295" y="2058914"/>
                    </a:lnTo>
                    <a:lnTo>
                      <a:pt x="1421054" y="2058914"/>
                    </a:lnTo>
                    <a:lnTo>
                      <a:pt x="1421054" y="2032673"/>
                    </a:lnTo>
                    <a:lnTo>
                      <a:pt x="1390776" y="2032673"/>
                    </a:lnTo>
                    <a:lnTo>
                      <a:pt x="1390776" y="1986246"/>
                    </a:lnTo>
                    <a:lnTo>
                      <a:pt x="1362516" y="1986246"/>
                    </a:lnTo>
                    <a:lnTo>
                      <a:pt x="1362516" y="1972117"/>
                    </a:lnTo>
                    <a:lnTo>
                      <a:pt x="1340312" y="1972117"/>
                    </a:lnTo>
                    <a:lnTo>
                      <a:pt x="1340312" y="1947894"/>
                    </a:lnTo>
                    <a:lnTo>
                      <a:pt x="1310034" y="1947894"/>
                    </a:lnTo>
                    <a:lnTo>
                      <a:pt x="1310034" y="1929727"/>
                    </a:lnTo>
                    <a:lnTo>
                      <a:pt x="1281775" y="1929727"/>
                    </a:lnTo>
                    <a:lnTo>
                      <a:pt x="1281775" y="1907523"/>
                    </a:lnTo>
                    <a:lnTo>
                      <a:pt x="1259571" y="1907523"/>
                    </a:lnTo>
                    <a:lnTo>
                      <a:pt x="1259571" y="1861097"/>
                    </a:lnTo>
                    <a:lnTo>
                      <a:pt x="1231311" y="1861097"/>
                    </a:lnTo>
                    <a:lnTo>
                      <a:pt x="1231311" y="1828800"/>
                    </a:lnTo>
                    <a:lnTo>
                      <a:pt x="1205070" y="1828800"/>
                    </a:lnTo>
                    <a:lnTo>
                      <a:pt x="1205070" y="1784392"/>
                    </a:lnTo>
                    <a:lnTo>
                      <a:pt x="1180847" y="1784392"/>
                    </a:lnTo>
                    <a:lnTo>
                      <a:pt x="1180847" y="1719799"/>
                    </a:lnTo>
                    <a:lnTo>
                      <a:pt x="1164699" y="1719799"/>
                    </a:lnTo>
                    <a:lnTo>
                      <a:pt x="1164699" y="1681446"/>
                    </a:lnTo>
                    <a:lnTo>
                      <a:pt x="1148551" y="1681446"/>
                    </a:lnTo>
                    <a:lnTo>
                      <a:pt x="1148551" y="1641076"/>
                    </a:lnTo>
                    <a:lnTo>
                      <a:pt x="1112217" y="1641076"/>
                    </a:lnTo>
                    <a:lnTo>
                      <a:pt x="1112217" y="1616853"/>
                    </a:lnTo>
                    <a:lnTo>
                      <a:pt x="1073865" y="1616853"/>
                    </a:lnTo>
                    <a:lnTo>
                      <a:pt x="1073865" y="1562352"/>
                    </a:lnTo>
                    <a:lnTo>
                      <a:pt x="1057716" y="1562352"/>
                    </a:lnTo>
                    <a:lnTo>
                      <a:pt x="1057716" y="1538130"/>
                    </a:lnTo>
                    <a:lnTo>
                      <a:pt x="1031475" y="1538130"/>
                    </a:lnTo>
                    <a:lnTo>
                      <a:pt x="1031475" y="1501796"/>
                    </a:lnTo>
                    <a:lnTo>
                      <a:pt x="1019364" y="1501796"/>
                    </a:lnTo>
                    <a:lnTo>
                      <a:pt x="1019364" y="1477574"/>
                    </a:lnTo>
                    <a:lnTo>
                      <a:pt x="1001197" y="1477574"/>
                    </a:lnTo>
                    <a:lnTo>
                      <a:pt x="1001197" y="1451332"/>
                    </a:lnTo>
                    <a:lnTo>
                      <a:pt x="987067" y="1451332"/>
                    </a:lnTo>
                    <a:lnTo>
                      <a:pt x="987067" y="1427110"/>
                    </a:lnTo>
                    <a:lnTo>
                      <a:pt x="970919" y="1427110"/>
                    </a:lnTo>
                    <a:lnTo>
                      <a:pt x="970919" y="1396832"/>
                    </a:lnTo>
                    <a:lnTo>
                      <a:pt x="930548" y="1396832"/>
                    </a:lnTo>
                    <a:lnTo>
                      <a:pt x="930548" y="1362517"/>
                    </a:lnTo>
                    <a:lnTo>
                      <a:pt x="902289" y="1362517"/>
                    </a:lnTo>
                    <a:lnTo>
                      <a:pt x="902289" y="1314072"/>
                    </a:lnTo>
                    <a:lnTo>
                      <a:pt x="886140" y="1314072"/>
                    </a:lnTo>
                    <a:lnTo>
                      <a:pt x="886140" y="1297923"/>
                    </a:lnTo>
                    <a:lnTo>
                      <a:pt x="869992" y="1297923"/>
                    </a:lnTo>
                    <a:lnTo>
                      <a:pt x="869992" y="1255534"/>
                    </a:lnTo>
                    <a:lnTo>
                      <a:pt x="851825" y="1255534"/>
                    </a:lnTo>
                    <a:lnTo>
                      <a:pt x="851825" y="1207089"/>
                    </a:lnTo>
                    <a:lnTo>
                      <a:pt x="823565" y="1207089"/>
                    </a:lnTo>
                    <a:lnTo>
                      <a:pt x="823565" y="1172774"/>
                    </a:lnTo>
                    <a:lnTo>
                      <a:pt x="791269" y="1172774"/>
                    </a:lnTo>
                    <a:lnTo>
                      <a:pt x="791269" y="1156625"/>
                    </a:lnTo>
                    <a:lnTo>
                      <a:pt x="779158" y="1144514"/>
                    </a:lnTo>
                    <a:lnTo>
                      <a:pt x="779158" y="1094050"/>
                    </a:lnTo>
                    <a:lnTo>
                      <a:pt x="738787" y="1094050"/>
                    </a:lnTo>
                    <a:lnTo>
                      <a:pt x="738787" y="1051661"/>
                    </a:lnTo>
                    <a:lnTo>
                      <a:pt x="720620" y="1051661"/>
                    </a:lnTo>
                    <a:lnTo>
                      <a:pt x="720620" y="1021383"/>
                    </a:lnTo>
                    <a:lnTo>
                      <a:pt x="700434" y="1021383"/>
                    </a:lnTo>
                    <a:lnTo>
                      <a:pt x="700434" y="989086"/>
                    </a:lnTo>
                    <a:lnTo>
                      <a:pt x="678230" y="989086"/>
                    </a:lnTo>
                    <a:lnTo>
                      <a:pt x="678230" y="954771"/>
                    </a:lnTo>
                    <a:lnTo>
                      <a:pt x="654008" y="954771"/>
                    </a:lnTo>
                    <a:lnTo>
                      <a:pt x="654008" y="922474"/>
                    </a:lnTo>
                    <a:lnTo>
                      <a:pt x="631804" y="922474"/>
                    </a:lnTo>
                    <a:lnTo>
                      <a:pt x="631804" y="886140"/>
                    </a:lnTo>
                    <a:lnTo>
                      <a:pt x="605563" y="886140"/>
                    </a:lnTo>
                    <a:lnTo>
                      <a:pt x="605563" y="837695"/>
                    </a:lnTo>
                    <a:lnTo>
                      <a:pt x="595470" y="837695"/>
                    </a:lnTo>
                    <a:lnTo>
                      <a:pt x="595470" y="815491"/>
                    </a:lnTo>
                    <a:lnTo>
                      <a:pt x="565192" y="815491"/>
                    </a:lnTo>
                    <a:lnTo>
                      <a:pt x="565192" y="754935"/>
                    </a:lnTo>
                    <a:lnTo>
                      <a:pt x="547025" y="754935"/>
                    </a:lnTo>
                    <a:lnTo>
                      <a:pt x="547025" y="716583"/>
                    </a:lnTo>
                    <a:lnTo>
                      <a:pt x="520784" y="716583"/>
                    </a:lnTo>
                    <a:lnTo>
                      <a:pt x="520784" y="682268"/>
                    </a:lnTo>
                    <a:lnTo>
                      <a:pt x="492524" y="682268"/>
                    </a:lnTo>
                    <a:lnTo>
                      <a:pt x="492524" y="643915"/>
                    </a:lnTo>
                    <a:lnTo>
                      <a:pt x="470320" y="643915"/>
                    </a:lnTo>
                    <a:lnTo>
                      <a:pt x="470320" y="611619"/>
                    </a:lnTo>
                    <a:lnTo>
                      <a:pt x="446098" y="611619"/>
                    </a:lnTo>
                    <a:lnTo>
                      <a:pt x="446098" y="573266"/>
                    </a:lnTo>
                    <a:lnTo>
                      <a:pt x="427931" y="573266"/>
                    </a:lnTo>
                    <a:lnTo>
                      <a:pt x="427931" y="534914"/>
                    </a:lnTo>
                    <a:lnTo>
                      <a:pt x="401690" y="534914"/>
                    </a:lnTo>
                    <a:lnTo>
                      <a:pt x="401690" y="508673"/>
                    </a:lnTo>
                    <a:lnTo>
                      <a:pt x="379486" y="508673"/>
                    </a:lnTo>
                    <a:lnTo>
                      <a:pt x="379486" y="444079"/>
                    </a:lnTo>
                    <a:lnTo>
                      <a:pt x="349208" y="444079"/>
                    </a:lnTo>
                    <a:lnTo>
                      <a:pt x="349208" y="421876"/>
                    </a:lnTo>
                    <a:lnTo>
                      <a:pt x="331041" y="421876"/>
                    </a:lnTo>
                    <a:lnTo>
                      <a:pt x="331041" y="385542"/>
                    </a:lnTo>
                    <a:lnTo>
                      <a:pt x="298744" y="385542"/>
                    </a:lnTo>
                    <a:lnTo>
                      <a:pt x="298744" y="347189"/>
                    </a:lnTo>
                    <a:lnTo>
                      <a:pt x="270485" y="347189"/>
                    </a:lnTo>
                    <a:lnTo>
                      <a:pt x="270485" y="316911"/>
                    </a:lnTo>
                    <a:lnTo>
                      <a:pt x="244243" y="316911"/>
                    </a:lnTo>
                    <a:lnTo>
                      <a:pt x="244243" y="284615"/>
                    </a:lnTo>
                    <a:lnTo>
                      <a:pt x="211947" y="284615"/>
                    </a:lnTo>
                    <a:lnTo>
                      <a:pt x="211947" y="250299"/>
                    </a:lnTo>
                    <a:lnTo>
                      <a:pt x="197817" y="250299"/>
                    </a:lnTo>
                    <a:lnTo>
                      <a:pt x="197817" y="215984"/>
                    </a:lnTo>
                    <a:lnTo>
                      <a:pt x="167539" y="215984"/>
                    </a:lnTo>
                    <a:lnTo>
                      <a:pt x="167539" y="173595"/>
                    </a:lnTo>
                    <a:lnTo>
                      <a:pt x="139279" y="173595"/>
                    </a:lnTo>
                    <a:lnTo>
                      <a:pt x="139279" y="153409"/>
                    </a:lnTo>
                    <a:lnTo>
                      <a:pt x="111020" y="153409"/>
                    </a:lnTo>
                    <a:lnTo>
                      <a:pt x="111020" y="102946"/>
                    </a:lnTo>
                    <a:lnTo>
                      <a:pt x="82760" y="102946"/>
                    </a:lnTo>
                    <a:lnTo>
                      <a:pt x="82760" y="70649"/>
                    </a:lnTo>
                    <a:lnTo>
                      <a:pt x="56519" y="70649"/>
                    </a:lnTo>
                    <a:lnTo>
                      <a:pt x="56519" y="32297"/>
                    </a:lnTo>
                    <a:lnTo>
                      <a:pt x="32296" y="32297"/>
                    </a:lnTo>
                    <a:lnTo>
                      <a:pt x="32296" y="16148"/>
                    </a:lnTo>
                    <a:lnTo>
                      <a:pt x="16148" y="16148"/>
                    </a:lnTo>
                    <a:lnTo>
                      <a:pt x="1614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7" name="Group 66">
                <a:extLst>
                  <a:ext uri="{FF2B5EF4-FFF2-40B4-BE49-F238E27FC236}">
                    <a16:creationId xmlns:a16="http://schemas.microsoft.com/office/drawing/2014/main" id="{342AF7AC-3C76-4DE4-9A90-E9F0561C7245}"/>
                  </a:ext>
                </a:extLst>
              </p:cNvPr>
              <p:cNvGrpSpPr/>
              <p:nvPr/>
            </p:nvGrpSpPr>
            <p:grpSpPr>
              <a:xfrm>
                <a:off x="1145641" y="1774197"/>
                <a:ext cx="4537069" cy="3056472"/>
                <a:chOff x="1145641" y="1774197"/>
                <a:chExt cx="4537069" cy="3056472"/>
              </a:xfrm>
            </p:grpSpPr>
            <p:grpSp>
              <p:nvGrpSpPr>
                <p:cNvPr id="76" name="Group 75">
                  <a:extLst>
                    <a:ext uri="{FF2B5EF4-FFF2-40B4-BE49-F238E27FC236}">
                      <a16:creationId xmlns:a16="http://schemas.microsoft.com/office/drawing/2014/main" id="{9D655E63-3D70-446C-9EC9-E2512CD572B5}"/>
                    </a:ext>
                  </a:extLst>
                </p:cNvPr>
                <p:cNvGrpSpPr/>
                <p:nvPr/>
              </p:nvGrpSpPr>
              <p:grpSpPr>
                <a:xfrm>
                  <a:off x="1290633" y="1927655"/>
                  <a:ext cx="4392077" cy="2903014"/>
                  <a:chOff x="1290633" y="1927655"/>
                  <a:chExt cx="4392077" cy="2903014"/>
                </a:xfrm>
              </p:grpSpPr>
              <p:grpSp>
                <p:nvGrpSpPr>
                  <p:cNvPr id="80" name="Group 79">
                    <a:extLst>
                      <a:ext uri="{FF2B5EF4-FFF2-40B4-BE49-F238E27FC236}">
                        <a16:creationId xmlns:a16="http://schemas.microsoft.com/office/drawing/2014/main" id="{8615C34A-232A-4A04-B764-318AADD5876D}"/>
                      </a:ext>
                    </a:extLst>
                  </p:cNvPr>
                  <p:cNvGrpSpPr/>
                  <p:nvPr/>
                </p:nvGrpSpPr>
                <p:grpSpPr>
                  <a:xfrm>
                    <a:off x="3464518" y="4320630"/>
                    <a:ext cx="2218192" cy="510039"/>
                    <a:chOff x="3464518" y="4320630"/>
                    <a:chExt cx="2218192" cy="510039"/>
                  </a:xfrm>
                </p:grpSpPr>
                <p:sp>
                  <p:nvSpPr>
                    <p:cNvPr id="107" name="Oval 106">
                      <a:extLst>
                        <a:ext uri="{FF2B5EF4-FFF2-40B4-BE49-F238E27FC236}">
                          <a16:creationId xmlns:a16="http://schemas.microsoft.com/office/drawing/2014/main" id="{95FA79A3-49F7-4EBA-B04D-64076F3D06E9}"/>
                        </a:ext>
                      </a:extLst>
                    </p:cNvPr>
                    <p:cNvSpPr/>
                    <p:nvPr/>
                  </p:nvSpPr>
                  <p:spPr bwMode="auto">
                    <a:xfrm>
                      <a:off x="3464518" y="432063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093F22DF-1128-45DD-8367-37BFD2047061}"/>
                        </a:ext>
                      </a:extLst>
                    </p:cNvPr>
                    <p:cNvSpPr/>
                    <p:nvPr/>
                  </p:nvSpPr>
                  <p:spPr bwMode="auto">
                    <a:xfrm>
                      <a:off x="3477218" y="432063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DF467BDF-1B5D-4D41-A947-F3E6CC0A6241}"/>
                        </a:ext>
                      </a:extLst>
                    </p:cNvPr>
                    <p:cNvSpPr/>
                    <p:nvPr/>
                  </p:nvSpPr>
                  <p:spPr bwMode="auto">
                    <a:xfrm>
                      <a:off x="3482510" y="433333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37A52FAB-2119-43A9-8D2D-F570A7BAADDE}"/>
                        </a:ext>
                      </a:extLst>
                    </p:cNvPr>
                    <p:cNvSpPr/>
                    <p:nvPr/>
                  </p:nvSpPr>
                  <p:spPr bwMode="auto">
                    <a:xfrm>
                      <a:off x="3497327" y="434285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529D69EB-DD72-425C-AE39-9E8CBF1F6377}"/>
                        </a:ext>
                      </a:extLst>
                    </p:cNvPr>
                    <p:cNvSpPr/>
                    <p:nvPr/>
                  </p:nvSpPr>
                  <p:spPr bwMode="auto">
                    <a:xfrm>
                      <a:off x="3507910" y="435661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03B110F1-FA6C-4A09-8048-A8FFAF973691}"/>
                        </a:ext>
                      </a:extLst>
                    </p:cNvPr>
                    <p:cNvSpPr/>
                    <p:nvPr/>
                  </p:nvSpPr>
                  <p:spPr bwMode="auto">
                    <a:xfrm>
                      <a:off x="3513202" y="435449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76ADCB4-FA16-4AD5-9454-C5C779CB9ECA}"/>
                        </a:ext>
                      </a:extLst>
                    </p:cNvPr>
                    <p:cNvSpPr/>
                    <p:nvPr/>
                  </p:nvSpPr>
                  <p:spPr bwMode="auto">
                    <a:xfrm>
                      <a:off x="3546010" y="435238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C5611965-917D-4D1F-930B-6765C66D354A}"/>
                        </a:ext>
                      </a:extLst>
                    </p:cNvPr>
                    <p:cNvSpPr/>
                    <p:nvPr/>
                  </p:nvSpPr>
                  <p:spPr bwMode="auto">
                    <a:xfrm>
                      <a:off x="3551302" y="435978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FA2D41AA-62D1-4292-B14B-BC715B2C6372}"/>
                        </a:ext>
                      </a:extLst>
                    </p:cNvPr>
                    <p:cNvSpPr/>
                    <p:nvPr/>
                  </p:nvSpPr>
                  <p:spPr bwMode="auto">
                    <a:xfrm>
                      <a:off x="3561886" y="437777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5E65A914-38AC-44A4-A5B5-2730C61B817A}"/>
                        </a:ext>
                      </a:extLst>
                    </p:cNvPr>
                    <p:cNvSpPr/>
                    <p:nvPr/>
                  </p:nvSpPr>
                  <p:spPr bwMode="auto">
                    <a:xfrm>
                      <a:off x="3583053" y="43820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38436008-1411-40CA-8370-B2F98CD034CF}"/>
                        </a:ext>
                      </a:extLst>
                    </p:cNvPr>
                    <p:cNvSpPr/>
                    <p:nvPr/>
                  </p:nvSpPr>
                  <p:spPr bwMode="auto">
                    <a:xfrm>
                      <a:off x="3599986" y="439047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30664B75-1439-4EDA-A72F-7DB95D8EA21B}"/>
                        </a:ext>
                      </a:extLst>
                    </p:cNvPr>
                    <p:cNvSpPr/>
                    <p:nvPr/>
                  </p:nvSpPr>
                  <p:spPr bwMode="auto">
                    <a:xfrm>
                      <a:off x="3613744" y="4394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3D01E59E-FA87-4D28-AC11-535D375CB22C}"/>
                        </a:ext>
                      </a:extLst>
                    </p:cNvPr>
                    <p:cNvSpPr/>
                    <p:nvPr/>
                  </p:nvSpPr>
                  <p:spPr bwMode="auto">
                    <a:xfrm>
                      <a:off x="3624327" y="4394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2A69E4D0-DEF5-4BB8-BB5A-F6439400B26B}"/>
                        </a:ext>
                      </a:extLst>
                    </p:cNvPr>
                    <p:cNvSpPr/>
                    <p:nvPr/>
                  </p:nvSpPr>
                  <p:spPr bwMode="auto">
                    <a:xfrm>
                      <a:off x="3635969" y="4395771"/>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4D4596D6-CECC-4B0C-87A0-E1290492E6F7}"/>
                        </a:ext>
                      </a:extLst>
                    </p:cNvPr>
                    <p:cNvSpPr/>
                    <p:nvPr/>
                  </p:nvSpPr>
                  <p:spPr bwMode="auto">
                    <a:xfrm>
                      <a:off x="3646553" y="439788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2C8FB145-B0AF-4946-8F1E-F5FD220E4AE7}"/>
                        </a:ext>
                      </a:extLst>
                    </p:cNvPr>
                    <p:cNvSpPr/>
                    <p:nvPr/>
                  </p:nvSpPr>
                  <p:spPr bwMode="auto">
                    <a:xfrm>
                      <a:off x="3653961" y="439788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25D80CFC-2F4D-475F-ACA5-E672AFA5743A}"/>
                        </a:ext>
                      </a:extLst>
                    </p:cNvPr>
                    <p:cNvSpPr/>
                    <p:nvPr/>
                  </p:nvSpPr>
                  <p:spPr bwMode="auto">
                    <a:xfrm>
                      <a:off x="3662427" y="439788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79D23339-6C62-4901-8563-7A86C6BCDFA1}"/>
                        </a:ext>
                      </a:extLst>
                    </p:cNvPr>
                    <p:cNvSpPr/>
                    <p:nvPr/>
                  </p:nvSpPr>
                  <p:spPr bwMode="auto">
                    <a:xfrm>
                      <a:off x="3671952" y="439788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727E1AF-4329-4802-A868-7070E2930595}"/>
                        </a:ext>
                      </a:extLst>
                    </p:cNvPr>
                    <p:cNvSpPr/>
                    <p:nvPr/>
                  </p:nvSpPr>
                  <p:spPr bwMode="auto">
                    <a:xfrm>
                      <a:off x="3685710" y="43989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C1D43520-3D66-4312-A3AE-91BA0449148F}"/>
                        </a:ext>
                      </a:extLst>
                    </p:cNvPr>
                    <p:cNvSpPr/>
                    <p:nvPr/>
                  </p:nvSpPr>
                  <p:spPr bwMode="auto">
                    <a:xfrm>
                      <a:off x="3695235" y="440529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290C8FC5-DF7B-4FC8-AD56-637A1E93800E}"/>
                        </a:ext>
                      </a:extLst>
                    </p:cNvPr>
                    <p:cNvSpPr/>
                    <p:nvPr/>
                  </p:nvSpPr>
                  <p:spPr bwMode="auto">
                    <a:xfrm>
                      <a:off x="3712169" y="440423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B713572A-FA19-4F47-9270-5C74AC635400}"/>
                        </a:ext>
                      </a:extLst>
                    </p:cNvPr>
                    <p:cNvSpPr/>
                    <p:nvPr/>
                  </p:nvSpPr>
                  <p:spPr bwMode="auto">
                    <a:xfrm>
                      <a:off x="3720636" y="440423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D5D3FB40-7B9D-4F10-8C67-B3E50BEB2023}"/>
                        </a:ext>
                      </a:extLst>
                    </p:cNvPr>
                    <p:cNvSpPr/>
                    <p:nvPr/>
                  </p:nvSpPr>
                  <p:spPr bwMode="auto">
                    <a:xfrm>
                      <a:off x="3735452" y="440423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2618F6ED-2298-4B94-9631-579D2270CAF2}"/>
                        </a:ext>
                      </a:extLst>
                    </p:cNvPr>
                    <p:cNvSpPr/>
                    <p:nvPr/>
                  </p:nvSpPr>
                  <p:spPr bwMode="auto">
                    <a:xfrm>
                      <a:off x="3754502" y="442328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E1A0B6F5-B06C-4C4D-9728-65C7D2606781}"/>
                        </a:ext>
                      </a:extLst>
                    </p:cNvPr>
                    <p:cNvSpPr/>
                    <p:nvPr/>
                  </p:nvSpPr>
                  <p:spPr bwMode="auto">
                    <a:xfrm>
                      <a:off x="3765085" y="442963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FF84AD24-D65B-4E78-A8DF-E7FDFBCF263C}"/>
                        </a:ext>
                      </a:extLst>
                    </p:cNvPr>
                    <p:cNvSpPr/>
                    <p:nvPr/>
                  </p:nvSpPr>
                  <p:spPr bwMode="auto">
                    <a:xfrm>
                      <a:off x="3775668" y="442963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FDA8A1A2-3BAD-4E43-BBF9-DA398AFEE072}"/>
                        </a:ext>
                      </a:extLst>
                    </p:cNvPr>
                    <p:cNvSpPr/>
                    <p:nvPr/>
                  </p:nvSpPr>
                  <p:spPr bwMode="auto">
                    <a:xfrm>
                      <a:off x="3796835" y="444021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EA704099-7289-4771-BB28-470E67E55CE4}"/>
                        </a:ext>
                      </a:extLst>
                    </p:cNvPr>
                    <p:cNvSpPr/>
                    <p:nvPr/>
                  </p:nvSpPr>
                  <p:spPr bwMode="auto">
                    <a:xfrm>
                      <a:off x="3808477" y="444021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CA7D8F08-AB59-4BBD-98C4-4BD15BE2D420}"/>
                        </a:ext>
                      </a:extLst>
                    </p:cNvPr>
                    <p:cNvSpPr/>
                    <p:nvPr/>
                  </p:nvSpPr>
                  <p:spPr bwMode="auto">
                    <a:xfrm>
                      <a:off x="3824352" y="444762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F65B1AAF-4DE7-43C9-91A9-9EFA403CA78D}"/>
                        </a:ext>
                      </a:extLst>
                    </p:cNvPr>
                    <p:cNvSpPr/>
                    <p:nvPr/>
                  </p:nvSpPr>
                  <p:spPr bwMode="auto">
                    <a:xfrm>
                      <a:off x="3832819" y="44497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D9C93069-B596-43CE-9C13-C2D700EF58A1}"/>
                        </a:ext>
                      </a:extLst>
                    </p:cNvPr>
                    <p:cNvSpPr/>
                    <p:nvPr/>
                  </p:nvSpPr>
                  <p:spPr bwMode="auto">
                    <a:xfrm>
                      <a:off x="3847636" y="446350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7EB475D2-7F27-4579-A358-F90796CC0A15}"/>
                        </a:ext>
                      </a:extLst>
                    </p:cNvPr>
                    <p:cNvSpPr/>
                    <p:nvPr/>
                  </p:nvSpPr>
                  <p:spPr bwMode="auto">
                    <a:xfrm>
                      <a:off x="3860336" y="447937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C90172B5-B077-4C24-B748-65AF352FBDA1}"/>
                        </a:ext>
                      </a:extLst>
                    </p:cNvPr>
                    <p:cNvSpPr/>
                    <p:nvPr/>
                  </p:nvSpPr>
                  <p:spPr bwMode="auto">
                    <a:xfrm>
                      <a:off x="3887852" y="447832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7552846C-9FFA-433E-8776-31A60A14BC22}"/>
                        </a:ext>
                      </a:extLst>
                    </p:cNvPr>
                    <p:cNvSpPr/>
                    <p:nvPr/>
                  </p:nvSpPr>
                  <p:spPr bwMode="auto">
                    <a:xfrm>
                      <a:off x="3959819" y="45005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C1B6E4DA-D9F2-4CAB-8EC0-798D94000916}"/>
                        </a:ext>
                      </a:extLst>
                    </p:cNvPr>
                    <p:cNvSpPr/>
                    <p:nvPr/>
                  </p:nvSpPr>
                  <p:spPr bwMode="auto">
                    <a:xfrm>
                      <a:off x="3967227" y="450160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445405D6-9103-4EE0-85BD-C1970C27FD2B}"/>
                        </a:ext>
                      </a:extLst>
                    </p:cNvPr>
                    <p:cNvSpPr/>
                    <p:nvPr/>
                  </p:nvSpPr>
                  <p:spPr bwMode="auto">
                    <a:xfrm>
                      <a:off x="3983102" y="450372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E903D7A0-1717-4E3F-A7B3-BBAC3468AA3C}"/>
                        </a:ext>
                      </a:extLst>
                    </p:cNvPr>
                    <p:cNvSpPr/>
                    <p:nvPr/>
                  </p:nvSpPr>
                  <p:spPr bwMode="auto">
                    <a:xfrm>
                      <a:off x="4000035" y="450477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DDF0BC38-2103-49AD-B831-C4279D4CEA1E}"/>
                        </a:ext>
                      </a:extLst>
                    </p:cNvPr>
                    <p:cNvSpPr/>
                    <p:nvPr/>
                  </p:nvSpPr>
                  <p:spPr bwMode="auto">
                    <a:xfrm>
                      <a:off x="4018026" y="451642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E3E91920-7F29-4AC0-A198-C8772A4CEE07}"/>
                        </a:ext>
                      </a:extLst>
                    </p:cNvPr>
                    <p:cNvSpPr/>
                    <p:nvPr/>
                  </p:nvSpPr>
                  <p:spPr bwMode="auto">
                    <a:xfrm>
                      <a:off x="4042367"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98835BC7-71CA-481C-B84E-8B84BF4469A4}"/>
                        </a:ext>
                      </a:extLst>
                    </p:cNvPr>
                    <p:cNvSpPr/>
                    <p:nvPr/>
                  </p:nvSpPr>
                  <p:spPr bwMode="auto">
                    <a:xfrm>
                      <a:off x="4052950"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3F9655CA-9CB3-4E46-ABBA-E7909C927C7B}"/>
                        </a:ext>
                      </a:extLst>
                    </p:cNvPr>
                    <p:cNvSpPr/>
                    <p:nvPr/>
                  </p:nvSpPr>
                  <p:spPr bwMode="auto">
                    <a:xfrm>
                      <a:off x="4062475"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8F3C133-FBF7-4A35-8CE7-35FA01410265}"/>
                        </a:ext>
                      </a:extLst>
                    </p:cNvPr>
                    <p:cNvSpPr/>
                    <p:nvPr/>
                  </p:nvSpPr>
                  <p:spPr bwMode="auto">
                    <a:xfrm>
                      <a:off x="4076234"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CD62343A-95B7-4C4E-AD92-888AC8B3C1AF}"/>
                        </a:ext>
                      </a:extLst>
                    </p:cNvPr>
                    <p:cNvSpPr/>
                    <p:nvPr/>
                  </p:nvSpPr>
                  <p:spPr bwMode="auto">
                    <a:xfrm>
                      <a:off x="4091051"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C3E20F0-2391-4AA1-A65B-E3F14433BA93}"/>
                        </a:ext>
                      </a:extLst>
                    </p:cNvPr>
                    <p:cNvSpPr/>
                    <p:nvPr/>
                  </p:nvSpPr>
                  <p:spPr bwMode="auto">
                    <a:xfrm>
                      <a:off x="4105868"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FBCA35CA-9D11-4C8C-8510-95E3477F2DF7}"/>
                        </a:ext>
                      </a:extLst>
                    </p:cNvPr>
                    <p:cNvSpPr/>
                    <p:nvPr/>
                  </p:nvSpPr>
                  <p:spPr bwMode="auto">
                    <a:xfrm>
                      <a:off x="4118568" y="45217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B888F0F9-7FF2-444A-BEB9-95E5909FC4CD}"/>
                        </a:ext>
                      </a:extLst>
                    </p:cNvPr>
                    <p:cNvSpPr/>
                    <p:nvPr/>
                  </p:nvSpPr>
                  <p:spPr bwMode="auto">
                    <a:xfrm>
                      <a:off x="4148201" y="453017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2C75C0DE-B20E-4F39-A8F0-437F45BF5886}"/>
                        </a:ext>
                      </a:extLst>
                    </p:cNvPr>
                    <p:cNvSpPr/>
                    <p:nvPr/>
                  </p:nvSpPr>
                  <p:spPr bwMode="auto">
                    <a:xfrm>
                      <a:off x="4189476" y="454393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55DFF953-CB9C-40C3-96FB-CA869B6BDD8F}"/>
                        </a:ext>
                      </a:extLst>
                    </p:cNvPr>
                    <p:cNvSpPr/>
                    <p:nvPr/>
                  </p:nvSpPr>
                  <p:spPr bwMode="auto">
                    <a:xfrm>
                      <a:off x="4205351" y="455346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98FE0613-ACA0-4CAF-ABCF-324183BFF6E4}"/>
                        </a:ext>
                      </a:extLst>
                    </p:cNvPr>
                    <p:cNvSpPr/>
                    <p:nvPr/>
                  </p:nvSpPr>
                  <p:spPr bwMode="auto">
                    <a:xfrm>
                      <a:off x="4227576" y="4559812"/>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2EB88AB5-D6AF-4290-B540-60E455CB5F5B}"/>
                        </a:ext>
                      </a:extLst>
                    </p:cNvPr>
                    <p:cNvSpPr/>
                    <p:nvPr/>
                  </p:nvSpPr>
                  <p:spPr bwMode="auto">
                    <a:xfrm>
                      <a:off x="4255093" y="45651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A6E35176-BFA3-455B-8453-660DC38619F2}"/>
                        </a:ext>
                      </a:extLst>
                    </p:cNvPr>
                    <p:cNvSpPr/>
                    <p:nvPr/>
                  </p:nvSpPr>
                  <p:spPr bwMode="auto">
                    <a:xfrm>
                      <a:off x="4276259" y="45767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F41865D8-A2A6-4DB8-84D1-47B4EE4EAF5C}"/>
                        </a:ext>
                      </a:extLst>
                    </p:cNvPr>
                    <p:cNvSpPr/>
                    <p:nvPr/>
                  </p:nvSpPr>
                  <p:spPr bwMode="auto">
                    <a:xfrm>
                      <a:off x="4321767" y="45767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27F5E95E-9510-4EFC-9AA1-994502AE2A4B}"/>
                        </a:ext>
                      </a:extLst>
                    </p:cNvPr>
                    <p:cNvSpPr/>
                    <p:nvPr/>
                  </p:nvSpPr>
                  <p:spPr bwMode="auto">
                    <a:xfrm>
                      <a:off x="4299542" y="45767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834BAAC6-CAFF-40CB-AC20-6406BF998F3A}"/>
                        </a:ext>
                      </a:extLst>
                    </p:cNvPr>
                    <p:cNvSpPr/>
                    <p:nvPr/>
                  </p:nvSpPr>
                  <p:spPr bwMode="auto">
                    <a:xfrm>
                      <a:off x="4350342" y="46032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333AC60D-6A8A-440E-AA73-81323F239A08}"/>
                        </a:ext>
                      </a:extLst>
                    </p:cNvPr>
                    <p:cNvSpPr/>
                    <p:nvPr/>
                  </p:nvSpPr>
                  <p:spPr bwMode="auto">
                    <a:xfrm>
                      <a:off x="4376800" y="46032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F3612DA8-7392-4CE1-9FF0-EFB2DBBB0614}"/>
                        </a:ext>
                      </a:extLst>
                    </p:cNvPr>
                    <p:cNvSpPr/>
                    <p:nvPr/>
                  </p:nvSpPr>
                  <p:spPr bwMode="auto">
                    <a:xfrm>
                      <a:off x="4392675" y="46032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4A9455F8-52C3-4B3B-B709-0B308D2EA492}"/>
                        </a:ext>
                      </a:extLst>
                    </p:cNvPr>
                    <p:cNvSpPr/>
                    <p:nvPr/>
                  </p:nvSpPr>
                  <p:spPr bwMode="auto">
                    <a:xfrm>
                      <a:off x="4433950" y="46032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97DFDE17-564B-4C14-827A-2AF0DBD57BDE}"/>
                        </a:ext>
                      </a:extLst>
                    </p:cNvPr>
                    <p:cNvSpPr/>
                    <p:nvPr/>
                  </p:nvSpPr>
                  <p:spPr bwMode="auto">
                    <a:xfrm>
                      <a:off x="4509092" y="461907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910D9C8-D13F-49F4-836A-0E004BE3789E}"/>
                        </a:ext>
                      </a:extLst>
                    </p:cNvPr>
                    <p:cNvSpPr/>
                    <p:nvPr/>
                  </p:nvSpPr>
                  <p:spPr bwMode="auto">
                    <a:xfrm>
                      <a:off x="4635034" y="46243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B4AA0C34-011F-46F3-85F8-A1220D1F3502}"/>
                        </a:ext>
                      </a:extLst>
                    </p:cNvPr>
                    <p:cNvSpPr/>
                    <p:nvPr/>
                  </p:nvSpPr>
                  <p:spPr bwMode="auto">
                    <a:xfrm>
                      <a:off x="4721817"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74D56DBD-E83C-4900-BE9F-8F78F998CE01}"/>
                        </a:ext>
                      </a:extLst>
                    </p:cNvPr>
                    <p:cNvSpPr/>
                    <p:nvPr/>
                  </p:nvSpPr>
                  <p:spPr bwMode="auto">
                    <a:xfrm>
                      <a:off x="4771559"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193597D7-1091-4307-8D3F-CAAA531318C3}"/>
                        </a:ext>
                      </a:extLst>
                    </p:cNvPr>
                    <p:cNvSpPr/>
                    <p:nvPr/>
                  </p:nvSpPr>
                  <p:spPr bwMode="auto">
                    <a:xfrm>
                      <a:off x="4777909"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79D307B8-7048-487C-AD24-4DD3294043A4}"/>
                        </a:ext>
                      </a:extLst>
                    </p:cNvPr>
                    <p:cNvSpPr/>
                    <p:nvPr/>
                  </p:nvSpPr>
                  <p:spPr bwMode="auto">
                    <a:xfrm>
                      <a:off x="4816009"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DC5DCE1E-0617-435D-8D7E-CA6D86F05856}"/>
                        </a:ext>
                      </a:extLst>
                    </p:cNvPr>
                    <p:cNvSpPr/>
                    <p:nvPr/>
                  </p:nvSpPr>
                  <p:spPr bwMode="auto">
                    <a:xfrm>
                      <a:off x="4869984"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F59382C6-F149-4559-B42C-0F41DD378ACF}"/>
                        </a:ext>
                      </a:extLst>
                    </p:cNvPr>
                    <p:cNvSpPr/>
                    <p:nvPr/>
                  </p:nvSpPr>
                  <p:spPr bwMode="auto">
                    <a:xfrm>
                      <a:off x="4878450"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B66BFAF8-BFB9-46BD-9F94-97571D9E9798}"/>
                        </a:ext>
                      </a:extLst>
                    </p:cNvPr>
                    <p:cNvSpPr/>
                    <p:nvPr/>
                  </p:nvSpPr>
                  <p:spPr bwMode="auto">
                    <a:xfrm>
                      <a:off x="4935600"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7B790BD4-6F31-4DA5-94E8-66641E9B7B19}"/>
                        </a:ext>
                      </a:extLst>
                    </p:cNvPr>
                    <p:cNvSpPr/>
                    <p:nvPr/>
                  </p:nvSpPr>
                  <p:spPr bwMode="auto">
                    <a:xfrm>
                      <a:off x="4981109"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F9A54DA7-3616-4019-A858-2D3C8F452014}"/>
                        </a:ext>
                      </a:extLst>
                    </p:cNvPr>
                    <p:cNvSpPr/>
                    <p:nvPr/>
                  </p:nvSpPr>
                  <p:spPr bwMode="auto">
                    <a:xfrm>
                      <a:off x="5072126"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C533B60-2067-4C7B-AA4D-22E297BB1C41}"/>
                        </a:ext>
                      </a:extLst>
                    </p:cNvPr>
                    <p:cNvSpPr/>
                    <p:nvPr/>
                  </p:nvSpPr>
                  <p:spPr bwMode="auto">
                    <a:xfrm>
                      <a:off x="5083768"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8F004C11-76B7-44B6-9BA1-06E2A3CBD453}"/>
                        </a:ext>
                      </a:extLst>
                    </p:cNvPr>
                    <p:cNvSpPr/>
                    <p:nvPr/>
                  </p:nvSpPr>
                  <p:spPr bwMode="auto">
                    <a:xfrm>
                      <a:off x="5110226"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03BCF9A2-BFA2-4B79-99A1-0F9A122D906F}"/>
                        </a:ext>
                      </a:extLst>
                    </p:cNvPr>
                    <p:cNvSpPr/>
                    <p:nvPr/>
                  </p:nvSpPr>
                  <p:spPr bwMode="auto">
                    <a:xfrm>
                      <a:off x="5165260"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98BD6E16-8350-470E-879B-4464AD34C6F0}"/>
                        </a:ext>
                      </a:extLst>
                    </p:cNvPr>
                    <p:cNvSpPr/>
                    <p:nvPr/>
                  </p:nvSpPr>
                  <p:spPr bwMode="auto">
                    <a:xfrm>
                      <a:off x="5192777"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C47BC7A8-3587-4B39-98B3-38E514498775}"/>
                        </a:ext>
                      </a:extLst>
                    </p:cNvPr>
                    <p:cNvSpPr/>
                    <p:nvPr/>
                  </p:nvSpPr>
                  <p:spPr bwMode="auto">
                    <a:xfrm>
                      <a:off x="5202302"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3DB88CC5-AD86-4ADD-85D0-29F8F78687A4}"/>
                        </a:ext>
                      </a:extLst>
                    </p:cNvPr>
                    <p:cNvSpPr/>
                    <p:nvPr/>
                  </p:nvSpPr>
                  <p:spPr bwMode="auto">
                    <a:xfrm>
                      <a:off x="5295435"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BBF87D0D-59D6-429B-BC61-85E35B749EBD}"/>
                        </a:ext>
                      </a:extLst>
                    </p:cNvPr>
                    <p:cNvSpPr/>
                    <p:nvPr/>
                  </p:nvSpPr>
                  <p:spPr bwMode="auto">
                    <a:xfrm>
                      <a:off x="5407619"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15D797C0-9435-491D-A0E4-855BDC2FF4FF}"/>
                        </a:ext>
                      </a:extLst>
                    </p:cNvPr>
                    <p:cNvSpPr/>
                    <p:nvPr/>
                  </p:nvSpPr>
                  <p:spPr bwMode="auto">
                    <a:xfrm>
                      <a:off x="5444661"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7337A0F1-ED29-4A05-B4E2-B89948A7F9DC}"/>
                        </a:ext>
                      </a:extLst>
                    </p:cNvPr>
                    <p:cNvSpPr/>
                    <p:nvPr/>
                  </p:nvSpPr>
                  <p:spPr bwMode="auto">
                    <a:xfrm>
                      <a:off x="5542028"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15E8679E-243E-4D43-8C47-24A5213D85C9}"/>
                        </a:ext>
                      </a:extLst>
                    </p:cNvPr>
                    <p:cNvSpPr/>
                    <p:nvPr/>
                  </p:nvSpPr>
                  <p:spPr bwMode="auto">
                    <a:xfrm>
                      <a:off x="5593886" y="464977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C87C5252-11F6-4548-A683-8529856BEE8C}"/>
                        </a:ext>
                      </a:extLst>
                    </p:cNvPr>
                    <p:cNvSpPr/>
                    <p:nvPr/>
                  </p:nvSpPr>
                  <p:spPr bwMode="auto">
                    <a:xfrm>
                      <a:off x="5625636" y="477359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666A9033-0012-4E38-80A2-D38662366244}"/>
                      </a:ext>
                    </a:extLst>
                  </p:cNvPr>
                  <p:cNvGrpSpPr/>
                  <p:nvPr/>
                </p:nvGrpSpPr>
                <p:grpSpPr>
                  <a:xfrm>
                    <a:off x="1290633" y="1927655"/>
                    <a:ext cx="1774367" cy="2249684"/>
                    <a:chOff x="1290633" y="1927655"/>
                    <a:chExt cx="1774367" cy="2249684"/>
                  </a:xfrm>
                </p:grpSpPr>
                <p:sp>
                  <p:nvSpPr>
                    <p:cNvPr id="82" name="Oval 81">
                      <a:extLst>
                        <a:ext uri="{FF2B5EF4-FFF2-40B4-BE49-F238E27FC236}">
                          <a16:creationId xmlns:a16="http://schemas.microsoft.com/office/drawing/2014/main" id="{9B13BC73-7146-41D3-A1D4-39DD94E4C6E4}"/>
                        </a:ext>
                      </a:extLst>
                    </p:cNvPr>
                    <p:cNvSpPr/>
                    <p:nvPr/>
                  </p:nvSpPr>
                  <p:spPr bwMode="auto">
                    <a:xfrm>
                      <a:off x="2726199" y="395754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E6EDE256-608B-470B-80C0-56C3CC2C3B1E}"/>
                        </a:ext>
                      </a:extLst>
                    </p:cNvPr>
                    <p:cNvSpPr/>
                    <p:nvPr/>
                  </p:nvSpPr>
                  <p:spPr bwMode="auto">
                    <a:xfrm>
                      <a:off x="2625408" y="387982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06336542-B744-4E85-82DC-676C2C5AACED}"/>
                        </a:ext>
                      </a:extLst>
                    </p:cNvPr>
                    <p:cNvSpPr/>
                    <p:nvPr/>
                  </p:nvSpPr>
                  <p:spPr bwMode="auto">
                    <a:xfrm>
                      <a:off x="2881634" y="4043761"/>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0BFC1B03-D555-41E1-A2E8-E49FEE34E190}"/>
                        </a:ext>
                      </a:extLst>
                    </p:cNvPr>
                    <p:cNvSpPr/>
                    <p:nvPr/>
                  </p:nvSpPr>
                  <p:spPr bwMode="auto">
                    <a:xfrm>
                      <a:off x="3007926" y="412026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54998F75-69B4-418D-AE3B-BBD9C448D1F0}"/>
                        </a:ext>
                      </a:extLst>
                    </p:cNvPr>
                    <p:cNvSpPr/>
                    <p:nvPr/>
                  </p:nvSpPr>
                  <p:spPr bwMode="auto">
                    <a:xfrm>
                      <a:off x="2310893" y="348880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0BB9EB1B-7E15-42D9-9100-B59E0E50E711}"/>
                        </a:ext>
                      </a:extLst>
                    </p:cNvPr>
                    <p:cNvSpPr/>
                    <p:nvPr/>
                  </p:nvSpPr>
                  <p:spPr bwMode="auto">
                    <a:xfrm>
                      <a:off x="2222246" y="333458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E18BCB82-5C80-4836-8DD6-80B7BACBB692}"/>
                        </a:ext>
                      </a:extLst>
                    </p:cNvPr>
                    <p:cNvSpPr/>
                    <p:nvPr/>
                  </p:nvSpPr>
                  <p:spPr bwMode="auto">
                    <a:xfrm>
                      <a:off x="2206459" y="3315156"/>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20C88D6-F6D1-4EBC-B384-D315B2424B59}"/>
                        </a:ext>
                      </a:extLst>
                    </p:cNvPr>
                    <p:cNvSpPr/>
                    <p:nvPr/>
                  </p:nvSpPr>
                  <p:spPr bwMode="auto">
                    <a:xfrm>
                      <a:off x="2201602" y="331151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3B3930BF-9BFB-41F7-BB92-5C1A26212DD5}"/>
                        </a:ext>
                      </a:extLst>
                    </p:cNvPr>
                    <p:cNvSpPr/>
                    <p:nvPr/>
                  </p:nvSpPr>
                  <p:spPr bwMode="auto">
                    <a:xfrm>
                      <a:off x="2151814" y="3235009"/>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D23DCAA6-1225-43EE-96CA-6AB526EBC960}"/>
                        </a:ext>
                      </a:extLst>
                    </p:cNvPr>
                    <p:cNvSpPr/>
                    <p:nvPr/>
                  </p:nvSpPr>
                  <p:spPr bwMode="auto">
                    <a:xfrm>
                      <a:off x="2048595" y="309414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95BBC7F6-C5B2-4FA2-8136-76D2606CDD06}"/>
                        </a:ext>
                      </a:extLst>
                    </p:cNvPr>
                    <p:cNvSpPr/>
                    <p:nvPr/>
                  </p:nvSpPr>
                  <p:spPr bwMode="auto">
                    <a:xfrm>
                      <a:off x="1923517" y="292778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AADBFE07-AED7-4CBA-9A2D-4163C63A70F0}"/>
                        </a:ext>
                      </a:extLst>
                    </p:cNvPr>
                    <p:cNvSpPr/>
                    <p:nvPr/>
                  </p:nvSpPr>
                  <p:spPr bwMode="auto">
                    <a:xfrm>
                      <a:off x="1895587" y="284399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8AC7C702-AD84-4411-A408-2907306C18B8}"/>
                        </a:ext>
                      </a:extLst>
                    </p:cNvPr>
                    <p:cNvSpPr/>
                    <p:nvPr/>
                  </p:nvSpPr>
                  <p:spPr bwMode="auto">
                    <a:xfrm>
                      <a:off x="1794401" y="267166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FEECE66F-B615-4C22-B904-06377C3954B1}"/>
                        </a:ext>
                      </a:extLst>
                    </p:cNvPr>
                    <p:cNvSpPr/>
                    <p:nvPr/>
                  </p:nvSpPr>
                  <p:spPr bwMode="auto">
                    <a:xfrm>
                      <a:off x="1748892" y="2609221"/>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BF860249-D702-4CEC-90B2-EDB0BE77E8C5}"/>
                        </a:ext>
                      </a:extLst>
                    </p:cNvPr>
                    <p:cNvSpPr/>
                    <p:nvPr/>
                  </p:nvSpPr>
                  <p:spPr bwMode="auto">
                    <a:xfrm>
                      <a:off x="1695975" y="2518204"/>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E5F0F24B-2FDC-48BD-B28C-EED85617B2DE}"/>
                        </a:ext>
                      </a:extLst>
                    </p:cNvPr>
                    <p:cNvSpPr/>
                    <p:nvPr/>
                  </p:nvSpPr>
                  <p:spPr bwMode="auto">
                    <a:xfrm>
                      <a:off x="1651525" y="244941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AE4525BE-7EAA-4CB7-969B-D32DC031CA51}"/>
                        </a:ext>
                      </a:extLst>
                    </p:cNvPr>
                    <p:cNvSpPr/>
                    <p:nvPr/>
                  </p:nvSpPr>
                  <p:spPr bwMode="auto">
                    <a:xfrm>
                      <a:off x="1541458" y="227478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A56D8A6A-B6CC-428C-A306-88CE880D6E6C}"/>
                        </a:ext>
                      </a:extLst>
                    </p:cNvPr>
                    <p:cNvSpPr/>
                    <p:nvPr/>
                  </p:nvSpPr>
                  <p:spPr bwMode="auto">
                    <a:xfrm>
                      <a:off x="1467375" y="218271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400015B0-1646-4CAE-8170-5995ABD1076B}"/>
                        </a:ext>
                      </a:extLst>
                    </p:cNvPr>
                    <p:cNvSpPr/>
                    <p:nvPr/>
                  </p:nvSpPr>
                  <p:spPr bwMode="auto">
                    <a:xfrm>
                      <a:off x="1376359" y="2050421"/>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7AA68DC9-21C2-4E2B-84C4-56404C206EEA}"/>
                        </a:ext>
                      </a:extLst>
                    </p:cNvPr>
                    <p:cNvSpPr/>
                    <p:nvPr/>
                  </p:nvSpPr>
                  <p:spPr bwMode="auto">
                    <a:xfrm>
                      <a:off x="1366834" y="2036663"/>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4FF33DEE-2512-4B1F-89F0-C5D3144080FB}"/>
                        </a:ext>
                      </a:extLst>
                    </p:cNvPr>
                    <p:cNvSpPr/>
                    <p:nvPr/>
                  </p:nvSpPr>
                  <p:spPr bwMode="auto">
                    <a:xfrm>
                      <a:off x="1363659" y="201973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7E77CC12-236D-4D91-A3DB-3D1446482BD6}"/>
                        </a:ext>
                      </a:extLst>
                    </p:cNvPr>
                    <p:cNvSpPr/>
                    <p:nvPr/>
                  </p:nvSpPr>
                  <p:spPr bwMode="auto">
                    <a:xfrm>
                      <a:off x="1350959" y="201338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4556572F-461B-4258-9C66-D0C74597E1C6}"/>
                        </a:ext>
                      </a:extLst>
                    </p:cNvPr>
                    <p:cNvSpPr/>
                    <p:nvPr/>
                  </p:nvSpPr>
                  <p:spPr bwMode="auto">
                    <a:xfrm>
                      <a:off x="1343550" y="200385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BF77367-6A37-44F1-A7DC-635C4A3D9D18}"/>
                        </a:ext>
                      </a:extLst>
                    </p:cNvPr>
                    <p:cNvSpPr/>
                    <p:nvPr/>
                  </p:nvSpPr>
                  <p:spPr bwMode="auto">
                    <a:xfrm>
                      <a:off x="1323442" y="198480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86EAA643-9F3D-4875-B51A-10649EB3E7A9}"/>
                        </a:ext>
                      </a:extLst>
                    </p:cNvPr>
                    <p:cNvSpPr/>
                    <p:nvPr/>
                  </p:nvSpPr>
                  <p:spPr bwMode="auto">
                    <a:xfrm>
                      <a:off x="1290633" y="1927655"/>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7" name="Oval 76">
                  <a:extLst>
                    <a:ext uri="{FF2B5EF4-FFF2-40B4-BE49-F238E27FC236}">
                      <a16:creationId xmlns:a16="http://schemas.microsoft.com/office/drawing/2014/main" id="{9598CE23-59FA-4B60-989E-15965E155682}"/>
                    </a:ext>
                  </a:extLst>
                </p:cNvPr>
                <p:cNvSpPr/>
                <p:nvPr/>
              </p:nvSpPr>
              <p:spPr bwMode="auto">
                <a:xfrm>
                  <a:off x="1244066" y="1868388"/>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B656556D-CC7F-4245-8BED-30BC528C89A1}"/>
                    </a:ext>
                  </a:extLst>
                </p:cNvPr>
                <p:cNvSpPr/>
                <p:nvPr/>
              </p:nvSpPr>
              <p:spPr bwMode="auto">
                <a:xfrm>
                  <a:off x="1187974" y="1810180"/>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D2A825FA-3382-4D3D-806A-656EC94BD8F6}"/>
                    </a:ext>
                  </a:extLst>
                </p:cNvPr>
                <p:cNvSpPr/>
                <p:nvPr/>
              </p:nvSpPr>
              <p:spPr bwMode="auto">
                <a:xfrm>
                  <a:off x="1145641" y="1774197"/>
                  <a:ext cx="57074" cy="57074"/>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8" name="TextBox 67">
                <a:extLst>
                  <a:ext uri="{FF2B5EF4-FFF2-40B4-BE49-F238E27FC236}">
                    <a16:creationId xmlns:a16="http://schemas.microsoft.com/office/drawing/2014/main" id="{F9193E80-B518-4FA8-AEA1-5A023A64029A}"/>
                  </a:ext>
                </a:extLst>
              </p:cNvPr>
              <p:cNvSpPr txBox="1"/>
              <p:nvPr/>
            </p:nvSpPr>
            <p:spPr bwMode="auto">
              <a:xfrm>
                <a:off x="2209545" y="2926692"/>
                <a:ext cx="61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55%</a:t>
                </a:r>
              </a:p>
            </p:txBody>
          </p:sp>
          <p:sp>
            <p:nvSpPr>
              <p:cNvPr id="69" name="TextBox 68">
                <a:extLst>
                  <a:ext uri="{FF2B5EF4-FFF2-40B4-BE49-F238E27FC236}">
                    <a16:creationId xmlns:a16="http://schemas.microsoft.com/office/drawing/2014/main" id="{3B2CAA74-1615-46EB-B6AC-5253866FF0CD}"/>
                  </a:ext>
                </a:extLst>
              </p:cNvPr>
              <p:cNvSpPr txBox="1"/>
              <p:nvPr/>
            </p:nvSpPr>
            <p:spPr bwMode="auto">
              <a:xfrm>
                <a:off x="3341078" y="3787574"/>
                <a:ext cx="61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70" name="TextBox 69">
                <a:extLst>
                  <a:ext uri="{FF2B5EF4-FFF2-40B4-BE49-F238E27FC236}">
                    <a16:creationId xmlns:a16="http://schemas.microsoft.com/office/drawing/2014/main" id="{35CB8722-4050-4993-BBA4-04E2EC9F7E6A}"/>
                  </a:ext>
                </a:extLst>
              </p:cNvPr>
              <p:cNvSpPr txBox="1"/>
              <p:nvPr/>
            </p:nvSpPr>
            <p:spPr bwMode="auto">
              <a:xfrm>
                <a:off x="2194256" y="3932838"/>
                <a:ext cx="61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1" name="TextBox 70">
                <a:extLst>
                  <a:ext uri="{FF2B5EF4-FFF2-40B4-BE49-F238E27FC236}">
                    <a16:creationId xmlns:a16="http://schemas.microsoft.com/office/drawing/2014/main" id="{B79F00B3-A314-4846-927A-42696E5C4877}"/>
                  </a:ext>
                </a:extLst>
              </p:cNvPr>
              <p:cNvSpPr txBox="1"/>
              <p:nvPr/>
            </p:nvSpPr>
            <p:spPr bwMode="auto">
              <a:xfrm>
                <a:off x="3353311" y="4461905"/>
                <a:ext cx="61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72" name="TextBox 71">
                <a:extLst>
                  <a:ext uri="{FF2B5EF4-FFF2-40B4-BE49-F238E27FC236}">
                    <a16:creationId xmlns:a16="http://schemas.microsoft.com/office/drawing/2014/main" id="{341DA0F4-3197-4FB2-ACEC-FA9F37F8B9AD}"/>
                  </a:ext>
                </a:extLst>
              </p:cNvPr>
              <p:cNvSpPr txBox="1"/>
              <p:nvPr/>
            </p:nvSpPr>
            <p:spPr bwMode="auto">
              <a:xfrm>
                <a:off x="4647458" y="4115936"/>
                <a:ext cx="1400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CT</a:t>
                </a:r>
              </a:p>
            </p:txBody>
          </p:sp>
          <p:sp>
            <p:nvSpPr>
              <p:cNvPr id="73" name="TextBox 72">
                <a:extLst>
                  <a:ext uri="{FF2B5EF4-FFF2-40B4-BE49-F238E27FC236}">
                    <a16:creationId xmlns:a16="http://schemas.microsoft.com/office/drawing/2014/main" id="{E9F9E86B-6B06-4FEB-930A-1781DA11482A}"/>
                  </a:ext>
                </a:extLst>
              </p:cNvPr>
              <p:cNvSpPr txBox="1"/>
              <p:nvPr/>
            </p:nvSpPr>
            <p:spPr bwMode="auto">
              <a:xfrm>
                <a:off x="4886995" y="4657630"/>
                <a:ext cx="801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CT</a:t>
                </a:r>
              </a:p>
            </p:txBody>
          </p:sp>
          <p:cxnSp>
            <p:nvCxnSpPr>
              <p:cNvPr id="74" name="Straight Connector 73">
                <a:extLst>
                  <a:ext uri="{FF2B5EF4-FFF2-40B4-BE49-F238E27FC236}">
                    <a16:creationId xmlns:a16="http://schemas.microsoft.com/office/drawing/2014/main" id="{00B095C8-AC1B-4072-B135-5CE48E9BAEA8}"/>
                  </a:ext>
                </a:extLst>
              </p:cNvPr>
              <p:cNvCxnSpPr>
                <a:cxnSpLocks/>
              </p:cNvCxnSpPr>
              <p:nvPr/>
            </p:nvCxnSpPr>
            <p:spPr bwMode="auto">
              <a:xfrm>
                <a:off x="2279804" y="3238810"/>
                <a:ext cx="0" cy="1729678"/>
              </a:xfrm>
              <a:prstGeom prst="line">
                <a:avLst/>
              </a:prstGeom>
              <a:noFill/>
              <a:ln w="28575" cap="flat" cmpd="sng" algn="ctr">
                <a:solidFill>
                  <a:schemeClr val="bg1"/>
                </a:solidFill>
                <a:prstDash val="dash"/>
                <a:round/>
                <a:headEnd type="none" w="med" len="med"/>
                <a:tailEnd type="none" w="med" len="med"/>
              </a:ln>
              <a:effectLst/>
            </p:spPr>
          </p:cxnSp>
          <p:cxnSp>
            <p:nvCxnSpPr>
              <p:cNvPr id="75" name="Straight Connector 74">
                <a:extLst>
                  <a:ext uri="{FF2B5EF4-FFF2-40B4-BE49-F238E27FC236}">
                    <a16:creationId xmlns:a16="http://schemas.microsoft.com/office/drawing/2014/main" id="{748B3BB1-DEF6-4618-BBB8-287E67AF414A}"/>
                  </a:ext>
                </a:extLst>
              </p:cNvPr>
              <p:cNvCxnSpPr>
                <a:cxnSpLocks/>
              </p:cNvCxnSpPr>
              <p:nvPr/>
            </p:nvCxnSpPr>
            <p:spPr bwMode="auto">
              <a:xfrm>
                <a:off x="3407316" y="4066478"/>
                <a:ext cx="0" cy="857405"/>
              </a:xfrm>
              <a:prstGeom prst="line">
                <a:avLst/>
              </a:prstGeom>
              <a:noFill/>
              <a:ln w="28575" cap="flat" cmpd="sng" algn="ctr">
                <a:solidFill>
                  <a:schemeClr val="bg1"/>
                </a:solidFill>
                <a:prstDash val="dash"/>
                <a:round/>
                <a:headEnd type="none" w="med" len="med"/>
                <a:tailEnd type="none" w="med" len="med"/>
              </a:ln>
              <a:effectLst/>
            </p:spPr>
          </p:cxnSp>
        </p:grpSp>
      </p:grpSp>
      <p:sp>
        <p:nvSpPr>
          <p:cNvPr id="336" name="TextBox 335">
            <a:extLst>
              <a:ext uri="{FF2B5EF4-FFF2-40B4-BE49-F238E27FC236}">
                <a16:creationId xmlns:a16="http://schemas.microsoft.com/office/drawing/2014/main" id="{17936ED4-91C8-4DB7-96E6-3CDB17636D32}"/>
              </a:ext>
            </a:extLst>
          </p:cNvPr>
          <p:cNvSpPr txBox="1"/>
          <p:nvPr/>
        </p:nvSpPr>
        <p:spPr bwMode="auto">
          <a:xfrm>
            <a:off x="64431" y="5410948"/>
            <a:ext cx="1023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b="0" dirty="0">
                <a:solidFill>
                  <a:schemeClr val="accent1"/>
                </a:solidFill>
                <a:latin typeface="Calibri" panose="020F0502020204030204" pitchFamily="34" charset="0"/>
              </a:rPr>
              <a:t>Nivo + CT</a:t>
            </a:r>
          </a:p>
          <a:p>
            <a:pPr algn="r">
              <a:lnSpc>
                <a:spcPct val="100000"/>
              </a:lnSpc>
              <a:spcAft>
                <a:spcPct val="0"/>
              </a:spcAft>
              <a:buClrTx/>
              <a:buFontTx/>
              <a:buNone/>
            </a:pPr>
            <a:r>
              <a:rPr lang="en-US" sz="1200" dirty="0">
                <a:solidFill>
                  <a:schemeClr val="accent3"/>
                </a:solidFill>
                <a:latin typeface="Calibri" panose="020F0502020204030204" pitchFamily="34" charset="0"/>
              </a:rPr>
              <a:t>CT</a:t>
            </a:r>
            <a:endParaRPr lang="en-US" sz="1200" b="0" dirty="0">
              <a:solidFill>
                <a:schemeClr val="accent3"/>
              </a:solidFill>
              <a:latin typeface="Calibri" panose="020F0502020204030204" pitchFamily="34" charset="0"/>
            </a:endParaRPr>
          </a:p>
        </p:txBody>
      </p:sp>
      <p:sp>
        <p:nvSpPr>
          <p:cNvPr id="337" name="TextBox 336">
            <a:extLst>
              <a:ext uri="{FF2B5EF4-FFF2-40B4-BE49-F238E27FC236}">
                <a16:creationId xmlns:a16="http://schemas.microsoft.com/office/drawing/2014/main" id="{58879870-D8EC-48E4-9A3D-0F457DEF0098}"/>
              </a:ext>
            </a:extLst>
          </p:cNvPr>
          <p:cNvSpPr txBox="1"/>
          <p:nvPr/>
        </p:nvSpPr>
        <p:spPr bwMode="auto">
          <a:xfrm>
            <a:off x="951572" y="5410948"/>
            <a:ext cx="52608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277813" algn="l"/>
                <a:tab pos="560388" algn="l"/>
                <a:tab pos="844550" algn="l"/>
                <a:tab pos="1125538" algn="l"/>
                <a:tab pos="1409700" algn="l"/>
                <a:tab pos="1422400" algn="l"/>
                <a:tab pos="1692275" algn="l"/>
                <a:tab pos="1962150" algn="l"/>
                <a:tab pos="2257425" algn="l"/>
                <a:tab pos="2543175" algn="l"/>
                <a:tab pos="2832100" algn="l"/>
                <a:tab pos="3130550" algn="l"/>
                <a:tab pos="3411538" algn="l"/>
                <a:tab pos="3679825" algn="l"/>
                <a:tab pos="3976688" algn="l"/>
                <a:tab pos="4298950" algn="l"/>
                <a:tab pos="4572000" algn="l"/>
                <a:tab pos="4864100" algn="l"/>
              </a:tabLst>
            </a:pPr>
            <a:r>
              <a:rPr lang="en-US" sz="1200" b="0" dirty="0">
                <a:solidFill>
                  <a:schemeClr val="bg1"/>
                </a:solidFill>
                <a:latin typeface="Calibri" panose="020F0502020204030204" pitchFamily="34" charset="0"/>
              </a:rPr>
              <a:t>789	733	624	508	422	349	287	246	212	156	115	84	57	33	25	9	2	0</a:t>
            </a:r>
          </a:p>
          <a:p>
            <a:pPr>
              <a:lnSpc>
                <a:spcPct val="100000"/>
              </a:lnSpc>
              <a:spcAft>
                <a:spcPct val="0"/>
              </a:spcAft>
              <a:buClrTx/>
              <a:buFontTx/>
              <a:buNone/>
              <a:tabLst>
                <a:tab pos="277813" algn="l"/>
                <a:tab pos="560388" algn="l"/>
                <a:tab pos="844550" algn="l"/>
                <a:tab pos="1125538" algn="l"/>
                <a:tab pos="1409700" algn="l"/>
                <a:tab pos="1422400" algn="l"/>
                <a:tab pos="1692275" algn="l"/>
                <a:tab pos="1962150" algn="l"/>
                <a:tab pos="2257425" algn="l"/>
                <a:tab pos="2543175" algn="l"/>
                <a:tab pos="2862263" algn="l"/>
                <a:tab pos="3149600" algn="l"/>
                <a:tab pos="3422650" algn="l"/>
                <a:tab pos="3679825" algn="l"/>
                <a:tab pos="3976688" algn="l"/>
                <a:tab pos="4298950" algn="l"/>
                <a:tab pos="4572000" algn="l"/>
                <a:tab pos="4864100" algn="l"/>
              </a:tabLst>
            </a:pPr>
            <a:r>
              <a:rPr lang="en-US" sz="1200" b="0" dirty="0">
                <a:solidFill>
                  <a:schemeClr val="bg1"/>
                </a:solidFill>
                <a:latin typeface="Calibri" panose="020F0502020204030204" pitchFamily="34" charset="0"/>
              </a:rPr>
              <a:t>792	701	591	475	364	273	215	170	144	103	72	46	28	20	12	6	0	0</a:t>
            </a:r>
          </a:p>
        </p:txBody>
      </p:sp>
      <p:grpSp>
        <p:nvGrpSpPr>
          <p:cNvPr id="338" name="Group 337">
            <a:extLst>
              <a:ext uri="{FF2B5EF4-FFF2-40B4-BE49-F238E27FC236}">
                <a16:creationId xmlns:a16="http://schemas.microsoft.com/office/drawing/2014/main" id="{8D3101B8-4D2A-4608-9701-742194D1E78E}"/>
              </a:ext>
            </a:extLst>
          </p:cNvPr>
          <p:cNvGrpSpPr/>
          <p:nvPr/>
        </p:nvGrpSpPr>
        <p:grpSpPr>
          <a:xfrm>
            <a:off x="6040791" y="1616818"/>
            <a:ext cx="5663783" cy="3891917"/>
            <a:chOff x="6040791" y="1616818"/>
            <a:chExt cx="5663783" cy="3891917"/>
          </a:xfrm>
        </p:grpSpPr>
        <p:sp>
          <p:nvSpPr>
            <p:cNvPr id="339" name="TextBox 338">
              <a:extLst>
                <a:ext uri="{FF2B5EF4-FFF2-40B4-BE49-F238E27FC236}">
                  <a16:creationId xmlns:a16="http://schemas.microsoft.com/office/drawing/2014/main" id="{8F534F9E-C735-48F9-8A6A-137A3FE877A4}"/>
                </a:ext>
              </a:extLst>
            </p:cNvPr>
            <p:cNvSpPr txBox="1"/>
            <p:nvPr/>
          </p:nvSpPr>
          <p:spPr bwMode="auto">
            <a:xfrm rot="16200000">
              <a:off x="4847745" y="3040805"/>
              <a:ext cx="272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340" name="TextBox 339">
              <a:extLst>
                <a:ext uri="{FF2B5EF4-FFF2-40B4-BE49-F238E27FC236}">
                  <a16:creationId xmlns:a16="http://schemas.microsoft.com/office/drawing/2014/main" id="{E3515786-F2D7-4B8F-84A2-DB36914C5352}"/>
                </a:ext>
              </a:extLst>
            </p:cNvPr>
            <p:cNvSpPr txBox="1"/>
            <p:nvPr/>
          </p:nvSpPr>
          <p:spPr bwMode="auto">
            <a:xfrm>
              <a:off x="6252111" y="1616818"/>
              <a:ext cx="530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341" name="TextBox 340">
              <a:extLst>
                <a:ext uri="{FF2B5EF4-FFF2-40B4-BE49-F238E27FC236}">
                  <a16:creationId xmlns:a16="http://schemas.microsoft.com/office/drawing/2014/main" id="{373CEF9F-AC7F-4CCA-AC11-BA2556F8D754}"/>
                </a:ext>
              </a:extLst>
            </p:cNvPr>
            <p:cNvSpPr txBox="1"/>
            <p:nvPr/>
          </p:nvSpPr>
          <p:spPr bwMode="auto">
            <a:xfrm>
              <a:off x="8771127" y="5170181"/>
              <a:ext cx="8750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342" name="Freeform: Shape 341">
              <a:extLst>
                <a:ext uri="{FF2B5EF4-FFF2-40B4-BE49-F238E27FC236}">
                  <a16:creationId xmlns:a16="http://schemas.microsoft.com/office/drawing/2014/main" id="{D55CFE9B-E001-4B94-93A2-EAA79BFD16A0}"/>
                </a:ext>
              </a:extLst>
            </p:cNvPr>
            <p:cNvSpPr/>
            <p:nvPr/>
          </p:nvSpPr>
          <p:spPr bwMode="auto">
            <a:xfrm>
              <a:off x="6763400" y="1774197"/>
              <a:ext cx="4755461" cy="3170948"/>
            </a:xfrm>
            <a:custGeom>
              <a:avLst/>
              <a:gdLst>
                <a:gd name="connsiteX0" fmla="*/ 0 w 4771402"/>
                <a:gd name="connsiteY0" fmla="*/ 0 h 3469593"/>
                <a:gd name="connsiteX1" fmla="*/ 0 w 4771402"/>
                <a:gd name="connsiteY1" fmla="*/ 3469593 h 3469593"/>
                <a:gd name="connsiteX2" fmla="*/ 4771402 w 4771402"/>
                <a:gd name="connsiteY2" fmla="*/ 3469593 h 3469593"/>
              </a:gdLst>
              <a:ahLst/>
              <a:cxnLst>
                <a:cxn ang="0">
                  <a:pos x="connsiteX0" y="connsiteY0"/>
                </a:cxn>
                <a:cxn ang="0">
                  <a:pos x="connsiteX1" y="connsiteY1"/>
                </a:cxn>
                <a:cxn ang="0">
                  <a:pos x="connsiteX2" y="connsiteY2"/>
                </a:cxn>
              </a:cxnLst>
              <a:rect l="l" t="t" r="r" b="b"/>
              <a:pathLst>
                <a:path w="4771402" h="3469593">
                  <a:moveTo>
                    <a:pt x="0" y="0"/>
                  </a:moveTo>
                  <a:lnTo>
                    <a:pt x="0" y="3469593"/>
                  </a:lnTo>
                  <a:lnTo>
                    <a:pt x="4771402" y="3469593"/>
                  </a:lnTo>
                </a:path>
              </a:pathLst>
            </a:custGeom>
            <a:noFill/>
            <a:ln w="28575">
              <a:solidFill>
                <a:schemeClr val="bg1"/>
              </a:solidFill>
              <a:miter lim="800000"/>
              <a:headEnd/>
              <a:tailEnd/>
            </a:ln>
          </p:spPr>
          <p:txBody>
            <a:bodyPr rtlCol="0" anchor="ctr"/>
            <a:lstStyle/>
            <a:p>
              <a:pPr algn="ctr"/>
              <a:endParaRPr lang="en-US" dirty="0"/>
            </a:p>
          </p:txBody>
        </p:sp>
        <p:grpSp>
          <p:nvGrpSpPr>
            <p:cNvPr id="343" name="Group 342">
              <a:extLst>
                <a:ext uri="{FF2B5EF4-FFF2-40B4-BE49-F238E27FC236}">
                  <a16:creationId xmlns:a16="http://schemas.microsoft.com/office/drawing/2014/main" id="{E30F5107-D4E9-47D7-AF89-AEA14E19AB9A}"/>
                </a:ext>
              </a:extLst>
            </p:cNvPr>
            <p:cNvGrpSpPr/>
            <p:nvPr/>
          </p:nvGrpSpPr>
          <p:grpSpPr>
            <a:xfrm>
              <a:off x="6763400" y="4950849"/>
              <a:ext cx="4722862" cy="66987"/>
              <a:chOff x="6690206" y="5043054"/>
              <a:chExt cx="4722862" cy="192425"/>
            </a:xfrm>
          </p:grpSpPr>
          <p:cxnSp>
            <p:nvCxnSpPr>
              <p:cNvPr id="501" name="Straight Connector 500">
                <a:extLst>
                  <a:ext uri="{FF2B5EF4-FFF2-40B4-BE49-F238E27FC236}">
                    <a16:creationId xmlns:a16="http://schemas.microsoft.com/office/drawing/2014/main" id="{86793A4D-2951-434F-A504-D1E03E8B0CDE}"/>
                  </a:ext>
                </a:extLst>
              </p:cNvPr>
              <p:cNvCxnSpPr>
                <a:cxnSpLocks/>
              </p:cNvCxnSpPr>
              <p:nvPr/>
            </p:nvCxnSpPr>
            <p:spPr bwMode="auto">
              <a:xfrm>
                <a:off x="6690206"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A4131269-303A-4320-9D3E-33950D277243}"/>
                  </a:ext>
                </a:extLst>
              </p:cNvPr>
              <p:cNvCxnSpPr>
                <a:cxnSpLocks/>
              </p:cNvCxnSpPr>
              <p:nvPr/>
            </p:nvCxnSpPr>
            <p:spPr bwMode="auto">
              <a:xfrm>
                <a:off x="7005063"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552A539-E0FE-42E6-8916-98F4043DD411}"/>
                  </a:ext>
                </a:extLst>
              </p:cNvPr>
              <p:cNvCxnSpPr>
                <a:cxnSpLocks/>
              </p:cNvCxnSpPr>
              <p:nvPr/>
            </p:nvCxnSpPr>
            <p:spPr bwMode="auto">
              <a:xfrm>
                <a:off x="7319920"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19F2DDEA-337B-4C4D-926D-AFFC0B9989B6}"/>
                  </a:ext>
                </a:extLst>
              </p:cNvPr>
              <p:cNvCxnSpPr>
                <a:cxnSpLocks/>
              </p:cNvCxnSpPr>
              <p:nvPr/>
            </p:nvCxnSpPr>
            <p:spPr bwMode="auto">
              <a:xfrm>
                <a:off x="7634777"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5014362C-1598-4F07-9282-CACBB8EBC0DF}"/>
                  </a:ext>
                </a:extLst>
              </p:cNvPr>
              <p:cNvCxnSpPr>
                <a:cxnSpLocks/>
              </p:cNvCxnSpPr>
              <p:nvPr/>
            </p:nvCxnSpPr>
            <p:spPr bwMode="auto">
              <a:xfrm>
                <a:off x="7949634"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2FC7DC11-AEF5-4FA4-B109-8542D35A0996}"/>
                  </a:ext>
                </a:extLst>
              </p:cNvPr>
              <p:cNvCxnSpPr>
                <a:cxnSpLocks/>
              </p:cNvCxnSpPr>
              <p:nvPr/>
            </p:nvCxnSpPr>
            <p:spPr bwMode="auto">
              <a:xfrm>
                <a:off x="8264491"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8C4D7C2D-B12E-4612-98E4-D9B2C1CF06BF}"/>
                  </a:ext>
                </a:extLst>
              </p:cNvPr>
              <p:cNvCxnSpPr>
                <a:cxnSpLocks/>
              </p:cNvCxnSpPr>
              <p:nvPr/>
            </p:nvCxnSpPr>
            <p:spPr bwMode="auto">
              <a:xfrm>
                <a:off x="8579348"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74F46929-1C0A-47D5-9768-DE0125E54B5B}"/>
                  </a:ext>
                </a:extLst>
              </p:cNvPr>
              <p:cNvCxnSpPr>
                <a:cxnSpLocks/>
              </p:cNvCxnSpPr>
              <p:nvPr/>
            </p:nvCxnSpPr>
            <p:spPr bwMode="auto">
              <a:xfrm>
                <a:off x="8894205"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8506E10D-65D2-489C-9B77-AC71BBECE2CB}"/>
                  </a:ext>
                </a:extLst>
              </p:cNvPr>
              <p:cNvCxnSpPr>
                <a:cxnSpLocks/>
              </p:cNvCxnSpPr>
              <p:nvPr/>
            </p:nvCxnSpPr>
            <p:spPr bwMode="auto">
              <a:xfrm>
                <a:off x="9209062"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43312089-4345-47E0-9D36-EF0DBACFD83F}"/>
                  </a:ext>
                </a:extLst>
              </p:cNvPr>
              <p:cNvCxnSpPr>
                <a:cxnSpLocks/>
              </p:cNvCxnSpPr>
              <p:nvPr/>
            </p:nvCxnSpPr>
            <p:spPr bwMode="auto">
              <a:xfrm>
                <a:off x="9523919"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81A2A464-E36D-4C24-B185-62482D171DCB}"/>
                  </a:ext>
                </a:extLst>
              </p:cNvPr>
              <p:cNvCxnSpPr>
                <a:cxnSpLocks/>
              </p:cNvCxnSpPr>
              <p:nvPr/>
            </p:nvCxnSpPr>
            <p:spPr bwMode="auto">
              <a:xfrm>
                <a:off x="9838776"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D9B12D16-7487-47F9-9D9B-59684C8EDA90}"/>
                  </a:ext>
                </a:extLst>
              </p:cNvPr>
              <p:cNvCxnSpPr>
                <a:cxnSpLocks/>
              </p:cNvCxnSpPr>
              <p:nvPr/>
            </p:nvCxnSpPr>
            <p:spPr bwMode="auto">
              <a:xfrm>
                <a:off x="10153633"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DE5459B7-204D-4E20-955F-CB6BD243A021}"/>
                  </a:ext>
                </a:extLst>
              </p:cNvPr>
              <p:cNvCxnSpPr>
                <a:cxnSpLocks/>
              </p:cNvCxnSpPr>
              <p:nvPr/>
            </p:nvCxnSpPr>
            <p:spPr bwMode="auto">
              <a:xfrm>
                <a:off x="10468490"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3B38C43C-D8A5-44FE-8F0A-DBF1FC78D66C}"/>
                  </a:ext>
                </a:extLst>
              </p:cNvPr>
              <p:cNvCxnSpPr>
                <a:cxnSpLocks/>
              </p:cNvCxnSpPr>
              <p:nvPr/>
            </p:nvCxnSpPr>
            <p:spPr bwMode="auto">
              <a:xfrm>
                <a:off x="10783347"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1B3C2BFE-203F-4DCC-B6FA-66FB338E96CB}"/>
                  </a:ext>
                </a:extLst>
              </p:cNvPr>
              <p:cNvCxnSpPr>
                <a:cxnSpLocks/>
              </p:cNvCxnSpPr>
              <p:nvPr/>
            </p:nvCxnSpPr>
            <p:spPr bwMode="auto">
              <a:xfrm>
                <a:off x="11098204" y="5043054"/>
                <a:ext cx="0" cy="192425"/>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39A42BE9-AB11-4C04-AD23-584FAE0C0BBA}"/>
                  </a:ext>
                </a:extLst>
              </p:cNvPr>
              <p:cNvCxnSpPr>
                <a:cxnSpLocks/>
              </p:cNvCxnSpPr>
              <p:nvPr/>
            </p:nvCxnSpPr>
            <p:spPr bwMode="auto">
              <a:xfrm>
                <a:off x="11413068" y="5043054"/>
                <a:ext cx="0" cy="192425"/>
              </a:xfrm>
              <a:prstGeom prst="line">
                <a:avLst/>
              </a:prstGeom>
              <a:noFill/>
              <a:ln w="28575" cap="flat" cmpd="sng" algn="ctr">
                <a:solidFill>
                  <a:schemeClr val="bg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5A0D3EDB-78B9-43F5-A7AE-1B0DAC6507FC}"/>
                </a:ext>
              </a:extLst>
            </p:cNvPr>
            <p:cNvGrpSpPr/>
            <p:nvPr/>
          </p:nvGrpSpPr>
          <p:grpSpPr>
            <a:xfrm>
              <a:off x="6675523" y="1787400"/>
              <a:ext cx="81719" cy="3157745"/>
              <a:chOff x="6453139" y="1629403"/>
              <a:chExt cx="230909" cy="3407495"/>
            </a:xfrm>
          </p:grpSpPr>
          <p:cxnSp>
            <p:nvCxnSpPr>
              <p:cNvPr id="495" name="Straight Connector 494">
                <a:extLst>
                  <a:ext uri="{FF2B5EF4-FFF2-40B4-BE49-F238E27FC236}">
                    <a16:creationId xmlns:a16="http://schemas.microsoft.com/office/drawing/2014/main" id="{A8C01C63-0214-4C09-960E-D01FD13853DC}"/>
                  </a:ext>
                </a:extLst>
              </p:cNvPr>
              <p:cNvCxnSpPr>
                <a:cxnSpLocks/>
              </p:cNvCxnSpPr>
              <p:nvPr/>
            </p:nvCxnSpPr>
            <p:spPr bwMode="auto">
              <a:xfrm>
                <a:off x="6453139" y="5036898"/>
                <a:ext cx="230909"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25FE8A4F-8C61-4461-B01E-867DB20B2AAD}"/>
                  </a:ext>
                </a:extLst>
              </p:cNvPr>
              <p:cNvCxnSpPr>
                <a:cxnSpLocks/>
              </p:cNvCxnSpPr>
              <p:nvPr/>
            </p:nvCxnSpPr>
            <p:spPr bwMode="auto">
              <a:xfrm>
                <a:off x="6453139" y="4355399"/>
                <a:ext cx="230909"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F46E3516-769D-4779-8AD4-511F185DEDF6}"/>
                  </a:ext>
                </a:extLst>
              </p:cNvPr>
              <p:cNvCxnSpPr>
                <a:cxnSpLocks/>
              </p:cNvCxnSpPr>
              <p:nvPr/>
            </p:nvCxnSpPr>
            <p:spPr bwMode="auto">
              <a:xfrm>
                <a:off x="6453139" y="3673900"/>
                <a:ext cx="230909"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0B02AF82-B415-4136-BC62-4ECF4EEFA921}"/>
                  </a:ext>
                </a:extLst>
              </p:cNvPr>
              <p:cNvCxnSpPr>
                <a:cxnSpLocks/>
              </p:cNvCxnSpPr>
              <p:nvPr/>
            </p:nvCxnSpPr>
            <p:spPr bwMode="auto">
              <a:xfrm>
                <a:off x="6453139" y="2992401"/>
                <a:ext cx="230909"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6E94600C-8151-407C-A98D-286250BD9F53}"/>
                  </a:ext>
                </a:extLst>
              </p:cNvPr>
              <p:cNvCxnSpPr>
                <a:cxnSpLocks/>
              </p:cNvCxnSpPr>
              <p:nvPr/>
            </p:nvCxnSpPr>
            <p:spPr bwMode="auto">
              <a:xfrm>
                <a:off x="6453139" y="2310902"/>
                <a:ext cx="230909"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9E47873A-D15A-4EF5-9773-377EBE394850}"/>
                  </a:ext>
                </a:extLst>
              </p:cNvPr>
              <p:cNvCxnSpPr>
                <a:cxnSpLocks/>
              </p:cNvCxnSpPr>
              <p:nvPr/>
            </p:nvCxnSpPr>
            <p:spPr bwMode="auto">
              <a:xfrm>
                <a:off x="6453139" y="1629403"/>
                <a:ext cx="230909" cy="0"/>
              </a:xfrm>
              <a:prstGeom prst="line">
                <a:avLst/>
              </a:prstGeom>
              <a:noFill/>
              <a:ln w="28575" cap="flat" cmpd="sng" algn="ctr">
                <a:solidFill>
                  <a:schemeClr val="bg1"/>
                </a:solidFill>
                <a:prstDash val="solid"/>
                <a:round/>
                <a:headEnd type="none" w="med" len="med"/>
                <a:tailEnd type="none" w="med" len="med"/>
              </a:ln>
              <a:effectLst/>
            </p:spPr>
          </p:cxnSp>
        </p:grpSp>
        <p:sp>
          <p:nvSpPr>
            <p:cNvPr id="345" name="TextBox 344">
              <a:extLst>
                <a:ext uri="{FF2B5EF4-FFF2-40B4-BE49-F238E27FC236}">
                  <a16:creationId xmlns:a16="http://schemas.microsoft.com/office/drawing/2014/main" id="{3C2E0D15-8D34-41C9-B5B5-12CCC9CA139F}"/>
                </a:ext>
              </a:extLst>
            </p:cNvPr>
            <p:cNvSpPr txBox="1"/>
            <p:nvPr/>
          </p:nvSpPr>
          <p:spPr bwMode="auto">
            <a:xfrm>
              <a:off x="6624394" y="4955667"/>
              <a:ext cx="26547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346" name="TextBox 345">
              <a:extLst>
                <a:ext uri="{FF2B5EF4-FFF2-40B4-BE49-F238E27FC236}">
                  <a16:creationId xmlns:a16="http://schemas.microsoft.com/office/drawing/2014/main" id="{D00FD905-EB83-4BA5-A3EC-30F785871B1B}"/>
                </a:ext>
              </a:extLst>
            </p:cNvPr>
            <p:cNvSpPr txBox="1"/>
            <p:nvPr/>
          </p:nvSpPr>
          <p:spPr bwMode="auto">
            <a:xfrm>
              <a:off x="6930068" y="4955667"/>
              <a:ext cx="26547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p>
          </p:txBody>
        </p:sp>
        <p:sp>
          <p:nvSpPr>
            <p:cNvPr id="347" name="TextBox 346">
              <a:extLst>
                <a:ext uri="{FF2B5EF4-FFF2-40B4-BE49-F238E27FC236}">
                  <a16:creationId xmlns:a16="http://schemas.microsoft.com/office/drawing/2014/main" id="{22786283-7D7C-453E-B3EF-8465D2E13733}"/>
                </a:ext>
              </a:extLst>
            </p:cNvPr>
            <p:cNvSpPr txBox="1"/>
            <p:nvPr/>
          </p:nvSpPr>
          <p:spPr bwMode="auto">
            <a:xfrm>
              <a:off x="7251486" y="4955667"/>
              <a:ext cx="26547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p>
          </p:txBody>
        </p:sp>
        <p:sp>
          <p:nvSpPr>
            <p:cNvPr id="348" name="TextBox 347">
              <a:extLst>
                <a:ext uri="{FF2B5EF4-FFF2-40B4-BE49-F238E27FC236}">
                  <a16:creationId xmlns:a16="http://schemas.microsoft.com/office/drawing/2014/main" id="{8CDEE81F-B579-476A-97B1-B72FB84D0905}"/>
                </a:ext>
              </a:extLst>
            </p:cNvPr>
            <p:cNvSpPr txBox="1"/>
            <p:nvPr/>
          </p:nvSpPr>
          <p:spPr bwMode="auto">
            <a:xfrm>
              <a:off x="7551914" y="4955667"/>
              <a:ext cx="26547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9</a:t>
              </a:r>
            </a:p>
          </p:txBody>
        </p:sp>
        <p:sp>
          <p:nvSpPr>
            <p:cNvPr id="349" name="TextBox 348">
              <a:extLst>
                <a:ext uri="{FF2B5EF4-FFF2-40B4-BE49-F238E27FC236}">
                  <a16:creationId xmlns:a16="http://schemas.microsoft.com/office/drawing/2014/main" id="{DA2924FA-9EB6-48C0-9F26-BF1ED5EA613F}"/>
                </a:ext>
              </a:extLst>
            </p:cNvPr>
            <p:cNvSpPr txBox="1"/>
            <p:nvPr/>
          </p:nvSpPr>
          <p:spPr bwMode="auto">
            <a:xfrm>
              <a:off x="7822168"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350" name="TextBox 349">
              <a:extLst>
                <a:ext uri="{FF2B5EF4-FFF2-40B4-BE49-F238E27FC236}">
                  <a16:creationId xmlns:a16="http://schemas.microsoft.com/office/drawing/2014/main" id="{5194DF6E-66CD-4D2F-A681-100654B1EA2A}"/>
                </a:ext>
              </a:extLst>
            </p:cNvPr>
            <p:cNvSpPr txBox="1"/>
            <p:nvPr/>
          </p:nvSpPr>
          <p:spPr bwMode="auto">
            <a:xfrm>
              <a:off x="8152769"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p>
          </p:txBody>
        </p:sp>
        <p:sp>
          <p:nvSpPr>
            <p:cNvPr id="351" name="TextBox 350">
              <a:extLst>
                <a:ext uri="{FF2B5EF4-FFF2-40B4-BE49-F238E27FC236}">
                  <a16:creationId xmlns:a16="http://schemas.microsoft.com/office/drawing/2014/main" id="{A7208037-2D15-4798-BDD3-766C9B4605A5}"/>
                </a:ext>
              </a:extLst>
            </p:cNvPr>
            <p:cNvSpPr txBox="1"/>
            <p:nvPr/>
          </p:nvSpPr>
          <p:spPr bwMode="auto">
            <a:xfrm>
              <a:off x="8455820"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a:t>
              </a:r>
            </a:p>
          </p:txBody>
        </p:sp>
        <p:sp>
          <p:nvSpPr>
            <p:cNvPr id="352" name="TextBox 351">
              <a:extLst>
                <a:ext uri="{FF2B5EF4-FFF2-40B4-BE49-F238E27FC236}">
                  <a16:creationId xmlns:a16="http://schemas.microsoft.com/office/drawing/2014/main" id="{24588E56-4D8D-4B19-9480-F869755CF32F}"/>
                </a:ext>
              </a:extLst>
            </p:cNvPr>
            <p:cNvSpPr txBox="1"/>
            <p:nvPr/>
          </p:nvSpPr>
          <p:spPr bwMode="auto">
            <a:xfrm>
              <a:off x="8781173"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21</a:t>
              </a:r>
            </a:p>
          </p:txBody>
        </p:sp>
        <p:sp>
          <p:nvSpPr>
            <p:cNvPr id="353" name="TextBox 352">
              <a:extLst>
                <a:ext uri="{FF2B5EF4-FFF2-40B4-BE49-F238E27FC236}">
                  <a16:creationId xmlns:a16="http://schemas.microsoft.com/office/drawing/2014/main" id="{118507AC-58E1-41A6-9D75-755C9CEF03C5}"/>
                </a:ext>
              </a:extLst>
            </p:cNvPr>
            <p:cNvSpPr txBox="1"/>
            <p:nvPr/>
          </p:nvSpPr>
          <p:spPr bwMode="auto">
            <a:xfrm>
              <a:off x="9086848"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p>
          </p:txBody>
        </p:sp>
        <p:sp>
          <p:nvSpPr>
            <p:cNvPr id="354" name="TextBox 353">
              <a:extLst>
                <a:ext uri="{FF2B5EF4-FFF2-40B4-BE49-F238E27FC236}">
                  <a16:creationId xmlns:a16="http://schemas.microsoft.com/office/drawing/2014/main" id="{5D191F42-74A7-4F8B-BC76-04766C15F4AE}"/>
                </a:ext>
              </a:extLst>
            </p:cNvPr>
            <p:cNvSpPr txBox="1"/>
            <p:nvPr/>
          </p:nvSpPr>
          <p:spPr bwMode="auto">
            <a:xfrm>
              <a:off x="9403018"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27</a:t>
              </a:r>
            </a:p>
          </p:txBody>
        </p:sp>
        <p:sp>
          <p:nvSpPr>
            <p:cNvPr id="355" name="TextBox 354">
              <a:extLst>
                <a:ext uri="{FF2B5EF4-FFF2-40B4-BE49-F238E27FC236}">
                  <a16:creationId xmlns:a16="http://schemas.microsoft.com/office/drawing/2014/main" id="{17913DF8-75C0-42D7-9DD0-B018B697EB9B}"/>
                </a:ext>
              </a:extLst>
            </p:cNvPr>
            <p:cNvSpPr txBox="1"/>
            <p:nvPr/>
          </p:nvSpPr>
          <p:spPr bwMode="auto">
            <a:xfrm>
              <a:off x="9721811"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356" name="TextBox 355">
              <a:extLst>
                <a:ext uri="{FF2B5EF4-FFF2-40B4-BE49-F238E27FC236}">
                  <a16:creationId xmlns:a16="http://schemas.microsoft.com/office/drawing/2014/main" id="{8DA3BBD3-79AB-4FC0-909A-C993C30D4CC4}"/>
                </a:ext>
              </a:extLst>
            </p:cNvPr>
            <p:cNvSpPr txBox="1"/>
            <p:nvPr/>
          </p:nvSpPr>
          <p:spPr bwMode="auto">
            <a:xfrm>
              <a:off x="10032733"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33</a:t>
              </a:r>
            </a:p>
          </p:txBody>
        </p:sp>
        <p:sp>
          <p:nvSpPr>
            <p:cNvPr id="357" name="TextBox 356">
              <a:extLst>
                <a:ext uri="{FF2B5EF4-FFF2-40B4-BE49-F238E27FC236}">
                  <a16:creationId xmlns:a16="http://schemas.microsoft.com/office/drawing/2014/main" id="{3E64057C-9A7C-4D2B-99E2-228A5AC803C1}"/>
                </a:ext>
              </a:extLst>
            </p:cNvPr>
            <p:cNvSpPr txBox="1"/>
            <p:nvPr/>
          </p:nvSpPr>
          <p:spPr bwMode="auto">
            <a:xfrm>
              <a:off x="10341032"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p>
          </p:txBody>
        </p:sp>
        <p:sp>
          <p:nvSpPr>
            <p:cNvPr id="358" name="TextBox 357">
              <a:extLst>
                <a:ext uri="{FF2B5EF4-FFF2-40B4-BE49-F238E27FC236}">
                  <a16:creationId xmlns:a16="http://schemas.microsoft.com/office/drawing/2014/main" id="{42372C42-2D2D-46A2-9B6C-EC002093DD6A}"/>
                </a:ext>
              </a:extLst>
            </p:cNvPr>
            <p:cNvSpPr txBox="1"/>
            <p:nvPr/>
          </p:nvSpPr>
          <p:spPr bwMode="auto">
            <a:xfrm>
              <a:off x="10663762"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39</a:t>
              </a:r>
            </a:p>
          </p:txBody>
        </p:sp>
        <p:sp>
          <p:nvSpPr>
            <p:cNvPr id="359" name="TextBox 358">
              <a:extLst>
                <a:ext uri="{FF2B5EF4-FFF2-40B4-BE49-F238E27FC236}">
                  <a16:creationId xmlns:a16="http://schemas.microsoft.com/office/drawing/2014/main" id="{5F96B6A9-CF25-48B7-B656-D94E1B850072}"/>
                </a:ext>
              </a:extLst>
            </p:cNvPr>
            <p:cNvSpPr txBox="1"/>
            <p:nvPr/>
          </p:nvSpPr>
          <p:spPr bwMode="auto">
            <a:xfrm>
              <a:off x="10979932"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p>
          </p:txBody>
        </p:sp>
        <p:sp>
          <p:nvSpPr>
            <p:cNvPr id="360" name="TextBox 359">
              <a:extLst>
                <a:ext uri="{FF2B5EF4-FFF2-40B4-BE49-F238E27FC236}">
                  <a16:creationId xmlns:a16="http://schemas.microsoft.com/office/drawing/2014/main" id="{A679CB83-75FE-4E6C-91E8-B344CE95FEFB}"/>
                </a:ext>
              </a:extLst>
            </p:cNvPr>
            <p:cNvSpPr txBox="1"/>
            <p:nvPr/>
          </p:nvSpPr>
          <p:spPr bwMode="auto">
            <a:xfrm>
              <a:off x="11284295" y="4955667"/>
              <a:ext cx="42027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45</a:t>
              </a:r>
            </a:p>
          </p:txBody>
        </p:sp>
        <p:sp>
          <p:nvSpPr>
            <p:cNvPr id="361" name="TextBox 360">
              <a:extLst>
                <a:ext uri="{FF2B5EF4-FFF2-40B4-BE49-F238E27FC236}">
                  <a16:creationId xmlns:a16="http://schemas.microsoft.com/office/drawing/2014/main" id="{ED5FA144-3404-40E7-AB66-BA6336BAD6A0}"/>
                </a:ext>
              </a:extLst>
            </p:cNvPr>
            <p:cNvSpPr txBox="1"/>
            <p:nvPr/>
          </p:nvSpPr>
          <p:spPr bwMode="auto">
            <a:xfrm>
              <a:off x="6457781" y="4791541"/>
              <a:ext cx="26547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362" name="TextBox 361">
              <a:extLst>
                <a:ext uri="{FF2B5EF4-FFF2-40B4-BE49-F238E27FC236}">
                  <a16:creationId xmlns:a16="http://schemas.microsoft.com/office/drawing/2014/main" id="{F2F3576F-4BB8-4581-AA1B-456AA98F3D50}"/>
                </a:ext>
              </a:extLst>
            </p:cNvPr>
            <p:cNvSpPr txBox="1"/>
            <p:nvPr/>
          </p:nvSpPr>
          <p:spPr bwMode="auto">
            <a:xfrm>
              <a:off x="6359858" y="4155703"/>
              <a:ext cx="40931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363" name="TextBox 362">
              <a:extLst>
                <a:ext uri="{FF2B5EF4-FFF2-40B4-BE49-F238E27FC236}">
                  <a16:creationId xmlns:a16="http://schemas.microsoft.com/office/drawing/2014/main" id="{020BDBBB-289F-4313-BCE9-1EABBC5D2FA9}"/>
                </a:ext>
              </a:extLst>
            </p:cNvPr>
            <p:cNvSpPr txBox="1"/>
            <p:nvPr/>
          </p:nvSpPr>
          <p:spPr bwMode="auto">
            <a:xfrm>
              <a:off x="6359858" y="3527158"/>
              <a:ext cx="40931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364" name="TextBox 363">
              <a:extLst>
                <a:ext uri="{FF2B5EF4-FFF2-40B4-BE49-F238E27FC236}">
                  <a16:creationId xmlns:a16="http://schemas.microsoft.com/office/drawing/2014/main" id="{F3C3B92F-4C66-4B9F-BC24-31288367AC86}"/>
                </a:ext>
              </a:extLst>
            </p:cNvPr>
            <p:cNvSpPr txBox="1"/>
            <p:nvPr/>
          </p:nvSpPr>
          <p:spPr bwMode="auto">
            <a:xfrm>
              <a:off x="6359858" y="2899830"/>
              <a:ext cx="40931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sp>
          <p:nvSpPr>
            <p:cNvPr id="365" name="TextBox 364">
              <a:extLst>
                <a:ext uri="{FF2B5EF4-FFF2-40B4-BE49-F238E27FC236}">
                  <a16:creationId xmlns:a16="http://schemas.microsoft.com/office/drawing/2014/main" id="{EA4F8CD0-02C8-499B-9C17-47EB9D853F8D}"/>
                </a:ext>
              </a:extLst>
            </p:cNvPr>
            <p:cNvSpPr txBox="1"/>
            <p:nvPr/>
          </p:nvSpPr>
          <p:spPr bwMode="auto">
            <a:xfrm>
              <a:off x="6359858" y="2253049"/>
              <a:ext cx="409315"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p>
          </p:txBody>
        </p:sp>
        <p:grpSp>
          <p:nvGrpSpPr>
            <p:cNvPr id="366" name="Group 365">
              <a:extLst>
                <a:ext uri="{FF2B5EF4-FFF2-40B4-BE49-F238E27FC236}">
                  <a16:creationId xmlns:a16="http://schemas.microsoft.com/office/drawing/2014/main" id="{BBFF44D5-B051-4C3C-8376-B3367A2D8096}"/>
                </a:ext>
              </a:extLst>
            </p:cNvPr>
            <p:cNvGrpSpPr/>
            <p:nvPr/>
          </p:nvGrpSpPr>
          <p:grpSpPr>
            <a:xfrm>
              <a:off x="10217609" y="4533813"/>
              <a:ext cx="964684" cy="100685"/>
              <a:chOff x="10144415" y="4593034"/>
              <a:chExt cx="964684" cy="108648"/>
            </a:xfrm>
          </p:grpSpPr>
          <p:sp>
            <p:nvSpPr>
              <p:cNvPr id="482" name="Isosceles Triangle 481">
                <a:extLst>
                  <a:ext uri="{FF2B5EF4-FFF2-40B4-BE49-F238E27FC236}">
                    <a16:creationId xmlns:a16="http://schemas.microsoft.com/office/drawing/2014/main" id="{24C96729-D1AC-48B2-B08C-692325E85FF0}"/>
                  </a:ext>
                </a:extLst>
              </p:cNvPr>
              <p:cNvSpPr/>
              <p:nvPr/>
            </p:nvSpPr>
            <p:spPr bwMode="auto">
              <a:xfrm>
                <a:off x="10144415" y="4593034"/>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3" name="Isosceles Triangle 482">
                <a:extLst>
                  <a:ext uri="{FF2B5EF4-FFF2-40B4-BE49-F238E27FC236}">
                    <a16:creationId xmlns:a16="http://schemas.microsoft.com/office/drawing/2014/main" id="{EED39377-C24E-46FF-B770-257638623209}"/>
                  </a:ext>
                </a:extLst>
              </p:cNvPr>
              <p:cNvSpPr/>
              <p:nvPr/>
            </p:nvSpPr>
            <p:spPr bwMode="auto">
              <a:xfrm>
                <a:off x="10170881" y="4593034"/>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4" name="Isosceles Triangle 483">
                <a:extLst>
                  <a:ext uri="{FF2B5EF4-FFF2-40B4-BE49-F238E27FC236}">
                    <a16:creationId xmlns:a16="http://schemas.microsoft.com/office/drawing/2014/main" id="{B6164034-CFA3-4CA2-85D2-F1B0D5D61E2D}"/>
                  </a:ext>
                </a:extLst>
              </p:cNvPr>
              <p:cNvSpPr/>
              <p:nvPr/>
            </p:nvSpPr>
            <p:spPr bwMode="auto">
              <a:xfrm>
                <a:off x="10410398" y="4623470"/>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Isosceles Triangle 484">
                <a:extLst>
                  <a:ext uri="{FF2B5EF4-FFF2-40B4-BE49-F238E27FC236}">
                    <a16:creationId xmlns:a16="http://schemas.microsoft.com/office/drawing/2014/main" id="{62B6FA36-CF89-44DE-B1AA-8407F00CCF83}"/>
                  </a:ext>
                </a:extLst>
              </p:cNvPr>
              <p:cNvSpPr/>
              <p:nvPr/>
            </p:nvSpPr>
            <p:spPr bwMode="auto">
              <a:xfrm>
                <a:off x="10424954"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Isosceles Triangle 485">
                <a:extLst>
                  <a:ext uri="{FF2B5EF4-FFF2-40B4-BE49-F238E27FC236}">
                    <a16:creationId xmlns:a16="http://schemas.microsoft.com/office/drawing/2014/main" id="{93BFEA19-DC51-44D1-ACB6-643F82F7D705}"/>
                  </a:ext>
                </a:extLst>
              </p:cNvPr>
              <p:cNvSpPr/>
              <p:nvPr/>
            </p:nvSpPr>
            <p:spPr bwMode="auto">
              <a:xfrm>
                <a:off x="10440833"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Isosceles Triangle 486">
                <a:extLst>
                  <a:ext uri="{FF2B5EF4-FFF2-40B4-BE49-F238E27FC236}">
                    <a16:creationId xmlns:a16="http://schemas.microsoft.com/office/drawing/2014/main" id="{5CB007CC-6D5C-44B2-A34C-ACBFDCEACC1F}"/>
                  </a:ext>
                </a:extLst>
              </p:cNvPr>
              <p:cNvSpPr/>
              <p:nvPr/>
            </p:nvSpPr>
            <p:spPr bwMode="auto">
              <a:xfrm>
                <a:off x="10487148"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Isosceles Triangle 487">
                <a:extLst>
                  <a:ext uri="{FF2B5EF4-FFF2-40B4-BE49-F238E27FC236}">
                    <a16:creationId xmlns:a16="http://schemas.microsoft.com/office/drawing/2014/main" id="{A2CB02F9-6CCA-447F-9BBD-3D2A60DA04B6}"/>
                  </a:ext>
                </a:extLst>
              </p:cNvPr>
              <p:cNvSpPr/>
              <p:nvPr/>
            </p:nvSpPr>
            <p:spPr bwMode="auto">
              <a:xfrm>
                <a:off x="10565223"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Isosceles Triangle 488">
                <a:extLst>
                  <a:ext uri="{FF2B5EF4-FFF2-40B4-BE49-F238E27FC236}">
                    <a16:creationId xmlns:a16="http://schemas.microsoft.com/office/drawing/2014/main" id="{5FE576EC-2A73-4BD4-BD40-1EFAAEA44A1C}"/>
                  </a:ext>
                </a:extLst>
              </p:cNvPr>
              <p:cNvSpPr/>
              <p:nvPr/>
            </p:nvSpPr>
            <p:spPr bwMode="auto">
              <a:xfrm>
                <a:off x="10722695"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Isosceles Triangle 489">
                <a:extLst>
                  <a:ext uri="{FF2B5EF4-FFF2-40B4-BE49-F238E27FC236}">
                    <a16:creationId xmlns:a16="http://schemas.microsoft.com/office/drawing/2014/main" id="{A95D259F-2D47-4E41-8BF5-0E037E854299}"/>
                  </a:ext>
                </a:extLst>
              </p:cNvPr>
              <p:cNvSpPr/>
              <p:nvPr/>
            </p:nvSpPr>
            <p:spPr bwMode="auto">
              <a:xfrm>
                <a:off x="10737251"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Isosceles Triangle 490">
                <a:extLst>
                  <a:ext uri="{FF2B5EF4-FFF2-40B4-BE49-F238E27FC236}">
                    <a16:creationId xmlns:a16="http://schemas.microsoft.com/office/drawing/2014/main" id="{D99A6344-8323-4175-A54B-4A1C44552D1C}"/>
                  </a:ext>
                </a:extLst>
              </p:cNvPr>
              <p:cNvSpPr/>
              <p:nvPr/>
            </p:nvSpPr>
            <p:spPr bwMode="auto">
              <a:xfrm>
                <a:off x="10742545"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Isosceles Triangle 491">
                <a:extLst>
                  <a:ext uri="{FF2B5EF4-FFF2-40B4-BE49-F238E27FC236}">
                    <a16:creationId xmlns:a16="http://schemas.microsoft.com/office/drawing/2014/main" id="{7A81FE20-58EF-44E6-B18E-8DBE24C53C77}"/>
                  </a:ext>
                </a:extLst>
              </p:cNvPr>
              <p:cNvSpPr/>
              <p:nvPr/>
            </p:nvSpPr>
            <p:spPr bwMode="auto">
              <a:xfrm>
                <a:off x="10778274"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3" name="Isosceles Triangle 492">
                <a:extLst>
                  <a:ext uri="{FF2B5EF4-FFF2-40B4-BE49-F238E27FC236}">
                    <a16:creationId xmlns:a16="http://schemas.microsoft.com/office/drawing/2014/main" id="{A97D67AF-43F1-4A56-8F8A-27A4C6F519F0}"/>
                  </a:ext>
                </a:extLst>
              </p:cNvPr>
              <p:cNvSpPr/>
              <p:nvPr/>
            </p:nvSpPr>
            <p:spPr bwMode="auto">
              <a:xfrm>
                <a:off x="11020438"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4" name="Isosceles Triangle 493">
                <a:extLst>
                  <a:ext uri="{FF2B5EF4-FFF2-40B4-BE49-F238E27FC236}">
                    <a16:creationId xmlns:a16="http://schemas.microsoft.com/office/drawing/2014/main" id="{EA369317-9E2B-440E-AD9C-198CCD71FDAF}"/>
                  </a:ext>
                </a:extLst>
              </p:cNvPr>
              <p:cNvSpPr/>
              <p:nvPr/>
            </p:nvSpPr>
            <p:spPr bwMode="auto">
              <a:xfrm>
                <a:off x="11042934" y="4644643"/>
                <a:ext cx="66165" cy="57039"/>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7" name="Group 366">
              <a:extLst>
                <a:ext uri="{FF2B5EF4-FFF2-40B4-BE49-F238E27FC236}">
                  <a16:creationId xmlns:a16="http://schemas.microsoft.com/office/drawing/2014/main" id="{F1FBFAA6-378C-46F4-B95E-74C913A44698}"/>
                </a:ext>
              </a:extLst>
            </p:cNvPr>
            <p:cNvGrpSpPr/>
            <p:nvPr/>
          </p:nvGrpSpPr>
          <p:grpSpPr>
            <a:xfrm>
              <a:off x="6893480" y="1924356"/>
              <a:ext cx="4512451" cy="2873242"/>
              <a:chOff x="6820286" y="1777191"/>
              <a:chExt cx="4512451" cy="3100491"/>
            </a:xfrm>
          </p:grpSpPr>
          <p:sp>
            <p:nvSpPr>
              <p:cNvPr id="480" name="Freeform: Shape 479">
                <a:extLst>
                  <a:ext uri="{FF2B5EF4-FFF2-40B4-BE49-F238E27FC236}">
                    <a16:creationId xmlns:a16="http://schemas.microsoft.com/office/drawing/2014/main" id="{6DF6AFD5-792D-4099-9E52-5DC4AFF0D6D7}"/>
                  </a:ext>
                </a:extLst>
              </p:cNvPr>
              <p:cNvSpPr/>
              <p:nvPr/>
            </p:nvSpPr>
            <p:spPr bwMode="auto">
              <a:xfrm>
                <a:off x="7435620" y="3392940"/>
                <a:ext cx="3897117" cy="1484742"/>
              </a:xfrm>
              <a:custGeom>
                <a:avLst/>
                <a:gdLst>
                  <a:gd name="connsiteX0" fmla="*/ 3897117 w 3897117"/>
                  <a:gd name="connsiteY0" fmla="*/ 1484742 h 1484742"/>
                  <a:gd name="connsiteX1" fmla="*/ 3264580 w 3897117"/>
                  <a:gd name="connsiteY1" fmla="*/ 1484742 h 1484742"/>
                  <a:gd name="connsiteX2" fmla="*/ 3264580 w 3897117"/>
                  <a:gd name="connsiteY2" fmla="*/ 1462246 h 1484742"/>
                  <a:gd name="connsiteX3" fmla="*/ 3015800 w 3897117"/>
                  <a:gd name="connsiteY3" fmla="*/ 1462246 h 1484742"/>
                  <a:gd name="connsiteX4" fmla="*/ 3015800 w 3897117"/>
                  <a:gd name="connsiteY4" fmla="*/ 1447690 h 1484742"/>
                  <a:gd name="connsiteX5" fmla="*/ 2845094 w 3897117"/>
                  <a:gd name="connsiteY5" fmla="*/ 1447690 h 1484742"/>
                  <a:gd name="connsiteX6" fmla="*/ 2845094 w 3897117"/>
                  <a:gd name="connsiteY6" fmla="*/ 1434457 h 1484742"/>
                  <a:gd name="connsiteX7" fmla="*/ 2524856 w 3897117"/>
                  <a:gd name="connsiteY7" fmla="*/ 1434457 h 1484742"/>
                  <a:gd name="connsiteX8" fmla="*/ 2524856 w 3897117"/>
                  <a:gd name="connsiteY8" fmla="*/ 1419901 h 1484742"/>
                  <a:gd name="connsiteX9" fmla="*/ 2371353 w 3897117"/>
                  <a:gd name="connsiteY9" fmla="*/ 1419901 h 1484742"/>
                  <a:gd name="connsiteX10" fmla="*/ 2371353 w 3897117"/>
                  <a:gd name="connsiteY10" fmla="*/ 1401374 h 1484742"/>
                  <a:gd name="connsiteX11" fmla="*/ 2352827 w 3897117"/>
                  <a:gd name="connsiteY11" fmla="*/ 1401374 h 1484742"/>
                  <a:gd name="connsiteX12" fmla="*/ 2347534 w 3897117"/>
                  <a:gd name="connsiteY12" fmla="*/ 1396081 h 1484742"/>
                  <a:gd name="connsiteX13" fmla="*/ 2277399 w 3897117"/>
                  <a:gd name="connsiteY13" fmla="*/ 1396081 h 1484742"/>
                  <a:gd name="connsiteX14" fmla="*/ 2277399 w 3897117"/>
                  <a:gd name="connsiteY14" fmla="*/ 1376232 h 1484742"/>
                  <a:gd name="connsiteX15" fmla="*/ 2172858 w 3897117"/>
                  <a:gd name="connsiteY15" fmla="*/ 1376232 h 1484742"/>
                  <a:gd name="connsiteX16" fmla="*/ 2172858 w 3897117"/>
                  <a:gd name="connsiteY16" fmla="*/ 1355059 h 1484742"/>
                  <a:gd name="connsiteX17" fmla="*/ 2139776 w 3897117"/>
                  <a:gd name="connsiteY17" fmla="*/ 1355059 h 1484742"/>
                  <a:gd name="connsiteX18" fmla="*/ 2139776 w 3897117"/>
                  <a:gd name="connsiteY18" fmla="*/ 1347119 h 1484742"/>
                  <a:gd name="connsiteX19" fmla="*/ 1904228 w 3897117"/>
                  <a:gd name="connsiteY19" fmla="*/ 1347119 h 1484742"/>
                  <a:gd name="connsiteX20" fmla="*/ 1904228 w 3897117"/>
                  <a:gd name="connsiteY20" fmla="*/ 1319330 h 1484742"/>
                  <a:gd name="connsiteX21" fmla="*/ 1869823 w 3897117"/>
                  <a:gd name="connsiteY21" fmla="*/ 1319330 h 1484742"/>
                  <a:gd name="connsiteX22" fmla="*/ 1869823 w 3897117"/>
                  <a:gd name="connsiteY22" fmla="*/ 1300804 h 1484742"/>
                  <a:gd name="connsiteX23" fmla="*/ 1844680 w 3897117"/>
                  <a:gd name="connsiteY23" fmla="*/ 1300804 h 1484742"/>
                  <a:gd name="connsiteX24" fmla="*/ 1844680 w 3897117"/>
                  <a:gd name="connsiteY24" fmla="*/ 1290217 h 1484742"/>
                  <a:gd name="connsiteX25" fmla="*/ 1736169 w 3897117"/>
                  <a:gd name="connsiteY25" fmla="*/ 1290217 h 1484742"/>
                  <a:gd name="connsiteX26" fmla="*/ 1736169 w 3897117"/>
                  <a:gd name="connsiteY26" fmla="*/ 1280954 h 1484742"/>
                  <a:gd name="connsiteX27" fmla="*/ 1634275 w 3897117"/>
                  <a:gd name="connsiteY27" fmla="*/ 1280954 h 1484742"/>
                  <a:gd name="connsiteX28" fmla="*/ 1634275 w 3897117"/>
                  <a:gd name="connsiteY28" fmla="*/ 1262428 h 1484742"/>
                  <a:gd name="connsiteX29" fmla="*/ 1607809 w 3897117"/>
                  <a:gd name="connsiteY29" fmla="*/ 1262428 h 1484742"/>
                  <a:gd name="connsiteX30" fmla="*/ 1607809 w 3897117"/>
                  <a:gd name="connsiteY30" fmla="*/ 1243902 h 1484742"/>
                  <a:gd name="connsiteX31" fmla="*/ 1574727 w 3897117"/>
                  <a:gd name="connsiteY31" fmla="*/ 1243902 h 1484742"/>
                  <a:gd name="connsiteX32" fmla="*/ 1574727 w 3897117"/>
                  <a:gd name="connsiteY32" fmla="*/ 1234639 h 1484742"/>
                  <a:gd name="connsiteX33" fmla="*/ 1533704 w 3897117"/>
                  <a:gd name="connsiteY33" fmla="*/ 1234639 h 1484742"/>
                  <a:gd name="connsiteX34" fmla="*/ 1533704 w 3897117"/>
                  <a:gd name="connsiteY34" fmla="*/ 1208173 h 1484742"/>
                  <a:gd name="connsiteX35" fmla="*/ 1362999 w 3897117"/>
                  <a:gd name="connsiteY35" fmla="*/ 1208173 h 1484742"/>
                  <a:gd name="connsiteX36" fmla="*/ 1362999 w 3897117"/>
                  <a:gd name="connsiteY36" fmla="*/ 1193616 h 1484742"/>
                  <a:gd name="connsiteX37" fmla="*/ 1328593 w 3897117"/>
                  <a:gd name="connsiteY37" fmla="*/ 1193616 h 1484742"/>
                  <a:gd name="connsiteX38" fmla="*/ 1328593 w 3897117"/>
                  <a:gd name="connsiteY38" fmla="*/ 1177737 h 1484742"/>
                  <a:gd name="connsiteX39" fmla="*/ 1294187 w 3897117"/>
                  <a:gd name="connsiteY39" fmla="*/ 1177737 h 1484742"/>
                  <a:gd name="connsiteX40" fmla="*/ 1294187 w 3897117"/>
                  <a:gd name="connsiteY40" fmla="*/ 1161857 h 1484742"/>
                  <a:gd name="connsiteX41" fmla="*/ 1243902 w 3897117"/>
                  <a:gd name="connsiteY41" fmla="*/ 1161857 h 1484742"/>
                  <a:gd name="connsiteX42" fmla="*/ 1243902 w 3897117"/>
                  <a:gd name="connsiteY42" fmla="*/ 1149947 h 1484742"/>
                  <a:gd name="connsiteX43" fmla="*/ 1067903 w 3897117"/>
                  <a:gd name="connsiteY43" fmla="*/ 1149947 h 1484742"/>
                  <a:gd name="connsiteX44" fmla="*/ 1067903 w 3897117"/>
                  <a:gd name="connsiteY44" fmla="*/ 1132745 h 1484742"/>
                  <a:gd name="connsiteX45" fmla="*/ 1033497 w 3897117"/>
                  <a:gd name="connsiteY45" fmla="*/ 1132745 h 1484742"/>
                  <a:gd name="connsiteX46" fmla="*/ 1033497 w 3897117"/>
                  <a:gd name="connsiteY46" fmla="*/ 1118188 h 1484742"/>
                  <a:gd name="connsiteX47" fmla="*/ 1017618 w 3897117"/>
                  <a:gd name="connsiteY47" fmla="*/ 1118188 h 1484742"/>
                  <a:gd name="connsiteX48" fmla="*/ 1017618 w 3897117"/>
                  <a:gd name="connsiteY48" fmla="*/ 1089076 h 1484742"/>
                  <a:gd name="connsiteX49" fmla="*/ 988505 w 3897117"/>
                  <a:gd name="connsiteY49" fmla="*/ 1089076 h 1484742"/>
                  <a:gd name="connsiteX50" fmla="*/ 988505 w 3897117"/>
                  <a:gd name="connsiteY50" fmla="*/ 1077166 h 1484742"/>
                  <a:gd name="connsiteX51" fmla="*/ 951453 w 3897117"/>
                  <a:gd name="connsiteY51" fmla="*/ 1077166 h 1484742"/>
                  <a:gd name="connsiteX52" fmla="*/ 951453 w 3897117"/>
                  <a:gd name="connsiteY52" fmla="*/ 1063933 h 1484742"/>
                  <a:gd name="connsiteX53" fmla="*/ 921017 w 3897117"/>
                  <a:gd name="connsiteY53" fmla="*/ 1063933 h 1484742"/>
                  <a:gd name="connsiteX54" fmla="*/ 921017 w 3897117"/>
                  <a:gd name="connsiteY54" fmla="*/ 1052023 h 1484742"/>
                  <a:gd name="connsiteX55" fmla="*/ 905137 w 3897117"/>
                  <a:gd name="connsiteY55" fmla="*/ 1052023 h 1484742"/>
                  <a:gd name="connsiteX56" fmla="*/ 905137 w 3897117"/>
                  <a:gd name="connsiteY56" fmla="*/ 1021587 h 1484742"/>
                  <a:gd name="connsiteX57" fmla="*/ 856175 w 3897117"/>
                  <a:gd name="connsiteY57" fmla="*/ 1021587 h 1484742"/>
                  <a:gd name="connsiteX58" fmla="*/ 856175 w 3897117"/>
                  <a:gd name="connsiteY58" fmla="*/ 1012324 h 1484742"/>
                  <a:gd name="connsiteX59" fmla="*/ 796627 w 3897117"/>
                  <a:gd name="connsiteY59" fmla="*/ 1012324 h 1484742"/>
                  <a:gd name="connsiteX60" fmla="*/ 796627 w 3897117"/>
                  <a:gd name="connsiteY60" fmla="*/ 995121 h 1484742"/>
                  <a:gd name="connsiteX61" fmla="*/ 768837 w 3897117"/>
                  <a:gd name="connsiteY61" fmla="*/ 995121 h 1484742"/>
                  <a:gd name="connsiteX62" fmla="*/ 768837 w 3897117"/>
                  <a:gd name="connsiteY62" fmla="*/ 987182 h 1484742"/>
                  <a:gd name="connsiteX63" fmla="*/ 722522 w 3897117"/>
                  <a:gd name="connsiteY63" fmla="*/ 987182 h 1484742"/>
                  <a:gd name="connsiteX64" fmla="*/ 722522 w 3897117"/>
                  <a:gd name="connsiteY64" fmla="*/ 919693 h 1484742"/>
                  <a:gd name="connsiteX65" fmla="*/ 706642 w 3897117"/>
                  <a:gd name="connsiteY65" fmla="*/ 919693 h 1484742"/>
                  <a:gd name="connsiteX66" fmla="*/ 706642 w 3897117"/>
                  <a:gd name="connsiteY66" fmla="*/ 893227 h 1484742"/>
                  <a:gd name="connsiteX67" fmla="*/ 664297 w 3897117"/>
                  <a:gd name="connsiteY67" fmla="*/ 893227 h 1484742"/>
                  <a:gd name="connsiteX68" fmla="*/ 664297 w 3897117"/>
                  <a:gd name="connsiteY68" fmla="*/ 876024 h 1484742"/>
                  <a:gd name="connsiteX69" fmla="*/ 606071 w 3897117"/>
                  <a:gd name="connsiteY69" fmla="*/ 876024 h 1484742"/>
                  <a:gd name="connsiteX70" fmla="*/ 606071 w 3897117"/>
                  <a:gd name="connsiteY70" fmla="*/ 861468 h 1484742"/>
                  <a:gd name="connsiteX71" fmla="*/ 588869 w 3897117"/>
                  <a:gd name="connsiteY71" fmla="*/ 861468 h 1484742"/>
                  <a:gd name="connsiteX72" fmla="*/ 588869 w 3897117"/>
                  <a:gd name="connsiteY72" fmla="*/ 825739 h 1484742"/>
                  <a:gd name="connsiteX73" fmla="*/ 512117 w 3897117"/>
                  <a:gd name="connsiteY73" fmla="*/ 825739 h 1484742"/>
                  <a:gd name="connsiteX74" fmla="*/ 512117 w 3897117"/>
                  <a:gd name="connsiteY74" fmla="*/ 815153 h 1484742"/>
                  <a:gd name="connsiteX75" fmla="*/ 449922 w 3897117"/>
                  <a:gd name="connsiteY75" fmla="*/ 815153 h 1484742"/>
                  <a:gd name="connsiteX76" fmla="*/ 449922 w 3897117"/>
                  <a:gd name="connsiteY76" fmla="*/ 788687 h 1484742"/>
                  <a:gd name="connsiteX77" fmla="*/ 432719 w 3897117"/>
                  <a:gd name="connsiteY77" fmla="*/ 788687 h 1484742"/>
                  <a:gd name="connsiteX78" fmla="*/ 432719 w 3897117"/>
                  <a:gd name="connsiteY78" fmla="*/ 755604 h 1484742"/>
                  <a:gd name="connsiteX79" fmla="*/ 420810 w 3897117"/>
                  <a:gd name="connsiteY79" fmla="*/ 755604 h 1484742"/>
                  <a:gd name="connsiteX80" fmla="*/ 420810 w 3897117"/>
                  <a:gd name="connsiteY80" fmla="*/ 723845 h 1484742"/>
                  <a:gd name="connsiteX81" fmla="*/ 402283 w 3897117"/>
                  <a:gd name="connsiteY81" fmla="*/ 723845 h 1484742"/>
                  <a:gd name="connsiteX82" fmla="*/ 402283 w 3897117"/>
                  <a:gd name="connsiteY82" fmla="*/ 668266 h 1484742"/>
                  <a:gd name="connsiteX83" fmla="*/ 396989 w 3897117"/>
                  <a:gd name="connsiteY83" fmla="*/ 673560 h 1484742"/>
                  <a:gd name="connsiteX84" fmla="*/ 396989 w 3897117"/>
                  <a:gd name="connsiteY84" fmla="*/ 648417 h 1484742"/>
                  <a:gd name="connsiteX85" fmla="*/ 366554 w 3897117"/>
                  <a:gd name="connsiteY85" fmla="*/ 648417 h 1484742"/>
                  <a:gd name="connsiteX86" fmla="*/ 366554 w 3897117"/>
                  <a:gd name="connsiteY86" fmla="*/ 631214 h 1484742"/>
                  <a:gd name="connsiteX87" fmla="*/ 317592 w 3897117"/>
                  <a:gd name="connsiteY87" fmla="*/ 631214 h 1484742"/>
                  <a:gd name="connsiteX88" fmla="*/ 317592 w 3897117"/>
                  <a:gd name="connsiteY88" fmla="*/ 612688 h 1484742"/>
                  <a:gd name="connsiteX89" fmla="*/ 300389 w 3897117"/>
                  <a:gd name="connsiteY89" fmla="*/ 612688 h 1484742"/>
                  <a:gd name="connsiteX90" fmla="*/ 300389 w 3897117"/>
                  <a:gd name="connsiteY90" fmla="*/ 557109 h 1484742"/>
                  <a:gd name="connsiteX91" fmla="*/ 289803 w 3897117"/>
                  <a:gd name="connsiteY91" fmla="*/ 557109 h 1484742"/>
                  <a:gd name="connsiteX92" fmla="*/ 289803 w 3897117"/>
                  <a:gd name="connsiteY92" fmla="*/ 500207 h 1484742"/>
                  <a:gd name="connsiteX93" fmla="*/ 260690 w 3897117"/>
                  <a:gd name="connsiteY93" fmla="*/ 500207 h 1484742"/>
                  <a:gd name="connsiteX94" fmla="*/ 260690 w 3897117"/>
                  <a:gd name="connsiteY94" fmla="*/ 465802 h 1484742"/>
                  <a:gd name="connsiteX95" fmla="*/ 238194 w 3897117"/>
                  <a:gd name="connsiteY95" fmla="*/ 465802 h 1484742"/>
                  <a:gd name="connsiteX96" fmla="*/ 238194 w 3897117"/>
                  <a:gd name="connsiteY96" fmla="*/ 452569 h 1484742"/>
                  <a:gd name="connsiteX97" fmla="*/ 217021 w 3897117"/>
                  <a:gd name="connsiteY97" fmla="*/ 452569 h 1484742"/>
                  <a:gd name="connsiteX98" fmla="*/ 217021 w 3897117"/>
                  <a:gd name="connsiteY98" fmla="*/ 435366 h 1484742"/>
                  <a:gd name="connsiteX99" fmla="*/ 199818 w 3897117"/>
                  <a:gd name="connsiteY99" fmla="*/ 435366 h 1484742"/>
                  <a:gd name="connsiteX100" fmla="*/ 199818 w 3897117"/>
                  <a:gd name="connsiteY100" fmla="*/ 416839 h 1484742"/>
                  <a:gd name="connsiteX101" fmla="*/ 168059 w 3897117"/>
                  <a:gd name="connsiteY101" fmla="*/ 416839 h 1484742"/>
                  <a:gd name="connsiteX102" fmla="*/ 168059 w 3897117"/>
                  <a:gd name="connsiteY102" fmla="*/ 400960 h 1484742"/>
                  <a:gd name="connsiteX103" fmla="*/ 146887 w 3897117"/>
                  <a:gd name="connsiteY103" fmla="*/ 400960 h 1484742"/>
                  <a:gd name="connsiteX104" fmla="*/ 146887 w 3897117"/>
                  <a:gd name="connsiteY104" fmla="*/ 326855 h 1484742"/>
                  <a:gd name="connsiteX105" fmla="*/ 136300 w 3897117"/>
                  <a:gd name="connsiteY105" fmla="*/ 326855 h 1484742"/>
                  <a:gd name="connsiteX106" fmla="*/ 136300 w 3897117"/>
                  <a:gd name="connsiteY106" fmla="*/ 272600 h 1484742"/>
                  <a:gd name="connsiteX107" fmla="*/ 123067 w 3897117"/>
                  <a:gd name="connsiteY107" fmla="*/ 272600 h 1484742"/>
                  <a:gd name="connsiteX108" fmla="*/ 123067 w 3897117"/>
                  <a:gd name="connsiteY108" fmla="*/ 215698 h 1484742"/>
                  <a:gd name="connsiteX109" fmla="*/ 107188 w 3897117"/>
                  <a:gd name="connsiteY109" fmla="*/ 215698 h 1484742"/>
                  <a:gd name="connsiteX110" fmla="*/ 107188 w 3897117"/>
                  <a:gd name="connsiteY110" fmla="*/ 187909 h 1484742"/>
                  <a:gd name="connsiteX111" fmla="*/ 84691 w 3897117"/>
                  <a:gd name="connsiteY111" fmla="*/ 187909 h 1484742"/>
                  <a:gd name="connsiteX112" fmla="*/ 84691 w 3897117"/>
                  <a:gd name="connsiteY112" fmla="*/ 145563 h 1484742"/>
                  <a:gd name="connsiteX113" fmla="*/ 55579 w 3897117"/>
                  <a:gd name="connsiteY113" fmla="*/ 145563 h 1484742"/>
                  <a:gd name="connsiteX114" fmla="*/ 55579 w 3897117"/>
                  <a:gd name="connsiteY114" fmla="*/ 125714 h 1484742"/>
                  <a:gd name="connsiteX115" fmla="*/ 21173 w 3897117"/>
                  <a:gd name="connsiteY115" fmla="*/ 125714 h 1484742"/>
                  <a:gd name="connsiteX116" fmla="*/ 21173 w 3897117"/>
                  <a:gd name="connsiteY116" fmla="*/ 44992 h 1484742"/>
                  <a:gd name="connsiteX117" fmla="*/ 0 w 3897117"/>
                  <a:gd name="connsiteY117" fmla="*/ 44992 h 1484742"/>
                  <a:gd name="connsiteX118" fmla="*/ 0 w 3897117"/>
                  <a:gd name="connsiteY118" fmla="*/ 0 h 148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897117" h="1484742">
                    <a:moveTo>
                      <a:pt x="3897117" y="1484742"/>
                    </a:moveTo>
                    <a:lnTo>
                      <a:pt x="3264580" y="1484742"/>
                    </a:lnTo>
                    <a:lnTo>
                      <a:pt x="3264580" y="1462246"/>
                    </a:lnTo>
                    <a:lnTo>
                      <a:pt x="3015800" y="1462246"/>
                    </a:lnTo>
                    <a:lnTo>
                      <a:pt x="3015800" y="1447690"/>
                    </a:lnTo>
                    <a:lnTo>
                      <a:pt x="2845094" y="1447690"/>
                    </a:lnTo>
                    <a:lnTo>
                      <a:pt x="2845094" y="1434457"/>
                    </a:lnTo>
                    <a:lnTo>
                      <a:pt x="2524856" y="1434457"/>
                    </a:lnTo>
                    <a:lnTo>
                      <a:pt x="2524856" y="1419901"/>
                    </a:lnTo>
                    <a:lnTo>
                      <a:pt x="2371353" y="1419901"/>
                    </a:lnTo>
                    <a:lnTo>
                      <a:pt x="2371353" y="1401374"/>
                    </a:lnTo>
                    <a:lnTo>
                      <a:pt x="2352827" y="1401374"/>
                    </a:lnTo>
                    <a:lnTo>
                      <a:pt x="2347534" y="1396081"/>
                    </a:lnTo>
                    <a:lnTo>
                      <a:pt x="2277399" y="1396081"/>
                    </a:lnTo>
                    <a:lnTo>
                      <a:pt x="2277399" y="1376232"/>
                    </a:lnTo>
                    <a:lnTo>
                      <a:pt x="2172858" y="1376232"/>
                    </a:lnTo>
                    <a:lnTo>
                      <a:pt x="2172858" y="1355059"/>
                    </a:lnTo>
                    <a:lnTo>
                      <a:pt x="2139776" y="1355059"/>
                    </a:lnTo>
                    <a:lnTo>
                      <a:pt x="2139776" y="1347119"/>
                    </a:lnTo>
                    <a:lnTo>
                      <a:pt x="1904228" y="1347119"/>
                    </a:lnTo>
                    <a:lnTo>
                      <a:pt x="1904228" y="1319330"/>
                    </a:lnTo>
                    <a:lnTo>
                      <a:pt x="1869823" y="1319330"/>
                    </a:lnTo>
                    <a:lnTo>
                      <a:pt x="1869823" y="1300804"/>
                    </a:lnTo>
                    <a:lnTo>
                      <a:pt x="1844680" y="1300804"/>
                    </a:lnTo>
                    <a:lnTo>
                      <a:pt x="1844680" y="1290217"/>
                    </a:lnTo>
                    <a:lnTo>
                      <a:pt x="1736169" y="1290217"/>
                    </a:lnTo>
                    <a:lnTo>
                      <a:pt x="1736169" y="1280954"/>
                    </a:lnTo>
                    <a:lnTo>
                      <a:pt x="1634275" y="1280954"/>
                    </a:lnTo>
                    <a:lnTo>
                      <a:pt x="1634275" y="1262428"/>
                    </a:lnTo>
                    <a:lnTo>
                      <a:pt x="1607809" y="1262428"/>
                    </a:lnTo>
                    <a:lnTo>
                      <a:pt x="1607809" y="1243902"/>
                    </a:lnTo>
                    <a:lnTo>
                      <a:pt x="1574727" y="1243902"/>
                    </a:lnTo>
                    <a:lnTo>
                      <a:pt x="1574727" y="1234639"/>
                    </a:lnTo>
                    <a:lnTo>
                      <a:pt x="1533704" y="1234639"/>
                    </a:lnTo>
                    <a:lnTo>
                      <a:pt x="1533704" y="1208173"/>
                    </a:lnTo>
                    <a:lnTo>
                      <a:pt x="1362999" y="1208173"/>
                    </a:lnTo>
                    <a:lnTo>
                      <a:pt x="1362999" y="1193616"/>
                    </a:lnTo>
                    <a:lnTo>
                      <a:pt x="1328593" y="1193616"/>
                    </a:lnTo>
                    <a:lnTo>
                      <a:pt x="1328593" y="1177737"/>
                    </a:lnTo>
                    <a:lnTo>
                      <a:pt x="1294187" y="1177737"/>
                    </a:lnTo>
                    <a:lnTo>
                      <a:pt x="1294187" y="1161857"/>
                    </a:lnTo>
                    <a:lnTo>
                      <a:pt x="1243902" y="1161857"/>
                    </a:lnTo>
                    <a:lnTo>
                      <a:pt x="1243902" y="1149947"/>
                    </a:lnTo>
                    <a:lnTo>
                      <a:pt x="1067903" y="1149947"/>
                    </a:lnTo>
                    <a:lnTo>
                      <a:pt x="1067903" y="1132745"/>
                    </a:lnTo>
                    <a:lnTo>
                      <a:pt x="1033497" y="1132745"/>
                    </a:lnTo>
                    <a:lnTo>
                      <a:pt x="1033497" y="1118188"/>
                    </a:lnTo>
                    <a:lnTo>
                      <a:pt x="1017618" y="1118188"/>
                    </a:lnTo>
                    <a:lnTo>
                      <a:pt x="1017618" y="1089076"/>
                    </a:lnTo>
                    <a:lnTo>
                      <a:pt x="988505" y="1089076"/>
                    </a:lnTo>
                    <a:lnTo>
                      <a:pt x="988505" y="1077166"/>
                    </a:lnTo>
                    <a:lnTo>
                      <a:pt x="951453" y="1077166"/>
                    </a:lnTo>
                    <a:lnTo>
                      <a:pt x="951453" y="1063933"/>
                    </a:lnTo>
                    <a:lnTo>
                      <a:pt x="921017" y="1063933"/>
                    </a:lnTo>
                    <a:lnTo>
                      <a:pt x="921017" y="1052023"/>
                    </a:lnTo>
                    <a:lnTo>
                      <a:pt x="905137" y="1052023"/>
                    </a:lnTo>
                    <a:lnTo>
                      <a:pt x="905137" y="1021587"/>
                    </a:lnTo>
                    <a:lnTo>
                      <a:pt x="856175" y="1021587"/>
                    </a:lnTo>
                    <a:lnTo>
                      <a:pt x="856175" y="1012324"/>
                    </a:lnTo>
                    <a:lnTo>
                      <a:pt x="796627" y="1012324"/>
                    </a:lnTo>
                    <a:lnTo>
                      <a:pt x="796627" y="995121"/>
                    </a:lnTo>
                    <a:lnTo>
                      <a:pt x="768837" y="995121"/>
                    </a:lnTo>
                    <a:lnTo>
                      <a:pt x="768837" y="987182"/>
                    </a:lnTo>
                    <a:lnTo>
                      <a:pt x="722522" y="987182"/>
                    </a:lnTo>
                    <a:lnTo>
                      <a:pt x="722522" y="919693"/>
                    </a:lnTo>
                    <a:lnTo>
                      <a:pt x="706642" y="919693"/>
                    </a:lnTo>
                    <a:lnTo>
                      <a:pt x="706642" y="893227"/>
                    </a:lnTo>
                    <a:lnTo>
                      <a:pt x="664297" y="893227"/>
                    </a:lnTo>
                    <a:lnTo>
                      <a:pt x="664297" y="876024"/>
                    </a:lnTo>
                    <a:lnTo>
                      <a:pt x="606071" y="876024"/>
                    </a:lnTo>
                    <a:lnTo>
                      <a:pt x="606071" y="861468"/>
                    </a:lnTo>
                    <a:lnTo>
                      <a:pt x="588869" y="861468"/>
                    </a:lnTo>
                    <a:lnTo>
                      <a:pt x="588869" y="825739"/>
                    </a:lnTo>
                    <a:lnTo>
                      <a:pt x="512117" y="825739"/>
                    </a:lnTo>
                    <a:lnTo>
                      <a:pt x="512117" y="815153"/>
                    </a:lnTo>
                    <a:lnTo>
                      <a:pt x="449922" y="815153"/>
                    </a:lnTo>
                    <a:lnTo>
                      <a:pt x="449922" y="788687"/>
                    </a:lnTo>
                    <a:lnTo>
                      <a:pt x="432719" y="788687"/>
                    </a:lnTo>
                    <a:lnTo>
                      <a:pt x="432719" y="755604"/>
                    </a:lnTo>
                    <a:lnTo>
                      <a:pt x="420810" y="755604"/>
                    </a:lnTo>
                    <a:lnTo>
                      <a:pt x="420810" y="723845"/>
                    </a:lnTo>
                    <a:lnTo>
                      <a:pt x="402283" y="723845"/>
                    </a:lnTo>
                    <a:lnTo>
                      <a:pt x="402283" y="668266"/>
                    </a:lnTo>
                    <a:lnTo>
                      <a:pt x="396989" y="673560"/>
                    </a:lnTo>
                    <a:lnTo>
                      <a:pt x="396989" y="648417"/>
                    </a:lnTo>
                    <a:lnTo>
                      <a:pt x="366554" y="648417"/>
                    </a:lnTo>
                    <a:lnTo>
                      <a:pt x="366554" y="631214"/>
                    </a:lnTo>
                    <a:lnTo>
                      <a:pt x="317592" y="631214"/>
                    </a:lnTo>
                    <a:lnTo>
                      <a:pt x="317592" y="612688"/>
                    </a:lnTo>
                    <a:lnTo>
                      <a:pt x="300389" y="612688"/>
                    </a:lnTo>
                    <a:lnTo>
                      <a:pt x="300389" y="557109"/>
                    </a:lnTo>
                    <a:lnTo>
                      <a:pt x="289803" y="557109"/>
                    </a:lnTo>
                    <a:lnTo>
                      <a:pt x="289803" y="500207"/>
                    </a:lnTo>
                    <a:lnTo>
                      <a:pt x="260690" y="500207"/>
                    </a:lnTo>
                    <a:lnTo>
                      <a:pt x="260690" y="465802"/>
                    </a:lnTo>
                    <a:lnTo>
                      <a:pt x="238194" y="465802"/>
                    </a:lnTo>
                    <a:lnTo>
                      <a:pt x="238194" y="452569"/>
                    </a:lnTo>
                    <a:lnTo>
                      <a:pt x="217021" y="452569"/>
                    </a:lnTo>
                    <a:lnTo>
                      <a:pt x="217021" y="435366"/>
                    </a:lnTo>
                    <a:lnTo>
                      <a:pt x="199818" y="435366"/>
                    </a:lnTo>
                    <a:lnTo>
                      <a:pt x="199818" y="416839"/>
                    </a:lnTo>
                    <a:lnTo>
                      <a:pt x="168059" y="416839"/>
                    </a:lnTo>
                    <a:lnTo>
                      <a:pt x="168059" y="400960"/>
                    </a:lnTo>
                    <a:lnTo>
                      <a:pt x="146887" y="400960"/>
                    </a:lnTo>
                    <a:lnTo>
                      <a:pt x="146887" y="326855"/>
                    </a:lnTo>
                    <a:lnTo>
                      <a:pt x="136300" y="326855"/>
                    </a:lnTo>
                    <a:lnTo>
                      <a:pt x="136300" y="272600"/>
                    </a:lnTo>
                    <a:lnTo>
                      <a:pt x="123067" y="272600"/>
                    </a:lnTo>
                    <a:lnTo>
                      <a:pt x="123067" y="215698"/>
                    </a:lnTo>
                    <a:lnTo>
                      <a:pt x="107188" y="215698"/>
                    </a:lnTo>
                    <a:lnTo>
                      <a:pt x="107188" y="187909"/>
                    </a:lnTo>
                    <a:lnTo>
                      <a:pt x="84691" y="187909"/>
                    </a:lnTo>
                    <a:lnTo>
                      <a:pt x="84691" y="145563"/>
                    </a:lnTo>
                    <a:lnTo>
                      <a:pt x="55579" y="145563"/>
                    </a:lnTo>
                    <a:lnTo>
                      <a:pt x="55579" y="125714"/>
                    </a:lnTo>
                    <a:lnTo>
                      <a:pt x="21173" y="125714"/>
                    </a:lnTo>
                    <a:lnTo>
                      <a:pt x="21173" y="44992"/>
                    </a:lnTo>
                    <a:lnTo>
                      <a:pt x="0" y="44992"/>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81" name="Freeform: Shape 480">
                <a:extLst>
                  <a:ext uri="{FF2B5EF4-FFF2-40B4-BE49-F238E27FC236}">
                    <a16:creationId xmlns:a16="http://schemas.microsoft.com/office/drawing/2014/main" id="{0FD66AA1-0213-4934-923E-9E7861F7B55D}"/>
                  </a:ext>
                </a:extLst>
              </p:cNvPr>
              <p:cNvSpPr/>
              <p:nvPr/>
            </p:nvSpPr>
            <p:spPr bwMode="auto">
              <a:xfrm>
                <a:off x="6820286" y="1777191"/>
                <a:ext cx="612688" cy="1640892"/>
              </a:xfrm>
              <a:custGeom>
                <a:avLst/>
                <a:gdLst>
                  <a:gd name="connsiteX0" fmla="*/ 612688 w 612688"/>
                  <a:gd name="connsiteY0" fmla="*/ 1640892 h 1640892"/>
                  <a:gd name="connsiteX1" fmla="*/ 612688 w 612688"/>
                  <a:gd name="connsiteY1" fmla="*/ 1573404 h 1640892"/>
                  <a:gd name="connsiteX2" fmla="*/ 598131 w 612688"/>
                  <a:gd name="connsiteY2" fmla="*/ 1573404 h 1640892"/>
                  <a:gd name="connsiteX3" fmla="*/ 598131 w 612688"/>
                  <a:gd name="connsiteY3" fmla="*/ 1480773 h 1640892"/>
                  <a:gd name="connsiteX4" fmla="*/ 582252 w 612688"/>
                  <a:gd name="connsiteY4" fmla="*/ 1480773 h 1640892"/>
                  <a:gd name="connsiteX5" fmla="*/ 582252 w 612688"/>
                  <a:gd name="connsiteY5" fmla="*/ 1425194 h 1640892"/>
                  <a:gd name="connsiteX6" fmla="*/ 563726 w 612688"/>
                  <a:gd name="connsiteY6" fmla="*/ 1425194 h 1640892"/>
                  <a:gd name="connsiteX7" fmla="*/ 563726 w 612688"/>
                  <a:gd name="connsiteY7" fmla="*/ 1400051 h 1640892"/>
                  <a:gd name="connsiteX8" fmla="*/ 534613 w 612688"/>
                  <a:gd name="connsiteY8" fmla="*/ 1400051 h 1640892"/>
                  <a:gd name="connsiteX9" fmla="*/ 534613 w 612688"/>
                  <a:gd name="connsiteY9" fmla="*/ 1374909 h 1640892"/>
                  <a:gd name="connsiteX10" fmla="*/ 508147 w 612688"/>
                  <a:gd name="connsiteY10" fmla="*/ 1374909 h 1640892"/>
                  <a:gd name="connsiteX11" fmla="*/ 508147 w 612688"/>
                  <a:gd name="connsiteY11" fmla="*/ 1352412 h 1640892"/>
                  <a:gd name="connsiteX12" fmla="*/ 488298 w 612688"/>
                  <a:gd name="connsiteY12" fmla="*/ 1352412 h 1640892"/>
                  <a:gd name="connsiteX13" fmla="*/ 488298 w 612688"/>
                  <a:gd name="connsiteY13" fmla="*/ 1280954 h 1640892"/>
                  <a:gd name="connsiteX14" fmla="*/ 471095 w 612688"/>
                  <a:gd name="connsiteY14" fmla="*/ 1280954 h 1640892"/>
                  <a:gd name="connsiteX15" fmla="*/ 471095 w 612688"/>
                  <a:gd name="connsiteY15" fmla="*/ 1251842 h 1640892"/>
                  <a:gd name="connsiteX16" fmla="*/ 455215 w 612688"/>
                  <a:gd name="connsiteY16" fmla="*/ 1251842 h 1640892"/>
                  <a:gd name="connsiteX17" fmla="*/ 455215 w 612688"/>
                  <a:gd name="connsiteY17" fmla="*/ 1151271 h 1640892"/>
                  <a:gd name="connsiteX18" fmla="*/ 436689 w 612688"/>
                  <a:gd name="connsiteY18" fmla="*/ 1151271 h 1640892"/>
                  <a:gd name="connsiteX19" fmla="*/ 436689 w 612688"/>
                  <a:gd name="connsiteY19" fmla="*/ 1095692 h 1640892"/>
                  <a:gd name="connsiteX20" fmla="*/ 424779 w 612688"/>
                  <a:gd name="connsiteY20" fmla="*/ 1095692 h 1640892"/>
                  <a:gd name="connsiteX21" fmla="*/ 424779 w 612688"/>
                  <a:gd name="connsiteY21" fmla="*/ 1083783 h 1640892"/>
                  <a:gd name="connsiteX22" fmla="*/ 412869 w 612688"/>
                  <a:gd name="connsiteY22" fmla="*/ 1071873 h 1640892"/>
                  <a:gd name="connsiteX23" fmla="*/ 412869 w 612688"/>
                  <a:gd name="connsiteY23" fmla="*/ 1054670 h 1640892"/>
                  <a:gd name="connsiteX24" fmla="*/ 390373 w 612688"/>
                  <a:gd name="connsiteY24" fmla="*/ 1054670 h 1640892"/>
                  <a:gd name="connsiteX25" fmla="*/ 390373 w 612688"/>
                  <a:gd name="connsiteY25" fmla="*/ 1020264 h 1640892"/>
                  <a:gd name="connsiteX26" fmla="*/ 375817 w 612688"/>
                  <a:gd name="connsiteY26" fmla="*/ 1020264 h 1640892"/>
                  <a:gd name="connsiteX27" fmla="*/ 375817 w 612688"/>
                  <a:gd name="connsiteY27" fmla="*/ 988505 h 1640892"/>
                  <a:gd name="connsiteX28" fmla="*/ 359937 w 612688"/>
                  <a:gd name="connsiteY28" fmla="*/ 988505 h 1640892"/>
                  <a:gd name="connsiteX29" fmla="*/ 359937 w 612688"/>
                  <a:gd name="connsiteY29" fmla="*/ 968656 h 1640892"/>
                  <a:gd name="connsiteX30" fmla="*/ 341411 w 612688"/>
                  <a:gd name="connsiteY30" fmla="*/ 968656 h 1640892"/>
                  <a:gd name="connsiteX31" fmla="*/ 341411 w 612688"/>
                  <a:gd name="connsiteY31" fmla="*/ 940866 h 1640892"/>
                  <a:gd name="connsiteX32" fmla="*/ 329502 w 612688"/>
                  <a:gd name="connsiteY32" fmla="*/ 940866 h 1640892"/>
                  <a:gd name="connsiteX33" fmla="*/ 329502 w 612688"/>
                  <a:gd name="connsiteY33" fmla="*/ 906461 h 1640892"/>
                  <a:gd name="connsiteX34" fmla="*/ 317592 w 612688"/>
                  <a:gd name="connsiteY34" fmla="*/ 906461 h 1640892"/>
                  <a:gd name="connsiteX35" fmla="*/ 317592 w 612688"/>
                  <a:gd name="connsiteY35" fmla="*/ 828386 h 1640892"/>
                  <a:gd name="connsiteX36" fmla="*/ 304359 w 612688"/>
                  <a:gd name="connsiteY36" fmla="*/ 828386 h 1640892"/>
                  <a:gd name="connsiteX37" fmla="*/ 304359 w 612688"/>
                  <a:gd name="connsiteY37" fmla="*/ 748988 h 1640892"/>
                  <a:gd name="connsiteX38" fmla="*/ 292449 w 612688"/>
                  <a:gd name="connsiteY38" fmla="*/ 748988 h 1640892"/>
                  <a:gd name="connsiteX39" fmla="*/ 292449 w 612688"/>
                  <a:gd name="connsiteY39" fmla="*/ 678853 h 1640892"/>
                  <a:gd name="connsiteX40" fmla="*/ 269953 w 612688"/>
                  <a:gd name="connsiteY40" fmla="*/ 678853 h 1640892"/>
                  <a:gd name="connsiteX41" fmla="*/ 269953 w 612688"/>
                  <a:gd name="connsiteY41" fmla="*/ 664297 h 1640892"/>
                  <a:gd name="connsiteX42" fmla="*/ 254073 w 612688"/>
                  <a:gd name="connsiteY42" fmla="*/ 664297 h 1640892"/>
                  <a:gd name="connsiteX43" fmla="*/ 254073 w 612688"/>
                  <a:gd name="connsiteY43" fmla="*/ 640477 h 1640892"/>
                  <a:gd name="connsiteX44" fmla="*/ 232901 w 612688"/>
                  <a:gd name="connsiteY44" fmla="*/ 640477 h 1640892"/>
                  <a:gd name="connsiteX45" fmla="*/ 232901 w 612688"/>
                  <a:gd name="connsiteY45" fmla="*/ 625921 h 1640892"/>
                  <a:gd name="connsiteX46" fmla="*/ 211728 w 612688"/>
                  <a:gd name="connsiteY46" fmla="*/ 625921 h 1640892"/>
                  <a:gd name="connsiteX47" fmla="*/ 211728 w 612688"/>
                  <a:gd name="connsiteY47" fmla="*/ 600778 h 1640892"/>
                  <a:gd name="connsiteX48" fmla="*/ 195848 w 612688"/>
                  <a:gd name="connsiteY48" fmla="*/ 600778 h 1640892"/>
                  <a:gd name="connsiteX49" fmla="*/ 195848 w 612688"/>
                  <a:gd name="connsiteY49" fmla="*/ 584899 h 1640892"/>
                  <a:gd name="connsiteX50" fmla="*/ 183939 w 612688"/>
                  <a:gd name="connsiteY50" fmla="*/ 584899 h 1640892"/>
                  <a:gd name="connsiteX51" fmla="*/ 183939 w 612688"/>
                  <a:gd name="connsiteY51" fmla="*/ 542553 h 1640892"/>
                  <a:gd name="connsiteX52" fmla="*/ 173352 w 612688"/>
                  <a:gd name="connsiteY52" fmla="*/ 542553 h 1640892"/>
                  <a:gd name="connsiteX53" fmla="*/ 173352 w 612688"/>
                  <a:gd name="connsiteY53" fmla="*/ 469772 h 1640892"/>
                  <a:gd name="connsiteX54" fmla="*/ 158796 w 612688"/>
                  <a:gd name="connsiteY54" fmla="*/ 469772 h 1640892"/>
                  <a:gd name="connsiteX55" fmla="*/ 158796 w 612688"/>
                  <a:gd name="connsiteY55" fmla="*/ 440659 h 1640892"/>
                  <a:gd name="connsiteX56" fmla="*/ 148210 w 612688"/>
                  <a:gd name="connsiteY56" fmla="*/ 440659 h 1640892"/>
                  <a:gd name="connsiteX57" fmla="*/ 148210 w 612688"/>
                  <a:gd name="connsiteY57" fmla="*/ 393020 h 1640892"/>
                  <a:gd name="connsiteX58" fmla="*/ 140270 w 612688"/>
                  <a:gd name="connsiteY58" fmla="*/ 393020 h 1640892"/>
                  <a:gd name="connsiteX59" fmla="*/ 140270 w 612688"/>
                  <a:gd name="connsiteY59" fmla="*/ 371847 h 1640892"/>
                  <a:gd name="connsiteX60" fmla="*/ 117774 w 612688"/>
                  <a:gd name="connsiteY60" fmla="*/ 371847 h 1640892"/>
                  <a:gd name="connsiteX61" fmla="*/ 117774 w 612688"/>
                  <a:gd name="connsiteY61" fmla="*/ 355968 h 1640892"/>
                  <a:gd name="connsiteX62" fmla="*/ 107187 w 612688"/>
                  <a:gd name="connsiteY62" fmla="*/ 355968 h 1640892"/>
                  <a:gd name="connsiteX63" fmla="*/ 107187 w 612688"/>
                  <a:gd name="connsiteY63" fmla="*/ 330825 h 1640892"/>
                  <a:gd name="connsiteX64" fmla="*/ 86014 w 612688"/>
                  <a:gd name="connsiteY64" fmla="*/ 330825 h 1640892"/>
                  <a:gd name="connsiteX65" fmla="*/ 86014 w 612688"/>
                  <a:gd name="connsiteY65" fmla="*/ 304359 h 1640892"/>
                  <a:gd name="connsiteX66" fmla="*/ 66165 w 612688"/>
                  <a:gd name="connsiteY66" fmla="*/ 304359 h 1640892"/>
                  <a:gd name="connsiteX67" fmla="*/ 66165 w 612688"/>
                  <a:gd name="connsiteY67" fmla="*/ 275247 h 1640892"/>
                  <a:gd name="connsiteX68" fmla="*/ 58225 w 612688"/>
                  <a:gd name="connsiteY68" fmla="*/ 275247 h 1640892"/>
                  <a:gd name="connsiteX69" fmla="*/ 58225 w 612688"/>
                  <a:gd name="connsiteY69" fmla="*/ 248781 h 1640892"/>
                  <a:gd name="connsiteX70" fmla="*/ 38376 w 612688"/>
                  <a:gd name="connsiteY70" fmla="*/ 248781 h 1640892"/>
                  <a:gd name="connsiteX71" fmla="*/ 38376 w 612688"/>
                  <a:gd name="connsiteY71" fmla="*/ 218345 h 1640892"/>
                  <a:gd name="connsiteX72" fmla="*/ 27789 w 612688"/>
                  <a:gd name="connsiteY72" fmla="*/ 218345 h 1640892"/>
                  <a:gd name="connsiteX73" fmla="*/ 27789 w 612688"/>
                  <a:gd name="connsiteY73" fmla="*/ 185262 h 1640892"/>
                  <a:gd name="connsiteX74" fmla="*/ 18526 w 612688"/>
                  <a:gd name="connsiteY74" fmla="*/ 185262 h 1640892"/>
                  <a:gd name="connsiteX75" fmla="*/ 18526 w 612688"/>
                  <a:gd name="connsiteY75" fmla="*/ 152180 h 1640892"/>
                  <a:gd name="connsiteX76" fmla="*/ 10586 w 612688"/>
                  <a:gd name="connsiteY76" fmla="*/ 152180 h 1640892"/>
                  <a:gd name="connsiteX77" fmla="*/ 10586 w 612688"/>
                  <a:gd name="connsiteY77" fmla="*/ 96601 h 1640892"/>
                  <a:gd name="connsiteX78" fmla="*/ 0 w 612688"/>
                  <a:gd name="connsiteY78" fmla="*/ 96601 h 1640892"/>
                  <a:gd name="connsiteX79" fmla="*/ 0 w 612688"/>
                  <a:gd name="connsiteY79" fmla="*/ 0 h 1640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12688" h="1640892">
                    <a:moveTo>
                      <a:pt x="612688" y="1640892"/>
                    </a:moveTo>
                    <a:lnTo>
                      <a:pt x="612688" y="1573404"/>
                    </a:lnTo>
                    <a:lnTo>
                      <a:pt x="598131" y="1573404"/>
                    </a:lnTo>
                    <a:lnTo>
                      <a:pt x="598131" y="1480773"/>
                    </a:lnTo>
                    <a:lnTo>
                      <a:pt x="582252" y="1480773"/>
                    </a:lnTo>
                    <a:lnTo>
                      <a:pt x="582252" y="1425194"/>
                    </a:lnTo>
                    <a:lnTo>
                      <a:pt x="563726" y="1425194"/>
                    </a:lnTo>
                    <a:lnTo>
                      <a:pt x="563726" y="1400051"/>
                    </a:lnTo>
                    <a:lnTo>
                      <a:pt x="534613" y="1400051"/>
                    </a:lnTo>
                    <a:lnTo>
                      <a:pt x="534613" y="1374909"/>
                    </a:lnTo>
                    <a:lnTo>
                      <a:pt x="508147" y="1374909"/>
                    </a:lnTo>
                    <a:lnTo>
                      <a:pt x="508147" y="1352412"/>
                    </a:lnTo>
                    <a:lnTo>
                      <a:pt x="488298" y="1352412"/>
                    </a:lnTo>
                    <a:lnTo>
                      <a:pt x="488298" y="1280954"/>
                    </a:lnTo>
                    <a:lnTo>
                      <a:pt x="471095" y="1280954"/>
                    </a:lnTo>
                    <a:lnTo>
                      <a:pt x="471095" y="1251842"/>
                    </a:lnTo>
                    <a:lnTo>
                      <a:pt x="455215" y="1251842"/>
                    </a:lnTo>
                    <a:lnTo>
                      <a:pt x="455215" y="1151271"/>
                    </a:lnTo>
                    <a:lnTo>
                      <a:pt x="436689" y="1151271"/>
                    </a:lnTo>
                    <a:lnTo>
                      <a:pt x="436689" y="1095692"/>
                    </a:lnTo>
                    <a:lnTo>
                      <a:pt x="424779" y="1095692"/>
                    </a:lnTo>
                    <a:lnTo>
                      <a:pt x="424779" y="1083783"/>
                    </a:lnTo>
                    <a:lnTo>
                      <a:pt x="412869" y="1071873"/>
                    </a:lnTo>
                    <a:lnTo>
                      <a:pt x="412869" y="1054670"/>
                    </a:lnTo>
                    <a:lnTo>
                      <a:pt x="390373" y="1054670"/>
                    </a:lnTo>
                    <a:lnTo>
                      <a:pt x="390373" y="1020264"/>
                    </a:lnTo>
                    <a:lnTo>
                      <a:pt x="375817" y="1020264"/>
                    </a:lnTo>
                    <a:lnTo>
                      <a:pt x="375817" y="988505"/>
                    </a:lnTo>
                    <a:lnTo>
                      <a:pt x="359937" y="988505"/>
                    </a:lnTo>
                    <a:lnTo>
                      <a:pt x="359937" y="968656"/>
                    </a:lnTo>
                    <a:lnTo>
                      <a:pt x="341411" y="968656"/>
                    </a:lnTo>
                    <a:lnTo>
                      <a:pt x="341411" y="940866"/>
                    </a:lnTo>
                    <a:lnTo>
                      <a:pt x="329502" y="940866"/>
                    </a:lnTo>
                    <a:lnTo>
                      <a:pt x="329502" y="906461"/>
                    </a:lnTo>
                    <a:lnTo>
                      <a:pt x="317592" y="906461"/>
                    </a:lnTo>
                    <a:lnTo>
                      <a:pt x="317592" y="828386"/>
                    </a:lnTo>
                    <a:lnTo>
                      <a:pt x="304359" y="828386"/>
                    </a:lnTo>
                    <a:lnTo>
                      <a:pt x="304359" y="748988"/>
                    </a:lnTo>
                    <a:lnTo>
                      <a:pt x="292449" y="748988"/>
                    </a:lnTo>
                    <a:lnTo>
                      <a:pt x="292449" y="678853"/>
                    </a:lnTo>
                    <a:lnTo>
                      <a:pt x="269953" y="678853"/>
                    </a:lnTo>
                    <a:lnTo>
                      <a:pt x="269953" y="664297"/>
                    </a:lnTo>
                    <a:lnTo>
                      <a:pt x="254073" y="664297"/>
                    </a:lnTo>
                    <a:lnTo>
                      <a:pt x="254073" y="640477"/>
                    </a:lnTo>
                    <a:lnTo>
                      <a:pt x="232901" y="640477"/>
                    </a:lnTo>
                    <a:lnTo>
                      <a:pt x="232901" y="625921"/>
                    </a:lnTo>
                    <a:lnTo>
                      <a:pt x="211728" y="625921"/>
                    </a:lnTo>
                    <a:lnTo>
                      <a:pt x="211728" y="600778"/>
                    </a:lnTo>
                    <a:lnTo>
                      <a:pt x="195848" y="600778"/>
                    </a:lnTo>
                    <a:lnTo>
                      <a:pt x="195848" y="584899"/>
                    </a:lnTo>
                    <a:lnTo>
                      <a:pt x="183939" y="584899"/>
                    </a:lnTo>
                    <a:lnTo>
                      <a:pt x="183939" y="542553"/>
                    </a:lnTo>
                    <a:lnTo>
                      <a:pt x="173352" y="542553"/>
                    </a:lnTo>
                    <a:lnTo>
                      <a:pt x="173352" y="469772"/>
                    </a:lnTo>
                    <a:lnTo>
                      <a:pt x="158796" y="469772"/>
                    </a:lnTo>
                    <a:lnTo>
                      <a:pt x="158796" y="440659"/>
                    </a:lnTo>
                    <a:lnTo>
                      <a:pt x="148210" y="440659"/>
                    </a:lnTo>
                    <a:lnTo>
                      <a:pt x="148210" y="393020"/>
                    </a:lnTo>
                    <a:lnTo>
                      <a:pt x="140270" y="393020"/>
                    </a:lnTo>
                    <a:lnTo>
                      <a:pt x="140270" y="371847"/>
                    </a:lnTo>
                    <a:lnTo>
                      <a:pt x="117774" y="371847"/>
                    </a:lnTo>
                    <a:lnTo>
                      <a:pt x="117774" y="355968"/>
                    </a:lnTo>
                    <a:lnTo>
                      <a:pt x="107187" y="355968"/>
                    </a:lnTo>
                    <a:lnTo>
                      <a:pt x="107187" y="330825"/>
                    </a:lnTo>
                    <a:lnTo>
                      <a:pt x="86014" y="330825"/>
                    </a:lnTo>
                    <a:lnTo>
                      <a:pt x="86014" y="304359"/>
                    </a:lnTo>
                    <a:lnTo>
                      <a:pt x="66165" y="304359"/>
                    </a:lnTo>
                    <a:lnTo>
                      <a:pt x="66165" y="275247"/>
                    </a:lnTo>
                    <a:lnTo>
                      <a:pt x="58225" y="275247"/>
                    </a:lnTo>
                    <a:lnTo>
                      <a:pt x="58225" y="248781"/>
                    </a:lnTo>
                    <a:lnTo>
                      <a:pt x="38376" y="248781"/>
                    </a:lnTo>
                    <a:lnTo>
                      <a:pt x="38376" y="218345"/>
                    </a:lnTo>
                    <a:lnTo>
                      <a:pt x="27789" y="218345"/>
                    </a:lnTo>
                    <a:lnTo>
                      <a:pt x="27789" y="185262"/>
                    </a:lnTo>
                    <a:lnTo>
                      <a:pt x="18526" y="185262"/>
                    </a:lnTo>
                    <a:lnTo>
                      <a:pt x="18526" y="152180"/>
                    </a:lnTo>
                    <a:lnTo>
                      <a:pt x="10586" y="152180"/>
                    </a:lnTo>
                    <a:lnTo>
                      <a:pt x="10586" y="96601"/>
                    </a:lnTo>
                    <a:lnTo>
                      <a:pt x="0" y="96601"/>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368" name="Group 367">
              <a:extLst>
                <a:ext uri="{FF2B5EF4-FFF2-40B4-BE49-F238E27FC236}">
                  <a16:creationId xmlns:a16="http://schemas.microsoft.com/office/drawing/2014/main" id="{26528359-8F8B-4C36-93C8-5A3798B241D5}"/>
                </a:ext>
              </a:extLst>
            </p:cNvPr>
            <p:cNvGrpSpPr/>
            <p:nvPr/>
          </p:nvGrpSpPr>
          <p:grpSpPr>
            <a:xfrm>
              <a:off x="6770413" y="1791914"/>
              <a:ext cx="4695067" cy="3145484"/>
              <a:chOff x="6697219" y="1631628"/>
              <a:chExt cx="4695067" cy="3394264"/>
            </a:xfrm>
          </p:grpSpPr>
          <p:sp>
            <p:nvSpPr>
              <p:cNvPr id="478" name="Freeform: Shape 477">
                <a:extLst>
                  <a:ext uri="{FF2B5EF4-FFF2-40B4-BE49-F238E27FC236}">
                    <a16:creationId xmlns:a16="http://schemas.microsoft.com/office/drawing/2014/main" id="{8AF14DB5-9A47-461D-8D0B-F3D9C0E6381A}"/>
                  </a:ext>
                </a:extLst>
              </p:cNvPr>
              <p:cNvSpPr/>
              <p:nvPr/>
            </p:nvSpPr>
            <p:spPr bwMode="auto">
              <a:xfrm>
                <a:off x="7434297" y="3148130"/>
                <a:ext cx="3957989" cy="1877762"/>
              </a:xfrm>
              <a:custGeom>
                <a:avLst/>
                <a:gdLst>
                  <a:gd name="connsiteX0" fmla="*/ 3957989 w 3957989"/>
                  <a:gd name="connsiteY0" fmla="*/ 1877762 h 1877762"/>
                  <a:gd name="connsiteX1" fmla="*/ 3957989 w 3957989"/>
                  <a:gd name="connsiteY1" fmla="*/ 1519148 h 1877762"/>
                  <a:gd name="connsiteX2" fmla="*/ 3003890 w 3957989"/>
                  <a:gd name="connsiteY2" fmla="*/ 1519148 h 1877762"/>
                  <a:gd name="connsiteX3" fmla="*/ 3003890 w 3957989"/>
                  <a:gd name="connsiteY3" fmla="*/ 1496651 h 1877762"/>
                  <a:gd name="connsiteX4" fmla="*/ 2839801 w 3957989"/>
                  <a:gd name="connsiteY4" fmla="*/ 1496651 h 1877762"/>
                  <a:gd name="connsiteX5" fmla="*/ 2839801 w 3957989"/>
                  <a:gd name="connsiteY5" fmla="*/ 1476802 h 1877762"/>
                  <a:gd name="connsiteX6" fmla="*/ 2498390 w 3957989"/>
                  <a:gd name="connsiteY6" fmla="*/ 1476802 h 1877762"/>
                  <a:gd name="connsiteX7" fmla="*/ 2498390 w 3957989"/>
                  <a:gd name="connsiteY7" fmla="*/ 1447689 h 1877762"/>
                  <a:gd name="connsiteX8" fmla="*/ 2377969 w 3957989"/>
                  <a:gd name="connsiteY8" fmla="*/ 1447689 h 1877762"/>
                  <a:gd name="connsiteX9" fmla="*/ 2377969 w 3957989"/>
                  <a:gd name="connsiteY9" fmla="*/ 1438426 h 1877762"/>
                  <a:gd name="connsiteX10" fmla="*/ 2282692 w 3957989"/>
                  <a:gd name="connsiteY10" fmla="*/ 1438426 h 1877762"/>
                  <a:gd name="connsiteX11" fmla="*/ 2282692 w 3957989"/>
                  <a:gd name="connsiteY11" fmla="*/ 1422547 h 1877762"/>
                  <a:gd name="connsiteX12" fmla="*/ 2123896 w 3957989"/>
                  <a:gd name="connsiteY12" fmla="*/ 1422547 h 1877762"/>
                  <a:gd name="connsiteX13" fmla="*/ 2123896 w 3957989"/>
                  <a:gd name="connsiteY13" fmla="*/ 1413284 h 1877762"/>
                  <a:gd name="connsiteX14" fmla="*/ 2060377 w 3957989"/>
                  <a:gd name="connsiteY14" fmla="*/ 1413284 h 1877762"/>
                  <a:gd name="connsiteX15" fmla="*/ 2060377 w 3957989"/>
                  <a:gd name="connsiteY15" fmla="*/ 1400051 h 1877762"/>
                  <a:gd name="connsiteX16" fmla="*/ 1877762 w 3957989"/>
                  <a:gd name="connsiteY16" fmla="*/ 1400051 h 1877762"/>
                  <a:gd name="connsiteX17" fmla="*/ 1877762 w 3957989"/>
                  <a:gd name="connsiteY17" fmla="*/ 1386818 h 1877762"/>
                  <a:gd name="connsiteX18" fmla="*/ 1859236 w 3957989"/>
                  <a:gd name="connsiteY18" fmla="*/ 1386818 h 1877762"/>
                  <a:gd name="connsiteX19" fmla="*/ 1859236 w 3957989"/>
                  <a:gd name="connsiteY19" fmla="*/ 1374908 h 1877762"/>
                  <a:gd name="connsiteX20" fmla="*/ 1827477 w 3957989"/>
                  <a:gd name="connsiteY20" fmla="*/ 1374908 h 1877762"/>
                  <a:gd name="connsiteX21" fmla="*/ 1827477 w 3957989"/>
                  <a:gd name="connsiteY21" fmla="*/ 1359028 h 1877762"/>
                  <a:gd name="connsiteX22" fmla="*/ 1652801 w 3957989"/>
                  <a:gd name="connsiteY22" fmla="*/ 1359028 h 1877762"/>
                  <a:gd name="connsiteX23" fmla="*/ 1652801 w 3957989"/>
                  <a:gd name="connsiteY23" fmla="*/ 1345795 h 1877762"/>
                  <a:gd name="connsiteX24" fmla="*/ 1622365 w 3957989"/>
                  <a:gd name="connsiteY24" fmla="*/ 1345795 h 1877762"/>
                  <a:gd name="connsiteX25" fmla="*/ 1622365 w 3957989"/>
                  <a:gd name="connsiteY25" fmla="*/ 1337856 h 1877762"/>
                  <a:gd name="connsiteX26" fmla="*/ 1594576 w 3957989"/>
                  <a:gd name="connsiteY26" fmla="*/ 1337856 h 1877762"/>
                  <a:gd name="connsiteX27" fmla="*/ 1594576 w 3957989"/>
                  <a:gd name="connsiteY27" fmla="*/ 1312713 h 1877762"/>
                  <a:gd name="connsiteX28" fmla="*/ 1581343 w 3957989"/>
                  <a:gd name="connsiteY28" fmla="*/ 1312713 h 1877762"/>
                  <a:gd name="connsiteX29" fmla="*/ 1581343 w 3957989"/>
                  <a:gd name="connsiteY29" fmla="*/ 1304773 h 1877762"/>
                  <a:gd name="connsiteX30" fmla="*/ 1528411 w 3957989"/>
                  <a:gd name="connsiteY30" fmla="*/ 1304773 h 1877762"/>
                  <a:gd name="connsiteX31" fmla="*/ 1528411 w 3957989"/>
                  <a:gd name="connsiteY31" fmla="*/ 1287570 h 1877762"/>
                  <a:gd name="connsiteX32" fmla="*/ 1478126 w 3957989"/>
                  <a:gd name="connsiteY32" fmla="*/ 1287570 h 1877762"/>
                  <a:gd name="connsiteX33" fmla="*/ 1478126 w 3957989"/>
                  <a:gd name="connsiteY33" fmla="*/ 1278307 h 1877762"/>
                  <a:gd name="connsiteX34" fmla="*/ 1455629 w 3957989"/>
                  <a:gd name="connsiteY34" fmla="*/ 1278307 h 1877762"/>
                  <a:gd name="connsiteX35" fmla="*/ 1455629 w 3957989"/>
                  <a:gd name="connsiteY35" fmla="*/ 1269044 h 1877762"/>
                  <a:gd name="connsiteX36" fmla="*/ 1344472 w 3957989"/>
                  <a:gd name="connsiteY36" fmla="*/ 1269044 h 1877762"/>
                  <a:gd name="connsiteX37" fmla="*/ 1344472 w 3957989"/>
                  <a:gd name="connsiteY37" fmla="*/ 1254488 h 1877762"/>
                  <a:gd name="connsiteX38" fmla="*/ 1323300 w 3957989"/>
                  <a:gd name="connsiteY38" fmla="*/ 1254488 h 1877762"/>
                  <a:gd name="connsiteX39" fmla="*/ 1323300 w 3957989"/>
                  <a:gd name="connsiteY39" fmla="*/ 1242578 h 1877762"/>
                  <a:gd name="connsiteX40" fmla="*/ 1304773 w 3957989"/>
                  <a:gd name="connsiteY40" fmla="*/ 1242578 h 1877762"/>
                  <a:gd name="connsiteX41" fmla="*/ 1304773 w 3957989"/>
                  <a:gd name="connsiteY41" fmla="*/ 1229345 h 1877762"/>
                  <a:gd name="connsiteX42" fmla="*/ 1292864 w 3957989"/>
                  <a:gd name="connsiteY42" fmla="*/ 1229345 h 1877762"/>
                  <a:gd name="connsiteX43" fmla="*/ 1292864 w 3957989"/>
                  <a:gd name="connsiteY43" fmla="*/ 1208172 h 1877762"/>
                  <a:gd name="connsiteX44" fmla="*/ 1278307 w 3957989"/>
                  <a:gd name="connsiteY44" fmla="*/ 1208172 h 1877762"/>
                  <a:gd name="connsiteX45" fmla="*/ 1278307 w 3957989"/>
                  <a:gd name="connsiteY45" fmla="*/ 1192293 h 1877762"/>
                  <a:gd name="connsiteX46" fmla="*/ 1255811 w 3957989"/>
                  <a:gd name="connsiteY46" fmla="*/ 1192293 h 1877762"/>
                  <a:gd name="connsiteX47" fmla="*/ 1255811 w 3957989"/>
                  <a:gd name="connsiteY47" fmla="*/ 1183029 h 1877762"/>
                  <a:gd name="connsiteX48" fmla="*/ 1213466 w 3957989"/>
                  <a:gd name="connsiteY48" fmla="*/ 1183029 h 1877762"/>
                  <a:gd name="connsiteX49" fmla="*/ 1213466 w 3957989"/>
                  <a:gd name="connsiteY49" fmla="*/ 1172443 h 1877762"/>
                  <a:gd name="connsiteX50" fmla="*/ 1165827 w 3957989"/>
                  <a:gd name="connsiteY50" fmla="*/ 1172443 h 1877762"/>
                  <a:gd name="connsiteX51" fmla="*/ 1165827 w 3957989"/>
                  <a:gd name="connsiteY51" fmla="*/ 1159210 h 1877762"/>
                  <a:gd name="connsiteX52" fmla="*/ 1122158 w 3957989"/>
                  <a:gd name="connsiteY52" fmla="*/ 1159210 h 1877762"/>
                  <a:gd name="connsiteX53" fmla="*/ 1122158 w 3957989"/>
                  <a:gd name="connsiteY53" fmla="*/ 1142007 h 1877762"/>
                  <a:gd name="connsiteX54" fmla="*/ 1107602 w 3957989"/>
                  <a:gd name="connsiteY54" fmla="*/ 1142007 h 1877762"/>
                  <a:gd name="connsiteX55" fmla="*/ 1107602 w 3957989"/>
                  <a:gd name="connsiteY55" fmla="*/ 1130097 h 1877762"/>
                  <a:gd name="connsiteX56" fmla="*/ 1081136 w 3957989"/>
                  <a:gd name="connsiteY56" fmla="*/ 1130097 h 1877762"/>
                  <a:gd name="connsiteX57" fmla="*/ 1081136 w 3957989"/>
                  <a:gd name="connsiteY57" fmla="*/ 1120834 h 1877762"/>
                  <a:gd name="connsiteX58" fmla="*/ 1058640 w 3957989"/>
                  <a:gd name="connsiteY58" fmla="*/ 1120834 h 1877762"/>
                  <a:gd name="connsiteX59" fmla="*/ 1058640 w 3957989"/>
                  <a:gd name="connsiteY59" fmla="*/ 1110248 h 1877762"/>
                  <a:gd name="connsiteX60" fmla="*/ 1030850 w 3957989"/>
                  <a:gd name="connsiteY60" fmla="*/ 1110248 h 1877762"/>
                  <a:gd name="connsiteX61" fmla="*/ 1030850 w 3957989"/>
                  <a:gd name="connsiteY61" fmla="*/ 1079812 h 1877762"/>
                  <a:gd name="connsiteX62" fmla="*/ 1011001 w 3957989"/>
                  <a:gd name="connsiteY62" fmla="*/ 1079812 h 1877762"/>
                  <a:gd name="connsiteX63" fmla="*/ 1011001 w 3957989"/>
                  <a:gd name="connsiteY63" fmla="*/ 1033497 h 1877762"/>
                  <a:gd name="connsiteX64" fmla="*/ 989828 w 3957989"/>
                  <a:gd name="connsiteY64" fmla="*/ 1033497 h 1877762"/>
                  <a:gd name="connsiteX65" fmla="*/ 989828 w 3957989"/>
                  <a:gd name="connsiteY65" fmla="*/ 1021587 h 1877762"/>
                  <a:gd name="connsiteX66" fmla="*/ 972625 w 3957989"/>
                  <a:gd name="connsiteY66" fmla="*/ 1021587 h 1877762"/>
                  <a:gd name="connsiteX67" fmla="*/ 972625 w 3957989"/>
                  <a:gd name="connsiteY67" fmla="*/ 1005707 h 1877762"/>
                  <a:gd name="connsiteX68" fmla="*/ 910430 w 3957989"/>
                  <a:gd name="connsiteY68" fmla="*/ 1005707 h 1877762"/>
                  <a:gd name="connsiteX69" fmla="*/ 910430 w 3957989"/>
                  <a:gd name="connsiteY69" fmla="*/ 993798 h 1877762"/>
                  <a:gd name="connsiteX70" fmla="*/ 868084 w 3957989"/>
                  <a:gd name="connsiteY70" fmla="*/ 993798 h 1877762"/>
                  <a:gd name="connsiteX71" fmla="*/ 868084 w 3957989"/>
                  <a:gd name="connsiteY71" fmla="*/ 984535 h 1877762"/>
                  <a:gd name="connsiteX72" fmla="*/ 840295 w 3957989"/>
                  <a:gd name="connsiteY72" fmla="*/ 984535 h 1877762"/>
                  <a:gd name="connsiteX73" fmla="*/ 840295 w 3957989"/>
                  <a:gd name="connsiteY73" fmla="*/ 964685 h 1877762"/>
                  <a:gd name="connsiteX74" fmla="*/ 791333 w 3957989"/>
                  <a:gd name="connsiteY74" fmla="*/ 964685 h 1877762"/>
                  <a:gd name="connsiteX75" fmla="*/ 791333 w 3957989"/>
                  <a:gd name="connsiteY75" fmla="*/ 951452 h 1877762"/>
                  <a:gd name="connsiteX76" fmla="*/ 760897 w 3957989"/>
                  <a:gd name="connsiteY76" fmla="*/ 951452 h 1877762"/>
                  <a:gd name="connsiteX77" fmla="*/ 760897 w 3957989"/>
                  <a:gd name="connsiteY77" fmla="*/ 938219 h 1877762"/>
                  <a:gd name="connsiteX78" fmla="*/ 741048 w 3957989"/>
                  <a:gd name="connsiteY78" fmla="*/ 938219 h 1877762"/>
                  <a:gd name="connsiteX79" fmla="*/ 741048 w 3957989"/>
                  <a:gd name="connsiteY79" fmla="*/ 915723 h 1877762"/>
                  <a:gd name="connsiteX80" fmla="*/ 726491 w 3957989"/>
                  <a:gd name="connsiteY80" fmla="*/ 915723 h 1877762"/>
                  <a:gd name="connsiteX81" fmla="*/ 726491 w 3957989"/>
                  <a:gd name="connsiteY81" fmla="*/ 889257 h 1877762"/>
                  <a:gd name="connsiteX82" fmla="*/ 718552 w 3957989"/>
                  <a:gd name="connsiteY82" fmla="*/ 889257 h 1877762"/>
                  <a:gd name="connsiteX83" fmla="*/ 718552 w 3957989"/>
                  <a:gd name="connsiteY83" fmla="*/ 858821 h 1877762"/>
                  <a:gd name="connsiteX84" fmla="*/ 698702 w 3957989"/>
                  <a:gd name="connsiteY84" fmla="*/ 858821 h 1877762"/>
                  <a:gd name="connsiteX85" fmla="*/ 698702 w 3957989"/>
                  <a:gd name="connsiteY85" fmla="*/ 845588 h 1877762"/>
                  <a:gd name="connsiteX86" fmla="*/ 684146 w 3957989"/>
                  <a:gd name="connsiteY86" fmla="*/ 845588 h 1877762"/>
                  <a:gd name="connsiteX87" fmla="*/ 684146 w 3957989"/>
                  <a:gd name="connsiteY87" fmla="*/ 824415 h 1877762"/>
                  <a:gd name="connsiteX88" fmla="*/ 627244 w 3957989"/>
                  <a:gd name="connsiteY88" fmla="*/ 824415 h 1877762"/>
                  <a:gd name="connsiteX89" fmla="*/ 627244 w 3957989"/>
                  <a:gd name="connsiteY89" fmla="*/ 816475 h 1877762"/>
                  <a:gd name="connsiteX90" fmla="*/ 611364 w 3957989"/>
                  <a:gd name="connsiteY90" fmla="*/ 816475 h 1877762"/>
                  <a:gd name="connsiteX91" fmla="*/ 611364 w 3957989"/>
                  <a:gd name="connsiteY91" fmla="*/ 803243 h 1877762"/>
                  <a:gd name="connsiteX92" fmla="*/ 583575 w 3957989"/>
                  <a:gd name="connsiteY92" fmla="*/ 803243 h 1877762"/>
                  <a:gd name="connsiteX93" fmla="*/ 583575 w 3957989"/>
                  <a:gd name="connsiteY93" fmla="*/ 779423 h 1877762"/>
                  <a:gd name="connsiteX94" fmla="*/ 559756 w 3957989"/>
                  <a:gd name="connsiteY94" fmla="*/ 779423 h 1877762"/>
                  <a:gd name="connsiteX95" fmla="*/ 559756 w 3957989"/>
                  <a:gd name="connsiteY95" fmla="*/ 758250 h 1877762"/>
                  <a:gd name="connsiteX96" fmla="*/ 498884 w 3957989"/>
                  <a:gd name="connsiteY96" fmla="*/ 758250 h 1877762"/>
                  <a:gd name="connsiteX97" fmla="*/ 498884 w 3957989"/>
                  <a:gd name="connsiteY97" fmla="*/ 742371 h 1877762"/>
                  <a:gd name="connsiteX98" fmla="*/ 480358 w 3957989"/>
                  <a:gd name="connsiteY98" fmla="*/ 742371 h 1877762"/>
                  <a:gd name="connsiteX99" fmla="*/ 480358 w 3957989"/>
                  <a:gd name="connsiteY99" fmla="*/ 718551 h 1877762"/>
                  <a:gd name="connsiteX100" fmla="*/ 464478 w 3957989"/>
                  <a:gd name="connsiteY100" fmla="*/ 718551 h 1877762"/>
                  <a:gd name="connsiteX101" fmla="*/ 464478 w 3957989"/>
                  <a:gd name="connsiteY101" fmla="*/ 696055 h 1877762"/>
                  <a:gd name="connsiteX102" fmla="*/ 445952 w 3957989"/>
                  <a:gd name="connsiteY102" fmla="*/ 696055 h 1877762"/>
                  <a:gd name="connsiteX103" fmla="*/ 445952 w 3957989"/>
                  <a:gd name="connsiteY103" fmla="*/ 677529 h 1877762"/>
                  <a:gd name="connsiteX104" fmla="*/ 427426 w 3957989"/>
                  <a:gd name="connsiteY104" fmla="*/ 677529 h 1877762"/>
                  <a:gd name="connsiteX105" fmla="*/ 427426 w 3957989"/>
                  <a:gd name="connsiteY105" fmla="*/ 639153 h 1877762"/>
                  <a:gd name="connsiteX106" fmla="*/ 403606 w 3957989"/>
                  <a:gd name="connsiteY106" fmla="*/ 639153 h 1877762"/>
                  <a:gd name="connsiteX107" fmla="*/ 403606 w 3957989"/>
                  <a:gd name="connsiteY107" fmla="*/ 606071 h 1877762"/>
                  <a:gd name="connsiteX108" fmla="*/ 391697 w 3957989"/>
                  <a:gd name="connsiteY108" fmla="*/ 606071 h 1877762"/>
                  <a:gd name="connsiteX109" fmla="*/ 391697 w 3957989"/>
                  <a:gd name="connsiteY109" fmla="*/ 592838 h 1877762"/>
                  <a:gd name="connsiteX110" fmla="*/ 325532 w 3957989"/>
                  <a:gd name="connsiteY110" fmla="*/ 592838 h 1877762"/>
                  <a:gd name="connsiteX111" fmla="*/ 325532 w 3957989"/>
                  <a:gd name="connsiteY111" fmla="*/ 579605 h 1877762"/>
                  <a:gd name="connsiteX112" fmla="*/ 314945 w 3957989"/>
                  <a:gd name="connsiteY112" fmla="*/ 579605 h 1877762"/>
                  <a:gd name="connsiteX113" fmla="*/ 314945 w 3957989"/>
                  <a:gd name="connsiteY113" fmla="*/ 553139 h 1877762"/>
                  <a:gd name="connsiteX114" fmla="*/ 300389 w 3957989"/>
                  <a:gd name="connsiteY114" fmla="*/ 553139 h 1877762"/>
                  <a:gd name="connsiteX115" fmla="*/ 300389 w 3957989"/>
                  <a:gd name="connsiteY115" fmla="*/ 530643 h 1877762"/>
                  <a:gd name="connsiteX116" fmla="*/ 285833 w 3957989"/>
                  <a:gd name="connsiteY116" fmla="*/ 530643 h 1877762"/>
                  <a:gd name="connsiteX117" fmla="*/ 285833 w 3957989"/>
                  <a:gd name="connsiteY117" fmla="*/ 490944 h 1877762"/>
                  <a:gd name="connsiteX118" fmla="*/ 273923 w 3957989"/>
                  <a:gd name="connsiteY118" fmla="*/ 490944 h 1877762"/>
                  <a:gd name="connsiteX119" fmla="*/ 273923 w 3957989"/>
                  <a:gd name="connsiteY119" fmla="*/ 465801 h 1877762"/>
                  <a:gd name="connsiteX120" fmla="*/ 265983 w 3957989"/>
                  <a:gd name="connsiteY120" fmla="*/ 457861 h 1877762"/>
                  <a:gd name="connsiteX121" fmla="*/ 265983 w 3957989"/>
                  <a:gd name="connsiteY121" fmla="*/ 440658 h 1877762"/>
                  <a:gd name="connsiteX122" fmla="*/ 244810 w 3957989"/>
                  <a:gd name="connsiteY122" fmla="*/ 440658 h 1877762"/>
                  <a:gd name="connsiteX123" fmla="*/ 244810 w 3957989"/>
                  <a:gd name="connsiteY123" fmla="*/ 431395 h 1877762"/>
                  <a:gd name="connsiteX124" fmla="*/ 231577 w 3957989"/>
                  <a:gd name="connsiteY124" fmla="*/ 431395 h 1877762"/>
                  <a:gd name="connsiteX125" fmla="*/ 231577 w 3957989"/>
                  <a:gd name="connsiteY125" fmla="*/ 408899 h 1877762"/>
                  <a:gd name="connsiteX126" fmla="*/ 220991 w 3957989"/>
                  <a:gd name="connsiteY126" fmla="*/ 398313 h 1877762"/>
                  <a:gd name="connsiteX127" fmla="*/ 220991 w 3957989"/>
                  <a:gd name="connsiteY127" fmla="*/ 379787 h 1877762"/>
                  <a:gd name="connsiteX128" fmla="*/ 195848 w 3957989"/>
                  <a:gd name="connsiteY128" fmla="*/ 379787 h 1877762"/>
                  <a:gd name="connsiteX129" fmla="*/ 195848 w 3957989"/>
                  <a:gd name="connsiteY129" fmla="*/ 355967 h 1877762"/>
                  <a:gd name="connsiteX130" fmla="*/ 185262 w 3957989"/>
                  <a:gd name="connsiteY130" fmla="*/ 355967 h 1877762"/>
                  <a:gd name="connsiteX131" fmla="*/ 185262 w 3957989"/>
                  <a:gd name="connsiteY131" fmla="*/ 338764 h 1877762"/>
                  <a:gd name="connsiteX132" fmla="*/ 170706 w 3957989"/>
                  <a:gd name="connsiteY132" fmla="*/ 338764 h 1877762"/>
                  <a:gd name="connsiteX133" fmla="*/ 170706 w 3957989"/>
                  <a:gd name="connsiteY133" fmla="*/ 312298 h 1877762"/>
                  <a:gd name="connsiteX134" fmla="*/ 156149 w 3957989"/>
                  <a:gd name="connsiteY134" fmla="*/ 312298 h 1877762"/>
                  <a:gd name="connsiteX135" fmla="*/ 156149 w 3957989"/>
                  <a:gd name="connsiteY135" fmla="*/ 280539 h 1877762"/>
                  <a:gd name="connsiteX136" fmla="*/ 136300 w 3957989"/>
                  <a:gd name="connsiteY136" fmla="*/ 280539 h 1877762"/>
                  <a:gd name="connsiteX137" fmla="*/ 136300 w 3957989"/>
                  <a:gd name="connsiteY137" fmla="*/ 251427 h 1877762"/>
                  <a:gd name="connsiteX138" fmla="*/ 129683 w 3957989"/>
                  <a:gd name="connsiteY138" fmla="*/ 251427 h 1877762"/>
                  <a:gd name="connsiteX139" fmla="*/ 129683 w 3957989"/>
                  <a:gd name="connsiteY139" fmla="*/ 211728 h 1877762"/>
                  <a:gd name="connsiteX140" fmla="*/ 107187 w 3957989"/>
                  <a:gd name="connsiteY140" fmla="*/ 211728 h 1877762"/>
                  <a:gd name="connsiteX141" fmla="*/ 107187 w 3957989"/>
                  <a:gd name="connsiteY141" fmla="*/ 203788 h 1877762"/>
                  <a:gd name="connsiteX142" fmla="*/ 80721 w 3957989"/>
                  <a:gd name="connsiteY142" fmla="*/ 203788 h 1877762"/>
                  <a:gd name="connsiteX143" fmla="*/ 80721 w 3957989"/>
                  <a:gd name="connsiteY143" fmla="*/ 182615 h 1877762"/>
                  <a:gd name="connsiteX144" fmla="*/ 51609 w 3957989"/>
                  <a:gd name="connsiteY144" fmla="*/ 182615 h 1877762"/>
                  <a:gd name="connsiteX145" fmla="*/ 51609 w 3957989"/>
                  <a:gd name="connsiteY145" fmla="*/ 138946 h 1877762"/>
                  <a:gd name="connsiteX146" fmla="*/ 35729 w 3957989"/>
                  <a:gd name="connsiteY146" fmla="*/ 138946 h 1877762"/>
                  <a:gd name="connsiteX147" fmla="*/ 35729 w 3957989"/>
                  <a:gd name="connsiteY147" fmla="*/ 113803 h 1877762"/>
                  <a:gd name="connsiteX148" fmla="*/ 19849 w 3957989"/>
                  <a:gd name="connsiteY148" fmla="*/ 113803 h 1877762"/>
                  <a:gd name="connsiteX149" fmla="*/ 19849 w 3957989"/>
                  <a:gd name="connsiteY149" fmla="*/ 72781 h 1877762"/>
                  <a:gd name="connsiteX150" fmla="*/ 13233 w 3957989"/>
                  <a:gd name="connsiteY150" fmla="*/ 72781 h 1877762"/>
                  <a:gd name="connsiteX151" fmla="*/ 13233 w 3957989"/>
                  <a:gd name="connsiteY151" fmla="*/ 52932 h 1877762"/>
                  <a:gd name="connsiteX152" fmla="*/ 0 w 3957989"/>
                  <a:gd name="connsiteY152" fmla="*/ 52932 h 1877762"/>
                  <a:gd name="connsiteX153" fmla="*/ 0 w 3957989"/>
                  <a:gd name="connsiteY153" fmla="*/ 0 h 187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957989" h="1877762">
                    <a:moveTo>
                      <a:pt x="3957989" y="1877762"/>
                    </a:moveTo>
                    <a:lnTo>
                      <a:pt x="3957989" y="1519148"/>
                    </a:lnTo>
                    <a:lnTo>
                      <a:pt x="3003890" y="1519148"/>
                    </a:lnTo>
                    <a:lnTo>
                      <a:pt x="3003890" y="1496651"/>
                    </a:lnTo>
                    <a:lnTo>
                      <a:pt x="2839801" y="1496651"/>
                    </a:lnTo>
                    <a:lnTo>
                      <a:pt x="2839801" y="1476802"/>
                    </a:lnTo>
                    <a:lnTo>
                      <a:pt x="2498390" y="1476802"/>
                    </a:lnTo>
                    <a:lnTo>
                      <a:pt x="2498390" y="1447689"/>
                    </a:lnTo>
                    <a:lnTo>
                      <a:pt x="2377969" y="1447689"/>
                    </a:lnTo>
                    <a:lnTo>
                      <a:pt x="2377969" y="1438426"/>
                    </a:lnTo>
                    <a:lnTo>
                      <a:pt x="2282692" y="1438426"/>
                    </a:lnTo>
                    <a:lnTo>
                      <a:pt x="2282692" y="1422547"/>
                    </a:lnTo>
                    <a:lnTo>
                      <a:pt x="2123896" y="1422547"/>
                    </a:lnTo>
                    <a:lnTo>
                      <a:pt x="2123896" y="1413284"/>
                    </a:lnTo>
                    <a:lnTo>
                      <a:pt x="2060377" y="1413284"/>
                    </a:lnTo>
                    <a:lnTo>
                      <a:pt x="2060377" y="1400051"/>
                    </a:lnTo>
                    <a:lnTo>
                      <a:pt x="1877762" y="1400051"/>
                    </a:lnTo>
                    <a:lnTo>
                      <a:pt x="1877762" y="1386818"/>
                    </a:lnTo>
                    <a:lnTo>
                      <a:pt x="1859236" y="1386818"/>
                    </a:lnTo>
                    <a:lnTo>
                      <a:pt x="1859236" y="1374908"/>
                    </a:lnTo>
                    <a:lnTo>
                      <a:pt x="1827477" y="1374908"/>
                    </a:lnTo>
                    <a:lnTo>
                      <a:pt x="1827477" y="1359028"/>
                    </a:lnTo>
                    <a:lnTo>
                      <a:pt x="1652801" y="1359028"/>
                    </a:lnTo>
                    <a:lnTo>
                      <a:pt x="1652801" y="1345795"/>
                    </a:lnTo>
                    <a:lnTo>
                      <a:pt x="1622365" y="1345795"/>
                    </a:lnTo>
                    <a:lnTo>
                      <a:pt x="1622365" y="1337856"/>
                    </a:lnTo>
                    <a:lnTo>
                      <a:pt x="1594576" y="1337856"/>
                    </a:lnTo>
                    <a:lnTo>
                      <a:pt x="1594576" y="1312713"/>
                    </a:lnTo>
                    <a:lnTo>
                      <a:pt x="1581343" y="1312713"/>
                    </a:lnTo>
                    <a:lnTo>
                      <a:pt x="1581343" y="1304773"/>
                    </a:lnTo>
                    <a:lnTo>
                      <a:pt x="1528411" y="1304773"/>
                    </a:lnTo>
                    <a:lnTo>
                      <a:pt x="1528411" y="1287570"/>
                    </a:lnTo>
                    <a:lnTo>
                      <a:pt x="1478126" y="1287570"/>
                    </a:lnTo>
                    <a:lnTo>
                      <a:pt x="1478126" y="1278307"/>
                    </a:lnTo>
                    <a:lnTo>
                      <a:pt x="1455629" y="1278307"/>
                    </a:lnTo>
                    <a:lnTo>
                      <a:pt x="1455629" y="1269044"/>
                    </a:lnTo>
                    <a:lnTo>
                      <a:pt x="1344472" y="1269044"/>
                    </a:lnTo>
                    <a:lnTo>
                      <a:pt x="1344472" y="1254488"/>
                    </a:lnTo>
                    <a:lnTo>
                      <a:pt x="1323300" y="1254488"/>
                    </a:lnTo>
                    <a:lnTo>
                      <a:pt x="1323300" y="1242578"/>
                    </a:lnTo>
                    <a:lnTo>
                      <a:pt x="1304773" y="1242578"/>
                    </a:lnTo>
                    <a:lnTo>
                      <a:pt x="1304773" y="1229345"/>
                    </a:lnTo>
                    <a:lnTo>
                      <a:pt x="1292864" y="1229345"/>
                    </a:lnTo>
                    <a:lnTo>
                      <a:pt x="1292864" y="1208172"/>
                    </a:lnTo>
                    <a:lnTo>
                      <a:pt x="1278307" y="1208172"/>
                    </a:lnTo>
                    <a:lnTo>
                      <a:pt x="1278307" y="1192293"/>
                    </a:lnTo>
                    <a:lnTo>
                      <a:pt x="1255811" y="1192293"/>
                    </a:lnTo>
                    <a:lnTo>
                      <a:pt x="1255811" y="1183029"/>
                    </a:lnTo>
                    <a:lnTo>
                      <a:pt x="1213466" y="1183029"/>
                    </a:lnTo>
                    <a:lnTo>
                      <a:pt x="1213466" y="1172443"/>
                    </a:lnTo>
                    <a:lnTo>
                      <a:pt x="1165827" y="1172443"/>
                    </a:lnTo>
                    <a:lnTo>
                      <a:pt x="1165827" y="1159210"/>
                    </a:lnTo>
                    <a:lnTo>
                      <a:pt x="1122158" y="1159210"/>
                    </a:lnTo>
                    <a:lnTo>
                      <a:pt x="1122158" y="1142007"/>
                    </a:lnTo>
                    <a:lnTo>
                      <a:pt x="1107602" y="1142007"/>
                    </a:lnTo>
                    <a:lnTo>
                      <a:pt x="1107602" y="1130097"/>
                    </a:lnTo>
                    <a:lnTo>
                      <a:pt x="1081136" y="1130097"/>
                    </a:lnTo>
                    <a:lnTo>
                      <a:pt x="1081136" y="1120834"/>
                    </a:lnTo>
                    <a:lnTo>
                      <a:pt x="1058640" y="1120834"/>
                    </a:lnTo>
                    <a:lnTo>
                      <a:pt x="1058640" y="1110248"/>
                    </a:lnTo>
                    <a:lnTo>
                      <a:pt x="1030850" y="1110248"/>
                    </a:lnTo>
                    <a:lnTo>
                      <a:pt x="1030850" y="1079812"/>
                    </a:lnTo>
                    <a:lnTo>
                      <a:pt x="1011001" y="1079812"/>
                    </a:lnTo>
                    <a:lnTo>
                      <a:pt x="1011001" y="1033497"/>
                    </a:lnTo>
                    <a:lnTo>
                      <a:pt x="989828" y="1033497"/>
                    </a:lnTo>
                    <a:lnTo>
                      <a:pt x="989828" y="1021587"/>
                    </a:lnTo>
                    <a:lnTo>
                      <a:pt x="972625" y="1021587"/>
                    </a:lnTo>
                    <a:lnTo>
                      <a:pt x="972625" y="1005707"/>
                    </a:lnTo>
                    <a:lnTo>
                      <a:pt x="910430" y="1005707"/>
                    </a:lnTo>
                    <a:lnTo>
                      <a:pt x="910430" y="993798"/>
                    </a:lnTo>
                    <a:lnTo>
                      <a:pt x="868084" y="993798"/>
                    </a:lnTo>
                    <a:lnTo>
                      <a:pt x="868084" y="984535"/>
                    </a:lnTo>
                    <a:lnTo>
                      <a:pt x="840295" y="984535"/>
                    </a:lnTo>
                    <a:lnTo>
                      <a:pt x="840295" y="964685"/>
                    </a:lnTo>
                    <a:lnTo>
                      <a:pt x="791333" y="964685"/>
                    </a:lnTo>
                    <a:lnTo>
                      <a:pt x="791333" y="951452"/>
                    </a:lnTo>
                    <a:lnTo>
                      <a:pt x="760897" y="951452"/>
                    </a:lnTo>
                    <a:lnTo>
                      <a:pt x="760897" y="938219"/>
                    </a:lnTo>
                    <a:lnTo>
                      <a:pt x="741048" y="938219"/>
                    </a:lnTo>
                    <a:lnTo>
                      <a:pt x="741048" y="915723"/>
                    </a:lnTo>
                    <a:lnTo>
                      <a:pt x="726491" y="915723"/>
                    </a:lnTo>
                    <a:lnTo>
                      <a:pt x="726491" y="889257"/>
                    </a:lnTo>
                    <a:lnTo>
                      <a:pt x="718552" y="889257"/>
                    </a:lnTo>
                    <a:lnTo>
                      <a:pt x="718552" y="858821"/>
                    </a:lnTo>
                    <a:lnTo>
                      <a:pt x="698702" y="858821"/>
                    </a:lnTo>
                    <a:lnTo>
                      <a:pt x="698702" y="845588"/>
                    </a:lnTo>
                    <a:lnTo>
                      <a:pt x="684146" y="845588"/>
                    </a:lnTo>
                    <a:lnTo>
                      <a:pt x="684146" y="824415"/>
                    </a:lnTo>
                    <a:lnTo>
                      <a:pt x="627244" y="824415"/>
                    </a:lnTo>
                    <a:lnTo>
                      <a:pt x="627244" y="816475"/>
                    </a:lnTo>
                    <a:lnTo>
                      <a:pt x="611364" y="816475"/>
                    </a:lnTo>
                    <a:lnTo>
                      <a:pt x="611364" y="803243"/>
                    </a:lnTo>
                    <a:lnTo>
                      <a:pt x="583575" y="803243"/>
                    </a:lnTo>
                    <a:lnTo>
                      <a:pt x="583575" y="779423"/>
                    </a:lnTo>
                    <a:lnTo>
                      <a:pt x="559756" y="779423"/>
                    </a:lnTo>
                    <a:lnTo>
                      <a:pt x="559756" y="758250"/>
                    </a:lnTo>
                    <a:lnTo>
                      <a:pt x="498884" y="758250"/>
                    </a:lnTo>
                    <a:lnTo>
                      <a:pt x="498884" y="742371"/>
                    </a:lnTo>
                    <a:lnTo>
                      <a:pt x="480358" y="742371"/>
                    </a:lnTo>
                    <a:lnTo>
                      <a:pt x="480358" y="718551"/>
                    </a:lnTo>
                    <a:lnTo>
                      <a:pt x="464478" y="718551"/>
                    </a:lnTo>
                    <a:lnTo>
                      <a:pt x="464478" y="696055"/>
                    </a:lnTo>
                    <a:lnTo>
                      <a:pt x="445952" y="696055"/>
                    </a:lnTo>
                    <a:lnTo>
                      <a:pt x="445952" y="677529"/>
                    </a:lnTo>
                    <a:lnTo>
                      <a:pt x="427426" y="677529"/>
                    </a:lnTo>
                    <a:lnTo>
                      <a:pt x="427426" y="639153"/>
                    </a:lnTo>
                    <a:lnTo>
                      <a:pt x="403606" y="639153"/>
                    </a:lnTo>
                    <a:lnTo>
                      <a:pt x="403606" y="606071"/>
                    </a:lnTo>
                    <a:lnTo>
                      <a:pt x="391697" y="606071"/>
                    </a:lnTo>
                    <a:lnTo>
                      <a:pt x="391697" y="592838"/>
                    </a:lnTo>
                    <a:lnTo>
                      <a:pt x="325532" y="592838"/>
                    </a:lnTo>
                    <a:lnTo>
                      <a:pt x="325532" y="579605"/>
                    </a:lnTo>
                    <a:lnTo>
                      <a:pt x="314945" y="579605"/>
                    </a:lnTo>
                    <a:lnTo>
                      <a:pt x="314945" y="553139"/>
                    </a:lnTo>
                    <a:lnTo>
                      <a:pt x="300389" y="553139"/>
                    </a:lnTo>
                    <a:lnTo>
                      <a:pt x="300389" y="530643"/>
                    </a:lnTo>
                    <a:lnTo>
                      <a:pt x="285833" y="530643"/>
                    </a:lnTo>
                    <a:lnTo>
                      <a:pt x="285833" y="490944"/>
                    </a:lnTo>
                    <a:lnTo>
                      <a:pt x="273923" y="490944"/>
                    </a:lnTo>
                    <a:lnTo>
                      <a:pt x="273923" y="465801"/>
                    </a:lnTo>
                    <a:lnTo>
                      <a:pt x="265983" y="457861"/>
                    </a:lnTo>
                    <a:lnTo>
                      <a:pt x="265983" y="440658"/>
                    </a:lnTo>
                    <a:lnTo>
                      <a:pt x="244810" y="440658"/>
                    </a:lnTo>
                    <a:lnTo>
                      <a:pt x="244810" y="431395"/>
                    </a:lnTo>
                    <a:lnTo>
                      <a:pt x="231577" y="431395"/>
                    </a:lnTo>
                    <a:lnTo>
                      <a:pt x="231577" y="408899"/>
                    </a:lnTo>
                    <a:lnTo>
                      <a:pt x="220991" y="398313"/>
                    </a:lnTo>
                    <a:lnTo>
                      <a:pt x="220991" y="379787"/>
                    </a:lnTo>
                    <a:lnTo>
                      <a:pt x="195848" y="379787"/>
                    </a:lnTo>
                    <a:lnTo>
                      <a:pt x="195848" y="355967"/>
                    </a:lnTo>
                    <a:lnTo>
                      <a:pt x="185262" y="355967"/>
                    </a:lnTo>
                    <a:lnTo>
                      <a:pt x="185262" y="338764"/>
                    </a:lnTo>
                    <a:lnTo>
                      <a:pt x="170706" y="338764"/>
                    </a:lnTo>
                    <a:lnTo>
                      <a:pt x="170706" y="312298"/>
                    </a:lnTo>
                    <a:lnTo>
                      <a:pt x="156149" y="312298"/>
                    </a:lnTo>
                    <a:lnTo>
                      <a:pt x="156149" y="280539"/>
                    </a:lnTo>
                    <a:lnTo>
                      <a:pt x="136300" y="280539"/>
                    </a:lnTo>
                    <a:lnTo>
                      <a:pt x="136300" y="251427"/>
                    </a:lnTo>
                    <a:lnTo>
                      <a:pt x="129683" y="251427"/>
                    </a:lnTo>
                    <a:lnTo>
                      <a:pt x="129683" y="211728"/>
                    </a:lnTo>
                    <a:lnTo>
                      <a:pt x="107187" y="211728"/>
                    </a:lnTo>
                    <a:lnTo>
                      <a:pt x="107187" y="203788"/>
                    </a:lnTo>
                    <a:lnTo>
                      <a:pt x="80721" y="203788"/>
                    </a:lnTo>
                    <a:lnTo>
                      <a:pt x="80721" y="182615"/>
                    </a:lnTo>
                    <a:lnTo>
                      <a:pt x="51609" y="182615"/>
                    </a:lnTo>
                    <a:lnTo>
                      <a:pt x="51609" y="138946"/>
                    </a:lnTo>
                    <a:lnTo>
                      <a:pt x="35729" y="138946"/>
                    </a:lnTo>
                    <a:lnTo>
                      <a:pt x="35729" y="113803"/>
                    </a:lnTo>
                    <a:lnTo>
                      <a:pt x="19849" y="113803"/>
                    </a:lnTo>
                    <a:lnTo>
                      <a:pt x="19849" y="72781"/>
                    </a:lnTo>
                    <a:lnTo>
                      <a:pt x="13233" y="72781"/>
                    </a:lnTo>
                    <a:lnTo>
                      <a:pt x="13233" y="52932"/>
                    </a:lnTo>
                    <a:lnTo>
                      <a:pt x="0" y="52932"/>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79" name="Freeform: Shape 478">
                <a:extLst>
                  <a:ext uri="{FF2B5EF4-FFF2-40B4-BE49-F238E27FC236}">
                    <a16:creationId xmlns:a16="http://schemas.microsoft.com/office/drawing/2014/main" id="{9D2086C9-0A6C-40C8-86C8-F97B4724FF62}"/>
                  </a:ext>
                </a:extLst>
              </p:cNvPr>
              <p:cNvSpPr/>
              <p:nvPr/>
            </p:nvSpPr>
            <p:spPr bwMode="auto">
              <a:xfrm>
                <a:off x="6697219" y="1631628"/>
                <a:ext cx="737078" cy="1537674"/>
              </a:xfrm>
              <a:custGeom>
                <a:avLst/>
                <a:gdLst>
                  <a:gd name="connsiteX0" fmla="*/ 737078 w 737078"/>
                  <a:gd name="connsiteY0" fmla="*/ 1537674 h 1537674"/>
                  <a:gd name="connsiteX1" fmla="*/ 737078 w 737078"/>
                  <a:gd name="connsiteY1" fmla="*/ 1479449 h 1537674"/>
                  <a:gd name="connsiteX2" fmla="*/ 719875 w 737078"/>
                  <a:gd name="connsiteY2" fmla="*/ 1479449 h 1537674"/>
                  <a:gd name="connsiteX3" fmla="*/ 719875 w 737078"/>
                  <a:gd name="connsiteY3" fmla="*/ 1431810 h 1537674"/>
                  <a:gd name="connsiteX4" fmla="*/ 703995 w 737078"/>
                  <a:gd name="connsiteY4" fmla="*/ 1431810 h 1537674"/>
                  <a:gd name="connsiteX5" fmla="*/ 703995 w 737078"/>
                  <a:gd name="connsiteY5" fmla="*/ 1370939 h 1537674"/>
                  <a:gd name="connsiteX6" fmla="*/ 690762 w 737078"/>
                  <a:gd name="connsiteY6" fmla="*/ 1370939 h 1537674"/>
                  <a:gd name="connsiteX7" fmla="*/ 690762 w 737078"/>
                  <a:gd name="connsiteY7" fmla="*/ 1344473 h 1537674"/>
                  <a:gd name="connsiteX8" fmla="*/ 674883 w 737078"/>
                  <a:gd name="connsiteY8" fmla="*/ 1344473 h 1537674"/>
                  <a:gd name="connsiteX9" fmla="*/ 674883 w 737078"/>
                  <a:gd name="connsiteY9" fmla="*/ 1328593 h 1537674"/>
                  <a:gd name="connsiteX10" fmla="*/ 656357 w 737078"/>
                  <a:gd name="connsiteY10" fmla="*/ 1328593 h 1537674"/>
                  <a:gd name="connsiteX11" fmla="*/ 656357 w 737078"/>
                  <a:gd name="connsiteY11" fmla="*/ 1310067 h 1537674"/>
                  <a:gd name="connsiteX12" fmla="*/ 645770 w 737078"/>
                  <a:gd name="connsiteY12" fmla="*/ 1310067 h 1537674"/>
                  <a:gd name="connsiteX13" fmla="*/ 645770 w 737078"/>
                  <a:gd name="connsiteY13" fmla="*/ 1283601 h 1537674"/>
                  <a:gd name="connsiteX14" fmla="*/ 623274 w 737078"/>
                  <a:gd name="connsiteY14" fmla="*/ 1283601 h 1537674"/>
                  <a:gd name="connsiteX15" fmla="*/ 623274 w 737078"/>
                  <a:gd name="connsiteY15" fmla="*/ 1263751 h 1537674"/>
                  <a:gd name="connsiteX16" fmla="*/ 611365 w 737078"/>
                  <a:gd name="connsiteY16" fmla="*/ 1263751 h 1537674"/>
                  <a:gd name="connsiteX17" fmla="*/ 611365 w 737078"/>
                  <a:gd name="connsiteY17" fmla="*/ 1233316 h 1537674"/>
                  <a:gd name="connsiteX18" fmla="*/ 588868 w 737078"/>
                  <a:gd name="connsiteY18" fmla="*/ 1233316 h 1537674"/>
                  <a:gd name="connsiteX19" fmla="*/ 588868 w 737078"/>
                  <a:gd name="connsiteY19" fmla="*/ 1153918 h 1537674"/>
                  <a:gd name="connsiteX20" fmla="*/ 588868 w 737078"/>
                  <a:gd name="connsiteY20" fmla="*/ 1098339 h 1537674"/>
                  <a:gd name="connsiteX21" fmla="*/ 579605 w 737078"/>
                  <a:gd name="connsiteY21" fmla="*/ 1098339 h 1537674"/>
                  <a:gd name="connsiteX22" fmla="*/ 579605 w 737078"/>
                  <a:gd name="connsiteY22" fmla="*/ 1067903 h 1537674"/>
                  <a:gd name="connsiteX23" fmla="*/ 562402 w 737078"/>
                  <a:gd name="connsiteY23" fmla="*/ 1067903 h 1537674"/>
                  <a:gd name="connsiteX24" fmla="*/ 562402 w 737078"/>
                  <a:gd name="connsiteY24" fmla="*/ 1013648 h 1537674"/>
                  <a:gd name="connsiteX25" fmla="*/ 547846 w 737078"/>
                  <a:gd name="connsiteY25" fmla="*/ 1013648 h 1537674"/>
                  <a:gd name="connsiteX26" fmla="*/ 547846 w 737078"/>
                  <a:gd name="connsiteY26" fmla="*/ 976595 h 1537674"/>
                  <a:gd name="connsiteX27" fmla="*/ 516087 w 737078"/>
                  <a:gd name="connsiteY27" fmla="*/ 976595 h 1537674"/>
                  <a:gd name="connsiteX28" fmla="*/ 516087 w 737078"/>
                  <a:gd name="connsiteY28" fmla="*/ 954099 h 1537674"/>
                  <a:gd name="connsiteX29" fmla="*/ 505501 w 737078"/>
                  <a:gd name="connsiteY29" fmla="*/ 954099 h 1537674"/>
                  <a:gd name="connsiteX30" fmla="*/ 505501 w 737078"/>
                  <a:gd name="connsiteY30" fmla="*/ 921017 h 1537674"/>
                  <a:gd name="connsiteX31" fmla="*/ 481681 w 737078"/>
                  <a:gd name="connsiteY31" fmla="*/ 921017 h 1537674"/>
                  <a:gd name="connsiteX32" fmla="*/ 481681 w 737078"/>
                  <a:gd name="connsiteY32" fmla="*/ 883964 h 1537674"/>
                  <a:gd name="connsiteX33" fmla="*/ 472418 w 737078"/>
                  <a:gd name="connsiteY33" fmla="*/ 883964 h 1537674"/>
                  <a:gd name="connsiteX34" fmla="*/ 472418 w 737078"/>
                  <a:gd name="connsiteY34" fmla="*/ 854852 h 1537674"/>
                  <a:gd name="connsiteX35" fmla="*/ 460508 w 737078"/>
                  <a:gd name="connsiteY35" fmla="*/ 854852 h 1537674"/>
                  <a:gd name="connsiteX36" fmla="*/ 460508 w 737078"/>
                  <a:gd name="connsiteY36" fmla="*/ 804567 h 1537674"/>
                  <a:gd name="connsiteX37" fmla="*/ 449922 w 737078"/>
                  <a:gd name="connsiteY37" fmla="*/ 804567 h 1537674"/>
                  <a:gd name="connsiteX38" fmla="*/ 449922 w 737078"/>
                  <a:gd name="connsiteY38" fmla="*/ 766191 h 1537674"/>
                  <a:gd name="connsiteX39" fmla="*/ 435366 w 737078"/>
                  <a:gd name="connsiteY39" fmla="*/ 766191 h 1537674"/>
                  <a:gd name="connsiteX40" fmla="*/ 435366 w 737078"/>
                  <a:gd name="connsiteY40" fmla="*/ 689439 h 1537674"/>
                  <a:gd name="connsiteX41" fmla="*/ 430072 w 737078"/>
                  <a:gd name="connsiteY41" fmla="*/ 689439 h 1537674"/>
                  <a:gd name="connsiteX42" fmla="*/ 430072 w 737078"/>
                  <a:gd name="connsiteY42" fmla="*/ 651064 h 1537674"/>
                  <a:gd name="connsiteX43" fmla="*/ 412870 w 737078"/>
                  <a:gd name="connsiteY43" fmla="*/ 651064 h 1537674"/>
                  <a:gd name="connsiteX44" fmla="*/ 412870 w 737078"/>
                  <a:gd name="connsiteY44" fmla="*/ 629891 h 1537674"/>
                  <a:gd name="connsiteX45" fmla="*/ 379787 w 737078"/>
                  <a:gd name="connsiteY45" fmla="*/ 629891 h 1537674"/>
                  <a:gd name="connsiteX46" fmla="*/ 379787 w 737078"/>
                  <a:gd name="connsiteY46" fmla="*/ 583575 h 1537674"/>
                  <a:gd name="connsiteX47" fmla="*/ 358614 w 737078"/>
                  <a:gd name="connsiteY47" fmla="*/ 583575 h 1537674"/>
                  <a:gd name="connsiteX48" fmla="*/ 358614 w 737078"/>
                  <a:gd name="connsiteY48" fmla="*/ 569019 h 1537674"/>
                  <a:gd name="connsiteX49" fmla="*/ 344058 w 737078"/>
                  <a:gd name="connsiteY49" fmla="*/ 569019 h 1537674"/>
                  <a:gd name="connsiteX50" fmla="*/ 344058 w 737078"/>
                  <a:gd name="connsiteY50" fmla="*/ 539907 h 1537674"/>
                  <a:gd name="connsiteX51" fmla="*/ 333472 w 737078"/>
                  <a:gd name="connsiteY51" fmla="*/ 539907 h 1537674"/>
                  <a:gd name="connsiteX52" fmla="*/ 333472 w 737078"/>
                  <a:gd name="connsiteY52" fmla="*/ 525350 h 1537674"/>
                  <a:gd name="connsiteX53" fmla="*/ 316269 w 737078"/>
                  <a:gd name="connsiteY53" fmla="*/ 525350 h 1537674"/>
                  <a:gd name="connsiteX54" fmla="*/ 316269 w 737078"/>
                  <a:gd name="connsiteY54" fmla="*/ 508147 h 1537674"/>
                  <a:gd name="connsiteX55" fmla="*/ 299066 w 737078"/>
                  <a:gd name="connsiteY55" fmla="*/ 508147 h 1537674"/>
                  <a:gd name="connsiteX56" fmla="*/ 299066 w 737078"/>
                  <a:gd name="connsiteY56" fmla="*/ 393020 h 1537674"/>
                  <a:gd name="connsiteX57" fmla="*/ 281863 w 737078"/>
                  <a:gd name="connsiteY57" fmla="*/ 393020 h 1537674"/>
                  <a:gd name="connsiteX58" fmla="*/ 281863 w 737078"/>
                  <a:gd name="connsiteY58" fmla="*/ 378464 h 1537674"/>
                  <a:gd name="connsiteX59" fmla="*/ 264660 w 737078"/>
                  <a:gd name="connsiteY59" fmla="*/ 378464 h 1537674"/>
                  <a:gd name="connsiteX60" fmla="*/ 264660 w 737078"/>
                  <a:gd name="connsiteY60" fmla="*/ 349351 h 1537674"/>
                  <a:gd name="connsiteX61" fmla="*/ 231578 w 737078"/>
                  <a:gd name="connsiteY61" fmla="*/ 349351 h 1537674"/>
                  <a:gd name="connsiteX62" fmla="*/ 231578 w 737078"/>
                  <a:gd name="connsiteY62" fmla="*/ 334795 h 1537674"/>
                  <a:gd name="connsiteX63" fmla="*/ 209081 w 737078"/>
                  <a:gd name="connsiteY63" fmla="*/ 334795 h 1537674"/>
                  <a:gd name="connsiteX64" fmla="*/ 209081 w 737078"/>
                  <a:gd name="connsiteY64" fmla="*/ 318916 h 1537674"/>
                  <a:gd name="connsiteX65" fmla="*/ 179969 w 737078"/>
                  <a:gd name="connsiteY65" fmla="*/ 318916 h 1537674"/>
                  <a:gd name="connsiteX66" fmla="*/ 179969 w 737078"/>
                  <a:gd name="connsiteY66" fmla="*/ 285833 h 1537674"/>
                  <a:gd name="connsiteX67" fmla="*/ 160119 w 737078"/>
                  <a:gd name="connsiteY67" fmla="*/ 285833 h 1537674"/>
                  <a:gd name="connsiteX68" fmla="*/ 160119 w 737078"/>
                  <a:gd name="connsiteY68" fmla="*/ 242164 h 1537674"/>
                  <a:gd name="connsiteX69" fmla="*/ 152180 w 737078"/>
                  <a:gd name="connsiteY69" fmla="*/ 242164 h 1537674"/>
                  <a:gd name="connsiteX70" fmla="*/ 152180 w 737078"/>
                  <a:gd name="connsiteY70" fmla="*/ 183939 h 1537674"/>
                  <a:gd name="connsiteX71" fmla="*/ 134977 w 737078"/>
                  <a:gd name="connsiteY71" fmla="*/ 183939 h 1537674"/>
                  <a:gd name="connsiteX72" fmla="*/ 134977 w 737078"/>
                  <a:gd name="connsiteY72" fmla="*/ 128360 h 1537674"/>
                  <a:gd name="connsiteX73" fmla="*/ 121744 w 737078"/>
                  <a:gd name="connsiteY73" fmla="*/ 128360 h 1537674"/>
                  <a:gd name="connsiteX74" fmla="*/ 121744 w 737078"/>
                  <a:gd name="connsiteY74" fmla="*/ 100571 h 1537674"/>
                  <a:gd name="connsiteX75" fmla="*/ 95278 w 737078"/>
                  <a:gd name="connsiteY75" fmla="*/ 100571 h 1537674"/>
                  <a:gd name="connsiteX76" fmla="*/ 95278 w 737078"/>
                  <a:gd name="connsiteY76" fmla="*/ 79398 h 1537674"/>
                  <a:gd name="connsiteX77" fmla="*/ 80721 w 737078"/>
                  <a:gd name="connsiteY77" fmla="*/ 79398 h 1537674"/>
                  <a:gd name="connsiteX78" fmla="*/ 80721 w 737078"/>
                  <a:gd name="connsiteY78" fmla="*/ 56902 h 1537674"/>
                  <a:gd name="connsiteX79" fmla="*/ 63518 w 737078"/>
                  <a:gd name="connsiteY79" fmla="*/ 56902 h 1537674"/>
                  <a:gd name="connsiteX80" fmla="*/ 63518 w 737078"/>
                  <a:gd name="connsiteY80" fmla="*/ 27790 h 1537674"/>
                  <a:gd name="connsiteX81" fmla="*/ 33083 w 737078"/>
                  <a:gd name="connsiteY81" fmla="*/ 27790 h 1537674"/>
                  <a:gd name="connsiteX82" fmla="*/ 33083 w 737078"/>
                  <a:gd name="connsiteY82" fmla="*/ 10587 h 1537674"/>
                  <a:gd name="connsiteX83" fmla="*/ 19850 w 737078"/>
                  <a:gd name="connsiteY83" fmla="*/ 10587 h 1537674"/>
                  <a:gd name="connsiteX84" fmla="*/ 19850 w 737078"/>
                  <a:gd name="connsiteY84" fmla="*/ 0 h 1537674"/>
                  <a:gd name="connsiteX85" fmla="*/ 0 w 737078"/>
                  <a:gd name="connsiteY85" fmla="*/ 0 h 1537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737078" h="1537674">
                    <a:moveTo>
                      <a:pt x="737078" y="1537674"/>
                    </a:moveTo>
                    <a:lnTo>
                      <a:pt x="737078" y="1479449"/>
                    </a:lnTo>
                    <a:lnTo>
                      <a:pt x="719875" y="1479449"/>
                    </a:lnTo>
                    <a:lnTo>
                      <a:pt x="719875" y="1431810"/>
                    </a:lnTo>
                    <a:lnTo>
                      <a:pt x="703995" y="1431810"/>
                    </a:lnTo>
                    <a:lnTo>
                      <a:pt x="703995" y="1370939"/>
                    </a:lnTo>
                    <a:lnTo>
                      <a:pt x="690762" y="1370939"/>
                    </a:lnTo>
                    <a:lnTo>
                      <a:pt x="690762" y="1344473"/>
                    </a:lnTo>
                    <a:lnTo>
                      <a:pt x="674883" y="1344473"/>
                    </a:lnTo>
                    <a:lnTo>
                      <a:pt x="674883" y="1328593"/>
                    </a:lnTo>
                    <a:lnTo>
                      <a:pt x="656357" y="1328593"/>
                    </a:lnTo>
                    <a:lnTo>
                      <a:pt x="656357" y="1310067"/>
                    </a:lnTo>
                    <a:lnTo>
                      <a:pt x="645770" y="1310067"/>
                    </a:lnTo>
                    <a:lnTo>
                      <a:pt x="645770" y="1283601"/>
                    </a:lnTo>
                    <a:lnTo>
                      <a:pt x="623274" y="1283601"/>
                    </a:lnTo>
                    <a:lnTo>
                      <a:pt x="623274" y="1263751"/>
                    </a:lnTo>
                    <a:lnTo>
                      <a:pt x="611365" y="1263751"/>
                    </a:lnTo>
                    <a:lnTo>
                      <a:pt x="611365" y="1233316"/>
                    </a:lnTo>
                    <a:lnTo>
                      <a:pt x="588868" y="1233316"/>
                    </a:lnTo>
                    <a:lnTo>
                      <a:pt x="588868" y="1153918"/>
                    </a:lnTo>
                    <a:lnTo>
                      <a:pt x="588868" y="1098339"/>
                    </a:lnTo>
                    <a:lnTo>
                      <a:pt x="579605" y="1098339"/>
                    </a:lnTo>
                    <a:lnTo>
                      <a:pt x="579605" y="1067903"/>
                    </a:lnTo>
                    <a:lnTo>
                      <a:pt x="562402" y="1067903"/>
                    </a:lnTo>
                    <a:lnTo>
                      <a:pt x="562402" y="1013648"/>
                    </a:lnTo>
                    <a:lnTo>
                      <a:pt x="547846" y="1013648"/>
                    </a:lnTo>
                    <a:lnTo>
                      <a:pt x="547846" y="976595"/>
                    </a:lnTo>
                    <a:lnTo>
                      <a:pt x="516087" y="976595"/>
                    </a:lnTo>
                    <a:lnTo>
                      <a:pt x="516087" y="954099"/>
                    </a:lnTo>
                    <a:lnTo>
                      <a:pt x="505501" y="954099"/>
                    </a:lnTo>
                    <a:lnTo>
                      <a:pt x="505501" y="921017"/>
                    </a:lnTo>
                    <a:lnTo>
                      <a:pt x="481681" y="921017"/>
                    </a:lnTo>
                    <a:lnTo>
                      <a:pt x="481681" y="883964"/>
                    </a:lnTo>
                    <a:lnTo>
                      <a:pt x="472418" y="883964"/>
                    </a:lnTo>
                    <a:lnTo>
                      <a:pt x="472418" y="854852"/>
                    </a:lnTo>
                    <a:lnTo>
                      <a:pt x="460508" y="854852"/>
                    </a:lnTo>
                    <a:lnTo>
                      <a:pt x="460508" y="804567"/>
                    </a:lnTo>
                    <a:lnTo>
                      <a:pt x="449922" y="804567"/>
                    </a:lnTo>
                    <a:lnTo>
                      <a:pt x="449922" y="766191"/>
                    </a:lnTo>
                    <a:lnTo>
                      <a:pt x="435366" y="766191"/>
                    </a:lnTo>
                    <a:lnTo>
                      <a:pt x="435366" y="689439"/>
                    </a:lnTo>
                    <a:lnTo>
                      <a:pt x="430072" y="689439"/>
                    </a:lnTo>
                    <a:lnTo>
                      <a:pt x="430072" y="651064"/>
                    </a:lnTo>
                    <a:lnTo>
                      <a:pt x="412870" y="651064"/>
                    </a:lnTo>
                    <a:lnTo>
                      <a:pt x="412870" y="629891"/>
                    </a:lnTo>
                    <a:lnTo>
                      <a:pt x="379787" y="629891"/>
                    </a:lnTo>
                    <a:lnTo>
                      <a:pt x="379787" y="583575"/>
                    </a:lnTo>
                    <a:lnTo>
                      <a:pt x="358614" y="583575"/>
                    </a:lnTo>
                    <a:lnTo>
                      <a:pt x="358614" y="569019"/>
                    </a:lnTo>
                    <a:lnTo>
                      <a:pt x="344058" y="569019"/>
                    </a:lnTo>
                    <a:lnTo>
                      <a:pt x="344058" y="539907"/>
                    </a:lnTo>
                    <a:lnTo>
                      <a:pt x="333472" y="539907"/>
                    </a:lnTo>
                    <a:lnTo>
                      <a:pt x="333472" y="525350"/>
                    </a:lnTo>
                    <a:lnTo>
                      <a:pt x="316269" y="525350"/>
                    </a:lnTo>
                    <a:lnTo>
                      <a:pt x="316269" y="508147"/>
                    </a:lnTo>
                    <a:lnTo>
                      <a:pt x="299066" y="508147"/>
                    </a:lnTo>
                    <a:lnTo>
                      <a:pt x="299066" y="393020"/>
                    </a:lnTo>
                    <a:lnTo>
                      <a:pt x="281863" y="393020"/>
                    </a:lnTo>
                    <a:lnTo>
                      <a:pt x="281863" y="378464"/>
                    </a:lnTo>
                    <a:lnTo>
                      <a:pt x="264660" y="378464"/>
                    </a:lnTo>
                    <a:lnTo>
                      <a:pt x="264660" y="349351"/>
                    </a:lnTo>
                    <a:lnTo>
                      <a:pt x="231578" y="349351"/>
                    </a:lnTo>
                    <a:lnTo>
                      <a:pt x="231578" y="334795"/>
                    </a:lnTo>
                    <a:lnTo>
                      <a:pt x="209081" y="334795"/>
                    </a:lnTo>
                    <a:lnTo>
                      <a:pt x="209081" y="318916"/>
                    </a:lnTo>
                    <a:lnTo>
                      <a:pt x="179969" y="318916"/>
                    </a:lnTo>
                    <a:lnTo>
                      <a:pt x="179969" y="285833"/>
                    </a:lnTo>
                    <a:lnTo>
                      <a:pt x="160119" y="285833"/>
                    </a:lnTo>
                    <a:lnTo>
                      <a:pt x="160119" y="242164"/>
                    </a:lnTo>
                    <a:lnTo>
                      <a:pt x="152180" y="242164"/>
                    </a:lnTo>
                    <a:lnTo>
                      <a:pt x="152180" y="183939"/>
                    </a:lnTo>
                    <a:lnTo>
                      <a:pt x="134977" y="183939"/>
                    </a:lnTo>
                    <a:lnTo>
                      <a:pt x="134977" y="128360"/>
                    </a:lnTo>
                    <a:lnTo>
                      <a:pt x="121744" y="128360"/>
                    </a:lnTo>
                    <a:lnTo>
                      <a:pt x="121744" y="100571"/>
                    </a:lnTo>
                    <a:lnTo>
                      <a:pt x="95278" y="100571"/>
                    </a:lnTo>
                    <a:lnTo>
                      <a:pt x="95278" y="79398"/>
                    </a:lnTo>
                    <a:lnTo>
                      <a:pt x="80721" y="79398"/>
                    </a:lnTo>
                    <a:lnTo>
                      <a:pt x="80721" y="56902"/>
                    </a:lnTo>
                    <a:lnTo>
                      <a:pt x="63518" y="56902"/>
                    </a:lnTo>
                    <a:lnTo>
                      <a:pt x="63518" y="27790"/>
                    </a:lnTo>
                    <a:lnTo>
                      <a:pt x="33083" y="27790"/>
                    </a:lnTo>
                    <a:lnTo>
                      <a:pt x="33083" y="10587"/>
                    </a:lnTo>
                    <a:lnTo>
                      <a:pt x="19850" y="10587"/>
                    </a:lnTo>
                    <a:lnTo>
                      <a:pt x="19850"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369" name="Group 368">
              <a:extLst>
                <a:ext uri="{FF2B5EF4-FFF2-40B4-BE49-F238E27FC236}">
                  <a16:creationId xmlns:a16="http://schemas.microsoft.com/office/drawing/2014/main" id="{9C82F491-A937-4C7B-B6ED-75FBABF82DC0}"/>
                </a:ext>
              </a:extLst>
            </p:cNvPr>
            <p:cNvGrpSpPr/>
            <p:nvPr/>
          </p:nvGrpSpPr>
          <p:grpSpPr>
            <a:xfrm>
              <a:off x="7185934" y="2743528"/>
              <a:ext cx="4242496" cy="2094535"/>
              <a:chOff x="7112740" y="2661153"/>
              <a:chExt cx="4242496" cy="2260195"/>
            </a:xfrm>
          </p:grpSpPr>
          <p:grpSp>
            <p:nvGrpSpPr>
              <p:cNvPr id="378" name="Group 377">
                <a:extLst>
                  <a:ext uri="{FF2B5EF4-FFF2-40B4-BE49-F238E27FC236}">
                    <a16:creationId xmlns:a16="http://schemas.microsoft.com/office/drawing/2014/main" id="{55F429E9-F023-41BF-BCA0-FC465303F5CD}"/>
                  </a:ext>
                </a:extLst>
              </p:cNvPr>
              <p:cNvGrpSpPr/>
              <p:nvPr/>
            </p:nvGrpSpPr>
            <p:grpSpPr>
              <a:xfrm>
                <a:off x="9558196" y="4736086"/>
                <a:ext cx="1797040" cy="185262"/>
                <a:chOff x="9558196" y="4736086"/>
                <a:chExt cx="1797040" cy="185262"/>
              </a:xfrm>
            </p:grpSpPr>
            <p:sp>
              <p:nvSpPr>
                <p:cNvPr id="461" name="Oval 460">
                  <a:extLst>
                    <a:ext uri="{FF2B5EF4-FFF2-40B4-BE49-F238E27FC236}">
                      <a16:creationId xmlns:a16="http://schemas.microsoft.com/office/drawing/2014/main" id="{2EED08EA-0F61-4838-ADB4-948E33A37E34}"/>
                    </a:ext>
                  </a:extLst>
                </p:cNvPr>
                <p:cNvSpPr/>
                <p:nvPr/>
              </p:nvSpPr>
              <p:spPr bwMode="auto">
                <a:xfrm>
                  <a:off x="9558196" y="473608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Oval 461">
                  <a:extLst>
                    <a:ext uri="{FF2B5EF4-FFF2-40B4-BE49-F238E27FC236}">
                      <a16:creationId xmlns:a16="http://schemas.microsoft.com/office/drawing/2014/main" id="{3C81B859-6268-49B6-9C38-0B3E6B06C272}"/>
                    </a:ext>
                  </a:extLst>
                </p:cNvPr>
                <p:cNvSpPr/>
                <p:nvPr/>
              </p:nvSpPr>
              <p:spPr bwMode="auto">
                <a:xfrm>
                  <a:off x="9641564" y="473608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Oval 462">
                  <a:extLst>
                    <a:ext uri="{FF2B5EF4-FFF2-40B4-BE49-F238E27FC236}">
                      <a16:creationId xmlns:a16="http://schemas.microsoft.com/office/drawing/2014/main" id="{361C97E9-38C5-4B20-A2DB-29ED959BBF87}"/>
                    </a:ext>
                  </a:extLst>
                </p:cNvPr>
                <p:cNvSpPr/>
                <p:nvPr/>
              </p:nvSpPr>
              <p:spPr bwMode="auto">
                <a:xfrm>
                  <a:off x="9789773" y="477446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Oval 463">
                  <a:extLst>
                    <a:ext uri="{FF2B5EF4-FFF2-40B4-BE49-F238E27FC236}">
                      <a16:creationId xmlns:a16="http://schemas.microsoft.com/office/drawing/2014/main" id="{7C6B2780-2FD5-4298-A347-577D5466DD8C}"/>
                    </a:ext>
                  </a:extLst>
                </p:cNvPr>
                <p:cNvSpPr/>
                <p:nvPr/>
              </p:nvSpPr>
              <p:spPr bwMode="auto">
                <a:xfrm>
                  <a:off x="9857261" y="477446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72AEABFA-449A-450B-A24F-A2D9A15FFA62}"/>
                    </a:ext>
                  </a:extLst>
                </p:cNvPr>
                <p:cNvSpPr/>
                <p:nvPr/>
              </p:nvSpPr>
              <p:spPr bwMode="auto">
                <a:xfrm>
                  <a:off x="9889020" y="477446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Oval 465">
                  <a:extLst>
                    <a:ext uri="{FF2B5EF4-FFF2-40B4-BE49-F238E27FC236}">
                      <a16:creationId xmlns:a16="http://schemas.microsoft.com/office/drawing/2014/main" id="{A31AF609-2C67-4BF1-846F-0F69BEBD5648}"/>
                    </a:ext>
                  </a:extLst>
                </p:cNvPr>
                <p:cNvSpPr/>
                <p:nvPr/>
              </p:nvSpPr>
              <p:spPr bwMode="auto">
                <a:xfrm>
                  <a:off x="10419663" y="482210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Oval 466">
                  <a:extLst>
                    <a:ext uri="{FF2B5EF4-FFF2-40B4-BE49-F238E27FC236}">
                      <a16:creationId xmlns:a16="http://schemas.microsoft.com/office/drawing/2014/main" id="{EE96AA75-FF8B-46EC-883A-4381B0CEB884}"/>
                    </a:ext>
                  </a:extLst>
                </p:cNvPr>
                <p:cNvSpPr/>
                <p:nvPr/>
              </p:nvSpPr>
              <p:spPr bwMode="auto">
                <a:xfrm>
                  <a:off x="10452745" y="482210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Oval 467">
                  <a:extLst>
                    <a:ext uri="{FF2B5EF4-FFF2-40B4-BE49-F238E27FC236}">
                      <a16:creationId xmlns:a16="http://schemas.microsoft.com/office/drawing/2014/main" id="{4FB52869-4ED5-43A2-A38A-F0CF49F5C631}"/>
                    </a:ext>
                  </a:extLst>
                </p:cNvPr>
                <p:cNvSpPr/>
                <p:nvPr/>
              </p:nvSpPr>
              <p:spPr bwMode="auto">
                <a:xfrm>
                  <a:off x="10721375"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Oval 468">
                  <a:extLst>
                    <a:ext uri="{FF2B5EF4-FFF2-40B4-BE49-F238E27FC236}">
                      <a16:creationId xmlns:a16="http://schemas.microsoft.com/office/drawing/2014/main" id="{58687D5D-96D5-470F-8395-3557783738C9}"/>
                    </a:ext>
                  </a:extLst>
                </p:cNvPr>
                <p:cNvSpPr/>
                <p:nvPr/>
              </p:nvSpPr>
              <p:spPr bwMode="auto">
                <a:xfrm>
                  <a:off x="10726669"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Oval 469">
                  <a:extLst>
                    <a:ext uri="{FF2B5EF4-FFF2-40B4-BE49-F238E27FC236}">
                      <a16:creationId xmlns:a16="http://schemas.microsoft.com/office/drawing/2014/main" id="{D8278148-F193-4A7D-904F-0303EA063FB8}"/>
                    </a:ext>
                  </a:extLst>
                </p:cNvPr>
                <p:cNvSpPr/>
                <p:nvPr/>
              </p:nvSpPr>
              <p:spPr bwMode="auto">
                <a:xfrm>
                  <a:off x="10730638"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Oval 470">
                  <a:extLst>
                    <a:ext uri="{FF2B5EF4-FFF2-40B4-BE49-F238E27FC236}">
                      <a16:creationId xmlns:a16="http://schemas.microsoft.com/office/drawing/2014/main" id="{599C2854-DDF4-44FD-809F-D3634BF6E2C5}"/>
                    </a:ext>
                  </a:extLst>
                </p:cNvPr>
                <p:cNvSpPr/>
                <p:nvPr/>
              </p:nvSpPr>
              <p:spPr bwMode="auto">
                <a:xfrm>
                  <a:off x="10735932"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Oval 471">
                  <a:extLst>
                    <a:ext uri="{FF2B5EF4-FFF2-40B4-BE49-F238E27FC236}">
                      <a16:creationId xmlns:a16="http://schemas.microsoft.com/office/drawing/2014/main" id="{669F08EA-08B7-4E26-AEA4-A939BDE8969F}"/>
                    </a:ext>
                  </a:extLst>
                </p:cNvPr>
                <p:cNvSpPr/>
                <p:nvPr/>
              </p:nvSpPr>
              <p:spPr bwMode="auto">
                <a:xfrm>
                  <a:off x="10746519"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Oval 472">
                  <a:extLst>
                    <a:ext uri="{FF2B5EF4-FFF2-40B4-BE49-F238E27FC236}">
                      <a16:creationId xmlns:a16="http://schemas.microsoft.com/office/drawing/2014/main" id="{5251724C-C9C3-4941-923B-883A66835E9D}"/>
                    </a:ext>
                  </a:extLst>
                </p:cNvPr>
                <p:cNvSpPr/>
                <p:nvPr/>
              </p:nvSpPr>
              <p:spPr bwMode="auto">
                <a:xfrm>
                  <a:off x="10751812"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Oval 473">
                  <a:extLst>
                    <a:ext uri="{FF2B5EF4-FFF2-40B4-BE49-F238E27FC236}">
                      <a16:creationId xmlns:a16="http://schemas.microsoft.com/office/drawing/2014/main" id="{1B105ECF-5868-4940-8056-E95D2C459D1C}"/>
                    </a:ext>
                  </a:extLst>
                </p:cNvPr>
                <p:cNvSpPr/>
                <p:nvPr/>
              </p:nvSpPr>
              <p:spPr bwMode="auto">
                <a:xfrm>
                  <a:off x="10757105"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Oval 474">
                  <a:extLst>
                    <a:ext uri="{FF2B5EF4-FFF2-40B4-BE49-F238E27FC236}">
                      <a16:creationId xmlns:a16="http://schemas.microsoft.com/office/drawing/2014/main" id="{E303F8F3-1C9F-4A22-94FA-E7BAD20BA520}"/>
                    </a:ext>
                  </a:extLst>
                </p:cNvPr>
                <p:cNvSpPr/>
                <p:nvPr/>
              </p:nvSpPr>
              <p:spPr bwMode="auto">
                <a:xfrm>
                  <a:off x="11015148"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Oval 475">
                  <a:extLst>
                    <a:ext uri="{FF2B5EF4-FFF2-40B4-BE49-F238E27FC236}">
                      <a16:creationId xmlns:a16="http://schemas.microsoft.com/office/drawing/2014/main" id="{69899614-7DC6-43C2-9314-3E0B61829B47}"/>
                    </a:ext>
                  </a:extLst>
                </p:cNvPr>
                <p:cNvSpPr/>
                <p:nvPr/>
              </p:nvSpPr>
              <p:spPr bwMode="auto">
                <a:xfrm>
                  <a:off x="11028381"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Oval 476">
                  <a:extLst>
                    <a:ext uri="{FF2B5EF4-FFF2-40B4-BE49-F238E27FC236}">
                      <a16:creationId xmlns:a16="http://schemas.microsoft.com/office/drawing/2014/main" id="{79814009-3929-4776-9D6F-D779AAADD7D9}"/>
                    </a:ext>
                  </a:extLst>
                </p:cNvPr>
                <p:cNvSpPr/>
                <p:nvPr/>
              </p:nvSpPr>
              <p:spPr bwMode="auto">
                <a:xfrm>
                  <a:off x="11289071" y="48551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79" name="Group 378">
                <a:extLst>
                  <a:ext uri="{FF2B5EF4-FFF2-40B4-BE49-F238E27FC236}">
                    <a16:creationId xmlns:a16="http://schemas.microsoft.com/office/drawing/2014/main" id="{85FDCC74-8E88-4B8D-968D-C8BC50DB4101}"/>
                  </a:ext>
                </a:extLst>
              </p:cNvPr>
              <p:cNvGrpSpPr/>
              <p:nvPr/>
            </p:nvGrpSpPr>
            <p:grpSpPr>
              <a:xfrm>
                <a:off x="7112740" y="2661153"/>
                <a:ext cx="2479861" cy="2125219"/>
                <a:chOff x="7112740" y="2661153"/>
                <a:chExt cx="2479861" cy="2125219"/>
              </a:xfrm>
            </p:grpSpPr>
            <p:sp>
              <p:nvSpPr>
                <p:cNvPr id="380" name="Oval 379">
                  <a:extLst>
                    <a:ext uri="{FF2B5EF4-FFF2-40B4-BE49-F238E27FC236}">
                      <a16:creationId xmlns:a16="http://schemas.microsoft.com/office/drawing/2014/main" id="{E835908E-2F19-4F01-9CD6-1CCE6DA9A208}"/>
                    </a:ext>
                  </a:extLst>
                </p:cNvPr>
                <p:cNvSpPr/>
                <p:nvPr/>
              </p:nvSpPr>
              <p:spPr bwMode="auto">
                <a:xfrm>
                  <a:off x="7833933" y="414986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F8E85F42-0E75-4184-9D04-4AAA393572D7}"/>
                    </a:ext>
                  </a:extLst>
                </p:cNvPr>
                <p:cNvSpPr/>
                <p:nvPr/>
              </p:nvSpPr>
              <p:spPr bwMode="auto">
                <a:xfrm>
                  <a:off x="7934504" y="4185595"/>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87AA9089-CE3C-4B20-A471-381062666CAB}"/>
                    </a:ext>
                  </a:extLst>
                </p:cNvPr>
                <p:cNvSpPr/>
                <p:nvPr/>
              </p:nvSpPr>
              <p:spPr bwMode="auto">
                <a:xfrm>
                  <a:off x="7984789" y="4201474"/>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4D997BD6-D13A-44E9-810C-9C0B73820A3D}"/>
                    </a:ext>
                  </a:extLst>
                </p:cNvPr>
                <p:cNvSpPr/>
                <p:nvPr/>
              </p:nvSpPr>
              <p:spPr bwMode="auto">
                <a:xfrm>
                  <a:off x="8065511" y="424249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2767FEE2-2648-47FF-81E5-D16F8132F0A0}"/>
                    </a:ext>
                  </a:extLst>
                </p:cNvPr>
                <p:cNvSpPr/>
                <p:nvPr/>
              </p:nvSpPr>
              <p:spPr bwMode="auto">
                <a:xfrm>
                  <a:off x="8073451" y="425440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FCC18F4D-94A2-4242-9D1F-674FE88BED61}"/>
                    </a:ext>
                  </a:extLst>
                </p:cNvPr>
                <p:cNvSpPr/>
                <p:nvPr/>
              </p:nvSpPr>
              <p:spPr bwMode="auto">
                <a:xfrm>
                  <a:off x="8103887" y="427293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FA93C911-FCDC-4DC7-BB17-619CE530A75D}"/>
                    </a:ext>
                  </a:extLst>
                </p:cNvPr>
                <p:cNvSpPr/>
                <p:nvPr/>
              </p:nvSpPr>
              <p:spPr bwMode="auto">
                <a:xfrm>
                  <a:off x="8126383" y="435497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6010232D-EA8C-41E2-B15B-929833809EC3}"/>
                    </a:ext>
                  </a:extLst>
                </p:cNvPr>
                <p:cNvSpPr/>
                <p:nvPr/>
              </p:nvSpPr>
              <p:spPr bwMode="auto">
                <a:xfrm>
                  <a:off x="8152849" y="435497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9F48EDCC-CBFD-4292-92F7-1C3CA25A3D7A}"/>
                    </a:ext>
                  </a:extLst>
                </p:cNvPr>
                <p:cNvSpPr/>
                <p:nvPr/>
              </p:nvSpPr>
              <p:spPr bwMode="auto">
                <a:xfrm>
                  <a:off x="8208428" y="437614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1898768F-E5D4-433A-9BEF-ED7B1E1BFFE9}"/>
                    </a:ext>
                  </a:extLst>
                </p:cNvPr>
                <p:cNvSpPr/>
                <p:nvPr/>
              </p:nvSpPr>
              <p:spPr bwMode="auto">
                <a:xfrm>
                  <a:off x="8388397" y="445290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614624B2-0636-404D-A8C1-2B314ED69B8A}"/>
                    </a:ext>
                  </a:extLst>
                </p:cNvPr>
                <p:cNvSpPr/>
                <p:nvPr/>
              </p:nvSpPr>
              <p:spPr bwMode="auto">
                <a:xfrm>
                  <a:off x="8700696" y="454156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A45393A0-5842-446B-B3DE-5E2F123B2F63}"/>
                    </a:ext>
                  </a:extLst>
                </p:cNvPr>
                <p:cNvSpPr/>
                <p:nvPr/>
              </p:nvSpPr>
              <p:spPr bwMode="auto">
                <a:xfrm>
                  <a:off x="8765538" y="456405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AF452AF6-08A5-498D-9DFA-7F1FA62E67A5}"/>
                    </a:ext>
                  </a:extLst>
                </p:cNvPr>
                <p:cNvSpPr/>
                <p:nvPr/>
              </p:nvSpPr>
              <p:spPr bwMode="auto">
                <a:xfrm>
                  <a:off x="8782741" y="456802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Oval 392">
                  <a:extLst>
                    <a:ext uri="{FF2B5EF4-FFF2-40B4-BE49-F238E27FC236}">
                      <a16:creationId xmlns:a16="http://schemas.microsoft.com/office/drawing/2014/main" id="{6E05589E-CB04-4307-AD25-411D9BD8638D}"/>
                    </a:ext>
                  </a:extLst>
                </p:cNvPr>
                <p:cNvSpPr/>
                <p:nvPr/>
              </p:nvSpPr>
              <p:spPr bwMode="auto">
                <a:xfrm>
                  <a:off x="8866108" y="458655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76F885BA-E7BF-49FD-872E-09247326FB35}"/>
                    </a:ext>
                  </a:extLst>
                </p:cNvPr>
                <p:cNvSpPr/>
                <p:nvPr/>
              </p:nvSpPr>
              <p:spPr bwMode="auto">
                <a:xfrm>
                  <a:off x="8985205" y="460507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13945474-F249-44E3-9EA5-44499F6DE1F1}"/>
                    </a:ext>
                  </a:extLst>
                </p:cNvPr>
                <p:cNvSpPr/>
                <p:nvPr/>
              </p:nvSpPr>
              <p:spPr bwMode="auto">
                <a:xfrm>
                  <a:off x="8999762" y="461963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CA92EF4B-4EAC-4F58-B538-8FDF7C78A4AE}"/>
                    </a:ext>
                  </a:extLst>
                </p:cNvPr>
                <p:cNvSpPr/>
                <p:nvPr/>
              </p:nvSpPr>
              <p:spPr bwMode="auto">
                <a:xfrm>
                  <a:off x="9005055" y="462757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56E6393A-7A24-4BD4-9405-DC33D0C1E49C}"/>
                    </a:ext>
                  </a:extLst>
                </p:cNvPr>
                <p:cNvSpPr/>
                <p:nvPr/>
              </p:nvSpPr>
              <p:spPr bwMode="auto">
                <a:xfrm>
                  <a:off x="9011671"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6938A0F4-67BF-4CF3-9D02-40900E8D4EF6}"/>
                    </a:ext>
                  </a:extLst>
                </p:cNvPr>
                <p:cNvSpPr/>
                <p:nvPr/>
              </p:nvSpPr>
              <p:spPr bwMode="auto">
                <a:xfrm>
                  <a:off x="9035491"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6F122E56-B248-40CA-B28D-F3FF2D1D9AC9}"/>
                    </a:ext>
                  </a:extLst>
                </p:cNvPr>
                <p:cNvSpPr/>
                <p:nvPr/>
              </p:nvSpPr>
              <p:spPr bwMode="auto">
                <a:xfrm>
                  <a:off x="9052694"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4F911971-7585-45F8-9B73-7CDED9C02A4E}"/>
                    </a:ext>
                  </a:extLst>
                </p:cNvPr>
                <p:cNvSpPr/>
                <p:nvPr/>
              </p:nvSpPr>
              <p:spPr bwMode="auto">
                <a:xfrm>
                  <a:off x="9061957"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537A3085-0A59-493D-BA09-C5F109FCB6CE}"/>
                    </a:ext>
                  </a:extLst>
                </p:cNvPr>
                <p:cNvSpPr/>
                <p:nvPr/>
              </p:nvSpPr>
              <p:spPr bwMode="auto">
                <a:xfrm>
                  <a:off x="9079160"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EC5A02FB-9F97-404B-B9ED-2BA69747A066}"/>
                    </a:ext>
                  </a:extLst>
                </p:cNvPr>
                <p:cNvSpPr/>
                <p:nvPr/>
              </p:nvSpPr>
              <p:spPr bwMode="auto">
                <a:xfrm>
                  <a:off x="9129446" y="46341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3E4FD2D7-A333-43DB-8364-6D5ACEB1F946}"/>
                    </a:ext>
                  </a:extLst>
                </p:cNvPr>
                <p:cNvSpPr/>
                <p:nvPr/>
              </p:nvSpPr>
              <p:spPr bwMode="auto">
                <a:xfrm>
                  <a:off x="9272363" y="465668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418C72A1-6814-4B3C-84AC-518278FA7AEE}"/>
                    </a:ext>
                  </a:extLst>
                </p:cNvPr>
                <p:cNvSpPr/>
                <p:nvPr/>
              </p:nvSpPr>
              <p:spPr bwMode="auto">
                <a:xfrm>
                  <a:off x="9298829" y="469374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CF45D8CF-4B1D-4F55-B059-ADAC66679079}"/>
                    </a:ext>
                  </a:extLst>
                </p:cNvPr>
                <p:cNvSpPr/>
                <p:nvPr/>
              </p:nvSpPr>
              <p:spPr bwMode="auto">
                <a:xfrm>
                  <a:off x="9355730" y="470962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1584FA5D-2C14-4B01-AAFD-0ECBB44F76DA}"/>
                    </a:ext>
                  </a:extLst>
                </p:cNvPr>
                <p:cNvSpPr/>
                <p:nvPr/>
              </p:nvSpPr>
              <p:spPr bwMode="auto">
                <a:xfrm>
                  <a:off x="9386166" y="470962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D2FF4E67-AD21-4E50-976F-2D676A37060F}"/>
                    </a:ext>
                  </a:extLst>
                </p:cNvPr>
                <p:cNvSpPr/>
                <p:nvPr/>
              </p:nvSpPr>
              <p:spPr bwMode="auto">
                <a:xfrm>
                  <a:off x="9526436" y="472020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C7B672DB-D950-4791-90B4-8B96B7EECC10}"/>
                    </a:ext>
                  </a:extLst>
                </p:cNvPr>
                <p:cNvSpPr/>
                <p:nvPr/>
              </p:nvSpPr>
              <p:spPr bwMode="auto">
                <a:xfrm>
                  <a:off x="7705574" y="396328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219EC182-E329-470A-89AE-493C4547C708}"/>
                    </a:ext>
                  </a:extLst>
                </p:cNvPr>
                <p:cNvSpPr/>
                <p:nvPr/>
              </p:nvSpPr>
              <p:spPr bwMode="auto">
                <a:xfrm>
                  <a:off x="7705574" y="394607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3F902BFA-DF76-4124-98E6-89CC847C611C}"/>
                    </a:ext>
                  </a:extLst>
                </p:cNvPr>
                <p:cNvSpPr/>
                <p:nvPr/>
              </p:nvSpPr>
              <p:spPr bwMode="auto">
                <a:xfrm>
                  <a:off x="7689694" y="391961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02C71B8C-56AD-4C76-B46B-6AE04F170C1B}"/>
                    </a:ext>
                  </a:extLst>
                </p:cNvPr>
                <p:cNvSpPr/>
                <p:nvPr/>
              </p:nvSpPr>
              <p:spPr bwMode="auto">
                <a:xfrm>
                  <a:off x="7689694" y="390637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0F3DE1D3-8092-4BFE-BADC-86138BB3DFB1}"/>
                    </a:ext>
                  </a:extLst>
                </p:cNvPr>
                <p:cNvSpPr/>
                <p:nvPr/>
              </p:nvSpPr>
              <p:spPr bwMode="auto">
                <a:xfrm>
                  <a:off x="7683078" y="389579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24089C84-643F-4F90-BE52-B5A25F001C4A}"/>
                    </a:ext>
                  </a:extLst>
                </p:cNvPr>
                <p:cNvSpPr/>
                <p:nvPr/>
              </p:nvSpPr>
              <p:spPr bwMode="auto">
                <a:xfrm>
                  <a:off x="7683078" y="3889175"/>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44A163A5-7287-4E4C-BD14-06C4516A2B6D}"/>
                    </a:ext>
                  </a:extLst>
                </p:cNvPr>
                <p:cNvSpPr/>
                <p:nvPr/>
              </p:nvSpPr>
              <p:spPr bwMode="auto">
                <a:xfrm>
                  <a:off x="7697634" y="392358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F5759D1E-C610-4CE8-BF23-8B4077F4F070}"/>
                    </a:ext>
                  </a:extLst>
                </p:cNvPr>
                <p:cNvSpPr/>
                <p:nvPr/>
              </p:nvSpPr>
              <p:spPr bwMode="auto">
                <a:xfrm>
                  <a:off x="7705574" y="394210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80233966-C4B1-4467-B6F9-0D9EF18520D6}"/>
                    </a:ext>
                  </a:extLst>
                </p:cNvPr>
                <p:cNvSpPr/>
                <p:nvPr/>
              </p:nvSpPr>
              <p:spPr bwMode="auto">
                <a:xfrm>
                  <a:off x="7704251" y="394607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BFAC88E5-EEF1-430A-8BE5-416E76F07175}"/>
                    </a:ext>
                  </a:extLst>
                </p:cNvPr>
                <p:cNvSpPr/>
                <p:nvPr/>
              </p:nvSpPr>
              <p:spPr bwMode="auto">
                <a:xfrm>
                  <a:off x="7702928" y="393813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5DCCB212-0E72-4A10-B3A6-F31CADE2FCD2}"/>
                    </a:ext>
                  </a:extLst>
                </p:cNvPr>
                <p:cNvSpPr/>
                <p:nvPr/>
              </p:nvSpPr>
              <p:spPr bwMode="auto">
                <a:xfrm>
                  <a:off x="7698958" y="391961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Oval 418">
                  <a:extLst>
                    <a:ext uri="{FF2B5EF4-FFF2-40B4-BE49-F238E27FC236}">
                      <a16:creationId xmlns:a16="http://schemas.microsoft.com/office/drawing/2014/main" id="{18F69E83-60A5-4438-AA6B-22F6F9F77BE9}"/>
                    </a:ext>
                  </a:extLst>
                </p:cNvPr>
                <p:cNvSpPr/>
                <p:nvPr/>
              </p:nvSpPr>
              <p:spPr bwMode="auto">
                <a:xfrm>
                  <a:off x="7680432" y="387197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Oval 419">
                  <a:extLst>
                    <a:ext uri="{FF2B5EF4-FFF2-40B4-BE49-F238E27FC236}">
                      <a16:creationId xmlns:a16="http://schemas.microsoft.com/office/drawing/2014/main" id="{3DC64AF9-E183-40C4-9985-0ACE7FB54E7B}"/>
                    </a:ext>
                  </a:extLst>
                </p:cNvPr>
                <p:cNvSpPr/>
                <p:nvPr/>
              </p:nvSpPr>
              <p:spPr bwMode="auto">
                <a:xfrm>
                  <a:off x="7677786" y="386403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Oval 420">
                  <a:extLst>
                    <a:ext uri="{FF2B5EF4-FFF2-40B4-BE49-F238E27FC236}">
                      <a16:creationId xmlns:a16="http://schemas.microsoft.com/office/drawing/2014/main" id="{07B30B24-3952-4D96-83A9-047A42244CD5}"/>
                    </a:ext>
                  </a:extLst>
                </p:cNvPr>
                <p:cNvSpPr/>
                <p:nvPr/>
              </p:nvSpPr>
              <p:spPr bwMode="auto">
                <a:xfrm>
                  <a:off x="7669847" y="3842860"/>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Oval 421">
                  <a:extLst>
                    <a:ext uri="{FF2B5EF4-FFF2-40B4-BE49-F238E27FC236}">
                      <a16:creationId xmlns:a16="http://schemas.microsoft.com/office/drawing/2014/main" id="{3A14941C-7D9A-4592-ABA5-74B695AAC8EC}"/>
                    </a:ext>
                  </a:extLst>
                </p:cNvPr>
                <p:cNvSpPr/>
                <p:nvPr/>
              </p:nvSpPr>
              <p:spPr bwMode="auto">
                <a:xfrm>
                  <a:off x="7656614" y="3832274"/>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EB7DD003-54C5-41D6-B9EB-6705E324F3B1}"/>
                    </a:ext>
                  </a:extLst>
                </p:cNvPr>
                <p:cNvSpPr/>
                <p:nvPr/>
              </p:nvSpPr>
              <p:spPr bwMode="auto">
                <a:xfrm>
                  <a:off x="7651321" y="382301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CBCDC926-A22A-432B-B284-928F1ED57D10}"/>
                    </a:ext>
                  </a:extLst>
                </p:cNvPr>
                <p:cNvSpPr/>
                <p:nvPr/>
              </p:nvSpPr>
              <p:spPr bwMode="auto">
                <a:xfrm>
                  <a:off x="7638088" y="380977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35F5CA8A-52DA-46D6-A501-7328FCE2FEE9}"/>
                    </a:ext>
                  </a:extLst>
                </p:cNvPr>
                <p:cNvSpPr/>
                <p:nvPr/>
              </p:nvSpPr>
              <p:spPr bwMode="auto">
                <a:xfrm>
                  <a:off x="7634119" y="380713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Oval 425">
                  <a:extLst>
                    <a:ext uri="{FF2B5EF4-FFF2-40B4-BE49-F238E27FC236}">
                      <a16:creationId xmlns:a16="http://schemas.microsoft.com/office/drawing/2014/main" id="{12FEE43F-BDDC-4FDE-B6DB-D866531D6021}"/>
                    </a:ext>
                  </a:extLst>
                </p:cNvPr>
                <p:cNvSpPr/>
                <p:nvPr/>
              </p:nvSpPr>
              <p:spPr bwMode="auto">
                <a:xfrm>
                  <a:off x="7623533" y="380183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5A6F0B34-0376-444C-86D3-E48A7BEC6A33}"/>
                    </a:ext>
                  </a:extLst>
                </p:cNvPr>
                <p:cNvSpPr/>
                <p:nvPr/>
              </p:nvSpPr>
              <p:spPr bwMode="auto">
                <a:xfrm>
                  <a:off x="7611623" y="3792574"/>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Oval 427">
                  <a:extLst>
                    <a:ext uri="{FF2B5EF4-FFF2-40B4-BE49-F238E27FC236}">
                      <a16:creationId xmlns:a16="http://schemas.microsoft.com/office/drawing/2014/main" id="{6FE235B2-684C-48D5-B1AC-BD1758A72281}"/>
                    </a:ext>
                  </a:extLst>
                </p:cNvPr>
                <p:cNvSpPr/>
                <p:nvPr/>
              </p:nvSpPr>
              <p:spPr bwMode="auto">
                <a:xfrm>
                  <a:off x="7598390" y="378331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A78E4D5A-1B05-449D-9993-D50F79C6D9F3}"/>
                    </a:ext>
                  </a:extLst>
                </p:cNvPr>
                <p:cNvSpPr/>
                <p:nvPr/>
              </p:nvSpPr>
              <p:spPr bwMode="auto">
                <a:xfrm>
                  <a:off x="7583834" y="377404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052833B9-DDF3-4089-9CAC-36E6739BB123}"/>
                    </a:ext>
                  </a:extLst>
                </p:cNvPr>
                <p:cNvSpPr/>
                <p:nvPr/>
              </p:nvSpPr>
              <p:spPr bwMode="auto">
                <a:xfrm>
                  <a:off x="7569278" y="376610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D5AD6787-03D1-4B56-BD22-907329CA4EC7}"/>
                    </a:ext>
                  </a:extLst>
                </p:cNvPr>
                <p:cNvSpPr/>
                <p:nvPr/>
              </p:nvSpPr>
              <p:spPr bwMode="auto">
                <a:xfrm>
                  <a:off x="7549428" y="374758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Oval 431">
                  <a:extLst>
                    <a:ext uri="{FF2B5EF4-FFF2-40B4-BE49-F238E27FC236}">
                      <a16:creationId xmlns:a16="http://schemas.microsoft.com/office/drawing/2014/main" id="{078CE21F-5EF5-4F62-A837-43FD3ADAC5AB}"/>
                    </a:ext>
                  </a:extLst>
                </p:cNvPr>
                <p:cNvSpPr/>
                <p:nvPr/>
              </p:nvSpPr>
              <p:spPr bwMode="auto">
                <a:xfrm>
                  <a:off x="7552074" y="372508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7B03EE6B-406A-43D8-9744-52611B4CCCB7}"/>
                    </a:ext>
                  </a:extLst>
                </p:cNvPr>
                <p:cNvSpPr/>
                <p:nvPr/>
              </p:nvSpPr>
              <p:spPr bwMode="auto">
                <a:xfrm>
                  <a:off x="7544134" y="370391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Oval 433">
                  <a:extLst>
                    <a:ext uri="{FF2B5EF4-FFF2-40B4-BE49-F238E27FC236}">
                      <a16:creationId xmlns:a16="http://schemas.microsoft.com/office/drawing/2014/main" id="{409844C4-126E-4013-BB8C-582F41E32DD8}"/>
                    </a:ext>
                  </a:extLst>
                </p:cNvPr>
                <p:cNvSpPr/>
                <p:nvPr/>
              </p:nvSpPr>
              <p:spPr bwMode="auto">
                <a:xfrm>
                  <a:off x="7542810" y="365759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0BD17081-1100-45D2-99E6-B15F7236C274}"/>
                    </a:ext>
                  </a:extLst>
                </p:cNvPr>
                <p:cNvSpPr/>
                <p:nvPr/>
              </p:nvSpPr>
              <p:spPr bwMode="auto">
                <a:xfrm>
                  <a:off x="7534871" y="361392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Oval 435">
                  <a:extLst>
                    <a:ext uri="{FF2B5EF4-FFF2-40B4-BE49-F238E27FC236}">
                      <a16:creationId xmlns:a16="http://schemas.microsoft.com/office/drawing/2014/main" id="{617D046C-502F-4A90-843E-4E7F6BED1BD8}"/>
                    </a:ext>
                  </a:extLst>
                </p:cNvPr>
                <p:cNvSpPr/>
                <p:nvPr/>
              </p:nvSpPr>
              <p:spPr bwMode="auto">
                <a:xfrm>
                  <a:off x="7508405" y="357290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Oval 436">
                  <a:extLst>
                    <a:ext uri="{FF2B5EF4-FFF2-40B4-BE49-F238E27FC236}">
                      <a16:creationId xmlns:a16="http://schemas.microsoft.com/office/drawing/2014/main" id="{82B0E6EC-4A12-4487-8BD5-75A142D4191B}"/>
                    </a:ext>
                  </a:extLst>
                </p:cNvPr>
                <p:cNvSpPr/>
                <p:nvPr/>
              </p:nvSpPr>
              <p:spPr bwMode="auto">
                <a:xfrm>
                  <a:off x="7436946" y="3488215"/>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Oval 437">
                  <a:extLst>
                    <a:ext uri="{FF2B5EF4-FFF2-40B4-BE49-F238E27FC236}">
                      <a16:creationId xmlns:a16="http://schemas.microsoft.com/office/drawing/2014/main" id="{1E41458F-D65D-48B2-BD09-2DB777628AFC}"/>
                    </a:ext>
                  </a:extLst>
                </p:cNvPr>
                <p:cNvSpPr/>
                <p:nvPr/>
              </p:nvSpPr>
              <p:spPr bwMode="auto">
                <a:xfrm>
                  <a:off x="7391954" y="334926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1F9E7039-39ED-4C2E-AEB4-42AEA35D316E}"/>
                    </a:ext>
                  </a:extLst>
                </p:cNvPr>
                <p:cNvSpPr/>
                <p:nvPr/>
              </p:nvSpPr>
              <p:spPr bwMode="auto">
                <a:xfrm>
                  <a:off x="7391954" y="332015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Oval 439">
                  <a:extLst>
                    <a:ext uri="{FF2B5EF4-FFF2-40B4-BE49-F238E27FC236}">
                      <a16:creationId xmlns:a16="http://schemas.microsoft.com/office/drawing/2014/main" id="{A81AAE29-09C6-448B-A3CA-FA3212570EFC}"/>
                    </a:ext>
                  </a:extLst>
                </p:cNvPr>
                <p:cNvSpPr/>
                <p:nvPr/>
              </p:nvSpPr>
              <p:spPr bwMode="auto">
                <a:xfrm>
                  <a:off x="7385337" y="326060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23556CFD-6A8D-40E6-9687-566752D9553F}"/>
                    </a:ext>
                  </a:extLst>
                </p:cNvPr>
                <p:cNvSpPr/>
                <p:nvPr/>
              </p:nvSpPr>
              <p:spPr bwMode="auto">
                <a:xfrm>
                  <a:off x="7369458" y="319311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Oval 441">
                  <a:extLst>
                    <a:ext uri="{FF2B5EF4-FFF2-40B4-BE49-F238E27FC236}">
                      <a16:creationId xmlns:a16="http://schemas.microsoft.com/office/drawing/2014/main" id="{11B9B732-517F-4013-B2CF-2E83630EC780}"/>
                    </a:ext>
                  </a:extLst>
                </p:cNvPr>
                <p:cNvSpPr/>
                <p:nvPr/>
              </p:nvSpPr>
              <p:spPr bwMode="auto">
                <a:xfrm>
                  <a:off x="7317850" y="312827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5D6B6E38-BF68-455E-82CB-84EE357CA4F9}"/>
                    </a:ext>
                  </a:extLst>
                </p:cNvPr>
                <p:cNvSpPr/>
                <p:nvPr/>
              </p:nvSpPr>
              <p:spPr bwMode="auto">
                <a:xfrm>
                  <a:off x="7286091" y="3095195"/>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Oval 443">
                  <a:extLst>
                    <a:ext uri="{FF2B5EF4-FFF2-40B4-BE49-F238E27FC236}">
                      <a16:creationId xmlns:a16="http://schemas.microsoft.com/office/drawing/2014/main" id="{DCAFFD62-F0C7-4F4A-BB98-300A36CC4E1F}"/>
                    </a:ext>
                  </a:extLst>
                </p:cNvPr>
                <p:cNvSpPr/>
                <p:nvPr/>
              </p:nvSpPr>
              <p:spPr bwMode="auto">
                <a:xfrm>
                  <a:off x="7266242" y="303432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Oval 444">
                  <a:extLst>
                    <a:ext uri="{FF2B5EF4-FFF2-40B4-BE49-F238E27FC236}">
                      <a16:creationId xmlns:a16="http://schemas.microsoft.com/office/drawing/2014/main" id="{98089189-7A23-47A4-A246-64207DCCCDD3}"/>
                    </a:ext>
                  </a:extLst>
                </p:cNvPr>
                <p:cNvSpPr/>
                <p:nvPr/>
              </p:nvSpPr>
              <p:spPr bwMode="auto">
                <a:xfrm>
                  <a:off x="7245069" y="297212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Oval 445">
                  <a:extLst>
                    <a:ext uri="{FF2B5EF4-FFF2-40B4-BE49-F238E27FC236}">
                      <a16:creationId xmlns:a16="http://schemas.microsoft.com/office/drawing/2014/main" id="{1922431C-415D-4AC9-B2F5-135292141D37}"/>
                    </a:ext>
                  </a:extLst>
                </p:cNvPr>
                <p:cNvSpPr/>
                <p:nvPr/>
              </p:nvSpPr>
              <p:spPr bwMode="auto">
                <a:xfrm>
                  <a:off x="7245069" y="296154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Oval 446">
                  <a:extLst>
                    <a:ext uri="{FF2B5EF4-FFF2-40B4-BE49-F238E27FC236}">
                      <a16:creationId xmlns:a16="http://schemas.microsoft.com/office/drawing/2014/main" id="{7E140D6F-DC91-4DB5-A2F8-1534D3782C19}"/>
                    </a:ext>
                  </a:extLst>
                </p:cNvPr>
                <p:cNvSpPr/>
                <p:nvPr/>
              </p:nvSpPr>
              <p:spPr bwMode="auto">
                <a:xfrm>
                  <a:off x="7245069" y="292581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Oval 447">
                  <a:extLst>
                    <a:ext uri="{FF2B5EF4-FFF2-40B4-BE49-F238E27FC236}">
                      <a16:creationId xmlns:a16="http://schemas.microsoft.com/office/drawing/2014/main" id="{BF4BC8C6-8E39-42CA-8C78-F9309BAB2FEC}"/>
                    </a:ext>
                  </a:extLst>
                </p:cNvPr>
                <p:cNvSpPr/>
                <p:nvPr/>
              </p:nvSpPr>
              <p:spPr bwMode="auto">
                <a:xfrm>
                  <a:off x="7245069" y="291654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Oval 448">
                  <a:extLst>
                    <a:ext uri="{FF2B5EF4-FFF2-40B4-BE49-F238E27FC236}">
                      <a16:creationId xmlns:a16="http://schemas.microsoft.com/office/drawing/2014/main" id="{F315E601-A1DB-49AF-98BC-6D411EF912C8}"/>
                    </a:ext>
                  </a:extLst>
                </p:cNvPr>
                <p:cNvSpPr/>
                <p:nvPr/>
              </p:nvSpPr>
              <p:spPr bwMode="auto">
                <a:xfrm>
                  <a:off x="7245069" y="290199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Oval 449">
                  <a:extLst>
                    <a:ext uri="{FF2B5EF4-FFF2-40B4-BE49-F238E27FC236}">
                      <a16:creationId xmlns:a16="http://schemas.microsoft.com/office/drawing/2014/main" id="{C088CF8C-E383-41FA-A5AB-8BA7C1582D5C}"/>
                    </a:ext>
                  </a:extLst>
                </p:cNvPr>
                <p:cNvSpPr/>
                <p:nvPr/>
              </p:nvSpPr>
              <p:spPr bwMode="auto">
                <a:xfrm>
                  <a:off x="7234482" y="289008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Oval 450">
                  <a:extLst>
                    <a:ext uri="{FF2B5EF4-FFF2-40B4-BE49-F238E27FC236}">
                      <a16:creationId xmlns:a16="http://schemas.microsoft.com/office/drawing/2014/main" id="{009E6A52-BC83-4308-A6D4-31B326FBFC44}"/>
                    </a:ext>
                  </a:extLst>
                </p:cNvPr>
                <p:cNvSpPr/>
                <p:nvPr/>
              </p:nvSpPr>
              <p:spPr bwMode="auto">
                <a:xfrm>
                  <a:off x="7218603" y="2858324"/>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Oval 451">
                  <a:extLst>
                    <a:ext uri="{FF2B5EF4-FFF2-40B4-BE49-F238E27FC236}">
                      <a16:creationId xmlns:a16="http://schemas.microsoft.com/office/drawing/2014/main" id="{97FD1C8F-F23A-4214-B03D-466DF98B9761}"/>
                    </a:ext>
                  </a:extLst>
                </p:cNvPr>
                <p:cNvSpPr/>
                <p:nvPr/>
              </p:nvSpPr>
              <p:spPr bwMode="auto">
                <a:xfrm>
                  <a:off x="7223896" y="287155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6F1C014C-A89B-411B-A94E-C311A4804CEF}"/>
                    </a:ext>
                  </a:extLst>
                </p:cNvPr>
                <p:cNvSpPr/>
                <p:nvPr/>
              </p:nvSpPr>
              <p:spPr bwMode="auto">
                <a:xfrm>
                  <a:off x="7190813" y="2801422"/>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Oval 453">
                  <a:extLst>
                    <a:ext uri="{FF2B5EF4-FFF2-40B4-BE49-F238E27FC236}">
                      <a16:creationId xmlns:a16="http://schemas.microsoft.com/office/drawing/2014/main" id="{6FDCE620-C06B-49A4-A848-8F74BDF9B77C}"/>
                    </a:ext>
                  </a:extLst>
                </p:cNvPr>
                <p:cNvSpPr/>
                <p:nvPr/>
              </p:nvSpPr>
              <p:spPr bwMode="auto">
                <a:xfrm>
                  <a:off x="7161701" y="277363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Oval 454">
                  <a:extLst>
                    <a:ext uri="{FF2B5EF4-FFF2-40B4-BE49-F238E27FC236}">
                      <a16:creationId xmlns:a16="http://schemas.microsoft.com/office/drawing/2014/main" id="{136AEAF2-82ED-42C4-B845-6792465E552D}"/>
                    </a:ext>
                  </a:extLst>
                </p:cNvPr>
                <p:cNvSpPr/>
                <p:nvPr/>
              </p:nvSpPr>
              <p:spPr bwMode="auto">
                <a:xfrm>
                  <a:off x="7143174" y="2739227"/>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Oval 455">
                  <a:extLst>
                    <a:ext uri="{FF2B5EF4-FFF2-40B4-BE49-F238E27FC236}">
                      <a16:creationId xmlns:a16="http://schemas.microsoft.com/office/drawing/2014/main" id="{F0D72EDE-BDB2-471A-BF72-2251558FF2F6}"/>
                    </a:ext>
                  </a:extLst>
                </p:cNvPr>
                <p:cNvSpPr/>
                <p:nvPr/>
              </p:nvSpPr>
              <p:spPr bwMode="auto">
                <a:xfrm>
                  <a:off x="7140528" y="2712761"/>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6D06E72B-5755-4610-9C95-14C3F5D4726C}"/>
                    </a:ext>
                  </a:extLst>
                </p:cNvPr>
                <p:cNvSpPr/>
                <p:nvPr/>
              </p:nvSpPr>
              <p:spPr bwMode="auto">
                <a:xfrm>
                  <a:off x="7127295" y="2707468"/>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F3DE5263-B442-4A6B-985E-BEE1CA6FAFC1}"/>
                    </a:ext>
                  </a:extLst>
                </p:cNvPr>
                <p:cNvSpPr/>
                <p:nvPr/>
              </p:nvSpPr>
              <p:spPr bwMode="auto">
                <a:xfrm>
                  <a:off x="7119356" y="2691589"/>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Oval 458">
                  <a:extLst>
                    <a:ext uri="{FF2B5EF4-FFF2-40B4-BE49-F238E27FC236}">
                      <a16:creationId xmlns:a16="http://schemas.microsoft.com/office/drawing/2014/main" id="{F7E49385-D7EE-44E8-94ED-16200C0561A4}"/>
                    </a:ext>
                  </a:extLst>
                </p:cNvPr>
                <p:cNvSpPr/>
                <p:nvPr/>
              </p:nvSpPr>
              <p:spPr bwMode="auto">
                <a:xfrm>
                  <a:off x="7112740" y="2682326"/>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Oval 459">
                  <a:extLst>
                    <a:ext uri="{FF2B5EF4-FFF2-40B4-BE49-F238E27FC236}">
                      <a16:creationId xmlns:a16="http://schemas.microsoft.com/office/drawing/2014/main" id="{5E60FB34-8953-4D86-8857-2994B0C95BAE}"/>
                    </a:ext>
                  </a:extLst>
                </p:cNvPr>
                <p:cNvSpPr/>
                <p:nvPr/>
              </p:nvSpPr>
              <p:spPr bwMode="auto">
                <a:xfrm>
                  <a:off x="7115386" y="2661153"/>
                  <a:ext cx="66165" cy="66165"/>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370" name="Straight Connector 369">
              <a:extLst>
                <a:ext uri="{FF2B5EF4-FFF2-40B4-BE49-F238E27FC236}">
                  <a16:creationId xmlns:a16="http://schemas.microsoft.com/office/drawing/2014/main" id="{7BE52FB6-B195-4708-944E-5703B2D16BAC}"/>
                </a:ext>
              </a:extLst>
            </p:cNvPr>
            <p:cNvCxnSpPr>
              <a:cxnSpLocks/>
            </p:cNvCxnSpPr>
            <p:nvPr/>
          </p:nvCxnSpPr>
          <p:spPr bwMode="auto">
            <a:xfrm>
              <a:off x="8020874" y="3903208"/>
              <a:ext cx="0" cy="1047298"/>
            </a:xfrm>
            <a:prstGeom prst="line">
              <a:avLst/>
            </a:prstGeom>
            <a:noFill/>
            <a:ln w="28575" cap="flat" cmpd="sng" algn="ctr">
              <a:solidFill>
                <a:schemeClr val="bg1"/>
              </a:solidFill>
              <a:prstDash val="dash"/>
              <a:round/>
              <a:headEnd type="none" w="med" len="med"/>
              <a:tailEnd type="none" w="med" len="med"/>
            </a:ln>
            <a:effectLst/>
          </p:spPr>
        </p:cxnSp>
        <p:cxnSp>
          <p:nvCxnSpPr>
            <p:cNvPr id="371" name="Straight Connector 370">
              <a:extLst>
                <a:ext uri="{FF2B5EF4-FFF2-40B4-BE49-F238E27FC236}">
                  <a16:creationId xmlns:a16="http://schemas.microsoft.com/office/drawing/2014/main" id="{DDA5D642-5006-4286-AF4E-6B57FDDFC45D}"/>
                </a:ext>
              </a:extLst>
            </p:cNvPr>
            <p:cNvCxnSpPr>
              <a:cxnSpLocks/>
            </p:cNvCxnSpPr>
            <p:nvPr/>
          </p:nvCxnSpPr>
          <p:spPr bwMode="auto">
            <a:xfrm>
              <a:off x="9278480" y="4446167"/>
              <a:ext cx="0" cy="504338"/>
            </a:xfrm>
            <a:prstGeom prst="line">
              <a:avLst/>
            </a:prstGeom>
            <a:noFill/>
            <a:ln w="28575" cap="flat" cmpd="sng" algn="ctr">
              <a:solidFill>
                <a:schemeClr val="bg1"/>
              </a:solidFill>
              <a:prstDash val="dash"/>
              <a:round/>
              <a:headEnd type="none" w="med" len="med"/>
              <a:tailEnd type="none" w="med" len="med"/>
            </a:ln>
            <a:effectLst/>
          </p:spPr>
        </p:cxnSp>
        <p:sp>
          <p:nvSpPr>
            <p:cNvPr id="372" name="TextBox 371">
              <a:extLst>
                <a:ext uri="{FF2B5EF4-FFF2-40B4-BE49-F238E27FC236}">
                  <a16:creationId xmlns:a16="http://schemas.microsoft.com/office/drawing/2014/main" id="{EC83CD1B-10B5-4049-B950-DC224DA013CF}"/>
                </a:ext>
              </a:extLst>
            </p:cNvPr>
            <p:cNvSpPr txBox="1"/>
            <p:nvPr/>
          </p:nvSpPr>
          <p:spPr bwMode="auto">
            <a:xfrm>
              <a:off x="7964491" y="3603330"/>
              <a:ext cx="56383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373" name="TextBox 372">
              <a:extLst>
                <a:ext uri="{FF2B5EF4-FFF2-40B4-BE49-F238E27FC236}">
                  <a16:creationId xmlns:a16="http://schemas.microsoft.com/office/drawing/2014/main" id="{F21B1E79-8C5B-41D5-8696-CE36556AA9DA}"/>
                </a:ext>
              </a:extLst>
            </p:cNvPr>
            <p:cNvSpPr txBox="1"/>
            <p:nvPr/>
          </p:nvSpPr>
          <p:spPr bwMode="auto">
            <a:xfrm>
              <a:off x="9209840" y="4162192"/>
              <a:ext cx="56383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74" name="TextBox 373">
              <a:extLst>
                <a:ext uri="{FF2B5EF4-FFF2-40B4-BE49-F238E27FC236}">
                  <a16:creationId xmlns:a16="http://schemas.microsoft.com/office/drawing/2014/main" id="{0854D8B6-3285-490E-B507-4DF74E43FA68}"/>
                </a:ext>
              </a:extLst>
            </p:cNvPr>
            <p:cNvSpPr txBox="1"/>
            <p:nvPr/>
          </p:nvSpPr>
          <p:spPr bwMode="auto">
            <a:xfrm>
              <a:off x="7949782" y="4412090"/>
              <a:ext cx="56383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75" name="TextBox 374">
              <a:extLst>
                <a:ext uri="{FF2B5EF4-FFF2-40B4-BE49-F238E27FC236}">
                  <a16:creationId xmlns:a16="http://schemas.microsoft.com/office/drawing/2014/main" id="{228C3DE0-43AE-4306-952E-DB7AA6CF0A85}"/>
                </a:ext>
              </a:extLst>
            </p:cNvPr>
            <p:cNvSpPr txBox="1"/>
            <p:nvPr/>
          </p:nvSpPr>
          <p:spPr bwMode="auto">
            <a:xfrm>
              <a:off x="9209840" y="4673346"/>
              <a:ext cx="563839" cy="31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76" name="TextBox 375">
              <a:extLst>
                <a:ext uri="{FF2B5EF4-FFF2-40B4-BE49-F238E27FC236}">
                  <a16:creationId xmlns:a16="http://schemas.microsoft.com/office/drawing/2014/main" id="{DD4538CF-070A-4AF0-AB45-C668C1C8A42C}"/>
                </a:ext>
              </a:extLst>
            </p:cNvPr>
            <p:cNvSpPr txBox="1"/>
            <p:nvPr/>
          </p:nvSpPr>
          <p:spPr bwMode="auto">
            <a:xfrm>
              <a:off x="10362033" y="4275782"/>
              <a:ext cx="12845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CT</a:t>
              </a:r>
            </a:p>
          </p:txBody>
        </p:sp>
        <p:sp>
          <p:nvSpPr>
            <p:cNvPr id="377" name="TextBox 376">
              <a:extLst>
                <a:ext uri="{FF2B5EF4-FFF2-40B4-BE49-F238E27FC236}">
                  <a16:creationId xmlns:a16="http://schemas.microsoft.com/office/drawing/2014/main" id="{C71FE9E5-48AE-4FDB-9B6C-AB56D3E4C5C6}"/>
                </a:ext>
              </a:extLst>
            </p:cNvPr>
            <p:cNvSpPr txBox="1"/>
            <p:nvPr/>
          </p:nvSpPr>
          <p:spPr bwMode="auto">
            <a:xfrm>
              <a:off x="10075824" y="4696065"/>
              <a:ext cx="779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CT</a:t>
              </a:r>
            </a:p>
          </p:txBody>
        </p:sp>
      </p:grpSp>
      <p:sp>
        <p:nvSpPr>
          <p:cNvPr id="517" name="TextBox 516">
            <a:extLst>
              <a:ext uri="{FF2B5EF4-FFF2-40B4-BE49-F238E27FC236}">
                <a16:creationId xmlns:a16="http://schemas.microsoft.com/office/drawing/2014/main" id="{3840813A-9CE8-43FF-9293-6E6E494D9062}"/>
              </a:ext>
            </a:extLst>
          </p:cNvPr>
          <p:cNvSpPr txBox="1"/>
          <p:nvPr/>
        </p:nvSpPr>
        <p:spPr bwMode="auto">
          <a:xfrm>
            <a:off x="6540473" y="5398916"/>
            <a:ext cx="5223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tabLst>
                <a:tab pos="320675" algn="l"/>
                <a:tab pos="638175" algn="l"/>
                <a:tab pos="950913" algn="l"/>
                <a:tab pos="1263650" algn="l"/>
                <a:tab pos="1585913" algn="l"/>
                <a:tab pos="1906588" algn="l"/>
                <a:tab pos="2255838" algn="l"/>
                <a:tab pos="2557463" algn="l"/>
                <a:tab pos="2868613" algn="l"/>
                <a:tab pos="3203575" algn="l"/>
                <a:tab pos="3519488" algn="l"/>
                <a:tab pos="3814763" algn="l"/>
                <a:tab pos="4164013" algn="l"/>
                <a:tab pos="4484688" algn="l"/>
                <a:tab pos="4795838" algn="l"/>
              </a:tabLst>
            </a:pPr>
            <a:r>
              <a:rPr lang="en-US" sz="1200" b="0" dirty="0">
                <a:solidFill>
                  <a:schemeClr val="bg1"/>
                </a:solidFill>
                <a:latin typeface="Calibri" panose="020F0502020204030204" pitchFamily="34" charset="0"/>
              </a:rPr>
              <a:t>789	640	431	295	209	166	126	96	74	53	37	25	11	6	1	0</a:t>
            </a:r>
          </a:p>
          <a:p>
            <a:pPr algn="l">
              <a:lnSpc>
                <a:spcPct val="100000"/>
              </a:lnSpc>
              <a:spcAft>
                <a:spcPct val="0"/>
              </a:spcAft>
              <a:buClrTx/>
              <a:buFontTx/>
              <a:buNone/>
              <a:tabLst>
                <a:tab pos="320675" algn="l"/>
                <a:tab pos="638175" algn="l"/>
                <a:tab pos="950913" algn="l"/>
                <a:tab pos="1263650" algn="l"/>
                <a:tab pos="1625600" algn="l"/>
                <a:tab pos="1928813" algn="l"/>
                <a:tab pos="2252663" algn="l"/>
                <a:tab pos="2255838" algn="l"/>
                <a:tab pos="2557463" algn="l"/>
                <a:tab pos="2868613" algn="l"/>
                <a:tab pos="3203575" algn="l"/>
                <a:tab pos="3519488" algn="l"/>
                <a:tab pos="3814763" algn="l"/>
                <a:tab pos="4164013" algn="l"/>
                <a:tab pos="4484688" algn="l"/>
                <a:tab pos="4795838" algn="l"/>
              </a:tabLst>
            </a:pPr>
            <a:r>
              <a:rPr lang="en-US" sz="1200" b="0" dirty="0">
                <a:solidFill>
                  <a:schemeClr val="bg1"/>
                </a:solidFill>
                <a:latin typeface="Calibri" panose="020F0502020204030204" pitchFamily="34" charset="0"/>
              </a:rPr>
              <a:t>792	552	359	213	135	96	75	59	40	29	18	15	10	3	1	0</a:t>
            </a:r>
          </a:p>
        </p:txBody>
      </p:sp>
      <p:sp>
        <p:nvSpPr>
          <p:cNvPr id="518" name="TextBox 517">
            <a:extLst>
              <a:ext uri="{FF2B5EF4-FFF2-40B4-BE49-F238E27FC236}">
                <a16:creationId xmlns:a16="http://schemas.microsoft.com/office/drawing/2014/main" id="{102A1F91-1E4B-4C29-A276-F2114C8AF224}"/>
              </a:ext>
            </a:extLst>
          </p:cNvPr>
          <p:cNvSpPr txBox="1"/>
          <p:nvPr/>
        </p:nvSpPr>
        <p:spPr bwMode="auto">
          <a:xfrm>
            <a:off x="5043753" y="5859037"/>
            <a:ext cx="6844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spcAft>
                <a:spcPct val="0"/>
              </a:spcAft>
              <a:buClrTx/>
              <a:buFont typeface="Wingdings" pitchFamily="2" charset="2"/>
              <a:buChar char="§"/>
            </a:pPr>
            <a:r>
              <a:rPr lang="en-US" b="0" dirty="0">
                <a:solidFill>
                  <a:schemeClr val="bg1"/>
                </a:solidFill>
                <a:latin typeface="Calibri" panose="020F0502020204030204" pitchFamily="34" charset="0"/>
              </a:rPr>
              <a:t>Significant lasting increase in OS and PFS </a:t>
            </a:r>
            <a:r>
              <a:rPr lang="en-US" dirty="0">
                <a:solidFill>
                  <a:schemeClr val="bg1"/>
                </a:solidFill>
                <a:latin typeface="Calibri" panose="020F0502020204030204" pitchFamily="34" charset="0"/>
              </a:rPr>
              <a:t>with Nivo + CT vs CT alone</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944042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45FF5BF-5E7F-41F4-9FD5-2DCBFDDE95D5}"/>
              </a:ext>
            </a:extLst>
          </p:cNvPr>
          <p:cNvSpPr>
            <a:spLocks noGrp="1"/>
          </p:cNvSpPr>
          <p:nvPr>
            <p:ph type="title"/>
          </p:nvPr>
        </p:nvSpPr>
        <p:spPr/>
        <p:txBody>
          <a:bodyPr>
            <a:normAutofit/>
          </a:bodyPr>
          <a:lstStyle/>
          <a:p>
            <a:r>
              <a:rPr lang="en-US" dirty="0"/>
              <a:t>CheckMate 649 Update: PFS2 With Nivolumab + CT vs CT</a:t>
            </a:r>
            <a:endParaRPr lang="en-US" sz="3600" b="1" dirty="0">
              <a:solidFill>
                <a:schemeClr val="tx2"/>
              </a:solidFill>
              <a:latin typeface="Calibri "/>
            </a:endParaRPr>
          </a:p>
        </p:txBody>
      </p:sp>
      <p:sp>
        <p:nvSpPr>
          <p:cNvPr id="7" name="Text Box 15">
            <a:extLst>
              <a:ext uri="{FF2B5EF4-FFF2-40B4-BE49-F238E27FC236}">
                <a16:creationId xmlns:a16="http://schemas.microsoft.com/office/drawing/2014/main" id="{C190032A-2F48-4A06-86C4-A5981941CE3A}"/>
              </a:ext>
            </a:extLst>
          </p:cNvPr>
          <p:cNvSpPr txBox="1">
            <a:spLocks noChangeArrowheads="1"/>
          </p:cNvSpPr>
          <p:nvPr/>
        </p:nvSpPr>
        <p:spPr bwMode="auto">
          <a:xfrm>
            <a:off x="398569" y="64254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Shitara. ASCO GI 2022. Abstr 240.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A5B374D1-4FC6-47BA-B6DF-CFCB712B75C9}"/>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5483ABCD-BDBF-4617-B3FC-4A619170E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543DC097-07FA-40D5-93E6-6A2467CF284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
        <p:nvSpPr>
          <p:cNvPr id="3" name="TextBox 2">
            <a:extLst>
              <a:ext uri="{FF2B5EF4-FFF2-40B4-BE49-F238E27FC236}">
                <a16:creationId xmlns:a16="http://schemas.microsoft.com/office/drawing/2014/main" id="{D931765D-B4AC-5240-8147-133045CD8D99}"/>
              </a:ext>
            </a:extLst>
          </p:cNvPr>
          <p:cNvSpPr txBox="1"/>
          <p:nvPr/>
        </p:nvSpPr>
        <p:spPr bwMode="auto">
          <a:xfrm>
            <a:off x="609759" y="5879203"/>
            <a:ext cx="105032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itchFamily="2" charset="2"/>
              <a:buChar char="§"/>
            </a:pPr>
            <a:r>
              <a:rPr lang="en-US" b="0" dirty="0">
                <a:solidFill>
                  <a:schemeClr val="bg1"/>
                </a:solidFill>
                <a:latin typeface="Calibri" panose="020F0502020204030204" pitchFamily="34" charset="0"/>
              </a:rPr>
              <a:t>PFS2: 25% risk reduction in death or disease progression on subsequent therapy with Nivo + CT vs CT alone</a:t>
            </a:r>
          </a:p>
        </p:txBody>
      </p:sp>
      <p:graphicFrame>
        <p:nvGraphicFramePr>
          <p:cNvPr id="20" name="Group 3">
            <a:extLst>
              <a:ext uri="{FF2B5EF4-FFF2-40B4-BE49-F238E27FC236}">
                <a16:creationId xmlns:a16="http://schemas.microsoft.com/office/drawing/2014/main" id="{F8F0EF3F-383A-4442-AEC1-5103EB169D07}"/>
              </a:ext>
            </a:extLst>
          </p:cNvPr>
          <p:cNvGraphicFramePr>
            <a:graphicFrameLocks/>
          </p:cNvGraphicFramePr>
          <p:nvPr>
            <p:extLst>
              <p:ext uri="{D42A27DB-BD31-4B8C-83A1-F6EECF244321}">
                <p14:modId xmlns:p14="http://schemas.microsoft.com/office/powerpoint/2010/main" val="3295442588"/>
              </p:ext>
            </p:extLst>
          </p:nvPr>
        </p:nvGraphicFramePr>
        <p:xfrm>
          <a:off x="7035940" y="1606029"/>
          <a:ext cx="4487302" cy="2804240"/>
        </p:xfrm>
        <a:graphic>
          <a:graphicData uri="http://schemas.openxmlformats.org/drawingml/2006/table">
            <a:tbl>
              <a:tblPr/>
              <a:tblGrid>
                <a:gridCol w="1880618">
                  <a:extLst>
                    <a:ext uri="{9D8B030D-6E8A-4147-A177-3AD203B41FA5}">
                      <a16:colId xmlns:a16="http://schemas.microsoft.com/office/drawing/2014/main" val="20000"/>
                    </a:ext>
                  </a:extLst>
                </a:gridCol>
                <a:gridCol w="1149169">
                  <a:extLst>
                    <a:ext uri="{9D8B030D-6E8A-4147-A177-3AD203B41FA5}">
                      <a16:colId xmlns:a16="http://schemas.microsoft.com/office/drawing/2014/main" val="20001"/>
                    </a:ext>
                  </a:extLst>
                </a:gridCol>
                <a:gridCol w="154173">
                  <a:extLst>
                    <a:ext uri="{9D8B030D-6E8A-4147-A177-3AD203B41FA5}">
                      <a16:colId xmlns:a16="http://schemas.microsoft.com/office/drawing/2014/main" val="20002"/>
                    </a:ext>
                  </a:extLst>
                </a:gridCol>
                <a:gridCol w="1303342">
                  <a:extLst>
                    <a:ext uri="{9D8B030D-6E8A-4147-A177-3AD203B41FA5}">
                      <a16:colId xmlns:a16="http://schemas.microsoft.com/office/drawing/2014/main" val="372287284"/>
                    </a:ext>
                  </a:extLst>
                </a:gridCol>
              </a:tblGrid>
              <a:tr h="498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First Subsequent Therapy,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792)</a:t>
                      </a:r>
                      <a:endParaRPr lang="en-US" sz="14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95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subsequent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 (41)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346 (44)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3"/>
                  </a:ext>
                </a:extLst>
              </a:tr>
              <a:tr h="28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Radiotherapy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37804074"/>
                  </a:ext>
                </a:extLst>
              </a:tr>
              <a:tr h="28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 anticancer therapy</a:t>
                      </a:r>
                    </a:p>
                    <a:p>
                      <a:pPr marL="285750" marR="0" lvl="0" indent="-174625"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a:t>
                      </a:r>
                    </a:p>
                    <a:p>
                      <a:pPr marL="285750" marR="0" lvl="0" indent="-174625"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Targeted therapy</a:t>
                      </a:r>
                    </a:p>
                    <a:p>
                      <a:pPr marL="285750" marR="0" lvl="0" indent="-174625"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329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633134"/>
                  </a:ext>
                </a:extLst>
              </a:tr>
            </a:tbl>
          </a:graphicData>
        </a:graphic>
      </p:graphicFrame>
      <p:sp>
        <p:nvSpPr>
          <p:cNvPr id="21" name="TextBox 20">
            <a:extLst>
              <a:ext uri="{FF2B5EF4-FFF2-40B4-BE49-F238E27FC236}">
                <a16:creationId xmlns:a16="http://schemas.microsoft.com/office/drawing/2014/main" id="{6F37A6B4-DA5F-4515-83EB-AF768FB64104}"/>
              </a:ext>
            </a:extLst>
          </p:cNvPr>
          <p:cNvSpPr txBox="1"/>
          <p:nvPr/>
        </p:nvSpPr>
        <p:spPr bwMode="auto">
          <a:xfrm>
            <a:off x="7120203" y="4470948"/>
            <a:ext cx="38895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PFS2: time to progression after subsequent therapy, initiation of second subsequent systemic therapy, or death, whichever is earlier.</a:t>
            </a:r>
          </a:p>
        </p:txBody>
      </p:sp>
      <p:sp>
        <p:nvSpPr>
          <p:cNvPr id="22" name="TextBox 21">
            <a:extLst>
              <a:ext uri="{FF2B5EF4-FFF2-40B4-BE49-F238E27FC236}">
                <a16:creationId xmlns:a16="http://schemas.microsoft.com/office/drawing/2014/main" id="{4EAFF1EC-B2E4-4EB3-9A4C-B58C1D3E25FD}"/>
              </a:ext>
            </a:extLst>
          </p:cNvPr>
          <p:cNvSpPr txBox="1"/>
          <p:nvPr/>
        </p:nvSpPr>
        <p:spPr bwMode="auto">
          <a:xfrm>
            <a:off x="-73421" y="5309078"/>
            <a:ext cx="13441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dirty="0">
                <a:solidFill>
                  <a:schemeClr val="accent1"/>
                </a:solidFill>
                <a:latin typeface="Calibri" panose="020F0502020204030204" pitchFamily="34" charset="0"/>
              </a:rPr>
              <a:t>Nivo + CT</a:t>
            </a:r>
          </a:p>
          <a:p>
            <a:pPr algn="r">
              <a:lnSpc>
                <a:spcPct val="100000"/>
              </a:lnSpc>
              <a:spcAft>
                <a:spcPct val="0"/>
              </a:spcAft>
              <a:buClrTx/>
              <a:buFontTx/>
              <a:buNone/>
            </a:pPr>
            <a:r>
              <a:rPr lang="en-US" sz="1400" dirty="0">
                <a:solidFill>
                  <a:schemeClr val="accent3"/>
                </a:solidFill>
                <a:latin typeface="Calibri" panose="020F0502020204030204" pitchFamily="34" charset="0"/>
              </a:rPr>
              <a:t>CT</a:t>
            </a:r>
          </a:p>
        </p:txBody>
      </p:sp>
      <p:grpSp>
        <p:nvGrpSpPr>
          <p:cNvPr id="23" name="Group 22">
            <a:extLst>
              <a:ext uri="{FF2B5EF4-FFF2-40B4-BE49-F238E27FC236}">
                <a16:creationId xmlns:a16="http://schemas.microsoft.com/office/drawing/2014/main" id="{08B4F157-4988-44B5-921A-BB1D5C089B04}"/>
              </a:ext>
            </a:extLst>
          </p:cNvPr>
          <p:cNvGrpSpPr/>
          <p:nvPr/>
        </p:nvGrpSpPr>
        <p:grpSpPr>
          <a:xfrm>
            <a:off x="668759" y="1405131"/>
            <a:ext cx="6366294" cy="4447337"/>
            <a:chOff x="668759" y="1405131"/>
            <a:chExt cx="6366294" cy="4447337"/>
          </a:xfrm>
        </p:grpSpPr>
        <p:graphicFrame>
          <p:nvGraphicFramePr>
            <p:cNvPr id="24" name="Group 3">
              <a:extLst>
                <a:ext uri="{FF2B5EF4-FFF2-40B4-BE49-F238E27FC236}">
                  <a16:creationId xmlns:a16="http://schemas.microsoft.com/office/drawing/2014/main" id="{A790D700-4631-4C28-98D4-6985F4B05F90}"/>
                </a:ext>
              </a:extLst>
            </p:cNvPr>
            <p:cNvGraphicFramePr>
              <a:graphicFrameLocks/>
            </p:cNvGraphicFramePr>
            <p:nvPr>
              <p:extLst>
                <p:ext uri="{D42A27DB-BD31-4B8C-83A1-F6EECF244321}">
                  <p14:modId xmlns:p14="http://schemas.microsoft.com/office/powerpoint/2010/main" val="1877024448"/>
                </p:ext>
              </p:extLst>
            </p:nvPr>
          </p:nvGraphicFramePr>
          <p:xfrm>
            <a:off x="2790429" y="1588957"/>
            <a:ext cx="4095817" cy="1341168"/>
          </p:xfrm>
          <a:graphic>
            <a:graphicData uri="http://schemas.openxmlformats.org/drawingml/2006/table">
              <a:tbl>
                <a:tblPr/>
                <a:tblGrid>
                  <a:gridCol w="1539433">
                    <a:extLst>
                      <a:ext uri="{9D8B030D-6E8A-4147-A177-3AD203B41FA5}">
                        <a16:colId xmlns:a16="http://schemas.microsoft.com/office/drawing/2014/main" val="20000"/>
                      </a:ext>
                    </a:extLst>
                  </a:gridCol>
                  <a:gridCol w="1248284">
                    <a:extLst>
                      <a:ext uri="{9D8B030D-6E8A-4147-A177-3AD203B41FA5}">
                        <a16:colId xmlns:a16="http://schemas.microsoft.com/office/drawing/2014/main" val="20001"/>
                      </a:ext>
                    </a:extLst>
                  </a:gridCol>
                  <a:gridCol w="1308100">
                    <a:extLst>
                      <a:ext uri="{9D8B030D-6E8A-4147-A177-3AD203B41FA5}">
                        <a16:colId xmlns:a16="http://schemas.microsoft.com/office/drawing/2014/main" val="20002"/>
                      </a:ext>
                    </a:extLst>
                  </a:gridCol>
                </a:tblGrid>
                <a:tr h="498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792)</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5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PFS2,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(11.3-13.5)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(9.7-11.2)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(0.67-0.84)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5" name="TextBox 24">
              <a:extLst>
                <a:ext uri="{FF2B5EF4-FFF2-40B4-BE49-F238E27FC236}">
                  <a16:creationId xmlns:a16="http://schemas.microsoft.com/office/drawing/2014/main" id="{0147072F-0B99-417C-BDD0-F804D336207F}"/>
                </a:ext>
              </a:extLst>
            </p:cNvPr>
            <p:cNvSpPr txBox="1"/>
            <p:nvPr/>
          </p:nvSpPr>
          <p:spPr bwMode="auto">
            <a:xfrm>
              <a:off x="3596504" y="5004888"/>
              <a:ext cx="1120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26" name="TextBox 25">
              <a:extLst>
                <a:ext uri="{FF2B5EF4-FFF2-40B4-BE49-F238E27FC236}">
                  <a16:creationId xmlns:a16="http://schemas.microsoft.com/office/drawing/2014/main" id="{7BEE345A-17FE-443F-8006-A23E1346B64B}"/>
                </a:ext>
              </a:extLst>
            </p:cNvPr>
            <p:cNvSpPr txBox="1"/>
            <p:nvPr/>
          </p:nvSpPr>
          <p:spPr bwMode="auto">
            <a:xfrm>
              <a:off x="4914168"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p>
          </p:txBody>
        </p:sp>
        <p:sp>
          <p:nvSpPr>
            <p:cNvPr id="27" name="TextBox 26">
              <a:extLst>
                <a:ext uri="{FF2B5EF4-FFF2-40B4-BE49-F238E27FC236}">
                  <a16:creationId xmlns:a16="http://schemas.microsoft.com/office/drawing/2014/main" id="{85C71BC7-993E-4A82-BEDC-9935DB95E0F6}"/>
                </a:ext>
              </a:extLst>
            </p:cNvPr>
            <p:cNvSpPr txBox="1"/>
            <p:nvPr/>
          </p:nvSpPr>
          <p:spPr bwMode="auto">
            <a:xfrm>
              <a:off x="5230897"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39</a:t>
              </a:r>
            </a:p>
          </p:txBody>
        </p:sp>
        <p:sp>
          <p:nvSpPr>
            <p:cNvPr id="28" name="TextBox 27">
              <a:extLst>
                <a:ext uri="{FF2B5EF4-FFF2-40B4-BE49-F238E27FC236}">
                  <a16:creationId xmlns:a16="http://schemas.microsoft.com/office/drawing/2014/main" id="{7E5C06F3-61DD-4032-A20B-4F25A5542D13}"/>
                </a:ext>
              </a:extLst>
            </p:cNvPr>
            <p:cNvSpPr txBox="1"/>
            <p:nvPr/>
          </p:nvSpPr>
          <p:spPr bwMode="auto">
            <a:xfrm>
              <a:off x="5540469"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42</a:t>
              </a:r>
            </a:p>
          </p:txBody>
        </p:sp>
        <p:sp>
          <p:nvSpPr>
            <p:cNvPr id="29" name="TextBox 28">
              <a:extLst>
                <a:ext uri="{FF2B5EF4-FFF2-40B4-BE49-F238E27FC236}">
                  <a16:creationId xmlns:a16="http://schemas.microsoft.com/office/drawing/2014/main" id="{D4581F61-135C-40D1-803E-E96FE6063960}"/>
                </a:ext>
              </a:extLst>
            </p:cNvPr>
            <p:cNvSpPr txBox="1"/>
            <p:nvPr/>
          </p:nvSpPr>
          <p:spPr bwMode="auto">
            <a:xfrm>
              <a:off x="5857199"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45</a:t>
              </a:r>
            </a:p>
          </p:txBody>
        </p:sp>
        <p:sp>
          <p:nvSpPr>
            <p:cNvPr id="30" name="TextBox 29">
              <a:extLst>
                <a:ext uri="{FF2B5EF4-FFF2-40B4-BE49-F238E27FC236}">
                  <a16:creationId xmlns:a16="http://schemas.microsoft.com/office/drawing/2014/main" id="{ED3DACFB-6C44-41D9-AF37-6E6F149631CF}"/>
                </a:ext>
              </a:extLst>
            </p:cNvPr>
            <p:cNvSpPr txBox="1"/>
            <p:nvPr/>
          </p:nvSpPr>
          <p:spPr bwMode="auto">
            <a:xfrm>
              <a:off x="6154245"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p>
          </p:txBody>
        </p:sp>
        <p:sp>
          <p:nvSpPr>
            <p:cNvPr id="31" name="TextBox 30">
              <a:extLst>
                <a:ext uri="{FF2B5EF4-FFF2-40B4-BE49-F238E27FC236}">
                  <a16:creationId xmlns:a16="http://schemas.microsoft.com/office/drawing/2014/main" id="{F804074A-2797-465D-8C9D-5E16EDDDEF44}"/>
                </a:ext>
              </a:extLst>
            </p:cNvPr>
            <p:cNvSpPr txBox="1"/>
            <p:nvPr/>
          </p:nvSpPr>
          <p:spPr bwMode="auto">
            <a:xfrm>
              <a:off x="6483500"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51</a:t>
              </a:r>
            </a:p>
          </p:txBody>
        </p:sp>
        <p:sp>
          <p:nvSpPr>
            <p:cNvPr id="32" name="TextBox 31">
              <a:extLst>
                <a:ext uri="{FF2B5EF4-FFF2-40B4-BE49-F238E27FC236}">
                  <a16:creationId xmlns:a16="http://schemas.microsoft.com/office/drawing/2014/main" id="{38DB4529-8DF5-414F-A90C-4E8165347C17}"/>
                </a:ext>
              </a:extLst>
            </p:cNvPr>
            <p:cNvSpPr txBox="1"/>
            <p:nvPr/>
          </p:nvSpPr>
          <p:spPr bwMode="auto">
            <a:xfrm>
              <a:off x="4606385"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33</a:t>
              </a:r>
            </a:p>
          </p:txBody>
        </p:sp>
        <p:sp>
          <p:nvSpPr>
            <p:cNvPr id="33" name="TextBox 32">
              <a:extLst>
                <a:ext uri="{FF2B5EF4-FFF2-40B4-BE49-F238E27FC236}">
                  <a16:creationId xmlns:a16="http://schemas.microsoft.com/office/drawing/2014/main" id="{BBA240A0-959D-4165-9C3F-8A83DF125554}"/>
                </a:ext>
              </a:extLst>
            </p:cNvPr>
            <p:cNvSpPr txBox="1"/>
            <p:nvPr/>
          </p:nvSpPr>
          <p:spPr bwMode="auto">
            <a:xfrm>
              <a:off x="4295024"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A34F3A21-B134-40A6-91BC-5269BFC0C35B}"/>
                </a:ext>
              </a:extLst>
            </p:cNvPr>
            <p:cNvSpPr txBox="1"/>
            <p:nvPr/>
          </p:nvSpPr>
          <p:spPr bwMode="auto">
            <a:xfrm>
              <a:off x="3983662"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27</a:t>
              </a:r>
            </a:p>
          </p:txBody>
        </p:sp>
        <p:sp>
          <p:nvSpPr>
            <p:cNvPr id="35" name="TextBox 34">
              <a:extLst>
                <a:ext uri="{FF2B5EF4-FFF2-40B4-BE49-F238E27FC236}">
                  <a16:creationId xmlns:a16="http://schemas.microsoft.com/office/drawing/2014/main" id="{A576E202-ADDD-4433-90FE-E2402365DBFE}"/>
                </a:ext>
              </a:extLst>
            </p:cNvPr>
            <p:cNvSpPr txBox="1"/>
            <p:nvPr/>
          </p:nvSpPr>
          <p:spPr bwMode="auto">
            <a:xfrm>
              <a:off x="3668722"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2D6562B0-01C6-42B3-A17B-DEEA6EF5B169}"/>
                </a:ext>
              </a:extLst>
            </p:cNvPr>
            <p:cNvSpPr txBox="1"/>
            <p:nvPr/>
          </p:nvSpPr>
          <p:spPr bwMode="auto">
            <a:xfrm>
              <a:off x="3353782"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p>
          </p:txBody>
        </p:sp>
        <p:sp>
          <p:nvSpPr>
            <p:cNvPr id="37" name="TextBox 36">
              <a:extLst>
                <a:ext uri="{FF2B5EF4-FFF2-40B4-BE49-F238E27FC236}">
                  <a16:creationId xmlns:a16="http://schemas.microsoft.com/office/drawing/2014/main" id="{BF8E2CBC-56BE-41F7-B965-EC1C7DDCCF7A}"/>
                </a:ext>
              </a:extLst>
            </p:cNvPr>
            <p:cNvSpPr txBox="1"/>
            <p:nvPr/>
          </p:nvSpPr>
          <p:spPr bwMode="auto">
            <a:xfrm>
              <a:off x="3045999"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38" name="TextBox 37">
              <a:extLst>
                <a:ext uri="{FF2B5EF4-FFF2-40B4-BE49-F238E27FC236}">
                  <a16:creationId xmlns:a16="http://schemas.microsoft.com/office/drawing/2014/main" id="{62B30892-96A1-40FD-8113-4DDC00F19D25}"/>
                </a:ext>
              </a:extLst>
            </p:cNvPr>
            <p:cNvSpPr txBox="1"/>
            <p:nvPr/>
          </p:nvSpPr>
          <p:spPr bwMode="auto">
            <a:xfrm>
              <a:off x="2738216"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p>
          </p:txBody>
        </p:sp>
        <p:sp>
          <p:nvSpPr>
            <p:cNvPr id="39" name="TextBox 38">
              <a:extLst>
                <a:ext uri="{FF2B5EF4-FFF2-40B4-BE49-F238E27FC236}">
                  <a16:creationId xmlns:a16="http://schemas.microsoft.com/office/drawing/2014/main" id="{4EF39B7C-8612-4CCB-BDE2-53944D748BB3}"/>
                </a:ext>
              </a:extLst>
            </p:cNvPr>
            <p:cNvSpPr txBox="1"/>
            <p:nvPr/>
          </p:nvSpPr>
          <p:spPr bwMode="auto">
            <a:xfrm>
              <a:off x="2426854" y="4766894"/>
              <a:ext cx="418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57C65BDA-7358-4000-AD14-E3917FEAF847}"/>
                </a:ext>
              </a:extLst>
            </p:cNvPr>
            <p:cNvSpPr txBox="1"/>
            <p:nvPr/>
          </p:nvSpPr>
          <p:spPr bwMode="auto">
            <a:xfrm>
              <a:off x="2176334" y="4766894"/>
              <a:ext cx="25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9</a:t>
              </a:r>
            </a:p>
          </p:txBody>
        </p:sp>
        <p:sp>
          <p:nvSpPr>
            <p:cNvPr id="41" name="TextBox 40">
              <a:extLst>
                <a:ext uri="{FF2B5EF4-FFF2-40B4-BE49-F238E27FC236}">
                  <a16:creationId xmlns:a16="http://schemas.microsoft.com/office/drawing/2014/main" id="{6296E353-82C2-45E4-9C65-135B09EB3D4C}"/>
                </a:ext>
              </a:extLst>
            </p:cNvPr>
            <p:cNvSpPr txBox="1"/>
            <p:nvPr/>
          </p:nvSpPr>
          <p:spPr bwMode="auto">
            <a:xfrm>
              <a:off x="1868552" y="4766894"/>
              <a:ext cx="25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017C2937-5FE3-42FC-8C27-3B00F64A3CB3}"/>
                </a:ext>
              </a:extLst>
            </p:cNvPr>
            <p:cNvSpPr txBox="1"/>
            <p:nvPr/>
          </p:nvSpPr>
          <p:spPr bwMode="auto">
            <a:xfrm>
              <a:off x="1557191" y="4766894"/>
              <a:ext cx="25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a:t>
              </a:r>
            </a:p>
          </p:txBody>
        </p:sp>
        <p:sp>
          <p:nvSpPr>
            <p:cNvPr id="43" name="TextBox 42">
              <a:extLst>
                <a:ext uri="{FF2B5EF4-FFF2-40B4-BE49-F238E27FC236}">
                  <a16:creationId xmlns:a16="http://schemas.microsoft.com/office/drawing/2014/main" id="{3F71AB5A-D871-4BE8-A5A5-A0E5335F907B}"/>
                </a:ext>
              </a:extLst>
            </p:cNvPr>
            <p:cNvSpPr txBox="1"/>
            <p:nvPr/>
          </p:nvSpPr>
          <p:spPr bwMode="auto">
            <a:xfrm>
              <a:off x="1236883" y="4766894"/>
              <a:ext cx="25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4" name="Freeform: Shape 43">
              <a:extLst>
                <a:ext uri="{FF2B5EF4-FFF2-40B4-BE49-F238E27FC236}">
                  <a16:creationId xmlns:a16="http://schemas.microsoft.com/office/drawing/2014/main" id="{1792B59B-3ACB-4638-8960-B58A137419C5}"/>
                </a:ext>
              </a:extLst>
            </p:cNvPr>
            <p:cNvSpPr/>
            <p:nvPr/>
          </p:nvSpPr>
          <p:spPr bwMode="auto">
            <a:xfrm>
              <a:off x="1400027" y="1596647"/>
              <a:ext cx="5287411" cy="3155390"/>
            </a:xfrm>
            <a:custGeom>
              <a:avLst/>
              <a:gdLst>
                <a:gd name="connsiteX0" fmla="*/ 0 w 5287411"/>
                <a:gd name="connsiteY0" fmla="*/ 0 h 3155390"/>
                <a:gd name="connsiteX1" fmla="*/ 0 w 5287411"/>
                <a:gd name="connsiteY1" fmla="*/ 3155390 h 3155390"/>
                <a:gd name="connsiteX2" fmla="*/ 5287411 w 5287411"/>
                <a:gd name="connsiteY2" fmla="*/ 3155390 h 3155390"/>
              </a:gdLst>
              <a:ahLst/>
              <a:cxnLst>
                <a:cxn ang="0">
                  <a:pos x="connsiteX0" y="connsiteY0"/>
                </a:cxn>
                <a:cxn ang="0">
                  <a:pos x="connsiteX1" y="connsiteY1"/>
                </a:cxn>
                <a:cxn ang="0">
                  <a:pos x="connsiteX2" y="connsiteY2"/>
                </a:cxn>
              </a:cxnLst>
              <a:rect l="l" t="t" r="r" b="b"/>
              <a:pathLst>
                <a:path w="5287411" h="3155390">
                  <a:moveTo>
                    <a:pt x="0" y="0"/>
                  </a:moveTo>
                  <a:lnTo>
                    <a:pt x="0" y="3155390"/>
                  </a:lnTo>
                  <a:lnTo>
                    <a:pt x="5287411" y="315539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400DBA1D-5278-4B02-B292-435002B6ED58}"/>
                </a:ext>
              </a:extLst>
            </p:cNvPr>
            <p:cNvGrpSpPr/>
            <p:nvPr/>
          </p:nvGrpSpPr>
          <p:grpSpPr>
            <a:xfrm>
              <a:off x="1400704" y="4739473"/>
              <a:ext cx="5283760" cy="95153"/>
              <a:chOff x="1400704" y="4739473"/>
              <a:chExt cx="5283760" cy="315837"/>
            </a:xfrm>
          </p:grpSpPr>
          <p:cxnSp>
            <p:nvCxnSpPr>
              <p:cNvPr id="268" name="Straight Connector 267">
                <a:extLst>
                  <a:ext uri="{FF2B5EF4-FFF2-40B4-BE49-F238E27FC236}">
                    <a16:creationId xmlns:a16="http://schemas.microsoft.com/office/drawing/2014/main" id="{5506CEC3-58AD-4D95-B16A-19D69ABF914D}"/>
                  </a:ext>
                </a:extLst>
              </p:cNvPr>
              <p:cNvCxnSpPr/>
              <p:nvPr/>
            </p:nvCxnSpPr>
            <p:spPr bwMode="auto">
              <a:xfrm>
                <a:off x="1400704"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0BEC8DD1-5EFD-4CE8-949F-AF926F373A56}"/>
                  </a:ext>
                </a:extLst>
              </p:cNvPr>
              <p:cNvCxnSpPr/>
              <p:nvPr/>
            </p:nvCxnSpPr>
            <p:spPr bwMode="auto">
              <a:xfrm>
                <a:off x="1711513"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B582306-2690-4273-8CD7-927277AB24B0}"/>
                  </a:ext>
                </a:extLst>
              </p:cNvPr>
              <p:cNvCxnSpPr/>
              <p:nvPr/>
            </p:nvCxnSpPr>
            <p:spPr bwMode="auto">
              <a:xfrm>
                <a:off x="2022322"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D93A8147-CDB1-47DF-AD82-84DFB8C8513C}"/>
                  </a:ext>
                </a:extLst>
              </p:cNvPr>
              <p:cNvCxnSpPr/>
              <p:nvPr/>
            </p:nvCxnSpPr>
            <p:spPr bwMode="auto">
              <a:xfrm>
                <a:off x="2333131"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4ECA05DA-1E59-46E6-BCCE-6F5C98042947}"/>
                  </a:ext>
                </a:extLst>
              </p:cNvPr>
              <p:cNvCxnSpPr/>
              <p:nvPr/>
            </p:nvCxnSpPr>
            <p:spPr bwMode="auto">
              <a:xfrm>
                <a:off x="2643940"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157087F-86E2-4CF7-8346-52308CC980A3}"/>
                  </a:ext>
                </a:extLst>
              </p:cNvPr>
              <p:cNvCxnSpPr/>
              <p:nvPr/>
            </p:nvCxnSpPr>
            <p:spPr bwMode="auto">
              <a:xfrm>
                <a:off x="2954749"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BFBCB93A-90C2-4103-8A37-1D5F04F380D3}"/>
                  </a:ext>
                </a:extLst>
              </p:cNvPr>
              <p:cNvCxnSpPr/>
              <p:nvPr/>
            </p:nvCxnSpPr>
            <p:spPr bwMode="auto">
              <a:xfrm>
                <a:off x="3265558"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BD10641-C1BA-4DBA-AF64-C726E1D27937}"/>
                  </a:ext>
                </a:extLst>
              </p:cNvPr>
              <p:cNvCxnSpPr/>
              <p:nvPr/>
            </p:nvCxnSpPr>
            <p:spPr bwMode="auto">
              <a:xfrm>
                <a:off x="3576367"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808D72A-9A74-4266-891A-80E95ADBC503}"/>
                  </a:ext>
                </a:extLst>
              </p:cNvPr>
              <p:cNvCxnSpPr/>
              <p:nvPr/>
            </p:nvCxnSpPr>
            <p:spPr bwMode="auto">
              <a:xfrm>
                <a:off x="3887176"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5970880-7F62-42CB-8164-5EF036ECA744}"/>
                  </a:ext>
                </a:extLst>
              </p:cNvPr>
              <p:cNvCxnSpPr/>
              <p:nvPr/>
            </p:nvCxnSpPr>
            <p:spPr bwMode="auto">
              <a:xfrm>
                <a:off x="4197985"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D6AE7C6-904E-4E06-9F5B-1FA99C34DDD1}"/>
                  </a:ext>
                </a:extLst>
              </p:cNvPr>
              <p:cNvCxnSpPr/>
              <p:nvPr/>
            </p:nvCxnSpPr>
            <p:spPr bwMode="auto">
              <a:xfrm>
                <a:off x="4508794"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37BE6E7-CD57-4332-83D1-BB1E738902AB}"/>
                  </a:ext>
                </a:extLst>
              </p:cNvPr>
              <p:cNvCxnSpPr/>
              <p:nvPr/>
            </p:nvCxnSpPr>
            <p:spPr bwMode="auto">
              <a:xfrm>
                <a:off x="4819603"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EC0DE0F-7C65-4894-83A1-9D59CE15F34A}"/>
                  </a:ext>
                </a:extLst>
              </p:cNvPr>
              <p:cNvCxnSpPr/>
              <p:nvPr/>
            </p:nvCxnSpPr>
            <p:spPr bwMode="auto">
              <a:xfrm>
                <a:off x="5130412"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8865E69-29F9-4AB1-8C4A-6781B1211352}"/>
                  </a:ext>
                </a:extLst>
              </p:cNvPr>
              <p:cNvCxnSpPr/>
              <p:nvPr/>
            </p:nvCxnSpPr>
            <p:spPr bwMode="auto">
              <a:xfrm>
                <a:off x="5441221"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C158E6F-EE86-4C33-8D74-EBC74FCEA5D7}"/>
                  </a:ext>
                </a:extLst>
              </p:cNvPr>
              <p:cNvCxnSpPr/>
              <p:nvPr/>
            </p:nvCxnSpPr>
            <p:spPr bwMode="auto">
              <a:xfrm>
                <a:off x="5752030"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5ACD90F3-A8D4-42C1-8FF6-F657082C4DDD}"/>
                  </a:ext>
                </a:extLst>
              </p:cNvPr>
              <p:cNvCxnSpPr/>
              <p:nvPr/>
            </p:nvCxnSpPr>
            <p:spPr bwMode="auto">
              <a:xfrm>
                <a:off x="6062839"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A401FE9-E0D3-4150-8384-C5AB485ADA90}"/>
                  </a:ext>
                </a:extLst>
              </p:cNvPr>
              <p:cNvCxnSpPr/>
              <p:nvPr/>
            </p:nvCxnSpPr>
            <p:spPr bwMode="auto">
              <a:xfrm>
                <a:off x="6373648" y="4759196"/>
                <a:ext cx="0" cy="296114"/>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4E98DC0-5FBF-4A3E-84FF-647F81A4529D}"/>
                  </a:ext>
                </a:extLst>
              </p:cNvPr>
              <p:cNvCxnSpPr>
                <a:cxnSpLocks/>
              </p:cNvCxnSpPr>
              <p:nvPr/>
            </p:nvCxnSpPr>
            <p:spPr bwMode="auto">
              <a:xfrm>
                <a:off x="6684464" y="4739473"/>
                <a:ext cx="0" cy="315837"/>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A6B481E-B20F-48E6-B83E-E805712EE127}"/>
                </a:ext>
              </a:extLst>
            </p:cNvPr>
            <p:cNvGrpSpPr/>
            <p:nvPr/>
          </p:nvGrpSpPr>
          <p:grpSpPr>
            <a:xfrm>
              <a:off x="1312809" y="1600200"/>
              <a:ext cx="100199" cy="3152392"/>
              <a:chOff x="1079730" y="1600200"/>
              <a:chExt cx="311583" cy="3152392"/>
            </a:xfrm>
          </p:grpSpPr>
          <p:cxnSp>
            <p:nvCxnSpPr>
              <p:cNvPr id="262" name="Straight Connector 261">
                <a:extLst>
                  <a:ext uri="{FF2B5EF4-FFF2-40B4-BE49-F238E27FC236}">
                    <a16:creationId xmlns:a16="http://schemas.microsoft.com/office/drawing/2014/main" id="{20C3A075-D327-48A1-8685-E0399BA3795B}"/>
                  </a:ext>
                </a:extLst>
              </p:cNvPr>
              <p:cNvCxnSpPr/>
              <p:nvPr/>
            </p:nvCxnSpPr>
            <p:spPr bwMode="auto">
              <a:xfrm>
                <a:off x="1079730" y="4752592"/>
                <a:ext cx="311583"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D068976D-4F8E-4860-83D4-58C5CDFF228D}"/>
                  </a:ext>
                </a:extLst>
              </p:cNvPr>
              <p:cNvCxnSpPr/>
              <p:nvPr/>
            </p:nvCxnSpPr>
            <p:spPr bwMode="auto">
              <a:xfrm>
                <a:off x="1079730" y="4122112"/>
                <a:ext cx="311583"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80A1C2D-B0F8-41BD-B4E3-AF29DF9CA48C}"/>
                  </a:ext>
                </a:extLst>
              </p:cNvPr>
              <p:cNvCxnSpPr/>
              <p:nvPr/>
            </p:nvCxnSpPr>
            <p:spPr bwMode="auto">
              <a:xfrm>
                <a:off x="1079730" y="3491634"/>
                <a:ext cx="311583"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146155A-DAE8-4321-A549-77B172EAF370}"/>
                  </a:ext>
                </a:extLst>
              </p:cNvPr>
              <p:cNvCxnSpPr/>
              <p:nvPr/>
            </p:nvCxnSpPr>
            <p:spPr bwMode="auto">
              <a:xfrm>
                <a:off x="1079730" y="2861156"/>
                <a:ext cx="311583"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5462F9D-EB3D-4BEC-9045-C9FB415723B3}"/>
                  </a:ext>
                </a:extLst>
              </p:cNvPr>
              <p:cNvCxnSpPr/>
              <p:nvPr/>
            </p:nvCxnSpPr>
            <p:spPr bwMode="auto">
              <a:xfrm>
                <a:off x="1079730" y="2230678"/>
                <a:ext cx="311583"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74EF904-6615-40F5-946B-A4BE17AF775C}"/>
                  </a:ext>
                </a:extLst>
              </p:cNvPr>
              <p:cNvCxnSpPr>
                <a:cxnSpLocks/>
              </p:cNvCxnSpPr>
              <p:nvPr/>
            </p:nvCxnSpPr>
            <p:spPr bwMode="auto">
              <a:xfrm>
                <a:off x="1079730" y="1600200"/>
                <a:ext cx="311583"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C9F310EB-C146-4754-9CFE-A8C1618A26D1}"/>
                </a:ext>
              </a:extLst>
            </p:cNvPr>
            <p:cNvSpPr txBox="1"/>
            <p:nvPr/>
          </p:nvSpPr>
          <p:spPr bwMode="auto">
            <a:xfrm>
              <a:off x="1070213" y="4572826"/>
              <a:ext cx="25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1D397995-58BB-4F3C-BF24-FD3781A0AB66}"/>
                </a:ext>
              </a:extLst>
            </p:cNvPr>
            <p:cNvSpPr txBox="1"/>
            <p:nvPr/>
          </p:nvSpPr>
          <p:spPr bwMode="auto">
            <a:xfrm>
              <a:off x="960825" y="3919027"/>
              <a:ext cx="450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B60C508E-FF9B-4671-873E-0552A33D7056}"/>
                </a:ext>
              </a:extLst>
            </p:cNvPr>
            <p:cNvSpPr txBox="1"/>
            <p:nvPr/>
          </p:nvSpPr>
          <p:spPr bwMode="auto">
            <a:xfrm>
              <a:off x="960825" y="3281761"/>
              <a:ext cx="450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346E5226-4988-425B-9680-E0A28B4399D4}"/>
                </a:ext>
              </a:extLst>
            </p:cNvPr>
            <p:cNvSpPr txBox="1"/>
            <p:nvPr/>
          </p:nvSpPr>
          <p:spPr bwMode="auto">
            <a:xfrm>
              <a:off x="960825" y="2658563"/>
              <a:ext cx="450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78748826-1737-4EBA-AA8C-6FEC2F024E7B}"/>
                </a:ext>
              </a:extLst>
            </p:cNvPr>
            <p:cNvSpPr txBox="1"/>
            <p:nvPr/>
          </p:nvSpPr>
          <p:spPr bwMode="auto">
            <a:xfrm>
              <a:off x="960825" y="2025517"/>
              <a:ext cx="450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0B687B22-769C-409A-BE54-97D64DC18840}"/>
                </a:ext>
              </a:extLst>
            </p:cNvPr>
            <p:cNvSpPr txBox="1"/>
            <p:nvPr/>
          </p:nvSpPr>
          <p:spPr bwMode="auto">
            <a:xfrm>
              <a:off x="845469" y="1405131"/>
              <a:ext cx="569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E049670B-8ACE-427C-9396-48182CBECABC}"/>
                </a:ext>
              </a:extLst>
            </p:cNvPr>
            <p:cNvSpPr txBox="1"/>
            <p:nvPr/>
          </p:nvSpPr>
          <p:spPr bwMode="auto">
            <a:xfrm rot="16200000">
              <a:off x="293410" y="2868005"/>
              <a:ext cx="1120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PFS2 (%)</a:t>
              </a:r>
            </a:p>
          </p:txBody>
        </p:sp>
        <p:grpSp>
          <p:nvGrpSpPr>
            <p:cNvPr id="54" name="Group 53">
              <a:extLst>
                <a:ext uri="{FF2B5EF4-FFF2-40B4-BE49-F238E27FC236}">
                  <a16:creationId xmlns:a16="http://schemas.microsoft.com/office/drawing/2014/main" id="{DA42F1AB-DB39-472F-B8E9-F24ACF4253B6}"/>
                </a:ext>
              </a:extLst>
            </p:cNvPr>
            <p:cNvGrpSpPr/>
            <p:nvPr/>
          </p:nvGrpSpPr>
          <p:grpSpPr>
            <a:xfrm>
              <a:off x="1417674" y="1603390"/>
              <a:ext cx="5117805" cy="2716264"/>
              <a:chOff x="1417674" y="1603390"/>
              <a:chExt cx="5117805" cy="2716264"/>
            </a:xfrm>
          </p:grpSpPr>
          <p:sp>
            <p:nvSpPr>
              <p:cNvPr id="260" name="Freeform: Shape 259">
                <a:extLst>
                  <a:ext uri="{FF2B5EF4-FFF2-40B4-BE49-F238E27FC236}">
                    <a16:creationId xmlns:a16="http://schemas.microsoft.com/office/drawing/2014/main" id="{CFF30E49-A1A9-4A90-B001-78DEE2C2AC82}"/>
                  </a:ext>
                </a:extLst>
              </p:cNvPr>
              <p:cNvSpPr/>
              <p:nvPr/>
            </p:nvSpPr>
            <p:spPr bwMode="auto">
              <a:xfrm>
                <a:off x="2349087" y="2794236"/>
                <a:ext cx="4186392" cy="1525418"/>
              </a:xfrm>
              <a:custGeom>
                <a:avLst/>
                <a:gdLst>
                  <a:gd name="connsiteX0" fmla="*/ 4186392 w 4186392"/>
                  <a:gd name="connsiteY0" fmla="*/ 1525418 h 1525418"/>
                  <a:gd name="connsiteX1" fmla="*/ 3695877 w 4186392"/>
                  <a:gd name="connsiteY1" fmla="*/ 1525418 h 1525418"/>
                  <a:gd name="connsiteX2" fmla="*/ 3695877 w 4186392"/>
                  <a:gd name="connsiteY2" fmla="*/ 1501317 h 1525418"/>
                  <a:gd name="connsiteX3" fmla="*/ 3680282 w 4186392"/>
                  <a:gd name="connsiteY3" fmla="*/ 1501317 h 1525418"/>
                  <a:gd name="connsiteX4" fmla="*/ 3680282 w 4186392"/>
                  <a:gd name="connsiteY4" fmla="*/ 1471546 h 1525418"/>
                  <a:gd name="connsiteX5" fmla="*/ 3643423 w 4186392"/>
                  <a:gd name="connsiteY5" fmla="*/ 1471546 h 1525418"/>
                  <a:gd name="connsiteX6" fmla="*/ 3643423 w 4186392"/>
                  <a:gd name="connsiteY6" fmla="*/ 1440357 h 1525418"/>
                  <a:gd name="connsiteX7" fmla="*/ 3055088 w 4186392"/>
                  <a:gd name="connsiteY7" fmla="*/ 1440357 h 1525418"/>
                  <a:gd name="connsiteX8" fmla="*/ 3055088 w 4186392"/>
                  <a:gd name="connsiteY8" fmla="*/ 1426181 h 1525418"/>
                  <a:gd name="connsiteX9" fmla="*/ 2995546 w 4186392"/>
                  <a:gd name="connsiteY9" fmla="*/ 1426181 h 1525418"/>
                  <a:gd name="connsiteX10" fmla="*/ 2995546 w 4186392"/>
                  <a:gd name="connsiteY10" fmla="*/ 1414839 h 1525418"/>
                  <a:gd name="connsiteX11" fmla="*/ 2821172 w 4186392"/>
                  <a:gd name="connsiteY11" fmla="*/ 1414839 h 1525418"/>
                  <a:gd name="connsiteX12" fmla="*/ 2821172 w 4186392"/>
                  <a:gd name="connsiteY12" fmla="*/ 1397827 h 1525418"/>
                  <a:gd name="connsiteX13" fmla="*/ 2407211 w 4186392"/>
                  <a:gd name="connsiteY13" fmla="*/ 1397827 h 1525418"/>
                  <a:gd name="connsiteX14" fmla="*/ 2407211 w 4186392"/>
                  <a:gd name="connsiteY14" fmla="*/ 1380815 h 1525418"/>
                  <a:gd name="connsiteX15" fmla="*/ 2356174 w 4186392"/>
                  <a:gd name="connsiteY15" fmla="*/ 1380815 h 1525418"/>
                  <a:gd name="connsiteX16" fmla="*/ 2356174 w 4186392"/>
                  <a:gd name="connsiteY16" fmla="*/ 1370891 h 1525418"/>
                  <a:gd name="connsiteX17" fmla="*/ 2153447 w 4186392"/>
                  <a:gd name="connsiteY17" fmla="*/ 1370891 h 1525418"/>
                  <a:gd name="connsiteX18" fmla="*/ 2153447 w 4186392"/>
                  <a:gd name="connsiteY18" fmla="*/ 1363803 h 1525418"/>
                  <a:gd name="connsiteX19" fmla="*/ 2127929 w 4186392"/>
                  <a:gd name="connsiteY19" fmla="*/ 1363803 h 1525418"/>
                  <a:gd name="connsiteX20" fmla="*/ 2127929 w 4186392"/>
                  <a:gd name="connsiteY20" fmla="*/ 1346791 h 1525418"/>
                  <a:gd name="connsiteX21" fmla="*/ 2092487 w 4186392"/>
                  <a:gd name="connsiteY21" fmla="*/ 1346791 h 1525418"/>
                  <a:gd name="connsiteX22" fmla="*/ 2092487 w 4186392"/>
                  <a:gd name="connsiteY22" fmla="*/ 1332614 h 1525418"/>
                  <a:gd name="connsiteX23" fmla="*/ 1928037 w 4186392"/>
                  <a:gd name="connsiteY23" fmla="*/ 1332614 h 1525418"/>
                  <a:gd name="connsiteX24" fmla="*/ 1928037 w 4186392"/>
                  <a:gd name="connsiteY24" fmla="*/ 1326944 h 1525418"/>
                  <a:gd name="connsiteX25" fmla="*/ 1872747 w 4186392"/>
                  <a:gd name="connsiteY25" fmla="*/ 1326944 h 1525418"/>
                  <a:gd name="connsiteX26" fmla="*/ 1872747 w 4186392"/>
                  <a:gd name="connsiteY26" fmla="*/ 1308514 h 1525418"/>
                  <a:gd name="connsiteX27" fmla="*/ 1814623 w 4186392"/>
                  <a:gd name="connsiteY27" fmla="*/ 1308514 h 1525418"/>
                  <a:gd name="connsiteX28" fmla="*/ 1814623 w 4186392"/>
                  <a:gd name="connsiteY28" fmla="*/ 1294337 h 1525418"/>
                  <a:gd name="connsiteX29" fmla="*/ 1746574 w 4186392"/>
                  <a:gd name="connsiteY29" fmla="*/ 1294337 h 1525418"/>
                  <a:gd name="connsiteX30" fmla="*/ 1746574 w 4186392"/>
                  <a:gd name="connsiteY30" fmla="*/ 1278743 h 1525418"/>
                  <a:gd name="connsiteX31" fmla="*/ 1684197 w 4186392"/>
                  <a:gd name="connsiteY31" fmla="*/ 1278743 h 1525418"/>
                  <a:gd name="connsiteX32" fmla="*/ 1684197 w 4186392"/>
                  <a:gd name="connsiteY32" fmla="*/ 1261731 h 1525418"/>
                  <a:gd name="connsiteX33" fmla="*/ 1637413 w 4186392"/>
                  <a:gd name="connsiteY33" fmla="*/ 1261731 h 1525418"/>
                  <a:gd name="connsiteX34" fmla="*/ 1637413 w 4186392"/>
                  <a:gd name="connsiteY34" fmla="*/ 1246136 h 1525418"/>
                  <a:gd name="connsiteX35" fmla="*/ 1618984 w 4186392"/>
                  <a:gd name="connsiteY35" fmla="*/ 1246136 h 1525418"/>
                  <a:gd name="connsiteX36" fmla="*/ 1618984 w 4186392"/>
                  <a:gd name="connsiteY36" fmla="*/ 1222036 h 1525418"/>
                  <a:gd name="connsiteX37" fmla="*/ 1584960 w 4186392"/>
                  <a:gd name="connsiteY37" fmla="*/ 1222036 h 1525418"/>
                  <a:gd name="connsiteX38" fmla="*/ 1584960 w 4186392"/>
                  <a:gd name="connsiteY38" fmla="*/ 1210694 h 1525418"/>
                  <a:gd name="connsiteX39" fmla="*/ 1522582 w 4186392"/>
                  <a:gd name="connsiteY39" fmla="*/ 1210694 h 1525418"/>
                  <a:gd name="connsiteX40" fmla="*/ 1522582 w 4186392"/>
                  <a:gd name="connsiteY40" fmla="*/ 1197935 h 1525418"/>
                  <a:gd name="connsiteX41" fmla="*/ 1474381 w 4186392"/>
                  <a:gd name="connsiteY41" fmla="*/ 1197935 h 1525418"/>
                  <a:gd name="connsiteX42" fmla="*/ 1474381 w 4186392"/>
                  <a:gd name="connsiteY42" fmla="*/ 1178088 h 1525418"/>
                  <a:gd name="connsiteX43" fmla="*/ 1421927 w 4186392"/>
                  <a:gd name="connsiteY43" fmla="*/ 1178088 h 1525418"/>
                  <a:gd name="connsiteX44" fmla="*/ 1421927 w 4186392"/>
                  <a:gd name="connsiteY44" fmla="*/ 1166746 h 1525418"/>
                  <a:gd name="connsiteX45" fmla="*/ 1393573 w 4186392"/>
                  <a:gd name="connsiteY45" fmla="*/ 1166746 h 1525418"/>
                  <a:gd name="connsiteX46" fmla="*/ 1393573 w 4186392"/>
                  <a:gd name="connsiteY46" fmla="*/ 1145481 h 1525418"/>
                  <a:gd name="connsiteX47" fmla="*/ 1370891 w 4186392"/>
                  <a:gd name="connsiteY47" fmla="*/ 1145481 h 1525418"/>
                  <a:gd name="connsiteX48" fmla="*/ 1370891 w 4186392"/>
                  <a:gd name="connsiteY48" fmla="*/ 1135557 h 1525418"/>
                  <a:gd name="connsiteX49" fmla="*/ 1300007 w 4186392"/>
                  <a:gd name="connsiteY49" fmla="*/ 1135557 h 1525418"/>
                  <a:gd name="connsiteX50" fmla="*/ 1300007 w 4186392"/>
                  <a:gd name="connsiteY50" fmla="*/ 1110039 h 1525418"/>
                  <a:gd name="connsiteX51" fmla="*/ 1268818 w 4186392"/>
                  <a:gd name="connsiteY51" fmla="*/ 1110039 h 1525418"/>
                  <a:gd name="connsiteX52" fmla="*/ 1268818 w 4186392"/>
                  <a:gd name="connsiteY52" fmla="*/ 1093027 h 1525418"/>
                  <a:gd name="connsiteX53" fmla="*/ 1224870 w 4186392"/>
                  <a:gd name="connsiteY53" fmla="*/ 1093027 h 1525418"/>
                  <a:gd name="connsiteX54" fmla="*/ 1224870 w 4186392"/>
                  <a:gd name="connsiteY54" fmla="*/ 1080268 h 1525418"/>
                  <a:gd name="connsiteX55" fmla="*/ 1180922 w 4186392"/>
                  <a:gd name="connsiteY55" fmla="*/ 1080268 h 1525418"/>
                  <a:gd name="connsiteX56" fmla="*/ 1180922 w 4186392"/>
                  <a:gd name="connsiteY56" fmla="*/ 1070344 h 1525418"/>
                  <a:gd name="connsiteX57" fmla="*/ 1145480 w 4186392"/>
                  <a:gd name="connsiteY57" fmla="*/ 1070344 h 1525418"/>
                  <a:gd name="connsiteX58" fmla="*/ 1145480 w 4186392"/>
                  <a:gd name="connsiteY58" fmla="*/ 1059003 h 1525418"/>
                  <a:gd name="connsiteX59" fmla="*/ 1121380 w 4186392"/>
                  <a:gd name="connsiteY59" fmla="*/ 1059003 h 1525418"/>
                  <a:gd name="connsiteX60" fmla="*/ 1121380 w 4186392"/>
                  <a:gd name="connsiteY60" fmla="*/ 1037738 h 1525418"/>
                  <a:gd name="connsiteX61" fmla="*/ 1093026 w 4186392"/>
                  <a:gd name="connsiteY61" fmla="*/ 1037738 h 1525418"/>
                  <a:gd name="connsiteX62" fmla="*/ 1093026 w 4186392"/>
                  <a:gd name="connsiteY62" fmla="*/ 1024979 h 1525418"/>
                  <a:gd name="connsiteX63" fmla="*/ 1080267 w 4186392"/>
                  <a:gd name="connsiteY63" fmla="*/ 1024979 h 1525418"/>
                  <a:gd name="connsiteX64" fmla="*/ 1080267 w 4186392"/>
                  <a:gd name="connsiteY64" fmla="*/ 1009384 h 1525418"/>
                  <a:gd name="connsiteX65" fmla="*/ 1059002 w 4186392"/>
                  <a:gd name="connsiteY65" fmla="*/ 1009384 h 1525418"/>
                  <a:gd name="connsiteX66" fmla="*/ 1059002 w 4186392"/>
                  <a:gd name="connsiteY66" fmla="*/ 989537 h 1525418"/>
                  <a:gd name="connsiteX67" fmla="*/ 1041990 w 4186392"/>
                  <a:gd name="connsiteY67" fmla="*/ 989537 h 1525418"/>
                  <a:gd name="connsiteX68" fmla="*/ 1041990 w 4186392"/>
                  <a:gd name="connsiteY68" fmla="*/ 969690 h 1525418"/>
                  <a:gd name="connsiteX69" fmla="*/ 993789 w 4186392"/>
                  <a:gd name="connsiteY69" fmla="*/ 969690 h 1525418"/>
                  <a:gd name="connsiteX70" fmla="*/ 993789 w 4186392"/>
                  <a:gd name="connsiteY70" fmla="*/ 951260 h 1525418"/>
                  <a:gd name="connsiteX71" fmla="*/ 982448 w 4186392"/>
                  <a:gd name="connsiteY71" fmla="*/ 951260 h 1525418"/>
                  <a:gd name="connsiteX72" fmla="*/ 982448 w 4186392"/>
                  <a:gd name="connsiteY72" fmla="*/ 938501 h 1525418"/>
                  <a:gd name="connsiteX73" fmla="*/ 935665 w 4186392"/>
                  <a:gd name="connsiteY73" fmla="*/ 938501 h 1525418"/>
                  <a:gd name="connsiteX74" fmla="*/ 935665 w 4186392"/>
                  <a:gd name="connsiteY74" fmla="*/ 921489 h 1525418"/>
                  <a:gd name="connsiteX75" fmla="*/ 917235 w 4186392"/>
                  <a:gd name="connsiteY75" fmla="*/ 921489 h 1525418"/>
                  <a:gd name="connsiteX76" fmla="*/ 917235 w 4186392"/>
                  <a:gd name="connsiteY76" fmla="*/ 888882 h 1525418"/>
                  <a:gd name="connsiteX77" fmla="*/ 900223 w 4186392"/>
                  <a:gd name="connsiteY77" fmla="*/ 888882 h 1525418"/>
                  <a:gd name="connsiteX78" fmla="*/ 900223 w 4186392"/>
                  <a:gd name="connsiteY78" fmla="*/ 874705 h 1525418"/>
                  <a:gd name="connsiteX79" fmla="*/ 880375 w 4186392"/>
                  <a:gd name="connsiteY79" fmla="*/ 874705 h 1525418"/>
                  <a:gd name="connsiteX80" fmla="*/ 880375 w 4186392"/>
                  <a:gd name="connsiteY80" fmla="*/ 854858 h 1525418"/>
                  <a:gd name="connsiteX81" fmla="*/ 825086 w 4186392"/>
                  <a:gd name="connsiteY81" fmla="*/ 854858 h 1525418"/>
                  <a:gd name="connsiteX82" fmla="*/ 825086 w 4186392"/>
                  <a:gd name="connsiteY82" fmla="*/ 842099 h 1525418"/>
                  <a:gd name="connsiteX83" fmla="*/ 789644 w 4186392"/>
                  <a:gd name="connsiteY83" fmla="*/ 842099 h 1525418"/>
                  <a:gd name="connsiteX84" fmla="*/ 789644 w 4186392"/>
                  <a:gd name="connsiteY84" fmla="*/ 816581 h 1525418"/>
                  <a:gd name="connsiteX85" fmla="*/ 768379 w 4186392"/>
                  <a:gd name="connsiteY85" fmla="*/ 816581 h 1525418"/>
                  <a:gd name="connsiteX86" fmla="*/ 768379 w 4186392"/>
                  <a:gd name="connsiteY86" fmla="*/ 781139 h 1525418"/>
                  <a:gd name="connsiteX87" fmla="*/ 730102 w 4186392"/>
                  <a:gd name="connsiteY87" fmla="*/ 781139 h 1525418"/>
                  <a:gd name="connsiteX88" fmla="*/ 730102 w 4186392"/>
                  <a:gd name="connsiteY88" fmla="*/ 745697 h 1525418"/>
                  <a:gd name="connsiteX89" fmla="*/ 700331 w 4186392"/>
                  <a:gd name="connsiteY89" fmla="*/ 745697 h 1525418"/>
                  <a:gd name="connsiteX90" fmla="*/ 700331 w 4186392"/>
                  <a:gd name="connsiteY90" fmla="*/ 731520 h 1525418"/>
                  <a:gd name="connsiteX91" fmla="*/ 676230 w 4186392"/>
                  <a:gd name="connsiteY91" fmla="*/ 731520 h 1525418"/>
                  <a:gd name="connsiteX92" fmla="*/ 676230 w 4186392"/>
                  <a:gd name="connsiteY92" fmla="*/ 710255 h 1525418"/>
                  <a:gd name="connsiteX93" fmla="*/ 654965 w 4186392"/>
                  <a:gd name="connsiteY93" fmla="*/ 710255 h 1525418"/>
                  <a:gd name="connsiteX94" fmla="*/ 654965 w 4186392"/>
                  <a:gd name="connsiteY94" fmla="*/ 677649 h 1525418"/>
                  <a:gd name="connsiteX95" fmla="*/ 629447 w 4186392"/>
                  <a:gd name="connsiteY95" fmla="*/ 677649 h 1525418"/>
                  <a:gd name="connsiteX96" fmla="*/ 629447 w 4186392"/>
                  <a:gd name="connsiteY96" fmla="*/ 667725 h 1525418"/>
                  <a:gd name="connsiteX97" fmla="*/ 599676 w 4186392"/>
                  <a:gd name="connsiteY97" fmla="*/ 667725 h 1525418"/>
                  <a:gd name="connsiteX98" fmla="*/ 599676 w 4186392"/>
                  <a:gd name="connsiteY98" fmla="*/ 652131 h 1525418"/>
                  <a:gd name="connsiteX99" fmla="*/ 575575 w 4186392"/>
                  <a:gd name="connsiteY99" fmla="*/ 652131 h 1525418"/>
                  <a:gd name="connsiteX100" fmla="*/ 575575 w 4186392"/>
                  <a:gd name="connsiteY100" fmla="*/ 635118 h 1525418"/>
                  <a:gd name="connsiteX101" fmla="*/ 552893 w 4186392"/>
                  <a:gd name="connsiteY101" fmla="*/ 635118 h 1525418"/>
                  <a:gd name="connsiteX102" fmla="*/ 552893 w 4186392"/>
                  <a:gd name="connsiteY102" fmla="*/ 608183 h 1525418"/>
                  <a:gd name="connsiteX103" fmla="*/ 538716 w 4186392"/>
                  <a:gd name="connsiteY103" fmla="*/ 608183 h 1525418"/>
                  <a:gd name="connsiteX104" fmla="*/ 538716 w 4186392"/>
                  <a:gd name="connsiteY104" fmla="*/ 567070 h 1525418"/>
                  <a:gd name="connsiteX105" fmla="*/ 527374 w 4186392"/>
                  <a:gd name="connsiteY105" fmla="*/ 567070 h 1525418"/>
                  <a:gd name="connsiteX106" fmla="*/ 527374 w 4186392"/>
                  <a:gd name="connsiteY106" fmla="*/ 550058 h 1525418"/>
                  <a:gd name="connsiteX107" fmla="*/ 508945 w 4186392"/>
                  <a:gd name="connsiteY107" fmla="*/ 550058 h 1525418"/>
                  <a:gd name="connsiteX108" fmla="*/ 508945 w 4186392"/>
                  <a:gd name="connsiteY108" fmla="*/ 538717 h 1525418"/>
                  <a:gd name="connsiteX109" fmla="*/ 483426 w 4186392"/>
                  <a:gd name="connsiteY109" fmla="*/ 538717 h 1525418"/>
                  <a:gd name="connsiteX110" fmla="*/ 483426 w 4186392"/>
                  <a:gd name="connsiteY110" fmla="*/ 516034 h 1525418"/>
                  <a:gd name="connsiteX111" fmla="*/ 466414 w 4186392"/>
                  <a:gd name="connsiteY111" fmla="*/ 516034 h 1525418"/>
                  <a:gd name="connsiteX112" fmla="*/ 466414 w 4186392"/>
                  <a:gd name="connsiteY112" fmla="*/ 489098 h 1525418"/>
                  <a:gd name="connsiteX113" fmla="*/ 445149 w 4186392"/>
                  <a:gd name="connsiteY113" fmla="*/ 489098 h 1525418"/>
                  <a:gd name="connsiteX114" fmla="*/ 445149 w 4186392"/>
                  <a:gd name="connsiteY114" fmla="*/ 480592 h 1525418"/>
                  <a:gd name="connsiteX115" fmla="*/ 415378 w 4186392"/>
                  <a:gd name="connsiteY115" fmla="*/ 480592 h 1525418"/>
                  <a:gd name="connsiteX116" fmla="*/ 415378 w 4186392"/>
                  <a:gd name="connsiteY116" fmla="*/ 460744 h 1525418"/>
                  <a:gd name="connsiteX117" fmla="*/ 391278 w 4186392"/>
                  <a:gd name="connsiteY117" fmla="*/ 460744 h 1525418"/>
                  <a:gd name="connsiteX118" fmla="*/ 391278 w 4186392"/>
                  <a:gd name="connsiteY118" fmla="*/ 442315 h 1525418"/>
                  <a:gd name="connsiteX119" fmla="*/ 365760 w 4186392"/>
                  <a:gd name="connsiteY119" fmla="*/ 442315 h 1525418"/>
                  <a:gd name="connsiteX120" fmla="*/ 365760 w 4186392"/>
                  <a:gd name="connsiteY120" fmla="*/ 418214 h 1525418"/>
                  <a:gd name="connsiteX121" fmla="*/ 341659 w 4186392"/>
                  <a:gd name="connsiteY121" fmla="*/ 418214 h 1525418"/>
                  <a:gd name="connsiteX122" fmla="*/ 341659 w 4186392"/>
                  <a:gd name="connsiteY122" fmla="*/ 401202 h 1525418"/>
                  <a:gd name="connsiteX123" fmla="*/ 323229 w 4186392"/>
                  <a:gd name="connsiteY123" fmla="*/ 401202 h 1525418"/>
                  <a:gd name="connsiteX124" fmla="*/ 323229 w 4186392"/>
                  <a:gd name="connsiteY124" fmla="*/ 379937 h 1525418"/>
                  <a:gd name="connsiteX125" fmla="*/ 293458 w 4186392"/>
                  <a:gd name="connsiteY125" fmla="*/ 379937 h 1525418"/>
                  <a:gd name="connsiteX126" fmla="*/ 293458 w 4186392"/>
                  <a:gd name="connsiteY126" fmla="*/ 367178 h 1525418"/>
                  <a:gd name="connsiteX127" fmla="*/ 277864 w 4186392"/>
                  <a:gd name="connsiteY127" fmla="*/ 367178 h 1525418"/>
                  <a:gd name="connsiteX128" fmla="*/ 277864 w 4186392"/>
                  <a:gd name="connsiteY128" fmla="*/ 328901 h 1525418"/>
                  <a:gd name="connsiteX129" fmla="*/ 262269 w 4186392"/>
                  <a:gd name="connsiteY129" fmla="*/ 328901 h 1525418"/>
                  <a:gd name="connsiteX130" fmla="*/ 262269 w 4186392"/>
                  <a:gd name="connsiteY130" fmla="*/ 307636 h 1525418"/>
                  <a:gd name="connsiteX131" fmla="*/ 233916 w 4186392"/>
                  <a:gd name="connsiteY131" fmla="*/ 307636 h 1525418"/>
                  <a:gd name="connsiteX132" fmla="*/ 233916 w 4186392"/>
                  <a:gd name="connsiteY132" fmla="*/ 287788 h 1525418"/>
                  <a:gd name="connsiteX133" fmla="*/ 222574 w 4186392"/>
                  <a:gd name="connsiteY133" fmla="*/ 287788 h 1525418"/>
                  <a:gd name="connsiteX134" fmla="*/ 222574 w 4186392"/>
                  <a:gd name="connsiteY134" fmla="*/ 258017 h 1525418"/>
                  <a:gd name="connsiteX135" fmla="*/ 202727 w 4186392"/>
                  <a:gd name="connsiteY135" fmla="*/ 258017 h 1525418"/>
                  <a:gd name="connsiteX136" fmla="*/ 202727 w 4186392"/>
                  <a:gd name="connsiteY136" fmla="*/ 239587 h 1525418"/>
                  <a:gd name="connsiteX137" fmla="*/ 178626 w 4186392"/>
                  <a:gd name="connsiteY137" fmla="*/ 239587 h 1525418"/>
                  <a:gd name="connsiteX138" fmla="*/ 178626 w 4186392"/>
                  <a:gd name="connsiteY138" fmla="*/ 228246 h 1525418"/>
                  <a:gd name="connsiteX139" fmla="*/ 165867 w 4186392"/>
                  <a:gd name="connsiteY139" fmla="*/ 228246 h 1525418"/>
                  <a:gd name="connsiteX140" fmla="*/ 165867 w 4186392"/>
                  <a:gd name="connsiteY140" fmla="*/ 205563 h 1525418"/>
                  <a:gd name="connsiteX141" fmla="*/ 143185 w 4186392"/>
                  <a:gd name="connsiteY141" fmla="*/ 205563 h 1525418"/>
                  <a:gd name="connsiteX142" fmla="*/ 143185 w 4186392"/>
                  <a:gd name="connsiteY142" fmla="*/ 180045 h 1525418"/>
                  <a:gd name="connsiteX143" fmla="*/ 109160 w 4186392"/>
                  <a:gd name="connsiteY143" fmla="*/ 180045 h 1525418"/>
                  <a:gd name="connsiteX144" fmla="*/ 109160 w 4186392"/>
                  <a:gd name="connsiteY144" fmla="*/ 161615 h 1525418"/>
                  <a:gd name="connsiteX145" fmla="*/ 80807 w 4186392"/>
                  <a:gd name="connsiteY145" fmla="*/ 161615 h 1525418"/>
                  <a:gd name="connsiteX146" fmla="*/ 80807 w 4186392"/>
                  <a:gd name="connsiteY146" fmla="*/ 143185 h 1525418"/>
                  <a:gd name="connsiteX147" fmla="*/ 68048 w 4186392"/>
                  <a:gd name="connsiteY147" fmla="*/ 143185 h 1525418"/>
                  <a:gd name="connsiteX148" fmla="*/ 68048 w 4186392"/>
                  <a:gd name="connsiteY148" fmla="*/ 119085 h 1525418"/>
                  <a:gd name="connsiteX149" fmla="*/ 49618 w 4186392"/>
                  <a:gd name="connsiteY149" fmla="*/ 119085 h 1525418"/>
                  <a:gd name="connsiteX150" fmla="*/ 49618 w 4186392"/>
                  <a:gd name="connsiteY150" fmla="*/ 94984 h 1525418"/>
                  <a:gd name="connsiteX151" fmla="*/ 29771 w 4186392"/>
                  <a:gd name="connsiteY151" fmla="*/ 94984 h 1525418"/>
                  <a:gd name="connsiteX152" fmla="*/ 29771 w 4186392"/>
                  <a:gd name="connsiteY152" fmla="*/ 56707 h 1525418"/>
                  <a:gd name="connsiteX153" fmla="*/ 19847 w 4186392"/>
                  <a:gd name="connsiteY153" fmla="*/ 56707 h 1525418"/>
                  <a:gd name="connsiteX154" fmla="*/ 19847 w 4186392"/>
                  <a:gd name="connsiteY154" fmla="*/ 18430 h 1525418"/>
                  <a:gd name="connsiteX155" fmla="*/ 0 w 4186392"/>
                  <a:gd name="connsiteY155" fmla="*/ 18430 h 1525418"/>
                  <a:gd name="connsiteX156" fmla="*/ 0 w 4186392"/>
                  <a:gd name="connsiteY156" fmla="*/ 0 h 152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186392" h="1525418">
                    <a:moveTo>
                      <a:pt x="4186392" y="1525418"/>
                    </a:moveTo>
                    <a:lnTo>
                      <a:pt x="3695877" y="1525418"/>
                    </a:lnTo>
                    <a:lnTo>
                      <a:pt x="3695877" y="1501317"/>
                    </a:lnTo>
                    <a:lnTo>
                      <a:pt x="3680282" y="1501317"/>
                    </a:lnTo>
                    <a:lnTo>
                      <a:pt x="3680282" y="1471546"/>
                    </a:lnTo>
                    <a:lnTo>
                      <a:pt x="3643423" y="1471546"/>
                    </a:lnTo>
                    <a:lnTo>
                      <a:pt x="3643423" y="1440357"/>
                    </a:lnTo>
                    <a:lnTo>
                      <a:pt x="3055088" y="1440357"/>
                    </a:lnTo>
                    <a:lnTo>
                      <a:pt x="3055088" y="1426181"/>
                    </a:lnTo>
                    <a:lnTo>
                      <a:pt x="2995546" y="1426181"/>
                    </a:lnTo>
                    <a:lnTo>
                      <a:pt x="2995546" y="1414839"/>
                    </a:lnTo>
                    <a:lnTo>
                      <a:pt x="2821172" y="1414839"/>
                    </a:lnTo>
                    <a:lnTo>
                      <a:pt x="2821172" y="1397827"/>
                    </a:lnTo>
                    <a:lnTo>
                      <a:pt x="2407211" y="1397827"/>
                    </a:lnTo>
                    <a:lnTo>
                      <a:pt x="2407211" y="1380815"/>
                    </a:lnTo>
                    <a:lnTo>
                      <a:pt x="2356174" y="1380815"/>
                    </a:lnTo>
                    <a:lnTo>
                      <a:pt x="2356174" y="1370891"/>
                    </a:lnTo>
                    <a:lnTo>
                      <a:pt x="2153447" y="1370891"/>
                    </a:lnTo>
                    <a:lnTo>
                      <a:pt x="2153447" y="1363803"/>
                    </a:lnTo>
                    <a:lnTo>
                      <a:pt x="2127929" y="1363803"/>
                    </a:lnTo>
                    <a:lnTo>
                      <a:pt x="2127929" y="1346791"/>
                    </a:lnTo>
                    <a:lnTo>
                      <a:pt x="2092487" y="1346791"/>
                    </a:lnTo>
                    <a:lnTo>
                      <a:pt x="2092487" y="1332614"/>
                    </a:lnTo>
                    <a:lnTo>
                      <a:pt x="1928037" y="1332614"/>
                    </a:lnTo>
                    <a:lnTo>
                      <a:pt x="1928037" y="1326944"/>
                    </a:lnTo>
                    <a:lnTo>
                      <a:pt x="1872747" y="1326944"/>
                    </a:lnTo>
                    <a:lnTo>
                      <a:pt x="1872747" y="1308514"/>
                    </a:lnTo>
                    <a:lnTo>
                      <a:pt x="1814623" y="1308514"/>
                    </a:lnTo>
                    <a:lnTo>
                      <a:pt x="1814623" y="1294337"/>
                    </a:lnTo>
                    <a:lnTo>
                      <a:pt x="1746574" y="1294337"/>
                    </a:lnTo>
                    <a:lnTo>
                      <a:pt x="1746574" y="1278743"/>
                    </a:lnTo>
                    <a:lnTo>
                      <a:pt x="1684197" y="1278743"/>
                    </a:lnTo>
                    <a:lnTo>
                      <a:pt x="1684197" y="1261731"/>
                    </a:lnTo>
                    <a:lnTo>
                      <a:pt x="1637413" y="1261731"/>
                    </a:lnTo>
                    <a:lnTo>
                      <a:pt x="1637413" y="1246136"/>
                    </a:lnTo>
                    <a:lnTo>
                      <a:pt x="1618984" y="1246136"/>
                    </a:lnTo>
                    <a:lnTo>
                      <a:pt x="1618984" y="1222036"/>
                    </a:lnTo>
                    <a:lnTo>
                      <a:pt x="1584960" y="1222036"/>
                    </a:lnTo>
                    <a:lnTo>
                      <a:pt x="1584960" y="1210694"/>
                    </a:lnTo>
                    <a:lnTo>
                      <a:pt x="1522582" y="1210694"/>
                    </a:lnTo>
                    <a:lnTo>
                      <a:pt x="1522582" y="1197935"/>
                    </a:lnTo>
                    <a:lnTo>
                      <a:pt x="1474381" y="1197935"/>
                    </a:lnTo>
                    <a:lnTo>
                      <a:pt x="1474381" y="1178088"/>
                    </a:lnTo>
                    <a:lnTo>
                      <a:pt x="1421927" y="1178088"/>
                    </a:lnTo>
                    <a:lnTo>
                      <a:pt x="1421927" y="1166746"/>
                    </a:lnTo>
                    <a:lnTo>
                      <a:pt x="1393573" y="1166746"/>
                    </a:lnTo>
                    <a:lnTo>
                      <a:pt x="1393573" y="1145481"/>
                    </a:lnTo>
                    <a:lnTo>
                      <a:pt x="1370891" y="1145481"/>
                    </a:lnTo>
                    <a:lnTo>
                      <a:pt x="1370891" y="1135557"/>
                    </a:lnTo>
                    <a:lnTo>
                      <a:pt x="1300007" y="1135557"/>
                    </a:lnTo>
                    <a:lnTo>
                      <a:pt x="1300007" y="1110039"/>
                    </a:lnTo>
                    <a:lnTo>
                      <a:pt x="1268818" y="1110039"/>
                    </a:lnTo>
                    <a:lnTo>
                      <a:pt x="1268818" y="1093027"/>
                    </a:lnTo>
                    <a:lnTo>
                      <a:pt x="1224870" y="1093027"/>
                    </a:lnTo>
                    <a:lnTo>
                      <a:pt x="1224870" y="1080268"/>
                    </a:lnTo>
                    <a:lnTo>
                      <a:pt x="1180922" y="1080268"/>
                    </a:lnTo>
                    <a:lnTo>
                      <a:pt x="1180922" y="1070344"/>
                    </a:lnTo>
                    <a:lnTo>
                      <a:pt x="1145480" y="1070344"/>
                    </a:lnTo>
                    <a:lnTo>
                      <a:pt x="1145480" y="1059003"/>
                    </a:lnTo>
                    <a:lnTo>
                      <a:pt x="1121380" y="1059003"/>
                    </a:lnTo>
                    <a:lnTo>
                      <a:pt x="1121380" y="1037738"/>
                    </a:lnTo>
                    <a:lnTo>
                      <a:pt x="1093026" y="1037738"/>
                    </a:lnTo>
                    <a:lnTo>
                      <a:pt x="1093026" y="1024979"/>
                    </a:lnTo>
                    <a:lnTo>
                      <a:pt x="1080267" y="1024979"/>
                    </a:lnTo>
                    <a:lnTo>
                      <a:pt x="1080267" y="1009384"/>
                    </a:lnTo>
                    <a:lnTo>
                      <a:pt x="1059002" y="1009384"/>
                    </a:lnTo>
                    <a:lnTo>
                      <a:pt x="1059002" y="989537"/>
                    </a:lnTo>
                    <a:lnTo>
                      <a:pt x="1041990" y="989537"/>
                    </a:lnTo>
                    <a:lnTo>
                      <a:pt x="1041990" y="969690"/>
                    </a:lnTo>
                    <a:lnTo>
                      <a:pt x="993789" y="969690"/>
                    </a:lnTo>
                    <a:lnTo>
                      <a:pt x="993789" y="951260"/>
                    </a:lnTo>
                    <a:lnTo>
                      <a:pt x="982448" y="951260"/>
                    </a:lnTo>
                    <a:lnTo>
                      <a:pt x="982448" y="938501"/>
                    </a:lnTo>
                    <a:lnTo>
                      <a:pt x="935665" y="938501"/>
                    </a:lnTo>
                    <a:lnTo>
                      <a:pt x="935665" y="921489"/>
                    </a:lnTo>
                    <a:lnTo>
                      <a:pt x="917235" y="921489"/>
                    </a:lnTo>
                    <a:lnTo>
                      <a:pt x="917235" y="888882"/>
                    </a:lnTo>
                    <a:lnTo>
                      <a:pt x="900223" y="888882"/>
                    </a:lnTo>
                    <a:lnTo>
                      <a:pt x="900223" y="874705"/>
                    </a:lnTo>
                    <a:lnTo>
                      <a:pt x="880375" y="874705"/>
                    </a:lnTo>
                    <a:lnTo>
                      <a:pt x="880375" y="854858"/>
                    </a:lnTo>
                    <a:lnTo>
                      <a:pt x="825086" y="854858"/>
                    </a:lnTo>
                    <a:lnTo>
                      <a:pt x="825086" y="842099"/>
                    </a:lnTo>
                    <a:lnTo>
                      <a:pt x="789644" y="842099"/>
                    </a:lnTo>
                    <a:lnTo>
                      <a:pt x="789644" y="816581"/>
                    </a:lnTo>
                    <a:lnTo>
                      <a:pt x="768379" y="816581"/>
                    </a:lnTo>
                    <a:lnTo>
                      <a:pt x="768379" y="781139"/>
                    </a:lnTo>
                    <a:lnTo>
                      <a:pt x="730102" y="781139"/>
                    </a:lnTo>
                    <a:lnTo>
                      <a:pt x="730102" y="745697"/>
                    </a:lnTo>
                    <a:lnTo>
                      <a:pt x="700331" y="745697"/>
                    </a:lnTo>
                    <a:lnTo>
                      <a:pt x="700331" y="731520"/>
                    </a:lnTo>
                    <a:lnTo>
                      <a:pt x="676230" y="731520"/>
                    </a:lnTo>
                    <a:lnTo>
                      <a:pt x="676230" y="710255"/>
                    </a:lnTo>
                    <a:lnTo>
                      <a:pt x="654965" y="710255"/>
                    </a:lnTo>
                    <a:lnTo>
                      <a:pt x="654965" y="677649"/>
                    </a:lnTo>
                    <a:lnTo>
                      <a:pt x="629447" y="677649"/>
                    </a:lnTo>
                    <a:lnTo>
                      <a:pt x="629447" y="667725"/>
                    </a:lnTo>
                    <a:lnTo>
                      <a:pt x="599676" y="667725"/>
                    </a:lnTo>
                    <a:lnTo>
                      <a:pt x="599676" y="652131"/>
                    </a:lnTo>
                    <a:lnTo>
                      <a:pt x="575575" y="652131"/>
                    </a:lnTo>
                    <a:lnTo>
                      <a:pt x="575575" y="635118"/>
                    </a:lnTo>
                    <a:lnTo>
                      <a:pt x="552893" y="635118"/>
                    </a:lnTo>
                    <a:lnTo>
                      <a:pt x="552893" y="608183"/>
                    </a:lnTo>
                    <a:lnTo>
                      <a:pt x="538716" y="608183"/>
                    </a:lnTo>
                    <a:lnTo>
                      <a:pt x="538716" y="567070"/>
                    </a:lnTo>
                    <a:lnTo>
                      <a:pt x="527374" y="567070"/>
                    </a:lnTo>
                    <a:lnTo>
                      <a:pt x="527374" y="550058"/>
                    </a:lnTo>
                    <a:lnTo>
                      <a:pt x="508945" y="550058"/>
                    </a:lnTo>
                    <a:lnTo>
                      <a:pt x="508945" y="538717"/>
                    </a:lnTo>
                    <a:lnTo>
                      <a:pt x="483426" y="538717"/>
                    </a:lnTo>
                    <a:lnTo>
                      <a:pt x="483426" y="516034"/>
                    </a:lnTo>
                    <a:lnTo>
                      <a:pt x="466414" y="516034"/>
                    </a:lnTo>
                    <a:lnTo>
                      <a:pt x="466414" y="489098"/>
                    </a:lnTo>
                    <a:lnTo>
                      <a:pt x="445149" y="489098"/>
                    </a:lnTo>
                    <a:lnTo>
                      <a:pt x="445149" y="480592"/>
                    </a:lnTo>
                    <a:lnTo>
                      <a:pt x="415378" y="480592"/>
                    </a:lnTo>
                    <a:lnTo>
                      <a:pt x="415378" y="460744"/>
                    </a:lnTo>
                    <a:lnTo>
                      <a:pt x="391278" y="460744"/>
                    </a:lnTo>
                    <a:lnTo>
                      <a:pt x="391278" y="442315"/>
                    </a:lnTo>
                    <a:lnTo>
                      <a:pt x="365760" y="442315"/>
                    </a:lnTo>
                    <a:lnTo>
                      <a:pt x="365760" y="418214"/>
                    </a:lnTo>
                    <a:lnTo>
                      <a:pt x="341659" y="418214"/>
                    </a:lnTo>
                    <a:lnTo>
                      <a:pt x="341659" y="401202"/>
                    </a:lnTo>
                    <a:lnTo>
                      <a:pt x="323229" y="401202"/>
                    </a:lnTo>
                    <a:lnTo>
                      <a:pt x="323229" y="379937"/>
                    </a:lnTo>
                    <a:lnTo>
                      <a:pt x="293458" y="379937"/>
                    </a:lnTo>
                    <a:lnTo>
                      <a:pt x="293458" y="367178"/>
                    </a:lnTo>
                    <a:lnTo>
                      <a:pt x="277864" y="367178"/>
                    </a:lnTo>
                    <a:lnTo>
                      <a:pt x="277864" y="328901"/>
                    </a:lnTo>
                    <a:lnTo>
                      <a:pt x="262269" y="328901"/>
                    </a:lnTo>
                    <a:lnTo>
                      <a:pt x="262269" y="307636"/>
                    </a:lnTo>
                    <a:lnTo>
                      <a:pt x="233916" y="307636"/>
                    </a:lnTo>
                    <a:lnTo>
                      <a:pt x="233916" y="287788"/>
                    </a:lnTo>
                    <a:lnTo>
                      <a:pt x="222574" y="287788"/>
                    </a:lnTo>
                    <a:lnTo>
                      <a:pt x="222574" y="258017"/>
                    </a:lnTo>
                    <a:lnTo>
                      <a:pt x="202727" y="258017"/>
                    </a:lnTo>
                    <a:lnTo>
                      <a:pt x="202727" y="239587"/>
                    </a:lnTo>
                    <a:lnTo>
                      <a:pt x="178626" y="239587"/>
                    </a:lnTo>
                    <a:lnTo>
                      <a:pt x="178626" y="228246"/>
                    </a:lnTo>
                    <a:lnTo>
                      <a:pt x="165867" y="228246"/>
                    </a:lnTo>
                    <a:lnTo>
                      <a:pt x="165867" y="205563"/>
                    </a:lnTo>
                    <a:lnTo>
                      <a:pt x="143185" y="205563"/>
                    </a:lnTo>
                    <a:lnTo>
                      <a:pt x="143185" y="180045"/>
                    </a:lnTo>
                    <a:lnTo>
                      <a:pt x="109160" y="180045"/>
                    </a:lnTo>
                    <a:lnTo>
                      <a:pt x="109160" y="161615"/>
                    </a:lnTo>
                    <a:lnTo>
                      <a:pt x="80807" y="161615"/>
                    </a:lnTo>
                    <a:lnTo>
                      <a:pt x="80807" y="143185"/>
                    </a:lnTo>
                    <a:lnTo>
                      <a:pt x="68048" y="143185"/>
                    </a:lnTo>
                    <a:lnTo>
                      <a:pt x="68048" y="119085"/>
                    </a:lnTo>
                    <a:lnTo>
                      <a:pt x="49618" y="119085"/>
                    </a:lnTo>
                    <a:lnTo>
                      <a:pt x="49618" y="94984"/>
                    </a:lnTo>
                    <a:lnTo>
                      <a:pt x="29771" y="94984"/>
                    </a:lnTo>
                    <a:lnTo>
                      <a:pt x="29771" y="56707"/>
                    </a:lnTo>
                    <a:lnTo>
                      <a:pt x="19847" y="56707"/>
                    </a:lnTo>
                    <a:lnTo>
                      <a:pt x="19847" y="18430"/>
                    </a:lnTo>
                    <a:lnTo>
                      <a:pt x="0" y="1843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61" name="Freeform: Shape 260">
                <a:extLst>
                  <a:ext uri="{FF2B5EF4-FFF2-40B4-BE49-F238E27FC236}">
                    <a16:creationId xmlns:a16="http://schemas.microsoft.com/office/drawing/2014/main" id="{36B5F33D-7694-4E4D-804C-A4B6E10BF99F}"/>
                  </a:ext>
                </a:extLst>
              </p:cNvPr>
              <p:cNvSpPr/>
              <p:nvPr/>
            </p:nvSpPr>
            <p:spPr bwMode="auto">
              <a:xfrm>
                <a:off x="1417674" y="1603390"/>
                <a:ext cx="927159" cy="1203605"/>
              </a:xfrm>
              <a:custGeom>
                <a:avLst/>
                <a:gdLst>
                  <a:gd name="connsiteX0" fmla="*/ 927159 w 927159"/>
                  <a:gd name="connsiteY0" fmla="*/ 1203605 h 1203605"/>
                  <a:gd name="connsiteX1" fmla="*/ 927159 w 927159"/>
                  <a:gd name="connsiteY1" fmla="*/ 1144063 h 1203605"/>
                  <a:gd name="connsiteX2" fmla="*/ 881794 w 927159"/>
                  <a:gd name="connsiteY2" fmla="*/ 1144063 h 1203605"/>
                  <a:gd name="connsiteX3" fmla="*/ 881794 w 927159"/>
                  <a:gd name="connsiteY3" fmla="*/ 1107203 h 1203605"/>
                  <a:gd name="connsiteX4" fmla="*/ 859111 w 927159"/>
                  <a:gd name="connsiteY4" fmla="*/ 1107203 h 1203605"/>
                  <a:gd name="connsiteX5" fmla="*/ 859111 w 927159"/>
                  <a:gd name="connsiteY5" fmla="*/ 1066091 h 1203605"/>
                  <a:gd name="connsiteX6" fmla="*/ 842099 w 927159"/>
                  <a:gd name="connsiteY6" fmla="*/ 1066091 h 1203605"/>
                  <a:gd name="connsiteX7" fmla="*/ 842099 w 927159"/>
                  <a:gd name="connsiteY7" fmla="*/ 1041990 h 1203605"/>
                  <a:gd name="connsiteX8" fmla="*/ 815163 w 927159"/>
                  <a:gd name="connsiteY8" fmla="*/ 1041990 h 1203605"/>
                  <a:gd name="connsiteX9" fmla="*/ 815163 w 927159"/>
                  <a:gd name="connsiteY9" fmla="*/ 1019308 h 1203605"/>
                  <a:gd name="connsiteX10" fmla="*/ 789645 w 927159"/>
                  <a:gd name="connsiteY10" fmla="*/ 1019308 h 1203605"/>
                  <a:gd name="connsiteX11" fmla="*/ 789645 w 927159"/>
                  <a:gd name="connsiteY11" fmla="*/ 965436 h 1203605"/>
                  <a:gd name="connsiteX12" fmla="*/ 769798 w 927159"/>
                  <a:gd name="connsiteY12" fmla="*/ 965436 h 1203605"/>
                  <a:gd name="connsiteX13" fmla="*/ 769798 w 927159"/>
                  <a:gd name="connsiteY13" fmla="*/ 917235 h 1203605"/>
                  <a:gd name="connsiteX14" fmla="*/ 752786 w 927159"/>
                  <a:gd name="connsiteY14" fmla="*/ 917235 h 1203605"/>
                  <a:gd name="connsiteX15" fmla="*/ 752786 w 927159"/>
                  <a:gd name="connsiteY15" fmla="*/ 891717 h 1203605"/>
                  <a:gd name="connsiteX16" fmla="*/ 730103 w 927159"/>
                  <a:gd name="connsiteY16" fmla="*/ 891717 h 1203605"/>
                  <a:gd name="connsiteX17" fmla="*/ 730103 w 927159"/>
                  <a:gd name="connsiteY17" fmla="*/ 877540 h 1203605"/>
                  <a:gd name="connsiteX18" fmla="*/ 711673 w 927159"/>
                  <a:gd name="connsiteY18" fmla="*/ 877540 h 1203605"/>
                  <a:gd name="connsiteX19" fmla="*/ 711673 w 927159"/>
                  <a:gd name="connsiteY19" fmla="*/ 867617 h 1203605"/>
                  <a:gd name="connsiteX20" fmla="*/ 700332 w 927159"/>
                  <a:gd name="connsiteY20" fmla="*/ 867617 h 1203605"/>
                  <a:gd name="connsiteX21" fmla="*/ 700332 w 927159"/>
                  <a:gd name="connsiteY21" fmla="*/ 837845 h 1203605"/>
                  <a:gd name="connsiteX22" fmla="*/ 681902 w 927159"/>
                  <a:gd name="connsiteY22" fmla="*/ 837845 h 1203605"/>
                  <a:gd name="connsiteX23" fmla="*/ 681902 w 927159"/>
                  <a:gd name="connsiteY23" fmla="*/ 813745 h 1203605"/>
                  <a:gd name="connsiteX24" fmla="*/ 681902 w 927159"/>
                  <a:gd name="connsiteY24" fmla="*/ 799568 h 1203605"/>
                  <a:gd name="connsiteX25" fmla="*/ 662054 w 927159"/>
                  <a:gd name="connsiteY25" fmla="*/ 799568 h 1203605"/>
                  <a:gd name="connsiteX26" fmla="*/ 662054 w 927159"/>
                  <a:gd name="connsiteY26" fmla="*/ 761291 h 1203605"/>
                  <a:gd name="connsiteX27" fmla="*/ 643625 w 927159"/>
                  <a:gd name="connsiteY27" fmla="*/ 761291 h 1203605"/>
                  <a:gd name="connsiteX28" fmla="*/ 643625 w 927159"/>
                  <a:gd name="connsiteY28" fmla="*/ 718761 h 1203605"/>
                  <a:gd name="connsiteX29" fmla="*/ 613853 w 927159"/>
                  <a:gd name="connsiteY29" fmla="*/ 718761 h 1203605"/>
                  <a:gd name="connsiteX30" fmla="*/ 613853 w 927159"/>
                  <a:gd name="connsiteY30" fmla="*/ 697496 h 1203605"/>
                  <a:gd name="connsiteX31" fmla="*/ 601094 w 927159"/>
                  <a:gd name="connsiteY31" fmla="*/ 697496 h 1203605"/>
                  <a:gd name="connsiteX32" fmla="*/ 601094 w 927159"/>
                  <a:gd name="connsiteY32" fmla="*/ 673395 h 1203605"/>
                  <a:gd name="connsiteX33" fmla="*/ 586918 w 927159"/>
                  <a:gd name="connsiteY33" fmla="*/ 673395 h 1203605"/>
                  <a:gd name="connsiteX34" fmla="*/ 586918 w 927159"/>
                  <a:gd name="connsiteY34" fmla="*/ 643624 h 1203605"/>
                  <a:gd name="connsiteX35" fmla="*/ 562817 w 927159"/>
                  <a:gd name="connsiteY35" fmla="*/ 643624 h 1203605"/>
                  <a:gd name="connsiteX36" fmla="*/ 562817 w 927159"/>
                  <a:gd name="connsiteY36" fmla="*/ 629447 h 1203605"/>
                  <a:gd name="connsiteX37" fmla="*/ 548640 w 927159"/>
                  <a:gd name="connsiteY37" fmla="*/ 629447 h 1203605"/>
                  <a:gd name="connsiteX38" fmla="*/ 548640 w 927159"/>
                  <a:gd name="connsiteY38" fmla="*/ 611017 h 1203605"/>
                  <a:gd name="connsiteX39" fmla="*/ 531628 w 927159"/>
                  <a:gd name="connsiteY39" fmla="*/ 611017 h 1203605"/>
                  <a:gd name="connsiteX40" fmla="*/ 531628 w 927159"/>
                  <a:gd name="connsiteY40" fmla="*/ 598258 h 1203605"/>
                  <a:gd name="connsiteX41" fmla="*/ 514616 w 927159"/>
                  <a:gd name="connsiteY41" fmla="*/ 598258 h 1203605"/>
                  <a:gd name="connsiteX42" fmla="*/ 514616 w 927159"/>
                  <a:gd name="connsiteY42" fmla="*/ 550057 h 1203605"/>
                  <a:gd name="connsiteX43" fmla="*/ 493351 w 927159"/>
                  <a:gd name="connsiteY43" fmla="*/ 550057 h 1203605"/>
                  <a:gd name="connsiteX44" fmla="*/ 493351 w 927159"/>
                  <a:gd name="connsiteY44" fmla="*/ 523122 h 1203605"/>
                  <a:gd name="connsiteX45" fmla="*/ 477757 w 927159"/>
                  <a:gd name="connsiteY45" fmla="*/ 523122 h 1203605"/>
                  <a:gd name="connsiteX46" fmla="*/ 477757 w 927159"/>
                  <a:gd name="connsiteY46" fmla="*/ 486262 h 1203605"/>
                  <a:gd name="connsiteX47" fmla="*/ 449403 w 927159"/>
                  <a:gd name="connsiteY47" fmla="*/ 486262 h 1203605"/>
                  <a:gd name="connsiteX48" fmla="*/ 449403 w 927159"/>
                  <a:gd name="connsiteY48" fmla="*/ 463579 h 1203605"/>
                  <a:gd name="connsiteX49" fmla="*/ 443733 w 927159"/>
                  <a:gd name="connsiteY49" fmla="*/ 457909 h 1203605"/>
                  <a:gd name="connsiteX50" fmla="*/ 432391 w 927159"/>
                  <a:gd name="connsiteY50" fmla="*/ 457909 h 1203605"/>
                  <a:gd name="connsiteX51" fmla="*/ 432391 w 927159"/>
                  <a:gd name="connsiteY51" fmla="*/ 411125 h 1203605"/>
                  <a:gd name="connsiteX52" fmla="*/ 425303 w 927159"/>
                  <a:gd name="connsiteY52" fmla="*/ 411125 h 1203605"/>
                  <a:gd name="connsiteX53" fmla="*/ 425303 w 927159"/>
                  <a:gd name="connsiteY53" fmla="*/ 395531 h 1203605"/>
                  <a:gd name="connsiteX54" fmla="*/ 408291 w 927159"/>
                  <a:gd name="connsiteY54" fmla="*/ 395531 h 1203605"/>
                  <a:gd name="connsiteX55" fmla="*/ 408291 w 927159"/>
                  <a:gd name="connsiteY55" fmla="*/ 360089 h 1203605"/>
                  <a:gd name="connsiteX56" fmla="*/ 395532 w 927159"/>
                  <a:gd name="connsiteY56" fmla="*/ 360089 h 1203605"/>
                  <a:gd name="connsiteX57" fmla="*/ 395532 w 927159"/>
                  <a:gd name="connsiteY57" fmla="*/ 328900 h 1203605"/>
                  <a:gd name="connsiteX58" fmla="*/ 371431 w 927159"/>
                  <a:gd name="connsiteY58" fmla="*/ 328900 h 1203605"/>
                  <a:gd name="connsiteX59" fmla="*/ 371431 w 927159"/>
                  <a:gd name="connsiteY59" fmla="*/ 306217 h 1203605"/>
                  <a:gd name="connsiteX60" fmla="*/ 360090 w 927159"/>
                  <a:gd name="connsiteY60" fmla="*/ 306217 h 1203605"/>
                  <a:gd name="connsiteX61" fmla="*/ 360090 w 927159"/>
                  <a:gd name="connsiteY61" fmla="*/ 276446 h 1203605"/>
                  <a:gd name="connsiteX62" fmla="*/ 338825 w 927159"/>
                  <a:gd name="connsiteY62" fmla="*/ 276446 h 1203605"/>
                  <a:gd name="connsiteX63" fmla="*/ 338825 w 927159"/>
                  <a:gd name="connsiteY63" fmla="*/ 258017 h 1203605"/>
                  <a:gd name="connsiteX64" fmla="*/ 309053 w 927159"/>
                  <a:gd name="connsiteY64" fmla="*/ 258017 h 1203605"/>
                  <a:gd name="connsiteX65" fmla="*/ 309053 w 927159"/>
                  <a:gd name="connsiteY65" fmla="*/ 226828 h 1203605"/>
                  <a:gd name="connsiteX66" fmla="*/ 289206 w 927159"/>
                  <a:gd name="connsiteY66" fmla="*/ 226828 h 1203605"/>
                  <a:gd name="connsiteX67" fmla="*/ 289206 w 927159"/>
                  <a:gd name="connsiteY67" fmla="*/ 209816 h 1203605"/>
                  <a:gd name="connsiteX68" fmla="*/ 273612 w 927159"/>
                  <a:gd name="connsiteY68" fmla="*/ 209816 h 1203605"/>
                  <a:gd name="connsiteX69" fmla="*/ 273612 w 927159"/>
                  <a:gd name="connsiteY69" fmla="*/ 192803 h 1203605"/>
                  <a:gd name="connsiteX70" fmla="*/ 252346 w 927159"/>
                  <a:gd name="connsiteY70" fmla="*/ 192803 h 1203605"/>
                  <a:gd name="connsiteX71" fmla="*/ 252346 w 927159"/>
                  <a:gd name="connsiteY71" fmla="*/ 178627 h 1203605"/>
                  <a:gd name="connsiteX72" fmla="*/ 231081 w 927159"/>
                  <a:gd name="connsiteY72" fmla="*/ 178627 h 1203605"/>
                  <a:gd name="connsiteX73" fmla="*/ 231081 w 927159"/>
                  <a:gd name="connsiteY73" fmla="*/ 161615 h 1203605"/>
                  <a:gd name="connsiteX74" fmla="*/ 201310 w 927159"/>
                  <a:gd name="connsiteY74" fmla="*/ 161615 h 1203605"/>
                  <a:gd name="connsiteX75" fmla="*/ 201310 w 927159"/>
                  <a:gd name="connsiteY75" fmla="*/ 148856 h 1203605"/>
                  <a:gd name="connsiteX76" fmla="*/ 182880 w 927159"/>
                  <a:gd name="connsiteY76" fmla="*/ 148856 h 1203605"/>
                  <a:gd name="connsiteX77" fmla="*/ 182880 w 927159"/>
                  <a:gd name="connsiteY77" fmla="*/ 131843 h 1203605"/>
                  <a:gd name="connsiteX78" fmla="*/ 170121 w 927159"/>
                  <a:gd name="connsiteY78" fmla="*/ 131843 h 1203605"/>
                  <a:gd name="connsiteX79" fmla="*/ 170121 w 927159"/>
                  <a:gd name="connsiteY79" fmla="*/ 107743 h 1203605"/>
                  <a:gd name="connsiteX80" fmla="*/ 153109 w 927159"/>
                  <a:gd name="connsiteY80" fmla="*/ 107743 h 1203605"/>
                  <a:gd name="connsiteX81" fmla="*/ 153109 w 927159"/>
                  <a:gd name="connsiteY81" fmla="*/ 90731 h 1203605"/>
                  <a:gd name="connsiteX82" fmla="*/ 104908 w 927159"/>
                  <a:gd name="connsiteY82" fmla="*/ 90731 h 1203605"/>
                  <a:gd name="connsiteX83" fmla="*/ 104908 w 927159"/>
                  <a:gd name="connsiteY83" fmla="*/ 72301 h 1203605"/>
                  <a:gd name="connsiteX84" fmla="*/ 86479 w 927159"/>
                  <a:gd name="connsiteY84" fmla="*/ 72301 h 1203605"/>
                  <a:gd name="connsiteX85" fmla="*/ 86479 w 927159"/>
                  <a:gd name="connsiteY85" fmla="*/ 52454 h 1203605"/>
                  <a:gd name="connsiteX86" fmla="*/ 70884 w 927159"/>
                  <a:gd name="connsiteY86" fmla="*/ 52454 h 1203605"/>
                  <a:gd name="connsiteX87" fmla="*/ 70884 w 927159"/>
                  <a:gd name="connsiteY87" fmla="*/ 41112 h 1203605"/>
                  <a:gd name="connsiteX88" fmla="*/ 53872 w 927159"/>
                  <a:gd name="connsiteY88" fmla="*/ 41112 h 1203605"/>
                  <a:gd name="connsiteX89" fmla="*/ 53872 w 927159"/>
                  <a:gd name="connsiteY89" fmla="*/ 21265 h 1203605"/>
                  <a:gd name="connsiteX90" fmla="*/ 28354 w 927159"/>
                  <a:gd name="connsiteY90" fmla="*/ 21265 h 1203605"/>
                  <a:gd name="connsiteX91" fmla="*/ 28354 w 927159"/>
                  <a:gd name="connsiteY91" fmla="*/ 0 h 1203605"/>
                  <a:gd name="connsiteX92" fmla="*/ 0 w 927159"/>
                  <a:gd name="connsiteY92" fmla="*/ 0 h 120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927159" h="1203605">
                    <a:moveTo>
                      <a:pt x="927159" y="1203605"/>
                    </a:moveTo>
                    <a:lnTo>
                      <a:pt x="927159" y="1144063"/>
                    </a:lnTo>
                    <a:lnTo>
                      <a:pt x="881794" y="1144063"/>
                    </a:lnTo>
                    <a:lnTo>
                      <a:pt x="881794" y="1107203"/>
                    </a:lnTo>
                    <a:lnTo>
                      <a:pt x="859111" y="1107203"/>
                    </a:lnTo>
                    <a:lnTo>
                      <a:pt x="859111" y="1066091"/>
                    </a:lnTo>
                    <a:lnTo>
                      <a:pt x="842099" y="1066091"/>
                    </a:lnTo>
                    <a:lnTo>
                      <a:pt x="842099" y="1041990"/>
                    </a:lnTo>
                    <a:lnTo>
                      <a:pt x="815163" y="1041990"/>
                    </a:lnTo>
                    <a:lnTo>
                      <a:pt x="815163" y="1019308"/>
                    </a:lnTo>
                    <a:lnTo>
                      <a:pt x="789645" y="1019308"/>
                    </a:lnTo>
                    <a:lnTo>
                      <a:pt x="789645" y="965436"/>
                    </a:lnTo>
                    <a:lnTo>
                      <a:pt x="769798" y="965436"/>
                    </a:lnTo>
                    <a:lnTo>
                      <a:pt x="769798" y="917235"/>
                    </a:lnTo>
                    <a:lnTo>
                      <a:pt x="752786" y="917235"/>
                    </a:lnTo>
                    <a:lnTo>
                      <a:pt x="752786" y="891717"/>
                    </a:lnTo>
                    <a:lnTo>
                      <a:pt x="730103" y="891717"/>
                    </a:lnTo>
                    <a:lnTo>
                      <a:pt x="730103" y="877540"/>
                    </a:lnTo>
                    <a:lnTo>
                      <a:pt x="711673" y="877540"/>
                    </a:lnTo>
                    <a:lnTo>
                      <a:pt x="711673" y="867617"/>
                    </a:lnTo>
                    <a:lnTo>
                      <a:pt x="700332" y="867617"/>
                    </a:lnTo>
                    <a:lnTo>
                      <a:pt x="700332" y="837845"/>
                    </a:lnTo>
                    <a:lnTo>
                      <a:pt x="681902" y="837845"/>
                    </a:lnTo>
                    <a:lnTo>
                      <a:pt x="681902" y="813745"/>
                    </a:lnTo>
                    <a:lnTo>
                      <a:pt x="681902" y="799568"/>
                    </a:lnTo>
                    <a:lnTo>
                      <a:pt x="662054" y="799568"/>
                    </a:lnTo>
                    <a:lnTo>
                      <a:pt x="662054" y="761291"/>
                    </a:lnTo>
                    <a:lnTo>
                      <a:pt x="643625" y="761291"/>
                    </a:lnTo>
                    <a:lnTo>
                      <a:pt x="643625" y="718761"/>
                    </a:lnTo>
                    <a:lnTo>
                      <a:pt x="613853" y="718761"/>
                    </a:lnTo>
                    <a:lnTo>
                      <a:pt x="613853" y="697496"/>
                    </a:lnTo>
                    <a:lnTo>
                      <a:pt x="601094" y="697496"/>
                    </a:lnTo>
                    <a:lnTo>
                      <a:pt x="601094" y="673395"/>
                    </a:lnTo>
                    <a:lnTo>
                      <a:pt x="586918" y="673395"/>
                    </a:lnTo>
                    <a:lnTo>
                      <a:pt x="586918" y="643624"/>
                    </a:lnTo>
                    <a:lnTo>
                      <a:pt x="562817" y="643624"/>
                    </a:lnTo>
                    <a:lnTo>
                      <a:pt x="562817" y="629447"/>
                    </a:lnTo>
                    <a:lnTo>
                      <a:pt x="548640" y="629447"/>
                    </a:lnTo>
                    <a:lnTo>
                      <a:pt x="548640" y="611017"/>
                    </a:lnTo>
                    <a:lnTo>
                      <a:pt x="531628" y="611017"/>
                    </a:lnTo>
                    <a:lnTo>
                      <a:pt x="531628" y="598258"/>
                    </a:lnTo>
                    <a:lnTo>
                      <a:pt x="514616" y="598258"/>
                    </a:lnTo>
                    <a:lnTo>
                      <a:pt x="514616" y="550057"/>
                    </a:lnTo>
                    <a:lnTo>
                      <a:pt x="493351" y="550057"/>
                    </a:lnTo>
                    <a:lnTo>
                      <a:pt x="493351" y="523122"/>
                    </a:lnTo>
                    <a:lnTo>
                      <a:pt x="477757" y="523122"/>
                    </a:lnTo>
                    <a:lnTo>
                      <a:pt x="477757" y="486262"/>
                    </a:lnTo>
                    <a:lnTo>
                      <a:pt x="449403" y="486262"/>
                    </a:lnTo>
                    <a:lnTo>
                      <a:pt x="449403" y="463579"/>
                    </a:lnTo>
                    <a:lnTo>
                      <a:pt x="443733" y="457909"/>
                    </a:lnTo>
                    <a:lnTo>
                      <a:pt x="432391" y="457909"/>
                    </a:lnTo>
                    <a:lnTo>
                      <a:pt x="432391" y="411125"/>
                    </a:lnTo>
                    <a:lnTo>
                      <a:pt x="425303" y="411125"/>
                    </a:lnTo>
                    <a:lnTo>
                      <a:pt x="425303" y="395531"/>
                    </a:lnTo>
                    <a:lnTo>
                      <a:pt x="408291" y="395531"/>
                    </a:lnTo>
                    <a:lnTo>
                      <a:pt x="408291" y="360089"/>
                    </a:lnTo>
                    <a:lnTo>
                      <a:pt x="395532" y="360089"/>
                    </a:lnTo>
                    <a:lnTo>
                      <a:pt x="395532" y="328900"/>
                    </a:lnTo>
                    <a:lnTo>
                      <a:pt x="371431" y="328900"/>
                    </a:lnTo>
                    <a:lnTo>
                      <a:pt x="371431" y="306217"/>
                    </a:lnTo>
                    <a:lnTo>
                      <a:pt x="360090" y="306217"/>
                    </a:lnTo>
                    <a:lnTo>
                      <a:pt x="360090" y="276446"/>
                    </a:lnTo>
                    <a:lnTo>
                      <a:pt x="338825" y="276446"/>
                    </a:lnTo>
                    <a:lnTo>
                      <a:pt x="338825" y="258017"/>
                    </a:lnTo>
                    <a:lnTo>
                      <a:pt x="309053" y="258017"/>
                    </a:lnTo>
                    <a:lnTo>
                      <a:pt x="309053" y="226828"/>
                    </a:lnTo>
                    <a:lnTo>
                      <a:pt x="289206" y="226828"/>
                    </a:lnTo>
                    <a:lnTo>
                      <a:pt x="289206" y="209816"/>
                    </a:lnTo>
                    <a:lnTo>
                      <a:pt x="273612" y="209816"/>
                    </a:lnTo>
                    <a:lnTo>
                      <a:pt x="273612" y="192803"/>
                    </a:lnTo>
                    <a:lnTo>
                      <a:pt x="252346" y="192803"/>
                    </a:lnTo>
                    <a:lnTo>
                      <a:pt x="252346" y="178627"/>
                    </a:lnTo>
                    <a:lnTo>
                      <a:pt x="231081" y="178627"/>
                    </a:lnTo>
                    <a:lnTo>
                      <a:pt x="231081" y="161615"/>
                    </a:lnTo>
                    <a:lnTo>
                      <a:pt x="201310" y="161615"/>
                    </a:lnTo>
                    <a:lnTo>
                      <a:pt x="201310" y="148856"/>
                    </a:lnTo>
                    <a:lnTo>
                      <a:pt x="182880" y="148856"/>
                    </a:lnTo>
                    <a:lnTo>
                      <a:pt x="182880" y="131843"/>
                    </a:lnTo>
                    <a:lnTo>
                      <a:pt x="170121" y="131843"/>
                    </a:lnTo>
                    <a:lnTo>
                      <a:pt x="170121" y="107743"/>
                    </a:lnTo>
                    <a:lnTo>
                      <a:pt x="153109" y="107743"/>
                    </a:lnTo>
                    <a:lnTo>
                      <a:pt x="153109" y="90731"/>
                    </a:lnTo>
                    <a:lnTo>
                      <a:pt x="104908" y="90731"/>
                    </a:lnTo>
                    <a:lnTo>
                      <a:pt x="104908" y="72301"/>
                    </a:lnTo>
                    <a:lnTo>
                      <a:pt x="86479" y="72301"/>
                    </a:lnTo>
                    <a:lnTo>
                      <a:pt x="86479" y="52454"/>
                    </a:lnTo>
                    <a:lnTo>
                      <a:pt x="70884" y="52454"/>
                    </a:lnTo>
                    <a:lnTo>
                      <a:pt x="70884" y="41112"/>
                    </a:lnTo>
                    <a:lnTo>
                      <a:pt x="53872" y="41112"/>
                    </a:lnTo>
                    <a:lnTo>
                      <a:pt x="53872" y="21265"/>
                    </a:lnTo>
                    <a:lnTo>
                      <a:pt x="28354" y="21265"/>
                    </a:lnTo>
                    <a:lnTo>
                      <a:pt x="28354"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55" name="Group 54">
              <a:extLst>
                <a:ext uri="{FF2B5EF4-FFF2-40B4-BE49-F238E27FC236}">
                  <a16:creationId xmlns:a16="http://schemas.microsoft.com/office/drawing/2014/main" id="{EF18BE23-6F3A-4785-9B8C-7729AAD2C5A6}"/>
                </a:ext>
              </a:extLst>
            </p:cNvPr>
            <p:cNvGrpSpPr/>
            <p:nvPr/>
          </p:nvGrpSpPr>
          <p:grpSpPr>
            <a:xfrm>
              <a:off x="1478973" y="1648754"/>
              <a:ext cx="5083443" cy="2696370"/>
              <a:chOff x="1478973" y="1648754"/>
              <a:chExt cx="5083443" cy="2696370"/>
            </a:xfrm>
          </p:grpSpPr>
          <p:sp>
            <p:nvSpPr>
              <p:cNvPr id="140" name="Isosceles Triangle 139">
                <a:extLst>
                  <a:ext uri="{FF2B5EF4-FFF2-40B4-BE49-F238E27FC236}">
                    <a16:creationId xmlns:a16="http://schemas.microsoft.com/office/drawing/2014/main" id="{6E47BDEF-43D3-4D2A-AC26-F93F0E2AE4E7}"/>
                  </a:ext>
                </a:extLst>
              </p:cNvPr>
              <p:cNvSpPr/>
              <p:nvPr/>
            </p:nvSpPr>
            <p:spPr bwMode="auto">
              <a:xfrm>
                <a:off x="6495048"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C4C8F14F-099D-4827-878F-16732FFC7E83}"/>
                  </a:ext>
                </a:extLst>
              </p:cNvPr>
              <p:cNvSpPr/>
              <p:nvPr/>
            </p:nvSpPr>
            <p:spPr bwMode="auto">
              <a:xfrm>
                <a:off x="6363204"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F48E1818-ECEA-42B5-970F-A367C585C2CC}"/>
                  </a:ext>
                </a:extLst>
              </p:cNvPr>
              <p:cNvSpPr/>
              <p:nvPr/>
            </p:nvSpPr>
            <p:spPr bwMode="auto">
              <a:xfrm>
                <a:off x="6339104"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79F08A5C-F666-4699-9004-4EFF55DE0F9A}"/>
                  </a:ext>
                </a:extLst>
              </p:cNvPr>
              <p:cNvSpPr/>
              <p:nvPr/>
            </p:nvSpPr>
            <p:spPr bwMode="auto">
              <a:xfrm>
                <a:off x="6316421"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1AFA30B7-6544-465F-A4D2-D2FBA965D280}"/>
                  </a:ext>
                </a:extLst>
              </p:cNvPr>
              <p:cNvSpPr/>
              <p:nvPr/>
            </p:nvSpPr>
            <p:spPr bwMode="auto">
              <a:xfrm>
                <a:off x="6254043"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2220243B-6FB2-40FB-9CB6-C9214A2469A4}"/>
                  </a:ext>
                </a:extLst>
              </p:cNvPr>
              <p:cNvSpPr/>
              <p:nvPr/>
            </p:nvSpPr>
            <p:spPr bwMode="auto">
              <a:xfrm>
                <a:off x="6163312"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FEF421A9-7455-44D9-BA35-10E015C07895}"/>
                  </a:ext>
                </a:extLst>
              </p:cNvPr>
              <p:cNvSpPr/>
              <p:nvPr/>
            </p:nvSpPr>
            <p:spPr bwMode="auto">
              <a:xfrm>
                <a:off x="6133541"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615C92F3-05D0-4037-B120-4FDD1CCD45DD}"/>
                  </a:ext>
                </a:extLst>
              </p:cNvPr>
              <p:cNvSpPr/>
              <p:nvPr/>
            </p:nvSpPr>
            <p:spPr bwMode="auto">
              <a:xfrm>
                <a:off x="6096000"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Isosceles Triangle 147">
                <a:extLst>
                  <a:ext uri="{FF2B5EF4-FFF2-40B4-BE49-F238E27FC236}">
                    <a16:creationId xmlns:a16="http://schemas.microsoft.com/office/drawing/2014/main" id="{27EF4246-FCA0-4ED5-8AD8-7CD648EBA3EF}"/>
                  </a:ext>
                </a:extLst>
              </p:cNvPr>
              <p:cNvSpPr/>
              <p:nvPr/>
            </p:nvSpPr>
            <p:spPr bwMode="auto">
              <a:xfrm>
                <a:off x="6083241"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13AE0A52-00CA-4495-B438-C8157FA957D8}"/>
                  </a:ext>
                </a:extLst>
              </p:cNvPr>
              <p:cNvSpPr/>
              <p:nvPr/>
            </p:nvSpPr>
            <p:spPr bwMode="auto">
              <a:xfrm>
                <a:off x="6062316"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0B4B848A-3C7D-4C27-9F92-3F464274721A}"/>
                  </a:ext>
                </a:extLst>
              </p:cNvPr>
              <p:cNvSpPr/>
              <p:nvPr/>
            </p:nvSpPr>
            <p:spPr bwMode="auto">
              <a:xfrm>
                <a:off x="6011279" y="42870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69024221-035F-41B8-9D67-B04F1379EBA8}"/>
                  </a:ext>
                </a:extLst>
              </p:cNvPr>
              <p:cNvSpPr/>
              <p:nvPr/>
            </p:nvSpPr>
            <p:spPr bwMode="auto">
              <a:xfrm>
                <a:off x="6001356" y="4247353"/>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A4047B00-DDC6-4D1A-8EE1-B4FD2CA1205D}"/>
                  </a:ext>
                </a:extLst>
              </p:cNvPr>
              <p:cNvSpPr/>
              <p:nvPr/>
            </p:nvSpPr>
            <p:spPr bwMode="auto">
              <a:xfrm>
                <a:off x="5978673" y="4247353"/>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C91867A4-D627-4B31-BA95-24DFF8B2E34B}"/>
                  </a:ext>
                </a:extLst>
              </p:cNvPr>
              <p:cNvSpPr/>
              <p:nvPr/>
            </p:nvSpPr>
            <p:spPr bwMode="auto">
              <a:xfrm>
                <a:off x="5971585" y="4247353"/>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3C2AD9B6-842A-48C7-B7C1-274416F4C98C}"/>
                  </a:ext>
                </a:extLst>
              </p:cNvPr>
              <p:cNvSpPr/>
              <p:nvPr/>
            </p:nvSpPr>
            <p:spPr bwMode="auto">
              <a:xfrm>
                <a:off x="5954573"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60D3E755-D471-49F2-8DB9-2B1A20CB7FBC}"/>
                  </a:ext>
                </a:extLst>
              </p:cNvPr>
              <p:cNvSpPr/>
              <p:nvPr/>
            </p:nvSpPr>
            <p:spPr bwMode="auto">
              <a:xfrm>
                <a:off x="5947484"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10DDD369-C7D0-4D90-A3C4-7E61DD0647E2}"/>
                  </a:ext>
                </a:extLst>
              </p:cNvPr>
              <p:cNvSpPr/>
              <p:nvPr/>
            </p:nvSpPr>
            <p:spPr bwMode="auto">
              <a:xfrm>
                <a:off x="5934725"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3C3596FE-6DEA-4607-A749-DF48E6C72468}"/>
                  </a:ext>
                </a:extLst>
              </p:cNvPr>
              <p:cNvSpPr/>
              <p:nvPr/>
            </p:nvSpPr>
            <p:spPr bwMode="auto">
              <a:xfrm>
                <a:off x="5919130"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7603AB84-20E8-483C-96A4-927C066A8022}"/>
                  </a:ext>
                </a:extLst>
              </p:cNvPr>
              <p:cNvSpPr/>
              <p:nvPr/>
            </p:nvSpPr>
            <p:spPr bwMode="auto">
              <a:xfrm>
                <a:off x="5875182"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65537C6C-BA96-4AB3-A812-DE6AA0C2B618}"/>
                  </a:ext>
                </a:extLst>
              </p:cNvPr>
              <p:cNvSpPr/>
              <p:nvPr/>
            </p:nvSpPr>
            <p:spPr bwMode="auto">
              <a:xfrm>
                <a:off x="5829816"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Isosceles Triangle 159">
                <a:extLst>
                  <a:ext uri="{FF2B5EF4-FFF2-40B4-BE49-F238E27FC236}">
                    <a16:creationId xmlns:a16="http://schemas.microsoft.com/office/drawing/2014/main" id="{1C9301D6-89CE-4857-8952-D4253789D985}"/>
                  </a:ext>
                </a:extLst>
              </p:cNvPr>
              <p:cNvSpPr/>
              <p:nvPr/>
            </p:nvSpPr>
            <p:spPr bwMode="auto">
              <a:xfrm>
                <a:off x="5815640"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Isosceles Triangle 160">
                <a:extLst>
                  <a:ext uri="{FF2B5EF4-FFF2-40B4-BE49-F238E27FC236}">
                    <a16:creationId xmlns:a16="http://schemas.microsoft.com/office/drawing/2014/main" id="{B17360A8-E15E-4D31-83A2-9FDFA2CD0FC5}"/>
                  </a:ext>
                </a:extLst>
              </p:cNvPr>
              <p:cNvSpPr/>
              <p:nvPr/>
            </p:nvSpPr>
            <p:spPr bwMode="auto">
              <a:xfrm>
                <a:off x="5800046"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Isosceles Triangle 161">
                <a:extLst>
                  <a:ext uri="{FF2B5EF4-FFF2-40B4-BE49-F238E27FC236}">
                    <a16:creationId xmlns:a16="http://schemas.microsoft.com/office/drawing/2014/main" id="{AF7D6785-6442-405B-AA36-73E4ACE28113}"/>
                  </a:ext>
                </a:extLst>
              </p:cNvPr>
              <p:cNvSpPr/>
              <p:nvPr/>
            </p:nvSpPr>
            <p:spPr bwMode="auto">
              <a:xfrm>
                <a:off x="5784451"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4CB3E465-6A82-4119-A734-A264BDE11078}"/>
                  </a:ext>
                </a:extLst>
              </p:cNvPr>
              <p:cNvSpPr/>
              <p:nvPr/>
            </p:nvSpPr>
            <p:spPr bwMode="auto">
              <a:xfrm>
                <a:off x="5767439"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Isosceles Triangle 163">
                <a:extLst>
                  <a:ext uri="{FF2B5EF4-FFF2-40B4-BE49-F238E27FC236}">
                    <a16:creationId xmlns:a16="http://schemas.microsoft.com/office/drawing/2014/main" id="{23912158-EB9B-4ADA-8CE4-1525A35BFED8}"/>
                  </a:ext>
                </a:extLst>
              </p:cNvPr>
              <p:cNvSpPr/>
              <p:nvPr/>
            </p:nvSpPr>
            <p:spPr bwMode="auto">
              <a:xfrm>
                <a:off x="5751844"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Isosceles Triangle 164">
                <a:extLst>
                  <a:ext uri="{FF2B5EF4-FFF2-40B4-BE49-F238E27FC236}">
                    <a16:creationId xmlns:a16="http://schemas.microsoft.com/office/drawing/2014/main" id="{4C4F57B9-1C96-4A01-82C8-EFD90E0F88F9}"/>
                  </a:ext>
                </a:extLst>
              </p:cNvPr>
              <p:cNvSpPr/>
              <p:nvPr/>
            </p:nvSpPr>
            <p:spPr bwMode="auto">
              <a:xfrm>
                <a:off x="5712149"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Isosceles Triangle 165">
                <a:extLst>
                  <a:ext uri="{FF2B5EF4-FFF2-40B4-BE49-F238E27FC236}">
                    <a16:creationId xmlns:a16="http://schemas.microsoft.com/office/drawing/2014/main" id="{FCBA6EAF-AF48-4686-B6C6-1E518552E8F8}"/>
                  </a:ext>
                </a:extLst>
              </p:cNvPr>
              <p:cNvSpPr/>
              <p:nvPr/>
            </p:nvSpPr>
            <p:spPr bwMode="auto">
              <a:xfrm>
                <a:off x="5629924"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FE32DF45-6704-42B9-A9A8-8106837AFA34}"/>
                  </a:ext>
                </a:extLst>
              </p:cNvPr>
              <p:cNvSpPr/>
              <p:nvPr/>
            </p:nvSpPr>
            <p:spPr bwMode="auto">
              <a:xfrm>
                <a:off x="5585976"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0A6B827E-F6FF-43C8-9466-700C25FA80F0}"/>
                  </a:ext>
                </a:extLst>
              </p:cNvPr>
              <p:cNvSpPr/>
              <p:nvPr/>
            </p:nvSpPr>
            <p:spPr bwMode="auto">
              <a:xfrm>
                <a:off x="5527851"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1401EFD3-6EA4-44EF-AC85-FE0B9046564F}"/>
                  </a:ext>
                </a:extLst>
              </p:cNvPr>
              <p:cNvSpPr/>
              <p:nvPr/>
            </p:nvSpPr>
            <p:spPr bwMode="auto">
              <a:xfrm>
                <a:off x="5500916"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Isosceles Triangle 169">
                <a:extLst>
                  <a:ext uri="{FF2B5EF4-FFF2-40B4-BE49-F238E27FC236}">
                    <a16:creationId xmlns:a16="http://schemas.microsoft.com/office/drawing/2014/main" id="{71C88A48-9EAD-4546-9A91-FA8F07454748}"/>
                  </a:ext>
                </a:extLst>
              </p:cNvPr>
              <p:cNvSpPr/>
              <p:nvPr/>
            </p:nvSpPr>
            <p:spPr bwMode="auto">
              <a:xfrm>
                <a:off x="5452715"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62571572-50C1-4EAE-8AB9-F66126FF5889}"/>
                  </a:ext>
                </a:extLst>
              </p:cNvPr>
              <p:cNvSpPr/>
              <p:nvPr/>
            </p:nvSpPr>
            <p:spPr bwMode="auto">
              <a:xfrm>
                <a:off x="5405931"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Isosceles Triangle 171">
                <a:extLst>
                  <a:ext uri="{FF2B5EF4-FFF2-40B4-BE49-F238E27FC236}">
                    <a16:creationId xmlns:a16="http://schemas.microsoft.com/office/drawing/2014/main" id="{72D39A7B-ABC8-46EA-8B3E-6A8F78923407}"/>
                  </a:ext>
                </a:extLst>
              </p:cNvPr>
              <p:cNvSpPr/>
              <p:nvPr/>
            </p:nvSpPr>
            <p:spPr bwMode="auto">
              <a:xfrm>
                <a:off x="5387501"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EB98B840-8EFE-4C46-AD24-09FDE4445E94}"/>
                  </a:ext>
                </a:extLst>
              </p:cNvPr>
              <p:cNvSpPr/>
              <p:nvPr/>
            </p:nvSpPr>
            <p:spPr bwMode="auto">
              <a:xfrm>
                <a:off x="5377577" y="419915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Isosceles Triangle 173">
                <a:extLst>
                  <a:ext uri="{FF2B5EF4-FFF2-40B4-BE49-F238E27FC236}">
                    <a16:creationId xmlns:a16="http://schemas.microsoft.com/office/drawing/2014/main" id="{EF1668F8-3B9F-4EEE-9E18-4FC31E9FCF49}"/>
                  </a:ext>
                </a:extLst>
              </p:cNvPr>
              <p:cNvSpPr/>
              <p:nvPr/>
            </p:nvSpPr>
            <p:spPr bwMode="auto">
              <a:xfrm>
                <a:off x="5361982" y="419489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B7AC5FB6-E675-4476-A1D0-71D5871FD41B}"/>
                  </a:ext>
                </a:extLst>
              </p:cNvPr>
              <p:cNvSpPr/>
              <p:nvPr/>
            </p:nvSpPr>
            <p:spPr bwMode="auto">
              <a:xfrm>
                <a:off x="5340717" y="419489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Isosceles Triangle 175">
                <a:extLst>
                  <a:ext uri="{FF2B5EF4-FFF2-40B4-BE49-F238E27FC236}">
                    <a16:creationId xmlns:a16="http://schemas.microsoft.com/office/drawing/2014/main" id="{9308E9C5-C32C-48C9-A9E1-DCC341EE3DA7}"/>
                  </a:ext>
                </a:extLst>
              </p:cNvPr>
              <p:cNvSpPr/>
              <p:nvPr/>
            </p:nvSpPr>
            <p:spPr bwMode="auto">
              <a:xfrm>
                <a:off x="5326541" y="419489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6F6580B3-4202-4597-AD53-5D1FA8F1614D}"/>
                  </a:ext>
                </a:extLst>
              </p:cNvPr>
              <p:cNvSpPr/>
              <p:nvPr/>
            </p:nvSpPr>
            <p:spPr bwMode="auto">
              <a:xfrm>
                <a:off x="5313782" y="419489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9382187E-954E-438E-9F4E-02400E205EF9}"/>
                  </a:ext>
                </a:extLst>
              </p:cNvPr>
              <p:cNvSpPr/>
              <p:nvPr/>
            </p:nvSpPr>
            <p:spPr bwMode="auto">
              <a:xfrm>
                <a:off x="5291099"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16E8FB34-0570-4FCB-AAC2-E04E7A0F0093}"/>
                  </a:ext>
                </a:extLst>
              </p:cNvPr>
              <p:cNvSpPr/>
              <p:nvPr/>
            </p:nvSpPr>
            <p:spPr bwMode="auto">
              <a:xfrm>
                <a:off x="5276922"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4616DADE-A9C5-4014-8D90-AE9EC81D848B}"/>
                  </a:ext>
                </a:extLst>
              </p:cNvPr>
              <p:cNvSpPr/>
              <p:nvPr/>
            </p:nvSpPr>
            <p:spPr bwMode="auto">
              <a:xfrm>
                <a:off x="5247151"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A3E5DF4E-25F8-4F33-82ED-C6992454D1AC}"/>
                  </a:ext>
                </a:extLst>
              </p:cNvPr>
              <p:cNvSpPr/>
              <p:nvPr/>
            </p:nvSpPr>
            <p:spPr bwMode="auto">
              <a:xfrm>
                <a:off x="5191862"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2A557CB3-568C-4876-AB27-0CF2753B3065}"/>
                  </a:ext>
                </a:extLst>
              </p:cNvPr>
              <p:cNvSpPr/>
              <p:nvPr/>
            </p:nvSpPr>
            <p:spPr bwMode="auto">
              <a:xfrm>
                <a:off x="5157837"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D1F515B1-DE8C-4F68-93A4-B08C95CC5E52}"/>
                  </a:ext>
                </a:extLst>
              </p:cNvPr>
              <p:cNvSpPr/>
              <p:nvPr/>
            </p:nvSpPr>
            <p:spPr bwMode="auto">
              <a:xfrm>
                <a:off x="5179102"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22360CCD-3FCE-4537-AC64-B59FD5871158}"/>
                  </a:ext>
                </a:extLst>
              </p:cNvPr>
              <p:cNvSpPr/>
              <p:nvPr/>
            </p:nvSpPr>
            <p:spPr bwMode="auto">
              <a:xfrm>
                <a:off x="5173431"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28C23D66-9828-4088-B0D7-84594F8061C9}"/>
                  </a:ext>
                </a:extLst>
              </p:cNvPr>
              <p:cNvSpPr/>
              <p:nvPr/>
            </p:nvSpPr>
            <p:spPr bwMode="auto">
              <a:xfrm>
                <a:off x="5136572" y="417646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538B29C6-F616-4AF2-89DC-54405AB50C56}"/>
                  </a:ext>
                </a:extLst>
              </p:cNvPr>
              <p:cNvSpPr/>
              <p:nvPr/>
            </p:nvSpPr>
            <p:spPr bwMode="auto">
              <a:xfrm>
                <a:off x="5135154" y="4167963"/>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D5A3B194-9A1C-469B-8C95-58D979357045}"/>
                  </a:ext>
                </a:extLst>
              </p:cNvPr>
              <p:cNvSpPr/>
              <p:nvPr/>
            </p:nvSpPr>
            <p:spPr bwMode="auto">
              <a:xfrm>
                <a:off x="5125230"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09228DCC-3762-4982-A1B6-FC32DE97AD6C}"/>
                  </a:ext>
                </a:extLst>
              </p:cNvPr>
              <p:cNvSpPr/>
              <p:nvPr/>
            </p:nvSpPr>
            <p:spPr bwMode="auto">
              <a:xfrm>
                <a:off x="5096876"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A6FD0A76-91BB-4616-9421-F31399CEDE6D}"/>
                  </a:ext>
                </a:extLst>
              </p:cNvPr>
              <p:cNvSpPr/>
              <p:nvPr/>
            </p:nvSpPr>
            <p:spPr bwMode="auto">
              <a:xfrm>
                <a:off x="5078447"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802D62A7-FDF2-44A4-8DD5-44F5E7CF8907}"/>
                  </a:ext>
                </a:extLst>
              </p:cNvPr>
              <p:cNvSpPr/>
              <p:nvPr/>
            </p:nvSpPr>
            <p:spPr bwMode="auto">
              <a:xfrm>
                <a:off x="5101130"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1CB65CD2-5BE4-4E9B-B0DE-2AE6D7CD4311}"/>
                  </a:ext>
                </a:extLst>
              </p:cNvPr>
              <p:cNvSpPr/>
              <p:nvPr/>
            </p:nvSpPr>
            <p:spPr bwMode="auto">
              <a:xfrm>
                <a:off x="5113889"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Isosceles Triangle 191">
                <a:extLst>
                  <a:ext uri="{FF2B5EF4-FFF2-40B4-BE49-F238E27FC236}">
                    <a16:creationId xmlns:a16="http://schemas.microsoft.com/office/drawing/2014/main" id="{277E4B76-AB62-49E6-9AA8-EC11CE97E0EE}"/>
                  </a:ext>
                </a:extLst>
              </p:cNvPr>
              <p:cNvSpPr/>
              <p:nvPr/>
            </p:nvSpPr>
            <p:spPr bwMode="auto">
              <a:xfrm>
                <a:off x="5085535"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068DE399-32CD-4E21-BE84-710010910464}"/>
                  </a:ext>
                </a:extLst>
              </p:cNvPr>
              <p:cNvSpPr/>
              <p:nvPr/>
            </p:nvSpPr>
            <p:spPr bwMode="auto">
              <a:xfrm>
                <a:off x="5081282"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Isosceles Triangle 193">
                <a:extLst>
                  <a:ext uri="{FF2B5EF4-FFF2-40B4-BE49-F238E27FC236}">
                    <a16:creationId xmlns:a16="http://schemas.microsoft.com/office/drawing/2014/main" id="{0863339F-CBFB-4FC1-A6B6-FD52CB779894}"/>
                  </a:ext>
                </a:extLst>
              </p:cNvPr>
              <p:cNvSpPr/>
              <p:nvPr/>
            </p:nvSpPr>
            <p:spPr bwMode="auto">
              <a:xfrm>
                <a:off x="5065688"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202D625C-3600-4B5E-91D3-90803033C006}"/>
                  </a:ext>
                </a:extLst>
              </p:cNvPr>
              <p:cNvSpPr/>
              <p:nvPr/>
            </p:nvSpPr>
            <p:spPr bwMode="auto">
              <a:xfrm>
                <a:off x="5035917"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Isosceles Triangle 195">
                <a:extLst>
                  <a:ext uri="{FF2B5EF4-FFF2-40B4-BE49-F238E27FC236}">
                    <a16:creationId xmlns:a16="http://schemas.microsoft.com/office/drawing/2014/main" id="{2D026C0D-7D27-4D85-A9FB-5F71B0FC9238}"/>
                  </a:ext>
                </a:extLst>
              </p:cNvPr>
              <p:cNvSpPr/>
              <p:nvPr/>
            </p:nvSpPr>
            <p:spPr bwMode="auto">
              <a:xfrm>
                <a:off x="5023158"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332BDAFA-95E8-4822-A60F-13F9AA56979C}"/>
                  </a:ext>
                </a:extLst>
              </p:cNvPr>
              <p:cNvSpPr/>
              <p:nvPr/>
            </p:nvSpPr>
            <p:spPr bwMode="auto">
              <a:xfrm>
                <a:off x="5018905"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Isosceles Triangle 197">
                <a:extLst>
                  <a:ext uri="{FF2B5EF4-FFF2-40B4-BE49-F238E27FC236}">
                    <a16:creationId xmlns:a16="http://schemas.microsoft.com/office/drawing/2014/main" id="{0A8922FF-60D4-4D44-8CF4-B18A65DBC12B}"/>
                  </a:ext>
                </a:extLst>
              </p:cNvPr>
              <p:cNvSpPr/>
              <p:nvPr/>
            </p:nvSpPr>
            <p:spPr bwMode="auto">
              <a:xfrm>
                <a:off x="5001893"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52D357F8-1030-4840-BAE3-0BCD926029BE}"/>
                  </a:ext>
                </a:extLst>
              </p:cNvPr>
              <p:cNvSpPr/>
              <p:nvPr/>
            </p:nvSpPr>
            <p:spPr bwMode="auto">
              <a:xfrm>
                <a:off x="4997640"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Isosceles Triangle 199">
                <a:extLst>
                  <a:ext uri="{FF2B5EF4-FFF2-40B4-BE49-F238E27FC236}">
                    <a16:creationId xmlns:a16="http://schemas.microsoft.com/office/drawing/2014/main" id="{3F0C8CF7-05FC-4CA9-BF02-030A0CD1269A}"/>
                  </a:ext>
                </a:extLst>
              </p:cNvPr>
              <p:cNvSpPr/>
              <p:nvPr/>
            </p:nvSpPr>
            <p:spPr bwMode="auto">
              <a:xfrm>
                <a:off x="4966451"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08BC1ED4-55D8-4BD4-93BE-EDFDC42B3F24}"/>
                  </a:ext>
                </a:extLst>
              </p:cNvPr>
              <p:cNvSpPr/>
              <p:nvPr/>
            </p:nvSpPr>
            <p:spPr bwMode="auto">
              <a:xfrm>
                <a:off x="4945186"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Isosceles Triangle 201">
                <a:extLst>
                  <a:ext uri="{FF2B5EF4-FFF2-40B4-BE49-F238E27FC236}">
                    <a16:creationId xmlns:a16="http://schemas.microsoft.com/office/drawing/2014/main" id="{F42F062C-28CE-4B1A-9900-ED066DD7C006}"/>
                  </a:ext>
                </a:extLst>
              </p:cNvPr>
              <p:cNvSpPr/>
              <p:nvPr/>
            </p:nvSpPr>
            <p:spPr bwMode="auto">
              <a:xfrm>
                <a:off x="4894150"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Isosceles Triangle 202">
                <a:extLst>
                  <a:ext uri="{FF2B5EF4-FFF2-40B4-BE49-F238E27FC236}">
                    <a16:creationId xmlns:a16="http://schemas.microsoft.com/office/drawing/2014/main" id="{50BA8905-8B6E-417C-A807-AB263D2E12F3}"/>
                  </a:ext>
                </a:extLst>
              </p:cNvPr>
              <p:cNvSpPr/>
              <p:nvPr/>
            </p:nvSpPr>
            <p:spPr bwMode="auto">
              <a:xfrm>
                <a:off x="4887061"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Isosceles Triangle 203">
                <a:extLst>
                  <a:ext uri="{FF2B5EF4-FFF2-40B4-BE49-F238E27FC236}">
                    <a16:creationId xmlns:a16="http://schemas.microsoft.com/office/drawing/2014/main" id="{02090EEF-D58C-423B-A863-D7EFC6F27658}"/>
                  </a:ext>
                </a:extLst>
              </p:cNvPr>
              <p:cNvSpPr/>
              <p:nvPr/>
            </p:nvSpPr>
            <p:spPr bwMode="auto">
              <a:xfrm>
                <a:off x="4864379"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Isosceles Triangle 204">
                <a:extLst>
                  <a:ext uri="{FF2B5EF4-FFF2-40B4-BE49-F238E27FC236}">
                    <a16:creationId xmlns:a16="http://schemas.microsoft.com/office/drawing/2014/main" id="{261DDBDB-B64A-4D98-A423-762178A94A8F}"/>
                  </a:ext>
                </a:extLst>
              </p:cNvPr>
              <p:cNvSpPr/>
              <p:nvPr/>
            </p:nvSpPr>
            <p:spPr bwMode="auto">
              <a:xfrm>
                <a:off x="4850203"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Isosceles Triangle 205">
                <a:extLst>
                  <a:ext uri="{FF2B5EF4-FFF2-40B4-BE49-F238E27FC236}">
                    <a16:creationId xmlns:a16="http://schemas.microsoft.com/office/drawing/2014/main" id="{28325377-51B8-4523-9276-089BAE223329}"/>
                  </a:ext>
                </a:extLst>
              </p:cNvPr>
              <p:cNvSpPr/>
              <p:nvPr/>
            </p:nvSpPr>
            <p:spPr bwMode="auto">
              <a:xfrm>
                <a:off x="4837443"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Isosceles Triangle 206">
                <a:extLst>
                  <a:ext uri="{FF2B5EF4-FFF2-40B4-BE49-F238E27FC236}">
                    <a16:creationId xmlns:a16="http://schemas.microsoft.com/office/drawing/2014/main" id="{16261DBB-BFAF-4ADB-A29D-889B47A25E0F}"/>
                  </a:ext>
                </a:extLst>
              </p:cNvPr>
              <p:cNvSpPr/>
              <p:nvPr/>
            </p:nvSpPr>
            <p:spPr bwMode="auto">
              <a:xfrm>
                <a:off x="4877138"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Isosceles Triangle 207">
                <a:extLst>
                  <a:ext uri="{FF2B5EF4-FFF2-40B4-BE49-F238E27FC236}">
                    <a16:creationId xmlns:a16="http://schemas.microsoft.com/office/drawing/2014/main" id="{B97FDDA4-BC10-4430-B314-722A57A1F626}"/>
                  </a:ext>
                </a:extLst>
              </p:cNvPr>
              <p:cNvSpPr/>
              <p:nvPr/>
            </p:nvSpPr>
            <p:spPr bwMode="auto">
              <a:xfrm>
                <a:off x="4824684" y="415945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Isosceles Triangle 208">
                <a:extLst>
                  <a:ext uri="{FF2B5EF4-FFF2-40B4-BE49-F238E27FC236}">
                    <a16:creationId xmlns:a16="http://schemas.microsoft.com/office/drawing/2014/main" id="{66063754-21D8-46C7-BA4E-779796812789}"/>
                  </a:ext>
                </a:extLst>
              </p:cNvPr>
              <p:cNvSpPr/>
              <p:nvPr/>
            </p:nvSpPr>
            <p:spPr bwMode="auto">
              <a:xfrm>
                <a:off x="4748130" y="415662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Isosceles Triangle 209">
                <a:extLst>
                  <a:ext uri="{FF2B5EF4-FFF2-40B4-BE49-F238E27FC236}">
                    <a16:creationId xmlns:a16="http://schemas.microsoft.com/office/drawing/2014/main" id="{B2DB1C76-6161-45BA-B77C-ADBD816C3376}"/>
                  </a:ext>
                </a:extLst>
              </p:cNvPr>
              <p:cNvSpPr/>
              <p:nvPr/>
            </p:nvSpPr>
            <p:spPr bwMode="auto">
              <a:xfrm>
                <a:off x="4735371" y="415662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Isosceles Triangle 210">
                <a:extLst>
                  <a:ext uri="{FF2B5EF4-FFF2-40B4-BE49-F238E27FC236}">
                    <a16:creationId xmlns:a16="http://schemas.microsoft.com/office/drawing/2014/main" id="{3956FDC2-8588-4338-8305-4855077B8D58}"/>
                  </a:ext>
                </a:extLst>
              </p:cNvPr>
              <p:cNvSpPr/>
              <p:nvPr/>
            </p:nvSpPr>
            <p:spPr bwMode="auto">
              <a:xfrm>
                <a:off x="4699929" y="414386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Isosceles Triangle 211">
                <a:extLst>
                  <a:ext uri="{FF2B5EF4-FFF2-40B4-BE49-F238E27FC236}">
                    <a16:creationId xmlns:a16="http://schemas.microsoft.com/office/drawing/2014/main" id="{A4D889F0-1C32-4CF3-BBE1-F0D5424746B8}"/>
                  </a:ext>
                </a:extLst>
              </p:cNvPr>
              <p:cNvSpPr/>
              <p:nvPr/>
            </p:nvSpPr>
            <p:spPr bwMode="auto">
              <a:xfrm>
                <a:off x="4665905"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Isosceles Triangle 212">
                <a:extLst>
                  <a:ext uri="{FF2B5EF4-FFF2-40B4-BE49-F238E27FC236}">
                    <a16:creationId xmlns:a16="http://schemas.microsoft.com/office/drawing/2014/main" id="{DCB123A4-B6C6-441D-97A6-D91E6D388B27}"/>
                  </a:ext>
                </a:extLst>
              </p:cNvPr>
              <p:cNvSpPr/>
              <p:nvPr/>
            </p:nvSpPr>
            <p:spPr bwMode="auto">
              <a:xfrm>
                <a:off x="4643223"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Isosceles Triangle 213">
                <a:extLst>
                  <a:ext uri="{FF2B5EF4-FFF2-40B4-BE49-F238E27FC236}">
                    <a16:creationId xmlns:a16="http://schemas.microsoft.com/office/drawing/2014/main" id="{823F970C-7EFC-44A3-8600-391691D6091E}"/>
                  </a:ext>
                </a:extLst>
              </p:cNvPr>
              <p:cNvSpPr/>
              <p:nvPr/>
            </p:nvSpPr>
            <p:spPr bwMode="auto">
              <a:xfrm>
                <a:off x="4607781"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Isosceles Triangle 214">
                <a:extLst>
                  <a:ext uri="{FF2B5EF4-FFF2-40B4-BE49-F238E27FC236}">
                    <a16:creationId xmlns:a16="http://schemas.microsoft.com/office/drawing/2014/main" id="{4AB171C3-44DA-42D5-B5F8-DF37CEC65E27}"/>
                  </a:ext>
                </a:extLst>
              </p:cNvPr>
              <p:cNvSpPr/>
              <p:nvPr/>
            </p:nvSpPr>
            <p:spPr bwMode="auto">
              <a:xfrm>
                <a:off x="4621958"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Isosceles Triangle 215">
                <a:extLst>
                  <a:ext uri="{FF2B5EF4-FFF2-40B4-BE49-F238E27FC236}">
                    <a16:creationId xmlns:a16="http://schemas.microsoft.com/office/drawing/2014/main" id="{6ECF8CD5-1695-4389-A97D-6E44498935B6}"/>
                  </a:ext>
                </a:extLst>
              </p:cNvPr>
              <p:cNvSpPr/>
              <p:nvPr/>
            </p:nvSpPr>
            <p:spPr bwMode="auto">
              <a:xfrm>
                <a:off x="4647477"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Isosceles Triangle 216">
                <a:extLst>
                  <a:ext uri="{FF2B5EF4-FFF2-40B4-BE49-F238E27FC236}">
                    <a16:creationId xmlns:a16="http://schemas.microsoft.com/office/drawing/2014/main" id="{584F8BA2-8418-4C94-87DD-53A40C8646DC}"/>
                  </a:ext>
                </a:extLst>
              </p:cNvPr>
              <p:cNvSpPr/>
              <p:nvPr/>
            </p:nvSpPr>
            <p:spPr bwMode="auto">
              <a:xfrm>
                <a:off x="4661653" y="413960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Isosceles Triangle 217">
                <a:extLst>
                  <a:ext uri="{FF2B5EF4-FFF2-40B4-BE49-F238E27FC236}">
                    <a16:creationId xmlns:a16="http://schemas.microsoft.com/office/drawing/2014/main" id="{2D892C1C-C71A-4715-89E9-9EF4E00DA110}"/>
                  </a:ext>
                </a:extLst>
              </p:cNvPr>
              <p:cNvSpPr/>
              <p:nvPr/>
            </p:nvSpPr>
            <p:spPr bwMode="auto">
              <a:xfrm>
                <a:off x="4595022" y="41211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Isosceles Triangle 218">
                <a:extLst>
                  <a:ext uri="{FF2B5EF4-FFF2-40B4-BE49-F238E27FC236}">
                    <a16:creationId xmlns:a16="http://schemas.microsoft.com/office/drawing/2014/main" id="{024EFAE9-22B7-4F21-87C6-D5B3B82D02F1}"/>
                  </a:ext>
                </a:extLst>
              </p:cNvPr>
              <p:cNvSpPr/>
              <p:nvPr/>
            </p:nvSpPr>
            <p:spPr bwMode="auto">
              <a:xfrm>
                <a:off x="4579428" y="41211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2BE4DC52-271C-4F66-9D1F-A8997A2999C4}"/>
                  </a:ext>
                </a:extLst>
              </p:cNvPr>
              <p:cNvSpPr/>
              <p:nvPr/>
            </p:nvSpPr>
            <p:spPr bwMode="auto">
              <a:xfrm>
                <a:off x="4521303" y="41211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B2980EDB-8491-4EB1-97DA-C2A87580F248}"/>
                  </a:ext>
                </a:extLst>
              </p:cNvPr>
              <p:cNvSpPr/>
              <p:nvPr/>
            </p:nvSpPr>
            <p:spPr bwMode="auto">
              <a:xfrm>
                <a:off x="4475938" y="41211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42D1C969-FE76-4A28-9DB4-511683F968E5}"/>
                  </a:ext>
                </a:extLst>
              </p:cNvPr>
              <p:cNvSpPr/>
              <p:nvPr/>
            </p:nvSpPr>
            <p:spPr bwMode="auto">
              <a:xfrm>
                <a:off x="4461761" y="4111255"/>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18ABC494-2C4F-4D85-B74D-DBA77D13257A}"/>
                  </a:ext>
                </a:extLst>
              </p:cNvPr>
              <p:cNvSpPr/>
              <p:nvPr/>
            </p:nvSpPr>
            <p:spPr bwMode="auto">
              <a:xfrm>
                <a:off x="4443331" y="4111255"/>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1A483743-1662-4A9E-96E2-E3407523F599}"/>
                  </a:ext>
                </a:extLst>
              </p:cNvPr>
              <p:cNvSpPr/>
              <p:nvPr/>
            </p:nvSpPr>
            <p:spPr bwMode="auto">
              <a:xfrm>
                <a:off x="4379535" y="40970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342DA75D-C0CF-479C-803B-B3C741ECE0BB}"/>
                  </a:ext>
                </a:extLst>
              </p:cNvPr>
              <p:cNvSpPr/>
              <p:nvPr/>
            </p:nvSpPr>
            <p:spPr bwMode="auto">
              <a:xfrm>
                <a:off x="4371029" y="40970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362F28E1-8913-45DD-800F-C0FF07189D89}"/>
                  </a:ext>
                </a:extLst>
              </p:cNvPr>
              <p:cNvSpPr/>
              <p:nvPr/>
            </p:nvSpPr>
            <p:spPr bwMode="auto">
              <a:xfrm>
                <a:off x="4362523" y="40970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A22A89D6-597A-4CDC-A3CC-32884A685213}"/>
                  </a:ext>
                </a:extLst>
              </p:cNvPr>
              <p:cNvSpPr/>
              <p:nvPr/>
            </p:nvSpPr>
            <p:spPr bwMode="auto">
              <a:xfrm>
                <a:off x="4337005" y="40970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D1ADD173-1D87-4E69-803D-7811051CD241}"/>
                  </a:ext>
                </a:extLst>
              </p:cNvPr>
              <p:cNvSpPr/>
              <p:nvPr/>
            </p:nvSpPr>
            <p:spPr bwMode="auto">
              <a:xfrm>
                <a:off x="4314322" y="40970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54498A1C-3B0F-49D2-B58A-474E8A5D7F76}"/>
                  </a:ext>
                </a:extLst>
              </p:cNvPr>
              <p:cNvSpPr/>
              <p:nvPr/>
            </p:nvSpPr>
            <p:spPr bwMode="auto">
              <a:xfrm>
                <a:off x="4244856" y="408999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7BF0CB9D-B4DF-4103-9D0E-0868BC3C5F20}"/>
                  </a:ext>
                </a:extLst>
              </p:cNvPr>
              <p:cNvSpPr/>
              <p:nvPr/>
            </p:nvSpPr>
            <p:spPr bwMode="auto">
              <a:xfrm>
                <a:off x="4203743" y="4080067"/>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15FB83D5-D612-4A49-935B-3710F65A7B9F}"/>
                  </a:ext>
                </a:extLst>
              </p:cNvPr>
              <p:cNvSpPr/>
              <p:nvPr/>
            </p:nvSpPr>
            <p:spPr bwMode="auto">
              <a:xfrm>
                <a:off x="4186731" y="4080067"/>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5C949684-5542-4E47-B28B-B96D6E8F4150}"/>
                  </a:ext>
                </a:extLst>
              </p:cNvPr>
              <p:cNvSpPr/>
              <p:nvPr/>
            </p:nvSpPr>
            <p:spPr bwMode="auto">
              <a:xfrm>
                <a:off x="4172555" y="407864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C2444F0E-64C1-44CF-BA88-0C528E19A83B}"/>
                  </a:ext>
                </a:extLst>
              </p:cNvPr>
              <p:cNvSpPr/>
              <p:nvPr/>
            </p:nvSpPr>
            <p:spPr bwMode="auto">
              <a:xfrm>
                <a:off x="4156961" y="407864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7DFD47FB-AB27-4A92-B75D-32BBF78D3339}"/>
                  </a:ext>
                </a:extLst>
              </p:cNvPr>
              <p:cNvSpPr/>
              <p:nvPr/>
            </p:nvSpPr>
            <p:spPr bwMode="auto">
              <a:xfrm>
                <a:off x="4130025" y="407297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451C344E-1F0D-4C44-8F19-859A005D81B8}"/>
                  </a:ext>
                </a:extLst>
              </p:cNvPr>
              <p:cNvSpPr/>
              <p:nvPr/>
            </p:nvSpPr>
            <p:spPr bwMode="auto">
              <a:xfrm>
                <a:off x="4107342" y="4065890"/>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6A3D9D10-9973-459C-9B2C-0A0B760B51B8}"/>
                  </a:ext>
                </a:extLst>
              </p:cNvPr>
              <p:cNvSpPr/>
              <p:nvPr/>
            </p:nvSpPr>
            <p:spPr bwMode="auto">
              <a:xfrm>
                <a:off x="4093166" y="405880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9CB9422D-889F-422F-AF5C-B717275F7559}"/>
                  </a:ext>
                </a:extLst>
              </p:cNvPr>
              <p:cNvSpPr/>
              <p:nvPr/>
            </p:nvSpPr>
            <p:spPr bwMode="auto">
              <a:xfrm>
                <a:off x="4070483" y="405313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A4B83EAF-32F9-4761-9A6E-45113943A9E9}"/>
                  </a:ext>
                </a:extLst>
              </p:cNvPr>
              <p:cNvSpPr/>
              <p:nvPr/>
            </p:nvSpPr>
            <p:spPr bwMode="auto">
              <a:xfrm>
                <a:off x="4057724" y="404746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FC2EC7F1-D081-4D02-8BA9-2E15A606A08B}"/>
                  </a:ext>
                </a:extLst>
              </p:cNvPr>
              <p:cNvSpPr/>
              <p:nvPr/>
            </p:nvSpPr>
            <p:spPr bwMode="auto">
              <a:xfrm>
                <a:off x="4039295" y="4037537"/>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D13F69BB-7ED6-4D01-8310-335015593094}"/>
                  </a:ext>
                </a:extLst>
              </p:cNvPr>
              <p:cNvSpPr/>
              <p:nvPr/>
            </p:nvSpPr>
            <p:spPr bwMode="auto">
              <a:xfrm>
                <a:off x="4026535" y="403611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6B64B719-12B2-4AF3-BA3A-7053FE65785A}"/>
                  </a:ext>
                </a:extLst>
              </p:cNvPr>
              <p:cNvSpPr/>
              <p:nvPr/>
            </p:nvSpPr>
            <p:spPr bwMode="auto">
              <a:xfrm>
                <a:off x="4015194" y="4036119"/>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A7A923F0-1EE0-4091-B1A9-BA4E02D6ED65}"/>
                  </a:ext>
                </a:extLst>
              </p:cNvPr>
              <p:cNvSpPr/>
              <p:nvPr/>
            </p:nvSpPr>
            <p:spPr bwMode="auto">
              <a:xfrm>
                <a:off x="4001017" y="403753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8659BE43-CEED-472C-B981-67D0288E0113}"/>
                  </a:ext>
                </a:extLst>
              </p:cNvPr>
              <p:cNvSpPr/>
              <p:nvPr/>
            </p:nvSpPr>
            <p:spPr bwMode="auto">
              <a:xfrm>
                <a:off x="3984005" y="403753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B3D6C572-1B68-4B37-8CB8-8B261F4F3EA2}"/>
                  </a:ext>
                </a:extLst>
              </p:cNvPr>
              <p:cNvSpPr/>
              <p:nvPr/>
            </p:nvSpPr>
            <p:spPr bwMode="auto">
              <a:xfrm>
                <a:off x="3962740" y="401201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09E75957-5187-4F34-B299-FA76538BA539}"/>
                  </a:ext>
                </a:extLst>
              </p:cNvPr>
              <p:cNvSpPr/>
              <p:nvPr/>
            </p:nvSpPr>
            <p:spPr bwMode="auto">
              <a:xfrm>
                <a:off x="3938639" y="400634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605B9F60-D0BC-4B96-B273-96EDF83EA18A}"/>
                  </a:ext>
                </a:extLst>
              </p:cNvPr>
              <p:cNvSpPr/>
              <p:nvPr/>
            </p:nvSpPr>
            <p:spPr bwMode="auto">
              <a:xfrm>
                <a:off x="3353140" y="3755420"/>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12ADA0C0-0AFA-4A25-B1A8-03B587B9B4DE}"/>
                  </a:ext>
                </a:extLst>
              </p:cNvPr>
              <p:cNvSpPr/>
              <p:nvPr/>
            </p:nvSpPr>
            <p:spPr bwMode="auto">
              <a:xfrm>
                <a:off x="3283673" y="3719978"/>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1B20E779-9291-422C-93E5-6DE9D4D93C2E}"/>
                  </a:ext>
                </a:extLst>
              </p:cNvPr>
              <p:cNvSpPr/>
              <p:nvPr/>
            </p:nvSpPr>
            <p:spPr bwMode="auto">
              <a:xfrm>
                <a:off x="2760553" y="326065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6765B3E6-9BFA-411D-96B4-7A904FA42545}"/>
                  </a:ext>
                </a:extLst>
              </p:cNvPr>
              <p:cNvSpPr/>
              <p:nvPr/>
            </p:nvSpPr>
            <p:spPr bwMode="auto">
              <a:xfrm>
                <a:off x="2630127" y="3167085"/>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8D293C91-43C7-4C34-90EB-EB16EBCCA300}"/>
                  </a:ext>
                </a:extLst>
              </p:cNvPr>
              <p:cNvSpPr/>
              <p:nvPr/>
            </p:nvSpPr>
            <p:spPr bwMode="auto">
              <a:xfrm>
                <a:off x="2564914" y="3076353"/>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4E3A7151-0D91-43A9-BD32-345A5ACB2FD8}"/>
                  </a:ext>
                </a:extLst>
              </p:cNvPr>
              <p:cNvSpPr/>
              <p:nvPr/>
            </p:nvSpPr>
            <p:spPr bwMode="auto">
              <a:xfrm>
                <a:off x="2329580" y="281550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E49243A3-ED26-4B4D-9155-93EAC9FE1E51}"/>
                  </a:ext>
                </a:extLst>
              </p:cNvPr>
              <p:cNvSpPr/>
              <p:nvPr/>
            </p:nvSpPr>
            <p:spPr bwMode="auto">
              <a:xfrm>
                <a:off x="2214748" y="2619862"/>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1EB841A0-2894-429B-8D37-FE64608BF8D5}"/>
                  </a:ext>
                </a:extLst>
              </p:cNvPr>
              <p:cNvSpPr/>
              <p:nvPr/>
            </p:nvSpPr>
            <p:spPr bwMode="auto">
              <a:xfrm>
                <a:off x="2067309" y="2407211"/>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9B9DA4BA-60E3-44F4-82DE-24DC9790416D}"/>
                  </a:ext>
                </a:extLst>
              </p:cNvPr>
              <p:cNvSpPr/>
              <p:nvPr/>
            </p:nvSpPr>
            <p:spPr bwMode="auto">
              <a:xfrm>
                <a:off x="1963819" y="2234255"/>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0EE1EA5E-2517-41E6-A2B0-8EC6DAA1B091}"/>
                  </a:ext>
                </a:extLst>
              </p:cNvPr>
              <p:cNvSpPr/>
              <p:nvPr/>
            </p:nvSpPr>
            <p:spPr bwMode="auto">
              <a:xfrm>
                <a:off x="1803621" y="1966314"/>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4ACB4749-2D66-4F9C-86D6-494A428870C3}"/>
                  </a:ext>
                </a:extLst>
              </p:cNvPr>
              <p:cNvSpPr/>
              <p:nvPr/>
            </p:nvSpPr>
            <p:spPr bwMode="auto">
              <a:xfrm>
                <a:off x="1768179" y="187983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7BD07965-E83F-4E07-BE36-A70BDAE488B9}"/>
                  </a:ext>
                </a:extLst>
              </p:cNvPr>
              <p:cNvSpPr/>
              <p:nvPr/>
            </p:nvSpPr>
            <p:spPr bwMode="auto">
              <a:xfrm>
                <a:off x="1739826" y="184297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C4ADB492-5EB8-41FC-B1A1-BF5A4F287648}"/>
                  </a:ext>
                </a:extLst>
              </p:cNvPr>
              <p:cNvSpPr/>
              <p:nvPr/>
            </p:nvSpPr>
            <p:spPr bwMode="auto">
              <a:xfrm>
                <a:off x="1685954" y="1806116"/>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46258DF9-FC9B-4995-B86C-8581B27E6798}"/>
                  </a:ext>
                </a:extLst>
              </p:cNvPr>
              <p:cNvSpPr/>
              <p:nvPr/>
            </p:nvSpPr>
            <p:spPr bwMode="auto">
              <a:xfrm>
                <a:off x="1478973" y="1648754"/>
                <a:ext cx="67368" cy="58076"/>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3CC37B70-413D-4FDC-AFFC-ECB45712613F}"/>
                </a:ext>
              </a:extLst>
            </p:cNvPr>
            <p:cNvGrpSpPr/>
            <p:nvPr/>
          </p:nvGrpSpPr>
          <p:grpSpPr>
            <a:xfrm>
              <a:off x="1401233" y="1605844"/>
              <a:ext cx="4941711" cy="3040945"/>
              <a:chOff x="1401233" y="1605844"/>
              <a:chExt cx="4941711" cy="3040945"/>
            </a:xfrm>
          </p:grpSpPr>
          <p:sp>
            <p:nvSpPr>
              <p:cNvPr id="138" name="Freeform: Shape 137">
                <a:extLst>
                  <a:ext uri="{FF2B5EF4-FFF2-40B4-BE49-F238E27FC236}">
                    <a16:creationId xmlns:a16="http://schemas.microsoft.com/office/drawing/2014/main" id="{C15DD788-7F6B-4730-A3AC-5287F1F5ABAC}"/>
                  </a:ext>
                </a:extLst>
              </p:cNvPr>
              <p:cNvSpPr/>
              <p:nvPr/>
            </p:nvSpPr>
            <p:spPr bwMode="auto">
              <a:xfrm>
                <a:off x="2281767" y="2944989"/>
                <a:ext cx="4061177" cy="1701800"/>
              </a:xfrm>
              <a:custGeom>
                <a:avLst/>
                <a:gdLst>
                  <a:gd name="connsiteX0" fmla="*/ 4061177 w 4061177"/>
                  <a:gd name="connsiteY0" fmla="*/ 1701800 h 1701800"/>
                  <a:gd name="connsiteX1" fmla="*/ 4061177 w 4061177"/>
                  <a:gd name="connsiteY1" fmla="*/ 1593144 h 1701800"/>
                  <a:gd name="connsiteX2" fmla="*/ 3060700 w 4061177"/>
                  <a:gd name="connsiteY2" fmla="*/ 1593144 h 1701800"/>
                  <a:gd name="connsiteX3" fmla="*/ 3060700 w 4061177"/>
                  <a:gd name="connsiteY3" fmla="*/ 1584678 h 1701800"/>
                  <a:gd name="connsiteX4" fmla="*/ 2777066 w 4061177"/>
                  <a:gd name="connsiteY4" fmla="*/ 1584678 h 1701800"/>
                  <a:gd name="connsiteX5" fmla="*/ 2777066 w 4061177"/>
                  <a:gd name="connsiteY5" fmla="*/ 1570567 h 1701800"/>
                  <a:gd name="connsiteX6" fmla="*/ 2654300 w 4061177"/>
                  <a:gd name="connsiteY6" fmla="*/ 1570567 h 1701800"/>
                  <a:gd name="connsiteX7" fmla="*/ 2654300 w 4061177"/>
                  <a:gd name="connsiteY7" fmla="*/ 1559278 h 1701800"/>
                  <a:gd name="connsiteX8" fmla="*/ 2538589 w 4061177"/>
                  <a:gd name="connsiteY8" fmla="*/ 1559278 h 1701800"/>
                  <a:gd name="connsiteX9" fmla="*/ 2538589 w 4061177"/>
                  <a:gd name="connsiteY9" fmla="*/ 1539522 h 1701800"/>
                  <a:gd name="connsiteX10" fmla="*/ 2528711 w 4061177"/>
                  <a:gd name="connsiteY10" fmla="*/ 1539522 h 1701800"/>
                  <a:gd name="connsiteX11" fmla="*/ 2528711 w 4061177"/>
                  <a:gd name="connsiteY11" fmla="*/ 1522589 h 1701800"/>
                  <a:gd name="connsiteX12" fmla="*/ 2453922 w 4061177"/>
                  <a:gd name="connsiteY12" fmla="*/ 1522589 h 1701800"/>
                  <a:gd name="connsiteX13" fmla="*/ 2453922 w 4061177"/>
                  <a:gd name="connsiteY13" fmla="*/ 1512711 h 1701800"/>
                  <a:gd name="connsiteX14" fmla="*/ 2405944 w 4061177"/>
                  <a:gd name="connsiteY14" fmla="*/ 1512711 h 1701800"/>
                  <a:gd name="connsiteX15" fmla="*/ 2405944 w 4061177"/>
                  <a:gd name="connsiteY15" fmla="*/ 1492955 h 1701800"/>
                  <a:gd name="connsiteX16" fmla="*/ 2300111 w 4061177"/>
                  <a:gd name="connsiteY16" fmla="*/ 1492955 h 1701800"/>
                  <a:gd name="connsiteX17" fmla="*/ 2300111 w 4061177"/>
                  <a:gd name="connsiteY17" fmla="*/ 1485900 h 1701800"/>
                  <a:gd name="connsiteX18" fmla="*/ 2136422 w 4061177"/>
                  <a:gd name="connsiteY18" fmla="*/ 1485900 h 1701800"/>
                  <a:gd name="connsiteX19" fmla="*/ 2136422 w 4061177"/>
                  <a:gd name="connsiteY19" fmla="*/ 1460500 h 1701800"/>
                  <a:gd name="connsiteX20" fmla="*/ 2094089 w 4061177"/>
                  <a:gd name="connsiteY20" fmla="*/ 1460500 h 1701800"/>
                  <a:gd name="connsiteX21" fmla="*/ 2094089 w 4061177"/>
                  <a:gd name="connsiteY21" fmla="*/ 1449211 h 1701800"/>
                  <a:gd name="connsiteX22" fmla="*/ 2070100 w 4061177"/>
                  <a:gd name="connsiteY22" fmla="*/ 1449211 h 1701800"/>
                  <a:gd name="connsiteX23" fmla="*/ 2070100 w 4061177"/>
                  <a:gd name="connsiteY23" fmla="*/ 1437922 h 1701800"/>
                  <a:gd name="connsiteX24" fmla="*/ 2020711 w 4061177"/>
                  <a:gd name="connsiteY24" fmla="*/ 1437922 h 1701800"/>
                  <a:gd name="connsiteX25" fmla="*/ 2020711 w 4061177"/>
                  <a:gd name="connsiteY25" fmla="*/ 1420989 h 1701800"/>
                  <a:gd name="connsiteX26" fmla="*/ 1941689 w 4061177"/>
                  <a:gd name="connsiteY26" fmla="*/ 1420989 h 1701800"/>
                  <a:gd name="connsiteX27" fmla="*/ 1941689 w 4061177"/>
                  <a:gd name="connsiteY27" fmla="*/ 1401233 h 1701800"/>
                  <a:gd name="connsiteX28" fmla="*/ 1900766 w 4061177"/>
                  <a:gd name="connsiteY28" fmla="*/ 1401233 h 1701800"/>
                  <a:gd name="connsiteX29" fmla="*/ 1900766 w 4061177"/>
                  <a:gd name="connsiteY29" fmla="*/ 1389944 h 1701800"/>
                  <a:gd name="connsiteX30" fmla="*/ 1844322 w 4061177"/>
                  <a:gd name="connsiteY30" fmla="*/ 1389944 h 1701800"/>
                  <a:gd name="connsiteX31" fmla="*/ 1844322 w 4061177"/>
                  <a:gd name="connsiteY31" fmla="*/ 1378655 h 1701800"/>
                  <a:gd name="connsiteX32" fmla="*/ 1785055 w 4061177"/>
                  <a:gd name="connsiteY32" fmla="*/ 1378655 h 1701800"/>
                  <a:gd name="connsiteX33" fmla="*/ 1785055 w 4061177"/>
                  <a:gd name="connsiteY33" fmla="*/ 1367367 h 1701800"/>
                  <a:gd name="connsiteX34" fmla="*/ 1741311 w 4061177"/>
                  <a:gd name="connsiteY34" fmla="*/ 1367367 h 1701800"/>
                  <a:gd name="connsiteX35" fmla="*/ 1741311 w 4061177"/>
                  <a:gd name="connsiteY35" fmla="*/ 1354667 h 1701800"/>
                  <a:gd name="connsiteX36" fmla="*/ 1684866 w 4061177"/>
                  <a:gd name="connsiteY36" fmla="*/ 1354667 h 1701800"/>
                  <a:gd name="connsiteX37" fmla="*/ 1684866 w 4061177"/>
                  <a:gd name="connsiteY37" fmla="*/ 1346200 h 1701800"/>
                  <a:gd name="connsiteX38" fmla="*/ 1651000 w 4061177"/>
                  <a:gd name="connsiteY38" fmla="*/ 1346200 h 1701800"/>
                  <a:gd name="connsiteX39" fmla="*/ 1651000 w 4061177"/>
                  <a:gd name="connsiteY39" fmla="*/ 1333500 h 1701800"/>
                  <a:gd name="connsiteX40" fmla="*/ 1615722 w 4061177"/>
                  <a:gd name="connsiteY40" fmla="*/ 1333500 h 1701800"/>
                  <a:gd name="connsiteX41" fmla="*/ 1615722 w 4061177"/>
                  <a:gd name="connsiteY41" fmla="*/ 1317978 h 1701800"/>
                  <a:gd name="connsiteX42" fmla="*/ 1542344 w 4061177"/>
                  <a:gd name="connsiteY42" fmla="*/ 1317978 h 1701800"/>
                  <a:gd name="connsiteX43" fmla="*/ 1542344 w 4061177"/>
                  <a:gd name="connsiteY43" fmla="*/ 1303867 h 1701800"/>
                  <a:gd name="connsiteX44" fmla="*/ 1474611 w 4061177"/>
                  <a:gd name="connsiteY44" fmla="*/ 1303867 h 1701800"/>
                  <a:gd name="connsiteX45" fmla="*/ 1474611 w 4061177"/>
                  <a:gd name="connsiteY45" fmla="*/ 1288344 h 1701800"/>
                  <a:gd name="connsiteX46" fmla="*/ 1447800 w 4061177"/>
                  <a:gd name="connsiteY46" fmla="*/ 1288344 h 1701800"/>
                  <a:gd name="connsiteX47" fmla="*/ 1447800 w 4061177"/>
                  <a:gd name="connsiteY47" fmla="*/ 1277055 h 1701800"/>
                  <a:gd name="connsiteX48" fmla="*/ 1398411 w 4061177"/>
                  <a:gd name="connsiteY48" fmla="*/ 1277055 h 1701800"/>
                  <a:gd name="connsiteX49" fmla="*/ 1398411 w 4061177"/>
                  <a:gd name="connsiteY49" fmla="*/ 1253067 h 1701800"/>
                  <a:gd name="connsiteX50" fmla="*/ 1329266 w 4061177"/>
                  <a:gd name="connsiteY50" fmla="*/ 1253067 h 1701800"/>
                  <a:gd name="connsiteX51" fmla="*/ 1329266 w 4061177"/>
                  <a:gd name="connsiteY51" fmla="*/ 1241778 h 1701800"/>
                  <a:gd name="connsiteX52" fmla="*/ 1310922 w 4061177"/>
                  <a:gd name="connsiteY52" fmla="*/ 1241778 h 1701800"/>
                  <a:gd name="connsiteX53" fmla="*/ 1310922 w 4061177"/>
                  <a:gd name="connsiteY53" fmla="*/ 1224844 h 1701800"/>
                  <a:gd name="connsiteX54" fmla="*/ 1255889 w 4061177"/>
                  <a:gd name="connsiteY54" fmla="*/ 1224844 h 1701800"/>
                  <a:gd name="connsiteX55" fmla="*/ 1255889 w 4061177"/>
                  <a:gd name="connsiteY55" fmla="*/ 1212144 h 1701800"/>
                  <a:gd name="connsiteX56" fmla="*/ 1199444 w 4061177"/>
                  <a:gd name="connsiteY56" fmla="*/ 1212144 h 1701800"/>
                  <a:gd name="connsiteX57" fmla="*/ 1199444 w 4061177"/>
                  <a:gd name="connsiteY57" fmla="*/ 1186744 h 1701800"/>
                  <a:gd name="connsiteX58" fmla="*/ 1157111 w 4061177"/>
                  <a:gd name="connsiteY58" fmla="*/ 1186744 h 1701800"/>
                  <a:gd name="connsiteX59" fmla="*/ 1157111 w 4061177"/>
                  <a:gd name="connsiteY59" fmla="*/ 1165578 h 1701800"/>
                  <a:gd name="connsiteX60" fmla="*/ 1123244 w 4061177"/>
                  <a:gd name="connsiteY60" fmla="*/ 1165578 h 1701800"/>
                  <a:gd name="connsiteX61" fmla="*/ 1123244 w 4061177"/>
                  <a:gd name="connsiteY61" fmla="*/ 1151467 h 1701800"/>
                  <a:gd name="connsiteX62" fmla="*/ 1078089 w 4061177"/>
                  <a:gd name="connsiteY62" fmla="*/ 1151467 h 1701800"/>
                  <a:gd name="connsiteX63" fmla="*/ 1078089 w 4061177"/>
                  <a:gd name="connsiteY63" fmla="*/ 1120422 h 1701800"/>
                  <a:gd name="connsiteX64" fmla="*/ 1052689 w 4061177"/>
                  <a:gd name="connsiteY64" fmla="*/ 1120422 h 1701800"/>
                  <a:gd name="connsiteX65" fmla="*/ 1052689 w 4061177"/>
                  <a:gd name="connsiteY65" fmla="*/ 1110544 h 1701800"/>
                  <a:gd name="connsiteX66" fmla="*/ 1034344 w 4061177"/>
                  <a:gd name="connsiteY66" fmla="*/ 1110544 h 1701800"/>
                  <a:gd name="connsiteX67" fmla="*/ 1034344 w 4061177"/>
                  <a:gd name="connsiteY67" fmla="*/ 1090789 h 1701800"/>
                  <a:gd name="connsiteX68" fmla="*/ 972255 w 4061177"/>
                  <a:gd name="connsiteY68" fmla="*/ 1090789 h 1701800"/>
                  <a:gd name="connsiteX69" fmla="*/ 972255 w 4061177"/>
                  <a:gd name="connsiteY69" fmla="*/ 1062567 h 1701800"/>
                  <a:gd name="connsiteX70" fmla="*/ 938389 w 4061177"/>
                  <a:gd name="connsiteY70" fmla="*/ 1062567 h 1701800"/>
                  <a:gd name="connsiteX71" fmla="*/ 938389 w 4061177"/>
                  <a:gd name="connsiteY71" fmla="*/ 1054100 h 1701800"/>
                  <a:gd name="connsiteX72" fmla="*/ 891822 w 4061177"/>
                  <a:gd name="connsiteY72" fmla="*/ 1054100 h 1701800"/>
                  <a:gd name="connsiteX73" fmla="*/ 891822 w 4061177"/>
                  <a:gd name="connsiteY73" fmla="*/ 1030111 h 1701800"/>
                  <a:gd name="connsiteX74" fmla="*/ 867833 w 4061177"/>
                  <a:gd name="connsiteY74" fmla="*/ 1030111 h 1701800"/>
                  <a:gd name="connsiteX75" fmla="*/ 867833 w 4061177"/>
                  <a:gd name="connsiteY75" fmla="*/ 1018822 h 1701800"/>
                  <a:gd name="connsiteX76" fmla="*/ 852311 w 4061177"/>
                  <a:gd name="connsiteY76" fmla="*/ 1018822 h 1701800"/>
                  <a:gd name="connsiteX77" fmla="*/ 852311 w 4061177"/>
                  <a:gd name="connsiteY77" fmla="*/ 1001889 h 1701800"/>
                  <a:gd name="connsiteX78" fmla="*/ 808566 w 4061177"/>
                  <a:gd name="connsiteY78" fmla="*/ 1001889 h 1701800"/>
                  <a:gd name="connsiteX79" fmla="*/ 808566 w 4061177"/>
                  <a:gd name="connsiteY79" fmla="*/ 966611 h 1701800"/>
                  <a:gd name="connsiteX80" fmla="*/ 778933 w 4061177"/>
                  <a:gd name="connsiteY80" fmla="*/ 966611 h 1701800"/>
                  <a:gd name="connsiteX81" fmla="*/ 778933 w 4061177"/>
                  <a:gd name="connsiteY81" fmla="*/ 955322 h 1701800"/>
                  <a:gd name="connsiteX82" fmla="*/ 750711 w 4061177"/>
                  <a:gd name="connsiteY82" fmla="*/ 955322 h 1701800"/>
                  <a:gd name="connsiteX83" fmla="*/ 750711 w 4061177"/>
                  <a:gd name="connsiteY83" fmla="*/ 915811 h 1701800"/>
                  <a:gd name="connsiteX84" fmla="*/ 723900 w 4061177"/>
                  <a:gd name="connsiteY84" fmla="*/ 915811 h 1701800"/>
                  <a:gd name="connsiteX85" fmla="*/ 723900 w 4061177"/>
                  <a:gd name="connsiteY85" fmla="*/ 891822 h 1701800"/>
                  <a:gd name="connsiteX86" fmla="*/ 697089 w 4061177"/>
                  <a:gd name="connsiteY86" fmla="*/ 891822 h 1701800"/>
                  <a:gd name="connsiteX87" fmla="*/ 697089 w 4061177"/>
                  <a:gd name="connsiteY87" fmla="*/ 877711 h 1701800"/>
                  <a:gd name="connsiteX88" fmla="*/ 678744 w 4061177"/>
                  <a:gd name="connsiteY88" fmla="*/ 877711 h 1701800"/>
                  <a:gd name="connsiteX89" fmla="*/ 678744 w 4061177"/>
                  <a:gd name="connsiteY89" fmla="*/ 835378 h 1701800"/>
                  <a:gd name="connsiteX90" fmla="*/ 632177 w 4061177"/>
                  <a:gd name="connsiteY90" fmla="*/ 835378 h 1701800"/>
                  <a:gd name="connsiteX91" fmla="*/ 632177 w 4061177"/>
                  <a:gd name="connsiteY91" fmla="*/ 805744 h 1701800"/>
                  <a:gd name="connsiteX92" fmla="*/ 605366 w 4061177"/>
                  <a:gd name="connsiteY92" fmla="*/ 805744 h 1701800"/>
                  <a:gd name="connsiteX93" fmla="*/ 605366 w 4061177"/>
                  <a:gd name="connsiteY93" fmla="*/ 790222 h 1701800"/>
                  <a:gd name="connsiteX94" fmla="*/ 561622 w 4061177"/>
                  <a:gd name="connsiteY94" fmla="*/ 790222 h 1701800"/>
                  <a:gd name="connsiteX95" fmla="*/ 561622 w 4061177"/>
                  <a:gd name="connsiteY95" fmla="*/ 736600 h 1701800"/>
                  <a:gd name="connsiteX96" fmla="*/ 523522 w 4061177"/>
                  <a:gd name="connsiteY96" fmla="*/ 736600 h 1701800"/>
                  <a:gd name="connsiteX97" fmla="*/ 523522 w 4061177"/>
                  <a:gd name="connsiteY97" fmla="*/ 712611 h 1701800"/>
                  <a:gd name="connsiteX98" fmla="*/ 499533 w 4061177"/>
                  <a:gd name="connsiteY98" fmla="*/ 712611 h 1701800"/>
                  <a:gd name="connsiteX99" fmla="*/ 499533 w 4061177"/>
                  <a:gd name="connsiteY99" fmla="*/ 688622 h 1701800"/>
                  <a:gd name="connsiteX100" fmla="*/ 486833 w 4061177"/>
                  <a:gd name="connsiteY100" fmla="*/ 688622 h 1701800"/>
                  <a:gd name="connsiteX101" fmla="*/ 486833 w 4061177"/>
                  <a:gd name="connsiteY101" fmla="*/ 654755 h 1701800"/>
                  <a:gd name="connsiteX102" fmla="*/ 468489 w 4061177"/>
                  <a:gd name="connsiteY102" fmla="*/ 654755 h 1701800"/>
                  <a:gd name="connsiteX103" fmla="*/ 468489 w 4061177"/>
                  <a:gd name="connsiteY103" fmla="*/ 623711 h 1701800"/>
                  <a:gd name="connsiteX104" fmla="*/ 452966 w 4061177"/>
                  <a:gd name="connsiteY104" fmla="*/ 623711 h 1701800"/>
                  <a:gd name="connsiteX105" fmla="*/ 452966 w 4061177"/>
                  <a:gd name="connsiteY105" fmla="*/ 581378 h 1701800"/>
                  <a:gd name="connsiteX106" fmla="*/ 431800 w 4061177"/>
                  <a:gd name="connsiteY106" fmla="*/ 581378 h 1701800"/>
                  <a:gd name="connsiteX107" fmla="*/ 431800 w 4061177"/>
                  <a:gd name="connsiteY107" fmla="*/ 547511 h 1701800"/>
                  <a:gd name="connsiteX108" fmla="*/ 419100 w 4061177"/>
                  <a:gd name="connsiteY108" fmla="*/ 547511 h 1701800"/>
                  <a:gd name="connsiteX109" fmla="*/ 419100 w 4061177"/>
                  <a:gd name="connsiteY109" fmla="*/ 523522 h 1701800"/>
                  <a:gd name="connsiteX110" fmla="*/ 397933 w 4061177"/>
                  <a:gd name="connsiteY110" fmla="*/ 523522 h 1701800"/>
                  <a:gd name="connsiteX111" fmla="*/ 397933 w 4061177"/>
                  <a:gd name="connsiteY111" fmla="*/ 484011 h 1701800"/>
                  <a:gd name="connsiteX112" fmla="*/ 386644 w 4061177"/>
                  <a:gd name="connsiteY112" fmla="*/ 484011 h 1701800"/>
                  <a:gd name="connsiteX113" fmla="*/ 386644 w 4061177"/>
                  <a:gd name="connsiteY113" fmla="*/ 471311 h 1701800"/>
                  <a:gd name="connsiteX114" fmla="*/ 361244 w 4061177"/>
                  <a:gd name="connsiteY114" fmla="*/ 471311 h 1701800"/>
                  <a:gd name="connsiteX115" fmla="*/ 361244 w 4061177"/>
                  <a:gd name="connsiteY115" fmla="*/ 431800 h 1701800"/>
                  <a:gd name="connsiteX116" fmla="*/ 340077 w 4061177"/>
                  <a:gd name="connsiteY116" fmla="*/ 431800 h 1701800"/>
                  <a:gd name="connsiteX117" fmla="*/ 340077 w 4061177"/>
                  <a:gd name="connsiteY117" fmla="*/ 409222 h 1701800"/>
                  <a:gd name="connsiteX118" fmla="*/ 307622 w 4061177"/>
                  <a:gd name="connsiteY118" fmla="*/ 409222 h 1701800"/>
                  <a:gd name="connsiteX119" fmla="*/ 307622 w 4061177"/>
                  <a:gd name="connsiteY119" fmla="*/ 373944 h 1701800"/>
                  <a:gd name="connsiteX120" fmla="*/ 290689 w 4061177"/>
                  <a:gd name="connsiteY120" fmla="*/ 373944 h 1701800"/>
                  <a:gd name="connsiteX121" fmla="*/ 290689 w 4061177"/>
                  <a:gd name="connsiteY121" fmla="*/ 340078 h 1701800"/>
                  <a:gd name="connsiteX122" fmla="*/ 276577 w 4061177"/>
                  <a:gd name="connsiteY122" fmla="*/ 340078 h 1701800"/>
                  <a:gd name="connsiteX123" fmla="*/ 276577 w 4061177"/>
                  <a:gd name="connsiteY123" fmla="*/ 327378 h 1701800"/>
                  <a:gd name="connsiteX124" fmla="*/ 261055 w 4061177"/>
                  <a:gd name="connsiteY124" fmla="*/ 327378 h 1701800"/>
                  <a:gd name="connsiteX125" fmla="*/ 261055 w 4061177"/>
                  <a:gd name="connsiteY125" fmla="*/ 311855 h 1701800"/>
                  <a:gd name="connsiteX126" fmla="*/ 246944 w 4061177"/>
                  <a:gd name="connsiteY126" fmla="*/ 311855 h 1701800"/>
                  <a:gd name="connsiteX127" fmla="*/ 246944 w 4061177"/>
                  <a:gd name="connsiteY127" fmla="*/ 286455 h 1701800"/>
                  <a:gd name="connsiteX128" fmla="*/ 220133 w 4061177"/>
                  <a:gd name="connsiteY128" fmla="*/ 286455 h 1701800"/>
                  <a:gd name="connsiteX129" fmla="*/ 220133 w 4061177"/>
                  <a:gd name="connsiteY129" fmla="*/ 249767 h 1701800"/>
                  <a:gd name="connsiteX130" fmla="*/ 193322 w 4061177"/>
                  <a:gd name="connsiteY130" fmla="*/ 249767 h 1701800"/>
                  <a:gd name="connsiteX131" fmla="*/ 193322 w 4061177"/>
                  <a:gd name="connsiteY131" fmla="*/ 228600 h 1701800"/>
                  <a:gd name="connsiteX132" fmla="*/ 172155 w 4061177"/>
                  <a:gd name="connsiteY132" fmla="*/ 228600 h 1701800"/>
                  <a:gd name="connsiteX133" fmla="*/ 172155 w 4061177"/>
                  <a:gd name="connsiteY133" fmla="*/ 201789 h 1701800"/>
                  <a:gd name="connsiteX134" fmla="*/ 145344 w 4061177"/>
                  <a:gd name="connsiteY134" fmla="*/ 201789 h 1701800"/>
                  <a:gd name="connsiteX135" fmla="*/ 145344 w 4061177"/>
                  <a:gd name="connsiteY135" fmla="*/ 170744 h 1701800"/>
                  <a:gd name="connsiteX136" fmla="*/ 132644 w 4061177"/>
                  <a:gd name="connsiteY136" fmla="*/ 170744 h 1701800"/>
                  <a:gd name="connsiteX137" fmla="*/ 132644 w 4061177"/>
                  <a:gd name="connsiteY137" fmla="*/ 97367 h 1701800"/>
                  <a:gd name="connsiteX138" fmla="*/ 111477 w 4061177"/>
                  <a:gd name="connsiteY138" fmla="*/ 97367 h 1701800"/>
                  <a:gd name="connsiteX139" fmla="*/ 111477 w 4061177"/>
                  <a:gd name="connsiteY139" fmla="*/ 74789 h 1701800"/>
                  <a:gd name="connsiteX140" fmla="*/ 70555 w 4061177"/>
                  <a:gd name="connsiteY140" fmla="*/ 74789 h 1701800"/>
                  <a:gd name="connsiteX141" fmla="*/ 70555 w 4061177"/>
                  <a:gd name="connsiteY141" fmla="*/ 50800 h 1701800"/>
                  <a:gd name="connsiteX142" fmla="*/ 62089 w 4061177"/>
                  <a:gd name="connsiteY142" fmla="*/ 50800 h 1701800"/>
                  <a:gd name="connsiteX143" fmla="*/ 62089 w 4061177"/>
                  <a:gd name="connsiteY143" fmla="*/ 31044 h 1701800"/>
                  <a:gd name="connsiteX144" fmla="*/ 46566 w 4061177"/>
                  <a:gd name="connsiteY144" fmla="*/ 31044 h 1701800"/>
                  <a:gd name="connsiteX145" fmla="*/ 46566 w 4061177"/>
                  <a:gd name="connsiteY145" fmla="*/ 0 h 1701800"/>
                  <a:gd name="connsiteX146" fmla="*/ 0 w 4061177"/>
                  <a:gd name="connsiteY146"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4061177" h="1701800">
                    <a:moveTo>
                      <a:pt x="4061177" y="1701800"/>
                    </a:moveTo>
                    <a:lnTo>
                      <a:pt x="4061177" y="1593144"/>
                    </a:lnTo>
                    <a:lnTo>
                      <a:pt x="3060700" y="1593144"/>
                    </a:lnTo>
                    <a:lnTo>
                      <a:pt x="3060700" y="1584678"/>
                    </a:lnTo>
                    <a:lnTo>
                      <a:pt x="2777066" y="1584678"/>
                    </a:lnTo>
                    <a:lnTo>
                      <a:pt x="2777066" y="1570567"/>
                    </a:lnTo>
                    <a:lnTo>
                      <a:pt x="2654300" y="1570567"/>
                    </a:lnTo>
                    <a:lnTo>
                      <a:pt x="2654300" y="1559278"/>
                    </a:lnTo>
                    <a:lnTo>
                      <a:pt x="2538589" y="1559278"/>
                    </a:lnTo>
                    <a:lnTo>
                      <a:pt x="2538589" y="1539522"/>
                    </a:lnTo>
                    <a:lnTo>
                      <a:pt x="2528711" y="1539522"/>
                    </a:lnTo>
                    <a:lnTo>
                      <a:pt x="2528711" y="1522589"/>
                    </a:lnTo>
                    <a:lnTo>
                      <a:pt x="2453922" y="1522589"/>
                    </a:lnTo>
                    <a:lnTo>
                      <a:pt x="2453922" y="1512711"/>
                    </a:lnTo>
                    <a:lnTo>
                      <a:pt x="2405944" y="1512711"/>
                    </a:lnTo>
                    <a:lnTo>
                      <a:pt x="2405944" y="1492955"/>
                    </a:lnTo>
                    <a:lnTo>
                      <a:pt x="2300111" y="1492955"/>
                    </a:lnTo>
                    <a:lnTo>
                      <a:pt x="2300111" y="1485900"/>
                    </a:lnTo>
                    <a:lnTo>
                      <a:pt x="2136422" y="1485900"/>
                    </a:lnTo>
                    <a:lnTo>
                      <a:pt x="2136422" y="1460500"/>
                    </a:lnTo>
                    <a:lnTo>
                      <a:pt x="2094089" y="1460500"/>
                    </a:lnTo>
                    <a:lnTo>
                      <a:pt x="2094089" y="1449211"/>
                    </a:lnTo>
                    <a:lnTo>
                      <a:pt x="2070100" y="1449211"/>
                    </a:lnTo>
                    <a:lnTo>
                      <a:pt x="2070100" y="1437922"/>
                    </a:lnTo>
                    <a:lnTo>
                      <a:pt x="2020711" y="1437922"/>
                    </a:lnTo>
                    <a:lnTo>
                      <a:pt x="2020711" y="1420989"/>
                    </a:lnTo>
                    <a:lnTo>
                      <a:pt x="1941689" y="1420989"/>
                    </a:lnTo>
                    <a:lnTo>
                      <a:pt x="1941689" y="1401233"/>
                    </a:lnTo>
                    <a:lnTo>
                      <a:pt x="1900766" y="1401233"/>
                    </a:lnTo>
                    <a:lnTo>
                      <a:pt x="1900766" y="1389944"/>
                    </a:lnTo>
                    <a:lnTo>
                      <a:pt x="1844322" y="1389944"/>
                    </a:lnTo>
                    <a:lnTo>
                      <a:pt x="1844322" y="1378655"/>
                    </a:lnTo>
                    <a:lnTo>
                      <a:pt x="1785055" y="1378655"/>
                    </a:lnTo>
                    <a:lnTo>
                      <a:pt x="1785055" y="1367367"/>
                    </a:lnTo>
                    <a:lnTo>
                      <a:pt x="1741311" y="1367367"/>
                    </a:lnTo>
                    <a:lnTo>
                      <a:pt x="1741311" y="1354667"/>
                    </a:lnTo>
                    <a:lnTo>
                      <a:pt x="1684866" y="1354667"/>
                    </a:lnTo>
                    <a:lnTo>
                      <a:pt x="1684866" y="1346200"/>
                    </a:lnTo>
                    <a:lnTo>
                      <a:pt x="1651000" y="1346200"/>
                    </a:lnTo>
                    <a:lnTo>
                      <a:pt x="1651000" y="1333500"/>
                    </a:lnTo>
                    <a:lnTo>
                      <a:pt x="1615722" y="1333500"/>
                    </a:lnTo>
                    <a:lnTo>
                      <a:pt x="1615722" y="1317978"/>
                    </a:lnTo>
                    <a:lnTo>
                      <a:pt x="1542344" y="1317978"/>
                    </a:lnTo>
                    <a:lnTo>
                      <a:pt x="1542344" y="1303867"/>
                    </a:lnTo>
                    <a:lnTo>
                      <a:pt x="1474611" y="1303867"/>
                    </a:lnTo>
                    <a:lnTo>
                      <a:pt x="1474611" y="1288344"/>
                    </a:lnTo>
                    <a:lnTo>
                      <a:pt x="1447800" y="1288344"/>
                    </a:lnTo>
                    <a:lnTo>
                      <a:pt x="1447800" y="1277055"/>
                    </a:lnTo>
                    <a:lnTo>
                      <a:pt x="1398411" y="1277055"/>
                    </a:lnTo>
                    <a:lnTo>
                      <a:pt x="1398411" y="1253067"/>
                    </a:lnTo>
                    <a:lnTo>
                      <a:pt x="1329266" y="1253067"/>
                    </a:lnTo>
                    <a:lnTo>
                      <a:pt x="1329266" y="1241778"/>
                    </a:lnTo>
                    <a:lnTo>
                      <a:pt x="1310922" y="1241778"/>
                    </a:lnTo>
                    <a:lnTo>
                      <a:pt x="1310922" y="1224844"/>
                    </a:lnTo>
                    <a:lnTo>
                      <a:pt x="1255889" y="1224844"/>
                    </a:lnTo>
                    <a:lnTo>
                      <a:pt x="1255889" y="1212144"/>
                    </a:lnTo>
                    <a:lnTo>
                      <a:pt x="1199444" y="1212144"/>
                    </a:lnTo>
                    <a:lnTo>
                      <a:pt x="1199444" y="1186744"/>
                    </a:lnTo>
                    <a:lnTo>
                      <a:pt x="1157111" y="1186744"/>
                    </a:lnTo>
                    <a:lnTo>
                      <a:pt x="1157111" y="1165578"/>
                    </a:lnTo>
                    <a:lnTo>
                      <a:pt x="1123244" y="1165578"/>
                    </a:lnTo>
                    <a:lnTo>
                      <a:pt x="1123244" y="1151467"/>
                    </a:lnTo>
                    <a:lnTo>
                      <a:pt x="1078089" y="1151467"/>
                    </a:lnTo>
                    <a:lnTo>
                      <a:pt x="1078089" y="1120422"/>
                    </a:lnTo>
                    <a:lnTo>
                      <a:pt x="1052689" y="1120422"/>
                    </a:lnTo>
                    <a:lnTo>
                      <a:pt x="1052689" y="1110544"/>
                    </a:lnTo>
                    <a:lnTo>
                      <a:pt x="1034344" y="1110544"/>
                    </a:lnTo>
                    <a:lnTo>
                      <a:pt x="1034344" y="1090789"/>
                    </a:lnTo>
                    <a:lnTo>
                      <a:pt x="972255" y="1090789"/>
                    </a:lnTo>
                    <a:lnTo>
                      <a:pt x="972255" y="1062567"/>
                    </a:lnTo>
                    <a:lnTo>
                      <a:pt x="938389" y="1062567"/>
                    </a:lnTo>
                    <a:lnTo>
                      <a:pt x="938389" y="1054100"/>
                    </a:lnTo>
                    <a:lnTo>
                      <a:pt x="891822" y="1054100"/>
                    </a:lnTo>
                    <a:lnTo>
                      <a:pt x="891822" y="1030111"/>
                    </a:lnTo>
                    <a:lnTo>
                      <a:pt x="867833" y="1030111"/>
                    </a:lnTo>
                    <a:lnTo>
                      <a:pt x="867833" y="1018822"/>
                    </a:lnTo>
                    <a:lnTo>
                      <a:pt x="852311" y="1018822"/>
                    </a:lnTo>
                    <a:lnTo>
                      <a:pt x="852311" y="1001889"/>
                    </a:lnTo>
                    <a:lnTo>
                      <a:pt x="808566" y="1001889"/>
                    </a:lnTo>
                    <a:lnTo>
                      <a:pt x="808566" y="966611"/>
                    </a:lnTo>
                    <a:lnTo>
                      <a:pt x="778933" y="966611"/>
                    </a:lnTo>
                    <a:lnTo>
                      <a:pt x="778933" y="955322"/>
                    </a:lnTo>
                    <a:lnTo>
                      <a:pt x="750711" y="955322"/>
                    </a:lnTo>
                    <a:lnTo>
                      <a:pt x="750711" y="915811"/>
                    </a:lnTo>
                    <a:lnTo>
                      <a:pt x="723900" y="915811"/>
                    </a:lnTo>
                    <a:lnTo>
                      <a:pt x="723900" y="891822"/>
                    </a:lnTo>
                    <a:lnTo>
                      <a:pt x="697089" y="891822"/>
                    </a:lnTo>
                    <a:lnTo>
                      <a:pt x="697089" y="877711"/>
                    </a:lnTo>
                    <a:lnTo>
                      <a:pt x="678744" y="877711"/>
                    </a:lnTo>
                    <a:lnTo>
                      <a:pt x="678744" y="835378"/>
                    </a:lnTo>
                    <a:lnTo>
                      <a:pt x="632177" y="835378"/>
                    </a:lnTo>
                    <a:lnTo>
                      <a:pt x="632177" y="805744"/>
                    </a:lnTo>
                    <a:lnTo>
                      <a:pt x="605366" y="805744"/>
                    </a:lnTo>
                    <a:lnTo>
                      <a:pt x="605366" y="790222"/>
                    </a:lnTo>
                    <a:lnTo>
                      <a:pt x="561622" y="790222"/>
                    </a:lnTo>
                    <a:lnTo>
                      <a:pt x="561622" y="736600"/>
                    </a:lnTo>
                    <a:lnTo>
                      <a:pt x="523522" y="736600"/>
                    </a:lnTo>
                    <a:lnTo>
                      <a:pt x="523522" y="712611"/>
                    </a:lnTo>
                    <a:lnTo>
                      <a:pt x="499533" y="712611"/>
                    </a:lnTo>
                    <a:lnTo>
                      <a:pt x="499533" y="688622"/>
                    </a:lnTo>
                    <a:lnTo>
                      <a:pt x="486833" y="688622"/>
                    </a:lnTo>
                    <a:lnTo>
                      <a:pt x="486833" y="654755"/>
                    </a:lnTo>
                    <a:lnTo>
                      <a:pt x="468489" y="654755"/>
                    </a:lnTo>
                    <a:lnTo>
                      <a:pt x="468489" y="623711"/>
                    </a:lnTo>
                    <a:lnTo>
                      <a:pt x="452966" y="623711"/>
                    </a:lnTo>
                    <a:lnTo>
                      <a:pt x="452966" y="581378"/>
                    </a:lnTo>
                    <a:lnTo>
                      <a:pt x="431800" y="581378"/>
                    </a:lnTo>
                    <a:lnTo>
                      <a:pt x="431800" y="547511"/>
                    </a:lnTo>
                    <a:lnTo>
                      <a:pt x="419100" y="547511"/>
                    </a:lnTo>
                    <a:lnTo>
                      <a:pt x="419100" y="523522"/>
                    </a:lnTo>
                    <a:lnTo>
                      <a:pt x="397933" y="523522"/>
                    </a:lnTo>
                    <a:lnTo>
                      <a:pt x="397933" y="484011"/>
                    </a:lnTo>
                    <a:lnTo>
                      <a:pt x="386644" y="484011"/>
                    </a:lnTo>
                    <a:lnTo>
                      <a:pt x="386644" y="471311"/>
                    </a:lnTo>
                    <a:lnTo>
                      <a:pt x="361244" y="471311"/>
                    </a:lnTo>
                    <a:lnTo>
                      <a:pt x="361244" y="431800"/>
                    </a:lnTo>
                    <a:lnTo>
                      <a:pt x="340077" y="431800"/>
                    </a:lnTo>
                    <a:lnTo>
                      <a:pt x="340077" y="409222"/>
                    </a:lnTo>
                    <a:lnTo>
                      <a:pt x="307622" y="409222"/>
                    </a:lnTo>
                    <a:lnTo>
                      <a:pt x="307622" y="373944"/>
                    </a:lnTo>
                    <a:lnTo>
                      <a:pt x="290689" y="373944"/>
                    </a:lnTo>
                    <a:lnTo>
                      <a:pt x="290689" y="340078"/>
                    </a:lnTo>
                    <a:lnTo>
                      <a:pt x="276577" y="340078"/>
                    </a:lnTo>
                    <a:lnTo>
                      <a:pt x="276577" y="327378"/>
                    </a:lnTo>
                    <a:lnTo>
                      <a:pt x="261055" y="327378"/>
                    </a:lnTo>
                    <a:lnTo>
                      <a:pt x="261055" y="311855"/>
                    </a:lnTo>
                    <a:lnTo>
                      <a:pt x="246944" y="311855"/>
                    </a:lnTo>
                    <a:lnTo>
                      <a:pt x="246944" y="286455"/>
                    </a:lnTo>
                    <a:lnTo>
                      <a:pt x="220133" y="286455"/>
                    </a:lnTo>
                    <a:lnTo>
                      <a:pt x="220133" y="249767"/>
                    </a:lnTo>
                    <a:lnTo>
                      <a:pt x="193322" y="249767"/>
                    </a:lnTo>
                    <a:lnTo>
                      <a:pt x="193322" y="228600"/>
                    </a:lnTo>
                    <a:lnTo>
                      <a:pt x="172155" y="228600"/>
                    </a:lnTo>
                    <a:lnTo>
                      <a:pt x="172155" y="201789"/>
                    </a:lnTo>
                    <a:lnTo>
                      <a:pt x="145344" y="201789"/>
                    </a:lnTo>
                    <a:lnTo>
                      <a:pt x="145344" y="170744"/>
                    </a:lnTo>
                    <a:lnTo>
                      <a:pt x="132644" y="170744"/>
                    </a:lnTo>
                    <a:lnTo>
                      <a:pt x="132644" y="97367"/>
                    </a:lnTo>
                    <a:lnTo>
                      <a:pt x="111477" y="97367"/>
                    </a:lnTo>
                    <a:lnTo>
                      <a:pt x="111477" y="74789"/>
                    </a:lnTo>
                    <a:lnTo>
                      <a:pt x="70555" y="74789"/>
                    </a:lnTo>
                    <a:lnTo>
                      <a:pt x="70555" y="50800"/>
                    </a:lnTo>
                    <a:lnTo>
                      <a:pt x="62089" y="50800"/>
                    </a:lnTo>
                    <a:lnTo>
                      <a:pt x="62089" y="31044"/>
                    </a:lnTo>
                    <a:lnTo>
                      <a:pt x="46566" y="31044"/>
                    </a:lnTo>
                    <a:lnTo>
                      <a:pt x="4656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9" name="Freeform: Shape 138">
                <a:extLst>
                  <a:ext uri="{FF2B5EF4-FFF2-40B4-BE49-F238E27FC236}">
                    <a16:creationId xmlns:a16="http://schemas.microsoft.com/office/drawing/2014/main" id="{212E5525-4DD3-43B2-A8E9-E4D55EEFDBDA}"/>
                  </a:ext>
                </a:extLst>
              </p:cNvPr>
              <p:cNvSpPr/>
              <p:nvPr/>
            </p:nvSpPr>
            <p:spPr bwMode="auto">
              <a:xfrm>
                <a:off x="1401233" y="1605844"/>
                <a:ext cx="881945" cy="1337734"/>
              </a:xfrm>
              <a:custGeom>
                <a:avLst/>
                <a:gdLst>
                  <a:gd name="connsiteX0" fmla="*/ 881945 w 881945"/>
                  <a:gd name="connsiteY0" fmla="*/ 1337734 h 1337734"/>
                  <a:gd name="connsiteX1" fmla="*/ 881945 w 881945"/>
                  <a:gd name="connsiteY1" fmla="*/ 1274234 h 1337734"/>
                  <a:gd name="connsiteX2" fmla="*/ 862189 w 881945"/>
                  <a:gd name="connsiteY2" fmla="*/ 1274234 h 1337734"/>
                  <a:gd name="connsiteX3" fmla="*/ 862189 w 881945"/>
                  <a:gd name="connsiteY3" fmla="*/ 1231900 h 1337734"/>
                  <a:gd name="connsiteX4" fmla="*/ 849489 w 881945"/>
                  <a:gd name="connsiteY4" fmla="*/ 1231900 h 1337734"/>
                  <a:gd name="connsiteX5" fmla="*/ 849489 w 881945"/>
                  <a:gd name="connsiteY5" fmla="*/ 1213556 h 1337734"/>
                  <a:gd name="connsiteX6" fmla="*/ 832556 w 881945"/>
                  <a:gd name="connsiteY6" fmla="*/ 1213556 h 1337734"/>
                  <a:gd name="connsiteX7" fmla="*/ 832556 w 881945"/>
                  <a:gd name="connsiteY7" fmla="*/ 1182512 h 1337734"/>
                  <a:gd name="connsiteX8" fmla="*/ 815623 w 881945"/>
                  <a:gd name="connsiteY8" fmla="*/ 1182512 h 1337734"/>
                  <a:gd name="connsiteX9" fmla="*/ 815623 w 881945"/>
                  <a:gd name="connsiteY9" fmla="*/ 1162756 h 1337734"/>
                  <a:gd name="connsiteX10" fmla="*/ 787400 w 881945"/>
                  <a:gd name="connsiteY10" fmla="*/ 1162756 h 1337734"/>
                  <a:gd name="connsiteX11" fmla="*/ 787400 w 881945"/>
                  <a:gd name="connsiteY11" fmla="*/ 1109134 h 1337734"/>
                  <a:gd name="connsiteX12" fmla="*/ 762000 w 881945"/>
                  <a:gd name="connsiteY12" fmla="*/ 1109134 h 1337734"/>
                  <a:gd name="connsiteX13" fmla="*/ 762000 w 881945"/>
                  <a:gd name="connsiteY13" fmla="*/ 1089378 h 1337734"/>
                  <a:gd name="connsiteX14" fmla="*/ 749300 w 881945"/>
                  <a:gd name="connsiteY14" fmla="*/ 1089378 h 1337734"/>
                  <a:gd name="connsiteX15" fmla="*/ 749300 w 881945"/>
                  <a:gd name="connsiteY15" fmla="*/ 1052689 h 1337734"/>
                  <a:gd name="connsiteX16" fmla="*/ 729545 w 881945"/>
                  <a:gd name="connsiteY16" fmla="*/ 1052689 h 1337734"/>
                  <a:gd name="connsiteX17" fmla="*/ 729545 w 881945"/>
                  <a:gd name="connsiteY17" fmla="*/ 1045634 h 1337734"/>
                  <a:gd name="connsiteX18" fmla="*/ 712611 w 881945"/>
                  <a:gd name="connsiteY18" fmla="*/ 1045634 h 1337734"/>
                  <a:gd name="connsiteX19" fmla="*/ 712611 w 881945"/>
                  <a:gd name="connsiteY19" fmla="*/ 987778 h 1337734"/>
                  <a:gd name="connsiteX20" fmla="*/ 697089 w 881945"/>
                  <a:gd name="connsiteY20" fmla="*/ 987778 h 1337734"/>
                  <a:gd name="connsiteX21" fmla="*/ 697089 w 881945"/>
                  <a:gd name="connsiteY21" fmla="*/ 962378 h 1337734"/>
                  <a:gd name="connsiteX22" fmla="*/ 677334 w 881945"/>
                  <a:gd name="connsiteY22" fmla="*/ 962378 h 1337734"/>
                  <a:gd name="connsiteX23" fmla="*/ 677334 w 881945"/>
                  <a:gd name="connsiteY23" fmla="*/ 889000 h 1337734"/>
                  <a:gd name="connsiteX24" fmla="*/ 657578 w 881945"/>
                  <a:gd name="connsiteY24" fmla="*/ 889000 h 1337734"/>
                  <a:gd name="connsiteX25" fmla="*/ 657578 w 881945"/>
                  <a:gd name="connsiteY25" fmla="*/ 870656 h 1337734"/>
                  <a:gd name="connsiteX26" fmla="*/ 639234 w 881945"/>
                  <a:gd name="connsiteY26" fmla="*/ 870656 h 1337734"/>
                  <a:gd name="connsiteX27" fmla="*/ 639234 w 881945"/>
                  <a:gd name="connsiteY27" fmla="*/ 828323 h 1337734"/>
                  <a:gd name="connsiteX28" fmla="*/ 615245 w 881945"/>
                  <a:gd name="connsiteY28" fmla="*/ 828323 h 1337734"/>
                  <a:gd name="connsiteX29" fmla="*/ 615245 w 881945"/>
                  <a:gd name="connsiteY29" fmla="*/ 798689 h 1337734"/>
                  <a:gd name="connsiteX30" fmla="*/ 592667 w 881945"/>
                  <a:gd name="connsiteY30" fmla="*/ 798689 h 1337734"/>
                  <a:gd name="connsiteX31" fmla="*/ 592667 w 881945"/>
                  <a:gd name="connsiteY31" fmla="*/ 787400 h 1337734"/>
                  <a:gd name="connsiteX32" fmla="*/ 578556 w 881945"/>
                  <a:gd name="connsiteY32" fmla="*/ 787400 h 1337734"/>
                  <a:gd name="connsiteX33" fmla="*/ 578556 w 881945"/>
                  <a:gd name="connsiteY33" fmla="*/ 773289 h 1337734"/>
                  <a:gd name="connsiteX34" fmla="*/ 564445 w 881945"/>
                  <a:gd name="connsiteY34" fmla="*/ 773289 h 1337734"/>
                  <a:gd name="connsiteX35" fmla="*/ 564445 w 881945"/>
                  <a:gd name="connsiteY35" fmla="*/ 736600 h 1337734"/>
                  <a:gd name="connsiteX36" fmla="*/ 550334 w 881945"/>
                  <a:gd name="connsiteY36" fmla="*/ 736600 h 1337734"/>
                  <a:gd name="connsiteX37" fmla="*/ 550334 w 881945"/>
                  <a:gd name="connsiteY37" fmla="*/ 718256 h 1337734"/>
                  <a:gd name="connsiteX38" fmla="*/ 530578 w 881945"/>
                  <a:gd name="connsiteY38" fmla="*/ 718256 h 1337734"/>
                  <a:gd name="connsiteX39" fmla="*/ 530578 w 881945"/>
                  <a:gd name="connsiteY39" fmla="*/ 682978 h 1337734"/>
                  <a:gd name="connsiteX40" fmla="*/ 520700 w 881945"/>
                  <a:gd name="connsiteY40" fmla="*/ 682978 h 1337734"/>
                  <a:gd name="connsiteX41" fmla="*/ 520700 w 881945"/>
                  <a:gd name="connsiteY41" fmla="*/ 629356 h 1337734"/>
                  <a:gd name="connsiteX42" fmla="*/ 510823 w 881945"/>
                  <a:gd name="connsiteY42" fmla="*/ 629356 h 1337734"/>
                  <a:gd name="connsiteX43" fmla="*/ 510823 w 881945"/>
                  <a:gd name="connsiteY43" fmla="*/ 606778 h 1337734"/>
                  <a:gd name="connsiteX44" fmla="*/ 486834 w 881945"/>
                  <a:gd name="connsiteY44" fmla="*/ 606778 h 1337734"/>
                  <a:gd name="connsiteX45" fmla="*/ 486834 w 881945"/>
                  <a:gd name="connsiteY45" fmla="*/ 563034 h 1337734"/>
                  <a:gd name="connsiteX46" fmla="*/ 450145 w 881945"/>
                  <a:gd name="connsiteY46" fmla="*/ 563034 h 1337734"/>
                  <a:gd name="connsiteX47" fmla="*/ 450145 w 881945"/>
                  <a:gd name="connsiteY47" fmla="*/ 509412 h 1337734"/>
                  <a:gd name="connsiteX48" fmla="*/ 423334 w 881945"/>
                  <a:gd name="connsiteY48" fmla="*/ 509412 h 1337734"/>
                  <a:gd name="connsiteX49" fmla="*/ 423334 w 881945"/>
                  <a:gd name="connsiteY49" fmla="*/ 448734 h 1337734"/>
                  <a:gd name="connsiteX50" fmla="*/ 388056 w 881945"/>
                  <a:gd name="connsiteY50" fmla="*/ 448734 h 1337734"/>
                  <a:gd name="connsiteX51" fmla="*/ 388056 w 881945"/>
                  <a:gd name="connsiteY51" fmla="*/ 412045 h 1337734"/>
                  <a:gd name="connsiteX52" fmla="*/ 351367 w 881945"/>
                  <a:gd name="connsiteY52" fmla="*/ 412045 h 1337734"/>
                  <a:gd name="connsiteX53" fmla="*/ 351367 w 881945"/>
                  <a:gd name="connsiteY53" fmla="*/ 351367 h 1337734"/>
                  <a:gd name="connsiteX54" fmla="*/ 310445 w 881945"/>
                  <a:gd name="connsiteY54" fmla="*/ 351367 h 1337734"/>
                  <a:gd name="connsiteX55" fmla="*/ 310445 w 881945"/>
                  <a:gd name="connsiteY55" fmla="*/ 299156 h 1337734"/>
                  <a:gd name="connsiteX56" fmla="*/ 292100 w 881945"/>
                  <a:gd name="connsiteY56" fmla="*/ 299156 h 1337734"/>
                  <a:gd name="connsiteX57" fmla="*/ 292100 w 881945"/>
                  <a:gd name="connsiteY57" fmla="*/ 283634 h 1337734"/>
                  <a:gd name="connsiteX58" fmla="*/ 256823 w 881945"/>
                  <a:gd name="connsiteY58" fmla="*/ 283634 h 1337734"/>
                  <a:gd name="connsiteX59" fmla="*/ 256823 w 881945"/>
                  <a:gd name="connsiteY59" fmla="*/ 255412 h 1337734"/>
                  <a:gd name="connsiteX60" fmla="*/ 239889 w 881945"/>
                  <a:gd name="connsiteY60" fmla="*/ 255412 h 1337734"/>
                  <a:gd name="connsiteX61" fmla="*/ 239889 w 881945"/>
                  <a:gd name="connsiteY61" fmla="*/ 220134 h 1337734"/>
                  <a:gd name="connsiteX62" fmla="*/ 230011 w 881945"/>
                  <a:gd name="connsiteY62" fmla="*/ 220134 h 1337734"/>
                  <a:gd name="connsiteX63" fmla="*/ 230011 w 881945"/>
                  <a:gd name="connsiteY63" fmla="*/ 198967 h 1337734"/>
                  <a:gd name="connsiteX64" fmla="*/ 207434 w 881945"/>
                  <a:gd name="connsiteY64" fmla="*/ 198967 h 1337734"/>
                  <a:gd name="connsiteX65" fmla="*/ 207434 w 881945"/>
                  <a:gd name="connsiteY65" fmla="*/ 180623 h 1337734"/>
                  <a:gd name="connsiteX66" fmla="*/ 186267 w 881945"/>
                  <a:gd name="connsiteY66" fmla="*/ 180623 h 1337734"/>
                  <a:gd name="connsiteX67" fmla="*/ 186267 w 881945"/>
                  <a:gd name="connsiteY67" fmla="*/ 152400 h 1337734"/>
                  <a:gd name="connsiteX68" fmla="*/ 166511 w 881945"/>
                  <a:gd name="connsiteY68" fmla="*/ 152400 h 1337734"/>
                  <a:gd name="connsiteX69" fmla="*/ 166511 w 881945"/>
                  <a:gd name="connsiteY69" fmla="*/ 131234 h 1337734"/>
                  <a:gd name="connsiteX70" fmla="*/ 153811 w 881945"/>
                  <a:gd name="connsiteY70" fmla="*/ 131234 h 1337734"/>
                  <a:gd name="connsiteX71" fmla="*/ 153811 w 881945"/>
                  <a:gd name="connsiteY71" fmla="*/ 108656 h 1337734"/>
                  <a:gd name="connsiteX72" fmla="*/ 143933 w 881945"/>
                  <a:gd name="connsiteY72" fmla="*/ 98778 h 1337734"/>
                  <a:gd name="connsiteX73" fmla="*/ 131234 w 881945"/>
                  <a:gd name="connsiteY73" fmla="*/ 86079 h 1337734"/>
                  <a:gd name="connsiteX74" fmla="*/ 117122 w 881945"/>
                  <a:gd name="connsiteY74" fmla="*/ 71967 h 1337734"/>
                  <a:gd name="connsiteX75" fmla="*/ 101600 w 881945"/>
                  <a:gd name="connsiteY75" fmla="*/ 56445 h 1337734"/>
                  <a:gd name="connsiteX76" fmla="*/ 81845 w 881945"/>
                  <a:gd name="connsiteY76" fmla="*/ 56445 h 1337734"/>
                  <a:gd name="connsiteX77" fmla="*/ 81845 w 881945"/>
                  <a:gd name="connsiteY77" fmla="*/ 35278 h 1337734"/>
                  <a:gd name="connsiteX78" fmla="*/ 63500 w 881945"/>
                  <a:gd name="connsiteY78" fmla="*/ 35278 h 1337734"/>
                  <a:gd name="connsiteX79" fmla="*/ 63500 w 881945"/>
                  <a:gd name="connsiteY79" fmla="*/ 19756 h 1337734"/>
                  <a:gd name="connsiteX80" fmla="*/ 35278 w 881945"/>
                  <a:gd name="connsiteY80" fmla="*/ 19756 h 1337734"/>
                  <a:gd name="connsiteX81" fmla="*/ 35278 w 881945"/>
                  <a:gd name="connsiteY81" fmla="*/ 0 h 1337734"/>
                  <a:gd name="connsiteX82" fmla="*/ 0 w 881945"/>
                  <a:gd name="connsiteY82" fmla="*/ 0 h 133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81945" h="1337734">
                    <a:moveTo>
                      <a:pt x="881945" y="1337734"/>
                    </a:moveTo>
                    <a:lnTo>
                      <a:pt x="881945" y="1274234"/>
                    </a:lnTo>
                    <a:lnTo>
                      <a:pt x="862189" y="1274234"/>
                    </a:lnTo>
                    <a:lnTo>
                      <a:pt x="862189" y="1231900"/>
                    </a:lnTo>
                    <a:lnTo>
                      <a:pt x="849489" y="1231900"/>
                    </a:lnTo>
                    <a:lnTo>
                      <a:pt x="849489" y="1213556"/>
                    </a:lnTo>
                    <a:lnTo>
                      <a:pt x="832556" y="1213556"/>
                    </a:lnTo>
                    <a:lnTo>
                      <a:pt x="832556" y="1182512"/>
                    </a:lnTo>
                    <a:lnTo>
                      <a:pt x="815623" y="1182512"/>
                    </a:lnTo>
                    <a:lnTo>
                      <a:pt x="815623" y="1162756"/>
                    </a:lnTo>
                    <a:lnTo>
                      <a:pt x="787400" y="1162756"/>
                    </a:lnTo>
                    <a:lnTo>
                      <a:pt x="787400" y="1109134"/>
                    </a:lnTo>
                    <a:lnTo>
                      <a:pt x="762000" y="1109134"/>
                    </a:lnTo>
                    <a:lnTo>
                      <a:pt x="762000" y="1089378"/>
                    </a:lnTo>
                    <a:lnTo>
                      <a:pt x="749300" y="1089378"/>
                    </a:lnTo>
                    <a:lnTo>
                      <a:pt x="749300" y="1052689"/>
                    </a:lnTo>
                    <a:lnTo>
                      <a:pt x="729545" y="1052689"/>
                    </a:lnTo>
                    <a:lnTo>
                      <a:pt x="729545" y="1045634"/>
                    </a:lnTo>
                    <a:lnTo>
                      <a:pt x="712611" y="1045634"/>
                    </a:lnTo>
                    <a:lnTo>
                      <a:pt x="712611" y="987778"/>
                    </a:lnTo>
                    <a:lnTo>
                      <a:pt x="697089" y="987778"/>
                    </a:lnTo>
                    <a:lnTo>
                      <a:pt x="697089" y="962378"/>
                    </a:lnTo>
                    <a:lnTo>
                      <a:pt x="677334" y="962378"/>
                    </a:lnTo>
                    <a:lnTo>
                      <a:pt x="677334" y="889000"/>
                    </a:lnTo>
                    <a:lnTo>
                      <a:pt x="657578" y="889000"/>
                    </a:lnTo>
                    <a:lnTo>
                      <a:pt x="657578" y="870656"/>
                    </a:lnTo>
                    <a:lnTo>
                      <a:pt x="639234" y="870656"/>
                    </a:lnTo>
                    <a:lnTo>
                      <a:pt x="639234" y="828323"/>
                    </a:lnTo>
                    <a:lnTo>
                      <a:pt x="615245" y="828323"/>
                    </a:lnTo>
                    <a:lnTo>
                      <a:pt x="615245" y="798689"/>
                    </a:lnTo>
                    <a:lnTo>
                      <a:pt x="592667" y="798689"/>
                    </a:lnTo>
                    <a:lnTo>
                      <a:pt x="592667" y="787400"/>
                    </a:lnTo>
                    <a:lnTo>
                      <a:pt x="578556" y="787400"/>
                    </a:lnTo>
                    <a:lnTo>
                      <a:pt x="578556" y="773289"/>
                    </a:lnTo>
                    <a:lnTo>
                      <a:pt x="564445" y="773289"/>
                    </a:lnTo>
                    <a:lnTo>
                      <a:pt x="564445" y="736600"/>
                    </a:lnTo>
                    <a:lnTo>
                      <a:pt x="550334" y="736600"/>
                    </a:lnTo>
                    <a:lnTo>
                      <a:pt x="550334" y="718256"/>
                    </a:lnTo>
                    <a:lnTo>
                      <a:pt x="530578" y="718256"/>
                    </a:lnTo>
                    <a:lnTo>
                      <a:pt x="530578" y="682978"/>
                    </a:lnTo>
                    <a:lnTo>
                      <a:pt x="520700" y="682978"/>
                    </a:lnTo>
                    <a:lnTo>
                      <a:pt x="520700" y="629356"/>
                    </a:lnTo>
                    <a:lnTo>
                      <a:pt x="510823" y="629356"/>
                    </a:lnTo>
                    <a:lnTo>
                      <a:pt x="510823" y="606778"/>
                    </a:lnTo>
                    <a:lnTo>
                      <a:pt x="486834" y="606778"/>
                    </a:lnTo>
                    <a:lnTo>
                      <a:pt x="486834" y="563034"/>
                    </a:lnTo>
                    <a:lnTo>
                      <a:pt x="450145" y="563034"/>
                    </a:lnTo>
                    <a:lnTo>
                      <a:pt x="450145" y="509412"/>
                    </a:lnTo>
                    <a:lnTo>
                      <a:pt x="423334" y="509412"/>
                    </a:lnTo>
                    <a:lnTo>
                      <a:pt x="423334" y="448734"/>
                    </a:lnTo>
                    <a:lnTo>
                      <a:pt x="388056" y="448734"/>
                    </a:lnTo>
                    <a:lnTo>
                      <a:pt x="388056" y="412045"/>
                    </a:lnTo>
                    <a:lnTo>
                      <a:pt x="351367" y="412045"/>
                    </a:lnTo>
                    <a:lnTo>
                      <a:pt x="351367" y="351367"/>
                    </a:lnTo>
                    <a:lnTo>
                      <a:pt x="310445" y="351367"/>
                    </a:lnTo>
                    <a:lnTo>
                      <a:pt x="310445" y="299156"/>
                    </a:lnTo>
                    <a:lnTo>
                      <a:pt x="292100" y="299156"/>
                    </a:lnTo>
                    <a:lnTo>
                      <a:pt x="292100" y="283634"/>
                    </a:lnTo>
                    <a:lnTo>
                      <a:pt x="256823" y="283634"/>
                    </a:lnTo>
                    <a:lnTo>
                      <a:pt x="256823" y="255412"/>
                    </a:lnTo>
                    <a:lnTo>
                      <a:pt x="239889" y="255412"/>
                    </a:lnTo>
                    <a:lnTo>
                      <a:pt x="239889" y="220134"/>
                    </a:lnTo>
                    <a:lnTo>
                      <a:pt x="230011" y="220134"/>
                    </a:lnTo>
                    <a:lnTo>
                      <a:pt x="230011" y="198967"/>
                    </a:lnTo>
                    <a:lnTo>
                      <a:pt x="207434" y="198967"/>
                    </a:lnTo>
                    <a:lnTo>
                      <a:pt x="207434" y="180623"/>
                    </a:lnTo>
                    <a:lnTo>
                      <a:pt x="186267" y="180623"/>
                    </a:lnTo>
                    <a:lnTo>
                      <a:pt x="186267" y="152400"/>
                    </a:lnTo>
                    <a:lnTo>
                      <a:pt x="166511" y="152400"/>
                    </a:lnTo>
                    <a:lnTo>
                      <a:pt x="166511" y="131234"/>
                    </a:lnTo>
                    <a:lnTo>
                      <a:pt x="153811" y="131234"/>
                    </a:lnTo>
                    <a:lnTo>
                      <a:pt x="153811" y="108656"/>
                    </a:lnTo>
                    <a:lnTo>
                      <a:pt x="143933" y="98778"/>
                    </a:lnTo>
                    <a:lnTo>
                      <a:pt x="131234" y="86079"/>
                    </a:lnTo>
                    <a:lnTo>
                      <a:pt x="117122" y="71967"/>
                    </a:lnTo>
                    <a:lnTo>
                      <a:pt x="101600" y="56445"/>
                    </a:lnTo>
                    <a:lnTo>
                      <a:pt x="81845" y="56445"/>
                    </a:lnTo>
                    <a:lnTo>
                      <a:pt x="81845" y="35278"/>
                    </a:lnTo>
                    <a:lnTo>
                      <a:pt x="63500" y="35278"/>
                    </a:lnTo>
                    <a:lnTo>
                      <a:pt x="63500" y="19756"/>
                    </a:lnTo>
                    <a:lnTo>
                      <a:pt x="35278" y="19756"/>
                    </a:lnTo>
                    <a:lnTo>
                      <a:pt x="35278"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57" name="Group 56">
              <a:extLst>
                <a:ext uri="{FF2B5EF4-FFF2-40B4-BE49-F238E27FC236}">
                  <a16:creationId xmlns:a16="http://schemas.microsoft.com/office/drawing/2014/main" id="{D6A13C5B-E815-4DEE-BEBA-2BB10FD65E38}"/>
                </a:ext>
              </a:extLst>
            </p:cNvPr>
            <p:cNvGrpSpPr/>
            <p:nvPr/>
          </p:nvGrpSpPr>
          <p:grpSpPr>
            <a:xfrm>
              <a:off x="1368779" y="1564217"/>
              <a:ext cx="5016501" cy="3112911"/>
              <a:chOff x="1368779" y="1564217"/>
              <a:chExt cx="5016501" cy="3112911"/>
            </a:xfrm>
          </p:grpSpPr>
          <p:sp>
            <p:nvSpPr>
              <p:cNvPr id="60" name="Oval 59">
                <a:extLst>
                  <a:ext uri="{FF2B5EF4-FFF2-40B4-BE49-F238E27FC236}">
                    <a16:creationId xmlns:a16="http://schemas.microsoft.com/office/drawing/2014/main" id="{29DC105F-C735-4D83-9F8B-F7D90D82EC78}"/>
                  </a:ext>
                </a:extLst>
              </p:cNvPr>
              <p:cNvSpPr/>
              <p:nvPr/>
            </p:nvSpPr>
            <p:spPr bwMode="auto">
              <a:xfrm>
                <a:off x="1423812" y="162277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1" name="Group 60">
                <a:extLst>
                  <a:ext uri="{FF2B5EF4-FFF2-40B4-BE49-F238E27FC236}">
                    <a16:creationId xmlns:a16="http://schemas.microsoft.com/office/drawing/2014/main" id="{83E365D8-34A4-4C40-8485-1E5DF387405C}"/>
                  </a:ext>
                </a:extLst>
              </p:cNvPr>
              <p:cNvGrpSpPr/>
              <p:nvPr/>
            </p:nvGrpSpPr>
            <p:grpSpPr>
              <a:xfrm>
                <a:off x="1368779" y="1564217"/>
                <a:ext cx="5016501" cy="3112911"/>
                <a:chOff x="1368779" y="1564217"/>
                <a:chExt cx="5016501" cy="3112911"/>
              </a:xfrm>
            </p:grpSpPr>
            <p:sp>
              <p:nvSpPr>
                <p:cNvPr id="62" name="Oval 61">
                  <a:extLst>
                    <a:ext uri="{FF2B5EF4-FFF2-40B4-BE49-F238E27FC236}">
                      <a16:creationId xmlns:a16="http://schemas.microsoft.com/office/drawing/2014/main" id="{615E56D8-AC76-4E0B-808D-330C8D61DB3A}"/>
                    </a:ext>
                  </a:extLst>
                </p:cNvPr>
                <p:cNvSpPr/>
                <p:nvPr/>
              </p:nvSpPr>
              <p:spPr bwMode="auto">
                <a:xfrm>
                  <a:off x="1368779" y="15642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3" name="Group 62">
                  <a:extLst>
                    <a:ext uri="{FF2B5EF4-FFF2-40B4-BE49-F238E27FC236}">
                      <a16:creationId xmlns:a16="http://schemas.microsoft.com/office/drawing/2014/main" id="{EBCFA7F1-411D-4613-AEC2-25FA4EAD8C79}"/>
                    </a:ext>
                  </a:extLst>
                </p:cNvPr>
                <p:cNvGrpSpPr/>
                <p:nvPr/>
              </p:nvGrpSpPr>
              <p:grpSpPr>
                <a:xfrm>
                  <a:off x="1495779" y="1680633"/>
                  <a:ext cx="4889501" cy="2996495"/>
                  <a:chOff x="1495779" y="1680633"/>
                  <a:chExt cx="4889501" cy="2996495"/>
                </a:xfrm>
              </p:grpSpPr>
              <p:sp>
                <p:nvSpPr>
                  <p:cNvPr id="64" name="Oval 63">
                    <a:extLst>
                      <a:ext uri="{FF2B5EF4-FFF2-40B4-BE49-F238E27FC236}">
                        <a16:creationId xmlns:a16="http://schemas.microsoft.com/office/drawing/2014/main" id="{A7F2AED8-C6B7-47E8-99C1-9260EC9B848E}"/>
                      </a:ext>
                    </a:extLst>
                  </p:cNvPr>
                  <p:cNvSpPr/>
                  <p:nvPr/>
                </p:nvSpPr>
                <p:spPr bwMode="auto">
                  <a:xfrm>
                    <a:off x="1820334" y="212795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EC1F926D-C575-407B-9363-A75710ECA511}"/>
                      </a:ext>
                    </a:extLst>
                  </p:cNvPr>
                  <p:cNvSpPr/>
                  <p:nvPr/>
                </p:nvSpPr>
                <p:spPr bwMode="auto">
                  <a:xfrm>
                    <a:off x="1746957" y="200801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D53C30F8-2B19-40FA-8F0B-73B2DCF0EF32}"/>
                      </a:ext>
                    </a:extLst>
                  </p:cNvPr>
                  <p:cNvSpPr/>
                  <p:nvPr/>
                </p:nvSpPr>
                <p:spPr bwMode="auto">
                  <a:xfrm>
                    <a:off x="1629834" y="185984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2E2A31C9-4DAE-4652-B699-09C369232B99}"/>
                      </a:ext>
                    </a:extLst>
                  </p:cNvPr>
                  <p:cNvSpPr/>
                  <p:nvPr/>
                </p:nvSpPr>
                <p:spPr bwMode="auto">
                  <a:xfrm>
                    <a:off x="1598790" y="1841499"/>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7BDD3E5F-5E3F-4CAE-9A79-9249BD5C5106}"/>
                      </a:ext>
                    </a:extLst>
                  </p:cNvPr>
                  <p:cNvSpPr/>
                  <p:nvPr/>
                </p:nvSpPr>
                <p:spPr bwMode="auto">
                  <a:xfrm>
                    <a:off x="1588912" y="1790699"/>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8A207DE8-E4C4-4429-A5EA-20B448A0E547}"/>
                      </a:ext>
                    </a:extLst>
                  </p:cNvPr>
                  <p:cNvSpPr/>
                  <p:nvPr/>
                </p:nvSpPr>
                <p:spPr bwMode="auto">
                  <a:xfrm>
                    <a:off x="1539523" y="173707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FBEF40EA-7CEC-4A55-91C5-D8C03A3A22E7}"/>
                      </a:ext>
                    </a:extLst>
                  </p:cNvPr>
                  <p:cNvSpPr/>
                  <p:nvPr/>
                </p:nvSpPr>
                <p:spPr bwMode="auto">
                  <a:xfrm>
                    <a:off x="1495779" y="1680633"/>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1" name="Group 70">
                    <a:extLst>
                      <a:ext uri="{FF2B5EF4-FFF2-40B4-BE49-F238E27FC236}">
                        <a16:creationId xmlns:a16="http://schemas.microsoft.com/office/drawing/2014/main" id="{5D57E076-4AB6-44FB-8D44-03821283EF77}"/>
                      </a:ext>
                    </a:extLst>
                  </p:cNvPr>
                  <p:cNvGrpSpPr/>
                  <p:nvPr/>
                </p:nvGrpSpPr>
                <p:grpSpPr>
                  <a:xfrm>
                    <a:off x="1945924" y="2354440"/>
                    <a:ext cx="4439356" cy="2322688"/>
                    <a:chOff x="1945924" y="2354440"/>
                    <a:chExt cx="4439356" cy="2322688"/>
                  </a:xfrm>
                </p:grpSpPr>
                <p:sp>
                  <p:nvSpPr>
                    <p:cNvPr id="72" name="Oval 71">
                      <a:extLst>
                        <a:ext uri="{FF2B5EF4-FFF2-40B4-BE49-F238E27FC236}">
                          <a16:creationId xmlns:a16="http://schemas.microsoft.com/office/drawing/2014/main" id="{350B164C-60AD-41AA-A8B5-71704CA933AB}"/>
                        </a:ext>
                      </a:extLst>
                    </p:cNvPr>
                    <p:cNvSpPr/>
                    <p:nvPr/>
                  </p:nvSpPr>
                  <p:spPr bwMode="auto">
                    <a:xfrm>
                      <a:off x="1945924" y="2354440"/>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DFB1DD0-13B5-4DAA-9D8C-6C44E3CB40C9}"/>
                        </a:ext>
                      </a:extLst>
                    </p:cNvPr>
                    <p:cNvSpPr/>
                    <p:nvPr/>
                  </p:nvSpPr>
                  <p:spPr bwMode="auto">
                    <a:xfrm>
                      <a:off x="1992490" y="2429229"/>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51A30EE7-BDE7-4464-887E-74C15DCFE12D}"/>
                        </a:ext>
                      </a:extLst>
                    </p:cNvPr>
                    <p:cNvSpPr/>
                    <p:nvPr/>
                  </p:nvSpPr>
                  <p:spPr bwMode="auto">
                    <a:xfrm>
                      <a:off x="2054579" y="254917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7A8AA398-7FC2-4EE2-8EB1-C993341CF77D}"/>
                        </a:ext>
                      </a:extLst>
                    </p:cNvPr>
                    <p:cNvSpPr/>
                    <p:nvPr/>
                  </p:nvSpPr>
                  <p:spPr bwMode="auto">
                    <a:xfrm>
                      <a:off x="2082801" y="261549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EFC55D2A-F67F-45FA-A94B-4F24F67EEB95}"/>
                        </a:ext>
                      </a:extLst>
                    </p:cNvPr>
                    <p:cNvSpPr/>
                    <p:nvPr/>
                  </p:nvSpPr>
                  <p:spPr bwMode="auto">
                    <a:xfrm>
                      <a:off x="2252134" y="28765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F33B15ED-6E35-44BE-90EF-8344F41EE15B}"/>
                        </a:ext>
                      </a:extLst>
                    </p:cNvPr>
                    <p:cNvSpPr/>
                    <p:nvPr/>
                  </p:nvSpPr>
                  <p:spPr bwMode="auto">
                    <a:xfrm>
                      <a:off x="2384779" y="307410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28D2CC37-9AA3-4D14-B554-7FFA11B17D76}"/>
                        </a:ext>
                      </a:extLst>
                    </p:cNvPr>
                    <p:cNvSpPr/>
                    <p:nvPr/>
                  </p:nvSpPr>
                  <p:spPr bwMode="auto">
                    <a:xfrm>
                      <a:off x="2494845" y="321804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B497682A-7867-4CA7-86EF-4C6C649B8611}"/>
                        </a:ext>
                      </a:extLst>
                    </p:cNvPr>
                    <p:cNvSpPr/>
                    <p:nvPr/>
                  </p:nvSpPr>
                  <p:spPr bwMode="auto">
                    <a:xfrm>
                      <a:off x="2556934" y="330976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EA428341-0C74-4734-BBA7-E039DC26167A}"/>
                        </a:ext>
                      </a:extLst>
                    </p:cNvPr>
                    <p:cNvSpPr/>
                    <p:nvPr/>
                  </p:nvSpPr>
                  <p:spPr bwMode="auto">
                    <a:xfrm>
                      <a:off x="3012723" y="386009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69BBEEC7-6FBE-4D6A-BC35-73B24BB8F778}"/>
                        </a:ext>
                      </a:extLst>
                    </p:cNvPr>
                    <p:cNvSpPr/>
                    <p:nvPr/>
                  </p:nvSpPr>
                  <p:spPr bwMode="auto">
                    <a:xfrm>
                      <a:off x="3122790" y="393629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449B2BE2-A5FA-47D2-85A9-2BB6554F8A98}"/>
                        </a:ext>
                      </a:extLst>
                    </p:cNvPr>
                    <p:cNvSpPr/>
                    <p:nvPr/>
                  </p:nvSpPr>
                  <p:spPr bwMode="auto">
                    <a:xfrm>
                      <a:off x="3433235" y="409857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A4EEF7C7-EB1C-42E6-8C87-EA303563D6E3}"/>
                        </a:ext>
                      </a:extLst>
                    </p:cNvPr>
                    <p:cNvSpPr/>
                    <p:nvPr/>
                  </p:nvSpPr>
                  <p:spPr bwMode="auto">
                    <a:xfrm>
                      <a:off x="3942646" y="425944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BC883E55-18C9-470B-B563-44531886DE8C}"/>
                        </a:ext>
                      </a:extLst>
                    </p:cNvPr>
                    <p:cNvSpPr/>
                    <p:nvPr/>
                  </p:nvSpPr>
                  <p:spPr bwMode="auto">
                    <a:xfrm>
                      <a:off x="3955346" y="426226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BB077655-257F-4205-93A3-3E5D1883C81A}"/>
                        </a:ext>
                      </a:extLst>
                    </p:cNvPr>
                    <p:cNvSpPr/>
                    <p:nvPr/>
                  </p:nvSpPr>
                  <p:spPr bwMode="auto">
                    <a:xfrm>
                      <a:off x="3959579" y="426226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C175F601-96C2-46BC-8443-BD3318E4C18C}"/>
                        </a:ext>
                      </a:extLst>
                    </p:cNvPr>
                    <p:cNvSpPr/>
                    <p:nvPr/>
                  </p:nvSpPr>
                  <p:spPr bwMode="auto">
                    <a:xfrm>
                      <a:off x="3972279" y="426226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8274F7DF-42B5-4B4A-9BCB-D71C720DAF27}"/>
                        </a:ext>
                      </a:extLst>
                    </p:cNvPr>
                    <p:cNvSpPr/>
                    <p:nvPr/>
                  </p:nvSpPr>
                  <p:spPr bwMode="auto">
                    <a:xfrm>
                      <a:off x="3982157" y="42735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50A7349E-75E0-4B84-B1D3-2B3AE2F264C7}"/>
                        </a:ext>
                      </a:extLst>
                    </p:cNvPr>
                    <p:cNvSpPr/>
                    <p:nvPr/>
                  </p:nvSpPr>
                  <p:spPr bwMode="auto">
                    <a:xfrm>
                      <a:off x="3999091" y="42735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822276A4-CE8A-4762-BC7D-C285E55D0AE6}"/>
                        </a:ext>
                      </a:extLst>
                    </p:cNvPr>
                    <p:cNvSpPr/>
                    <p:nvPr/>
                  </p:nvSpPr>
                  <p:spPr bwMode="auto">
                    <a:xfrm>
                      <a:off x="4010380" y="42735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976E2846-54AC-4424-80E1-3AC7CD3527E0}"/>
                        </a:ext>
                      </a:extLst>
                    </p:cNvPr>
                    <p:cNvSpPr/>
                    <p:nvPr/>
                  </p:nvSpPr>
                  <p:spPr bwMode="auto">
                    <a:xfrm>
                      <a:off x="4028724" y="427214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5E321A5A-C69E-4639-B745-E3A1F2ACC67A}"/>
                        </a:ext>
                      </a:extLst>
                    </p:cNvPr>
                    <p:cNvSpPr/>
                    <p:nvPr/>
                  </p:nvSpPr>
                  <p:spPr bwMode="auto">
                    <a:xfrm>
                      <a:off x="4038602" y="427778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21C12D57-28E7-4DF1-8E53-A7E63C1A3443}"/>
                        </a:ext>
                      </a:extLst>
                    </p:cNvPr>
                    <p:cNvSpPr/>
                    <p:nvPr/>
                  </p:nvSpPr>
                  <p:spPr bwMode="auto">
                    <a:xfrm>
                      <a:off x="4073880" y="4294718"/>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251482E3-A1CB-400B-A4A2-05CBD9081B24}"/>
                        </a:ext>
                      </a:extLst>
                    </p:cNvPr>
                    <p:cNvSpPr/>
                    <p:nvPr/>
                  </p:nvSpPr>
                  <p:spPr bwMode="auto">
                    <a:xfrm>
                      <a:off x="4087991" y="430177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34072AA3-2F8A-4A14-9738-2D5FB8693184}"/>
                        </a:ext>
                      </a:extLst>
                    </p:cNvPr>
                    <p:cNvSpPr/>
                    <p:nvPr/>
                  </p:nvSpPr>
                  <p:spPr bwMode="auto">
                    <a:xfrm>
                      <a:off x="4096458" y="430177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682711D7-04BA-4927-AB85-FFBF8BC16A7B}"/>
                        </a:ext>
                      </a:extLst>
                    </p:cNvPr>
                    <p:cNvSpPr/>
                    <p:nvPr/>
                  </p:nvSpPr>
                  <p:spPr bwMode="auto">
                    <a:xfrm>
                      <a:off x="4127502" y="431588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8840ACA2-D846-4BA9-9370-07E3281F6E77}"/>
                        </a:ext>
                      </a:extLst>
                    </p:cNvPr>
                    <p:cNvSpPr/>
                    <p:nvPr/>
                  </p:nvSpPr>
                  <p:spPr bwMode="auto">
                    <a:xfrm>
                      <a:off x="4138791" y="43116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734D4A8F-2798-4BDA-A9DE-A1F32377D905}"/>
                        </a:ext>
                      </a:extLst>
                    </p:cNvPr>
                    <p:cNvSpPr/>
                    <p:nvPr/>
                  </p:nvSpPr>
                  <p:spPr bwMode="auto">
                    <a:xfrm>
                      <a:off x="4114802" y="43031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2585BE15-12AC-4520-AECF-88B2C41837BB}"/>
                        </a:ext>
                      </a:extLst>
                    </p:cNvPr>
                    <p:cNvSpPr/>
                    <p:nvPr/>
                  </p:nvSpPr>
                  <p:spPr bwMode="auto">
                    <a:xfrm>
                      <a:off x="4179714" y="43158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F9CB9A4C-F597-4566-A1E8-1F11421B9095}"/>
                        </a:ext>
                      </a:extLst>
                    </p:cNvPr>
                    <p:cNvSpPr/>
                    <p:nvPr/>
                  </p:nvSpPr>
                  <p:spPr bwMode="auto">
                    <a:xfrm>
                      <a:off x="4192414" y="43158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B1224265-1487-4456-959C-E0729A18D44B}"/>
                        </a:ext>
                      </a:extLst>
                    </p:cNvPr>
                    <p:cNvSpPr/>
                    <p:nvPr/>
                  </p:nvSpPr>
                  <p:spPr bwMode="auto">
                    <a:xfrm>
                      <a:off x="4196647" y="43158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E21BB451-785F-489C-9CE4-0DBC4388566F}"/>
                        </a:ext>
                      </a:extLst>
                    </p:cNvPr>
                    <p:cNvSpPr/>
                    <p:nvPr/>
                  </p:nvSpPr>
                  <p:spPr bwMode="auto">
                    <a:xfrm>
                      <a:off x="4231925" y="43158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F74702FD-0DA4-45D0-B012-3D1629D89FA0}"/>
                        </a:ext>
                      </a:extLst>
                    </p:cNvPr>
                    <p:cNvSpPr/>
                    <p:nvPr/>
                  </p:nvSpPr>
                  <p:spPr bwMode="auto">
                    <a:xfrm>
                      <a:off x="4244625" y="431588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294DD1A8-32AB-4672-86E0-46737D415D3A}"/>
                        </a:ext>
                      </a:extLst>
                    </p:cNvPr>
                    <p:cNvSpPr/>
                    <p:nvPr/>
                  </p:nvSpPr>
                  <p:spPr bwMode="auto">
                    <a:xfrm>
                      <a:off x="4255914" y="4331408"/>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CB3EB142-3B70-4B38-82B0-7C541D02F131}"/>
                        </a:ext>
                      </a:extLst>
                    </p:cNvPr>
                    <p:cNvSpPr/>
                    <p:nvPr/>
                  </p:nvSpPr>
                  <p:spPr bwMode="auto">
                    <a:xfrm>
                      <a:off x="4279903" y="43370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9DF7AB3C-4A2E-469B-8761-74512D0C8432}"/>
                        </a:ext>
                      </a:extLst>
                    </p:cNvPr>
                    <p:cNvSpPr/>
                    <p:nvPr/>
                  </p:nvSpPr>
                  <p:spPr bwMode="auto">
                    <a:xfrm>
                      <a:off x="4286959" y="433705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4544B707-4B31-4C45-8A4E-976C751D8348}"/>
                        </a:ext>
                      </a:extLst>
                    </p:cNvPr>
                    <p:cNvSpPr/>
                    <p:nvPr/>
                  </p:nvSpPr>
                  <p:spPr bwMode="auto">
                    <a:xfrm>
                      <a:off x="4295425" y="434834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05342A51-D700-47FE-BCB4-C0DD327CD8B6}"/>
                        </a:ext>
                      </a:extLst>
                    </p:cNvPr>
                    <p:cNvSpPr/>
                    <p:nvPr/>
                  </p:nvSpPr>
                  <p:spPr bwMode="auto">
                    <a:xfrm>
                      <a:off x="4308125" y="435539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3E9F19D0-CD17-4371-8F27-A0663368FB04}"/>
                        </a:ext>
                      </a:extLst>
                    </p:cNvPr>
                    <p:cNvSpPr/>
                    <p:nvPr/>
                  </p:nvSpPr>
                  <p:spPr bwMode="auto">
                    <a:xfrm>
                      <a:off x="4327880" y="435398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D891CEF9-F731-4814-A6A9-5839747146FA}"/>
                        </a:ext>
                      </a:extLst>
                    </p:cNvPr>
                    <p:cNvSpPr/>
                    <p:nvPr/>
                  </p:nvSpPr>
                  <p:spPr bwMode="auto">
                    <a:xfrm>
                      <a:off x="4350457" y="4370918"/>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15F0E4BB-EA35-4E1D-BB63-A3185F2CA809}"/>
                        </a:ext>
                      </a:extLst>
                    </p:cNvPr>
                    <p:cNvSpPr/>
                    <p:nvPr/>
                  </p:nvSpPr>
                  <p:spPr bwMode="auto">
                    <a:xfrm>
                      <a:off x="4402669" y="4382206"/>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E43681A4-445A-46B9-A970-E5DC440A4FCA}"/>
                        </a:ext>
                      </a:extLst>
                    </p:cNvPr>
                    <p:cNvSpPr/>
                    <p:nvPr/>
                  </p:nvSpPr>
                  <p:spPr bwMode="auto">
                    <a:xfrm>
                      <a:off x="4481691" y="438785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EC2703EB-C47A-4746-815C-FCBB81642C0E}"/>
                        </a:ext>
                      </a:extLst>
                    </p:cNvPr>
                    <p:cNvSpPr/>
                    <p:nvPr/>
                  </p:nvSpPr>
                  <p:spPr bwMode="auto">
                    <a:xfrm>
                      <a:off x="4516969" y="4387851"/>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15BB72C0-D835-489A-B0E0-57CCFDC6AC53}"/>
                        </a:ext>
                      </a:extLst>
                    </p:cNvPr>
                    <p:cNvSpPr/>
                    <p:nvPr/>
                  </p:nvSpPr>
                  <p:spPr bwMode="auto">
                    <a:xfrm>
                      <a:off x="4579058" y="4403373"/>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C995BA7B-E61F-473A-B474-6E3F32ADBF78}"/>
                        </a:ext>
                      </a:extLst>
                    </p:cNvPr>
                    <p:cNvSpPr/>
                    <p:nvPr/>
                  </p:nvSpPr>
                  <p:spPr bwMode="auto">
                    <a:xfrm>
                      <a:off x="4618569" y="4403373"/>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BE3EFEF3-CFC2-41CA-80AE-B06037E8D844}"/>
                        </a:ext>
                      </a:extLst>
                    </p:cNvPr>
                    <p:cNvSpPr/>
                    <p:nvPr/>
                  </p:nvSpPr>
                  <p:spPr bwMode="auto">
                    <a:xfrm>
                      <a:off x="4635502" y="4403373"/>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14DD8DFA-4E4D-486F-AABE-A1743C6359E2}"/>
                        </a:ext>
                      </a:extLst>
                    </p:cNvPr>
                    <p:cNvSpPr/>
                    <p:nvPr/>
                  </p:nvSpPr>
                  <p:spPr bwMode="auto">
                    <a:xfrm>
                      <a:off x="4670780" y="4418895"/>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F1FE4D7D-40DB-4D4E-A286-B310E9766BDE}"/>
                        </a:ext>
                      </a:extLst>
                    </p:cNvPr>
                    <p:cNvSpPr/>
                    <p:nvPr/>
                  </p:nvSpPr>
                  <p:spPr bwMode="auto">
                    <a:xfrm>
                      <a:off x="4745569" y="444006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9AE9D136-3565-448E-8B82-6BFCE0379461}"/>
                        </a:ext>
                      </a:extLst>
                    </p:cNvPr>
                    <p:cNvSpPr/>
                    <p:nvPr/>
                  </p:nvSpPr>
                  <p:spPr bwMode="auto">
                    <a:xfrm>
                      <a:off x="4754035" y="445558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A53686C5-6F2D-4AF1-8BF7-4C7ECC616E93}"/>
                        </a:ext>
                      </a:extLst>
                    </p:cNvPr>
                    <p:cNvSpPr/>
                    <p:nvPr/>
                  </p:nvSpPr>
                  <p:spPr bwMode="auto">
                    <a:xfrm>
                      <a:off x="4818946" y="445558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7EBB2D2F-2893-49BF-A58B-EE05D828793B}"/>
                        </a:ext>
                      </a:extLst>
                    </p:cNvPr>
                    <p:cNvSpPr/>
                    <p:nvPr/>
                  </p:nvSpPr>
                  <p:spPr bwMode="auto">
                    <a:xfrm>
                      <a:off x="4872568" y="4473929"/>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99FB4585-1461-4057-A7AB-03461FB662AA}"/>
                        </a:ext>
                      </a:extLst>
                    </p:cNvPr>
                    <p:cNvSpPr/>
                    <p:nvPr/>
                  </p:nvSpPr>
                  <p:spPr bwMode="auto">
                    <a:xfrm>
                      <a:off x="4882446" y="4473929"/>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08DAC4AC-C1A9-4BFD-BA0B-C10D7134140E}"/>
                        </a:ext>
                      </a:extLst>
                    </p:cNvPr>
                    <p:cNvSpPr/>
                    <p:nvPr/>
                  </p:nvSpPr>
                  <p:spPr bwMode="auto">
                    <a:xfrm>
                      <a:off x="4945946" y="4468284"/>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7CB63A95-A3BD-4697-8706-9D6C5484CF95}"/>
                        </a:ext>
                      </a:extLst>
                    </p:cNvPr>
                    <p:cNvSpPr/>
                    <p:nvPr/>
                  </p:nvSpPr>
                  <p:spPr bwMode="auto">
                    <a:xfrm>
                      <a:off x="5009446" y="4466873"/>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5A8CC5E6-52F9-495A-9D75-A9E1D4E53ADF}"/>
                        </a:ext>
                      </a:extLst>
                    </p:cNvPr>
                    <p:cNvSpPr/>
                    <p:nvPr/>
                  </p:nvSpPr>
                  <p:spPr bwMode="auto">
                    <a:xfrm>
                      <a:off x="5096935" y="44979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A2E24A65-0A36-4ADA-AC23-0E8D89519BB5}"/>
                        </a:ext>
                      </a:extLst>
                    </p:cNvPr>
                    <p:cNvSpPr/>
                    <p:nvPr/>
                  </p:nvSpPr>
                  <p:spPr bwMode="auto">
                    <a:xfrm>
                      <a:off x="5317068"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B9A63F82-86DC-43AC-8703-F12CA8823181}"/>
                        </a:ext>
                      </a:extLst>
                    </p:cNvPr>
                    <p:cNvSpPr/>
                    <p:nvPr/>
                  </p:nvSpPr>
                  <p:spPr bwMode="auto">
                    <a:xfrm>
                      <a:off x="5359402"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5730B3C5-428A-4540-9768-C04618D434BF}"/>
                        </a:ext>
                      </a:extLst>
                    </p:cNvPr>
                    <p:cNvSpPr/>
                    <p:nvPr/>
                  </p:nvSpPr>
                  <p:spPr bwMode="auto">
                    <a:xfrm>
                      <a:off x="5403146"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032EFE7C-87AB-45EB-995F-D34E88047E93}"/>
                        </a:ext>
                      </a:extLst>
                    </p:cNvPr>
                    <p:cNvSpPr/>
                    <p:nvPr/>
                  </p:nvSpPr>
                  <p:spPr bwMode="auto">
                    <a:xfrm>
                      <a:off x="5472291"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F9C38E49-3BBE-42B1-844E-67BC0CFF2A38}"/>
                        </a:ext>
                      </a:extLst>
                    </p:cNvPr>
                    <p:cNvSpPr/>
                    <p:nvPr/>
                  </p:nvSpPr>
                  <p:spPr bwMode="auto">
                    <a:xfrm>
                      <a:off x="5501924"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549FC759-5FB4-4C63-8A0B-23CFB0CFEB88}"/>
                        </a:ext>
                      </a:extLst>
                    </p:cNvPr>
                    <p:cNvSpPr/>
                    <p:nvPr/>
                  </p:nvSpPr>
                  <p:spPr bwMode="auto">
                    <a:xfrm>
                      <a:off x="5511801"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76DF9444-6B8C-48F8-A741-291B9171B32E}"/>
                        </a:ext>
                      </a:extLst>
                    </p:cNvPr>
                    <p:cNvSpPr/>
                    <p:nvPr/>
                  </p:nvSpPr>
                  <p:spPr bwMode="auto">
                    <a:xfrm>
                      <a:off x="5600701"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79F51B8-E205-4222-BFB2-269AC9382CE6}"/>
                        </a:ext>
                      </a:extLst>
                    </p:cNvPr>
                    <p:cNvSpPr/>
                    <p:nvPr/>
                  </p:nvSpPr>
                  <p:spPr bwMode="auto">
                    <a:xfrm>
                      <a:off x="5734758"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E36C57A8-32C4-46C9-A1A8-EF9FAA48D342}"/>
                        </a:ext>
                      </a:extLst>
                    </p:cNvPr>
                    <p:cNvSpPr/>
                    <p:nvPr/>
                  </p:nvSpPr>
                  <p:spPr bwMode="auto">
                    <a:xfrm>
                      <a:off x="5815191"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932C9386-825A-4C91-944F-EB49207D408C}"/>
                        </a:ext>
                      </a:extLst>
                    </p:cNvPr>
                    <p:cNvSpPr/>
                    <p:nvPr/>
                  </p:nvSpPr>
                  <p:spPr bwMode="auto">
                    <a:xfrm>
                      <a:off x="5851880"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52D24223-D7FC-47AE-96B9-07C3DCC76CF4}"/>
                        </a:ext>
                      </a:extLst>
                    </p:cNvPr>
                    <p:cNvSpPr/>
                    <p:nvPr/>
                  </p:nvSpPr>
                  <p:spPr bwMode="auto">
                    <a:xfrm>
                      <a:off x="5969003"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4D14B6E6-D1B5-435C-9FFE-A8648A7D9E20}"/>
                        </a:ext>
                      </a:extLst>
                    </p:cNvPr>
                    <p:cNvSpPr/>
                    <p:nvPr/>
                  </p:nvSpPr>
                  <p:spPr bwMode="auto">
                    <a:xfrm>
                      <a:off x="6074836" y="4510617"/>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FFD86558-6A56-489C-9308-75E8D7D75A33}"/>
                        </a:ext>
                      </a:extLst>
                    </p:cNvPr>
                    <p:cNvSpPr/>
                    <p:nvPr/>
                  </p:nvSpPr>
                  <p:spPr bwMode="auto">
                    <a:xfrm>
                      <a:off x="6313314" y="4605162"/>
                      <a:ext cx="71966" cy="71966"/>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sp>
          <p:nvSpPr>
            <p:cNvPr id="59" name="TextBox 58">
              <a:extLst>
                <a:ext uri="{FF2B5EF4-FFF2-40B4-BE49-F238E27FC236}">
                  <a16:creationId xmlns:a16="http://schemas.microsoft.com/office/drawing/2014/main" id="{41262F2E-1047-464A-A521-926AD15AB9AC}"/>
                </a:ext>
              </a:extLst>
            </p:cNvPr>
            <p:cNvSpPr txBox="1"/>
            <p:nvPr/>
          </p:nvSpPr>
          <p:spPr bwMode="auto">
            <a:xfrm>
              <a:off x="1163709" y="5329248"/>
              <a:ext cx="58713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304800" algn="l"/>
                  <a:tab pos="652463" algn="l"/>
                  <a:tab pos="962025" algn="l"/>
                  <a:tab pos="1262063" algn="l"/>
                  <a:tab pos="1571625" algn="l"/>
                  <a:tab pos="1878013" algn="l"/>
                  <a:tab pos="2192338" algn="l"/>
                  <a:tab pos="2505075" algn="l"/>
                  <a:tab pos="2817813" algn="l"/>
                  <a:tab pos="3125788" algn="l"/>
                  <a:tab pos="3471863" algn="l"/>
                  <a:tab pos="3771900" algn="l"/>
                  <a:tab pos="4086225" algn="l"/>
                  <a:tab pos="4398963" algn="l"/>
                  <a:tab pos="4756150" algn="l"/>
                  <a:tab pos="5057775" algn="l"/>
                  <a:tab pos="5392738" algn="l"/>
                </a:tabLst>
              </a:pPr>
              <a:r>
                <a:rPr lang="en-US" sz="1400" dirty="0">
                  <a:solidFill>
                    <a:schemeClr val="bg1"/>
                  </a:solidFill>
                  <a:latin typeface="Calibri" panose="020F0502020204030204" pitchFamily="34" charset="0"/>
                </a:rPr>
                <a:t>789	731	609	488	390	317	257	210	182	139	104	76	53	31	25	9	2	0</a:t>
              </a:r>
            </a:p>
            <a:p>
              <a:pPr>
                <a:lnSpc>
                  <a:spcPct val="100000"/>
                </a:lnSpc>
                <a:spcAft>
                  <a:spcPct val="0"/>
                </a:spcAft>
                <a:buClrTx/>
                <a:buFontTx/>
                <a:buNone/>
                <a:tabLst>
                  <a:tab pos="304800" algn="l"/>
                  <a:tab pos="652463" algn="l"/>
                  <a:tab pos="962025" algn="l"/>
                  <a:tab pos="1262063" algn="l"/>
                  <a:tab pos="1571625" algn="l"/>
                  <a:tab pos="1878013" algn="l"/>
                  <a:tab pos="2192338" algn="l"/>
                  <a:tab pos="2505075" algn="l"/>
                  <a:tab pos="2857500" algn="l"/>
                  <a:tab pos="3157538" algn="l"/>
                  <a:tab pos="3471863" algn="l"/>
                  <a:tab pos="3771900" algn="l"/>
                  <a:tab pos="4086225" algn="l"/>
                  <a:tab pos="4446588" algn="l"/>
                  <a:tab pos="4756150" algn="l"/>
                  <a:tab pos="5057775" algn="l"/>
                  <a:tab pos="5392738" algn="l"/>
                </a:tabLst>
              </a:pPr>
              <a:r>
                <a:rPr lang="en-US" sz="1400" dirty="0">
                  <a:solidFill>
                    <a:schemeClr val="bg1"/>
                  </a:solidFill>
                  <a:latin typeface="Calibri" panose="020F0502020204030204" pitchFamily="34" charset="0"/>
                </a:rPr>
                <a:t>792	699	570	435	323	231	173	137	114	80	55	29	18	13	9	3	0	0</a:t>
              </a:r>
            </a:p>
          </p:txBody>
        </p:sp>
      </p:grpSp>
      <p:sp>
        <p:nvSpPr>
          <p:cNvPr id="286" name="TextBox 285">
            <a:extLst>
              <a:ext uri="{FF2B5EF4-FFF2-40B4-BE49-F238E27FC236}">
                <a16:creationId xmlns:a16="http://schemas.microsoft.com/office/drawing/2014/main" id="{C901FF3A-621D-4F63-B276-3851B2183008}"/>
              </a:ext>
            </a:extLst>
          </p:cNvPr>
          <p:cNvSpPr txBox="1"/>
          <p:nvPr/>
        </p:nvSpPr>
        <p:spPr bwMode="auto">
          <a:xfrm>
            <a:off x="-234276" y="5113152"/>
            <a:ext cx="17132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Tree>
    <p:extLst>
      <p:ext uri="{BB962C8B-B14F-4D97-AF65-F5344CB8AC3E}">
        <p14:creationId xmlns:p14="http://schemas.microsoft.com/office/powerpoint/2010/main" val="3085846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30308E-6FE7-4165-B2BB-17CF0272AAA8}"/>
              </a:ext>
            </a:extLst>
          </p:cNvPr>
          <p:cNvSpPr>
            <a:spLocks noGrp="1"/>
          </p:cNvSpPr>
          <p:nvPr>
            <p:ph type="title"/>
          </p:nvPr>
        </p:nvSpPr>
        <p:spPr>
          <a:xfrm>
            <a:off x="609759" y="238127"/>
            <a:ext cx="11141055" cy="870583"/>
          </a:xfrm>
        </p:spPr>
        <p:txBody>
          <a:bodyPr/>
          <a:lstStyle/>
          <a:p>
            <a:r>
              <a:rPr lang="en-US" dirty="0"/>
              <a:t>CheckMate 649 Update: OS by Patient Subgroup</a:t>
            </a:r>
          </a:p>
        </p:txBody>
      </p:sp>
      <p:graphicFrame>
        <p:nvGraphicFramePr>
          <p:cNvPr id="11" name="Group 3">
            <a:extLst>
              <a:ext uri="{FF2B5EF4-FFF2-40B4-BE49-F238E27FC236}">
                <a16:creationId xmlns:a16="http://schemas.microsoft.com/office/drawing/2014/main" id="{07586AE0-CF3A-4C58-BCC9-3734C2D2AFF9}"/>
              </a:ext>
            </a:extLst>
          </p:cNvPr>
          <p:cNvGraphicFramePr>
            <a:graphicFrameLocks/>
          </p:cNvGraphicFramePr>
          <p:nvPr>
            <p:extLst>
              <p:ext uri="{D42A27DB-BD31-4B8C-83A1-F6EECF244321}">
                <p14:modId xmlns:p14="http://schemas.microsoft.com/office/powerpoint/2010/main" val="1598777302"/>
              </p:ext>
            </p:extLst>
          </p:nvPr>
        </p:nvGraphicFramePr>
        <p:xfrm>
          <a:off x="485182" y="1024969"/>
          <a:ext cx="5600781" cy="5123018"/>
        </p:xfrm>
        <a:graphic>
          <a:graphicData uri="http://schemas.openxmlformats.org/drawingml/2006/table">
            <a:tbl>
              <a:tblPr/>
              <a:tblGrid>
                <a:gridCol w="1753222">
                  <a:extLst>
                    <a:ext uri="{9D8B030D-6E8A-4147-A177-3AD203B41FA5}">
                      <a16:colId xmlns:a16="http://schemas.microsoft.com/office/drawing/2014/main" val="20000"/>
                    </a:ext>
                  </a:extLst>
                </a:gridCol>
                <a:gridCol w="599282">
                  <a:extLst>
                    <a:ext uri="{9D8B030D-6E8A-4147-A177-3AD203B41FA5}">
                      <a16:colId xmlns:a16="http://schemas.microsoft.com/office/drawing/2014/main" val="4087909120"/>
                    </a:ext>
                  </a:extLst>
                </a:gridCol>
                <a:gridCol w="1011287">
                  <a:extLst>
                    <a:ext uri="{9D8B030D-6E8A-4147-A177-3AD203B41FA5}">
                      <a16:colId xmlns:a16="http://schemas.microsoft.com/office/drawing/2014/main" val="20001"/>
                    </a:ext>
                  </a:extLst>
                </a:gridCol>
                <a:gridCol w="655465">
                  <a:extLst>
                    <a:ext uri="{9D8B030D-6E8A-4147-A177-3AD203B41FA5}">
                      <a16:colId xmlns:a16="http://schemas.microsoft.com/office/drawing/2014/main" val="427814310"/>
                    </a:ext>
                  </a:extLst>
                </a:gridCol>
                <a:gridCol w="1581525">
                  <a:extLst>
                    <a:ext uri="{9D8B030D-6E8A-4147-A177-3AD203B41FA5}">
                      <a16:colId xmlns:a16="http://schemas.microsoft.com/office/drawing/2014/main" val="3612428083"/>
                    </a:ext>
                  </a:extLst>
                </a:gridCol>
              </a:tblGrid>
              <a:tr h="27944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Median OS, Mo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Unstratified HR for Death</a:t>
                      </a:r>
                      <a:endParaRPr lang="en-US" sz="1200" dirty="0">
                        <a:solidFill>
                          <a:schemeClr val="tx1"/>
                        </a:solidFill>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446">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279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52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Age</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200" dirty="0">
                        <a:solidFill>
                          <a:schemeClr val="bg1"/>
                        </a:solidFill>
                        <a:latin typeface="Calibri" panose="020F0502020204030204" pitchFamily="34" charset="0"/>
                        <a:cs typeface="Calibri" panose="020F0502020204030204" pitchFamily="34" charset="0"/>
                      </a:endParaRPr>
                    </a:p>
                    <a:p>
                      <a:pPr algn="ctr"/>
                      <a:r>
                        <a:rPr lang="en-US" sz="1200" dirty="0">
                          <a:solidFill>
                            <a:schemeClr val="bg1"/>
                          </a:solidFill>
                          <a:latin typeface="Calibri" panose="020F0502020204030204" pitchFamily="34" charset="0"/>
                          <a:cs typeface="Calibri" panose="020F0502020204030204" pitchFamily="34" charset="0"/>
                        </a:rPr>
                        <a:t>0.80</a:t>
                      </a:r>
                    </a:p>
                    <a:p>
                      <a:pPr algn="ctr"/>
                      <a:r>
                        <a:rPr lang="en-US" sz="1200" dirty="0">
                          <a:solidFill>
                            <a:schemeClr val="bg1"/>
                          </a:solidFill>
                          <a:latin typeface="Calibri" panose="020F0502020204030204" pitchFamily="34" charset="0"/>
                          <a:cs typeface="Calibri" panose="020F0502020204030204" pitchFamily="34" charset="0"/>
                        </a:rPr>
                        <a:t>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2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Sex</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Male</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383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Region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Asia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United States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Rest of the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652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ECOG PS</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8383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Primary tumor location</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GC</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GEJC</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EAC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652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 tumor burden*</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&lt;Q3</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200" dirty="0">
                        <a:solidFill>
                          <a:schemeClr val="bg1"/>
                        </a:solidFill>
                        <a:latin typeface="Calibri" panose="020F0502020204030204" pitchFamily="34" charset="0"/>
                        <a:cs typeface="Calibri" panose="020F0502020204030204" pitchFamily="34" charset="0"/>
                      </a:endParaRPr>
                    </a:p>
                    <a:p>
                      <a:pPr algn="ctr"/>
                      <a:r>
                        <a:rPr lang="en-US" sz="1200" dirty="0">
                          <a:solidFill>
                            <a:schemeClr val="bg1"/>
                          </a:solidFill>
                          <a:latin typeface="Calibri" panose="020F0502020204030204" pitchFamily="34" charset="0"/>
                          <a:cs typeface="Calibri" panose="020F0502020204030204" pitchFamily="34" charset="0"/>
                        </a:rPr>
                        <a:t>0.78</a:t>
                      </a:r>
                    </a:p>
                    <a:p>
                      <a:pPr algn="ctr"/>
                      <a:r>
                        <a:rPr lang="en-US" sz="1200" dirty="0">
                          <a:solidFill>
                            <a:schemeClr val="bg1"/>
                          </a:solidFill>
                          <a:latin typeface="Calibri" panose="020F0502020204030204" pitchFamily="34" charset="0"/>
                          <a:cs typeface="Calibri" panose="020F0502020204030204" pitchFamily="34" charset="0"/>
                        </a:rPr>
                        <a:t>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1185270"/>
                  </a:ext>
                </a:extLst>
              </a:tr>
            </a:tbl>
          </a:graphicData>
        </a:graphic>
      </p:graphicFrame>
      <p:sp>
        <p:nvSpPr>
          <p:cNvPr id="17" name="TextBox 16">
            <a:extLst>
              <a:ext uri="{FF2B5EF4-FFF2-40B4-BE49-F238E27FC236}">
                <a16:creationId xmlns:a16="http://schemas.microsoft.com/office/drawing/2014/main" id="{6AF8B01F-A206-4FD6-B4D9-29D5F432529A}"/>
              </a:ext>
            </a:extLst>
          </p:cNvPr>
          <p:cNvSpPr txBox="1"/>
          <p:nvPr/>
        </p:nvSpPr>
        <p:spPr bwMode="auto">
          <a:xfrm>
            <a:off x="399501" y="6412230"/>
            <a:ext cx="2270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pPr>
            <a:r>
              <a:rPr lang="en-US" altLang="en-US" sz="1200" dirty="0">
                <a:solidFill>
                  <a:srgbClr val="455560"/>
                </a:solidFill>
                <a:latin typeface="Calibri" panose="020F0502020204030204" pitchFamily="34" charset="0"/>
              </a:rPr>
              <a:t>Shitara. ASCO GI 2022. Abstr 240.</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8" name="Group 3">
            <a:extLst>
              <a:ext uri="{FF2B5EF4-FFF2-40B4-BE49-F238E27FC236}">
                <a16:creationId xmlns:a16="http://schemas.microsoft.com/office/drawing/2014/main" id="{E472C5D8-3FC6-4E56-B9A2-7205F08B71EC}"/>
              </a:ext>
            </a:extLst>
          </p:cNvPr>
          <p:cNvGraphicFramePr>
            <a:graphicFrameLocks/>
          </p:cNvGraphicFramePr>
          <p:nvPr>
            <p:extLst>
              <p:ext uri="{D42A27DB-BD31-4B8C-83A1-F6EECF244321}">
                <p14:modId xmlns:p14="http://schemas.microsoft.com/office/powerpoint/2010/main" val="2648934505"/>
              </p:ext>
            </p:extLst>
          </p:nvPr>
        </p:nvGraphicFramePr>
        <p:xfrm>
          <a:off x="6137354" y="1024970"/>
          <a:ext cx="5600782" cy="5123020"/>
        </p:xfrm>
        <a:graphic>
          <a:graphicData uri="http://schemas.openxmlformats.org/drawingml/2006/table">
            <a:tbl>
              <a:tblPr/>
              <a:tblGrid>
                <a:gridCol w="1959299">
                  <a:extLst>
                    <a:ext uri="{9D8B030D-6E8A-4147-A177-3AD203B41FA5}">
                      <a16:colId xmlns:a16="http://schemas.microsoft.com/office/drawing/2014/main" val="20000"/>
                    </a:ext>
                  </a:extLst>
                </a:gridCol>
                <a:gridCol w="644308">
                  <a:extLst>
                    <a:ext uri="{9D8B030D-6E8A-4147-A177-3AD203B41FA5}">
                      <a16:colId xmlns:a16="http://schemas.microsoft.com/office/drawing/2014/main" val="4087909120"/>
                    </a:ext>
                  </a:extLst>
                </a:gridCol>
                <a:gridCol w="1103990">
                  <a:extLst>
                    <a:ext uri="{9D8B030D-6E8A-4147-A177-3AD203B41FA5}">
                      <a16:colId xmlns:a16="http://schemas.microsoft.com/office/drawing/2014/main" val="20001"/>
                    </a:ext>
                  </a:extLst>
                </a:gridCol>
                <a:gridCol w="723433">
                  <a:extLst>
                    <a:ext uri="{9D8B030D-6E8A-4147-A177-3AD203B41FA5}">
                      <a16:colId xmlns:a16="http://schemas.microsoft.com/office/drawing/2014/main" val="427814310"/>
                    </a:ext>
                  </a:extLst>
                </a:gridCol>
                <a:gridCol w="1169752">
                  <a:extLst>
                    <a:ext uri="{9D8B030D-6E8A-4147-A177-3AD203B41FA5}">
                      <a16:colId xmlns:a16="http://schemas.microsoft.com/office/drawing/2014/main" val="361242808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Median OS, Mo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Unstratified HR for Death</a:t>
                      </a:r>
                      <a:endParaRPr lang="en-US" sz="1200" dirty="0">
                        <a:solidFill>
                          <a:schemeClr val="tx1"/>
                        </a:solidFill>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676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510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PD-L1</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200" dirty="0">
                        <a:solidFill>
                          <a:schemeClr val="bg1"/>
                        </a:solidFill>
                        <a:latin typeface="Calibri" panose="020F0502020204030204" pitchFamily="34" charset="0"/>
                        <a:cs typeface="Calibri" panose="020F0502020204030204" pitchFamily="34" charset="0"/>
                      </a:endParaRPr>
                    </a:p>
                    <a:p>
                      <a:pPr algn="ctr"/>
                      <a:r>
                        <a:rPr lang="en-US" sz="1200" dirty="0">
                          <a:solidFill>
                            <a:schemeClr val="bg1"/>
                          </a:solidFill>
                          <a:latin typeface="Calibri" panose="020F0502020204030204" pitchFamily="34" charset="0"/>
                          <a:cs typeface="Calibri" panose="020F0502020204030204" pitchFamily="34" charset="0"/>
                        </a:rPr>
                        <a:t>0.84</a:t>
                      </a:r>
                    </a:p>
                    <a:p>
                      <a:pPr algn="ctr"/>
                      <a:r>
                        <a:rPr lang="en-US" sz="1200" dirty="0">
                          <a:solidFill>
                            <a:schemeClr val="bg1"/>
                          </a:solidFill>
                          <a:latin typeface="Calibri" panose="020F0502020204030204" pitchFamily="34" charset="0"/>
                          <a:cs typeface="Calibri" panose="020F0502020204030204" pitchFamily="34" charset="0"/>
                        </a:rPr>
                        <a:t>0.54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 albumin</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&lt;LLN</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10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 NLR</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&lt;4</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56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Peritoneal metastases</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510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Liver metastases</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 </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5944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MSI status</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f</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MSI-H</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717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Chemotherapy regimen</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FOLFOX</a:t>
                      </a:r>
                    </a:p>
                    <a:p>
                      <a:pPr marL="171450" marR="0" lvl="0" indent="-1714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XELOX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307605"/>
                  </a:ext>
                </a:extLst>
              </a:tr>
            </a:tbl>
          </a:graphicData>
        </a:graphic>
      </p:graphicFrame>
      <p:sp>
        <p:nvSpPr>
          <p:cNvPr id="20" name="TextBox 19">
            <a:extLst>
              <a:ext uri="{FF2B5EF4-FFF2-40B4-BE49-F238E27FC236}">
                <a16:creationId xmlns:a16="http://schemas.microsoft.com/office/drawing/2014/main" id="{D26434F8-3744-4802-B1EA-698BE11CD08C}"/>
              </a:ext>
            </a:extLst>
          </p:cNvPr>
          <p:cNvSpPr txBox="1"/>
          <p:nvPr/>
        </p:nvSpPr>
        <p:spPr bwMode="auto">
          <a:xfrm>
            <a:off x="601212" y="6216559"/>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200" dirty="0">
                <a:solidFill>
                  <a:schemeClr val="bg1"/>
                </a:solidFill>
                <a:latin typeface="Calibri" panose="020F0502020204030204" pitchFamily="34" charset="0"/>
                <a:cs typeface="Calibri" panose="020F0502020204030204" pitchFamily="34" charset="0"/>
              </a:rPr>
              <a:t>*Not available, n = 369.</a:t>
            </a:r>
            <a:r>
              <a:rPr lang="en-US" sz="1200" baseline="30000" dirty="0">
                <a:solidFill>
                  <a:schemeClr val="bg1"/>
                </a:solidFill>
                <a:latin typeface="Calibri" panose="020F0502020204030204" pitchFamily="34" charset="0"/>
                <a:cs typeface="Calibri" panose="020F0502020204030204" pitchFamily="34" charset="0"/>
              </a:rPr>
              <a:t> †</a:t>
            </a:r>
            <a:r>
              <a:rPr lang="en-US" sz="1200" dirty="0">
                <a:solidFill>
                  <a:schemeClr val="bg1"/>
                </a:solidFill>
                <a:latin typeface="Calibri" panose="020F0502020204030204" pitchFamily="34" charset="0"/>
                <a:cs typeface="Calibri" panose="020F0502020204030204" pitchFamily="34" charset="0"/>
              </a:rPr>
              <a:t>Unknown, n = 4.</a:t>
            </a:r>
            <a:r>
              <a:rPr lang="en-US" sz="1200" baseline="30000" dirty="0">
                <a:solidFill>
                  <a:schemeClr val="bg1"/>
                </a:solidFill>
                <a:latin typeface="Calibri" panose="020F0502020204030204" pitchFamily="34" charset="0"/>
                <a:cs typeface="Calibri" panose="020F0502020204030204" pitchFamily="34" charset="0"/>
              </a:rPr>
              <a:t> ‡</a:t>
            </a:r>
            <a:r>
              <a:rPr lang="en-US" sz="1200" dirty="0">
                <a:solidFill>
                  <a:schemeClr val="bg1"/>
                </a:solidFill>
                <a:latin typeface="Calibri" panose="020F0502020204030204" pitchFamily="34" charset="0"/>
                <a:cs typeface="Calibri" panose="020F0502020204030204" pitchFamily="34" charset="0"/>
              </a:rPr>
              <a:t>Not reported, n = 65.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Not available, n = 40.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Not reported, n = 49.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Invalid/not reported, n = 159.</a:t>
            </a:r>
            <a:endParaRPr lang="en-US" sz="1200" b="0" dirty="0">
              <a:solidFill>
                <a:schemeClr val="bg1"/>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68A9D8D4-2AA9-4A70-B481-2959F32F8A4C}"/>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F2895CE6-B618-479B-A66A-DC0F69223B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1" name="Rectangle 8">
              <a:extLst>
                <a:ext uri="{FF2B5EF4-FFF2-40B4-BE49-F238E27FC236}">
                  <a16:creationId xmlns:a16="http://schemas.microsoft.com/office/drawing/2014/main" id="{F3661238-EAF0-451C-A5E9-21752A23E74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3353010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28BB-0644-E444-B392-9A049FE62388}"/>
              </a:ext>
            </a:extLst>
          </p:cNvPr>
          <p:cNvSpPr>
            <a:spLocks noGrp="1"/>
          </p:cNvSpPr>
          <p:nvPr>
            <p:ph type="title"/>
          </p:nvPr>
        </p:nvSpPr>
        <p:spPr/>
        <p:txBody>
          <a:bodyPr/>
          <a:lstStyle/>
          <a:p>
            <a:r>
              <a:rPr lang="en-US" dirty="0"/>
              <a:t>CheckMate 649 Update: Efficacy by PD-L1 CPS Level</a:t>
            </a:r>
          </a:p>
        </p:txBody>
      </p:sp>
      <p:sp>
        <p:nvSpPr>
          <p:cNvPr id="7" name="TextBox 6">
            <a:extLst>
              <a:ext uri="{FF2B5EF4-FFF2-40B4-BE49-F238E27FC236}">
                <a16:creationId xmlns:a16="http://schemas.microsoft.com/office/drawing/2014/main" id="{05318661-9787-4241-98A9-6B505FA2CEA6}"/>
              </a:ext>
            </a:extLst>
          </p:cNvPr>
          <p:cNvSpPr txBox="1"/>
          <p:nvPr/>
        </p:nvSpPr>
        <p:spPr bwMode="auto">
          <a:xfrm>
            <a:off x="409900" y="6427611"/>
            <a:ext cx="2270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pPr>
            <a:r>
              <a:rPr lang="en-US" altLang="en-US" sz="1200" dirty="0">
                <a:solidFill>
                  <a:srgbClr val="455560"/>
                </a:solidFill>
                <a:latin typeface="Calibri" panose="020F0502020204030204" pitchFamily="34" charset="0"/>
              </a:rPr>
              <a:t>Shitara. ASCO GI 2022. Abstr 240.</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031E162D-C473-0643-B24F-936D47E64FEE}"/>
              </a:ext>
            </a:extLst>
          </p:cNvPr>
          <p:cNvGraphicFramePr>
            <a:graphicFrameLocks/>
          </p:cNvGraphicFramePr>
          <p:nvPr>
            <p:extLst>
              <p:ext uri="{D42A27DB-BD31-4B8C-83A1-F6EECF244321}">
                <p14:modId xmlns:p14="http://schemas.microsoft.com/office/powerpoint/2010/main" val="1345276545"/>
              </p:ext>
            </p:extLst>
          </p:nvPr>
        </p:nvGraphicFramePr>
        <p:xfrm>
          <a:off x="723900" y="1959992"/>
          <a:ext cx="5041027" cy="2651856"/>
        </p:xfrm>
        <a:graphic>
          <a:graphicData uri="http://schemas.openxmlformats.org/drawingml/2006/table">
            <a:tbl>
              <a:tblPr/>
              <a:tblGrid>
                <a:gridCol w="1136847">
                  <a:extLst>
                    <a:ext uri="{9D8B030D-6E8A-4147-A177-3AD203B41FA5}">
                      <a16:colId xmlns:a16="http://schemas.microsoft.com/office/drawing/2014/main" val="20000"/>
                    </a:ext>
                  </a:extLst>
                </a:gridCol>
                <a:gridCol w="744248">
                  <a:extLst>
                    <a:ext uri="{9D8B030D-6E8A-4147-A177-3AD203B41FA5}">
                      <a16:colId xmlns:a16="http://schemas.microsoft.com/office/drawing/2014/main" val="4087909120"/>
                    </a:ext>
                  </a:extLst>
                </a:gridCol>
                <a:gridCol w="808639">
                  <a:extLst>
                    <a:ext uri="{9D8B030D-6E8A-4147-A177-3AD203B41FA5}">
                      <a16:colId xmlns:a16="http://schemas.microsoft.com/office/drawing/2014/main" val="20001"/>
                    </a:ext>
                  </a:extLst>
                </a:gridCol>
                <a:gridCol w="707427">
                  <a:extLst>
                    <a:ext uri="{9D8B030D-6E8A-4147-A177-3AD203B41FA5}">
                      <a16:colId xmlns:a16="http://schemas.microsoft.com/office/drawing/2014/main" val="427814310"/>
                    </a:ext>
                  </a:extLst>
                </a:gridCol>
                <a:gridCol w="1643866">
                  <a:extLst>
                    <a:ext uri="{9D8B030D-6E8A-4147-A177-3AD203B41FA5}">
                      <a16:colId xmlns:a16="http://schemas.microsoft.com/office/drawing/2014/main" val="3612428083"/>
                    </a:ext>
                  </a:extLst>
                </a:gridCol>
              </a:tblGrid>
              <a:tr h="21403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 CPS*</a:t>
                      </a:r>
                      <a:endParaRPr kumimoji="0" lang="en-GB"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Unstratified HR</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endParaRPr lang="en-US" sz="1400" baseline="30000" dirty="0">
                        <a:solidFill>
                          <a:schemeClr val="tx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4034">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214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0.95</a:t>
                      </a:r>
                    </a:p>
                    <a:p>
                      <a:pPr algn="ctr"/>
                      <a:r>
                        <a:rPr lang="en-US" sz="1400" dirty="0">
                          <a:solidFill>
                            <a:schemeClr val="bg1"/>
                          </a:solidFill>
                          <a:latin typeface="Calibri" panose="020F0502020204030204" pitchFamily="34" charset="0"/>
                          <a:cs typeface="Calibri" panose="020F0502020204030204" pitchFamily="34" charset="0"/>
                        </a:rPr>
                        <a:t>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9" name="TextBox 8">
            <a:extLst>
              <a:ext uri="{FF2B5EF4-FFF2-40B4-BE49-F238E27FC236}">
                <a16:creationId xmlns:a16="http://schemas.microsoft.com/office/drawing/2014/main" id="{E5A3186A-5A60-634B-80AC-606EABD72BC2}"/>
              </a:ext>
            </a:extLst>
          </p:cNvPr>
          <p:cNvSpPr txBox="1"/>
          <p:nvPr/>
        </p:nvSpPr>
        <p:spPr bwMode="auto">
          <a:xfrm>
            <a:off x="2621724" y="1511375"/>
            <a:ext cx="1674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a:t>
            </a:r>
          </a:p>
        </p:txBody>
      </p:sp>
      <p:graphicFrame>
        <p:nvGraphicFramePr>
          <p:cNvPr id="10" name="Group 3">
            <a:extLst>
              <a:ext uri="{FF2B5EF4-FFF2-40B4-BE49-F238E27FC236}">
                <a16:creationId xmlns:a16="http://schemas.microsoft.com/office/drawing/2014/main" id="{2CC5AC6E-C485-DC4D-BFE3-DC48144B4E1A}"/>
              </a:ext>
            </a:extLst>
          </p:cNvPr>
          <p:cNvGraphicFramePr>
            <a:graphicFrameLocks/>
          </p:cNvGraphicFramePr>
          <p:nvPr>
            <p:extLst>
              <p:ext uri="{D42A27DB-BD31-4B8C-83A1-F6EECF244321}">
                <p14:modId xmlns:p14="http://schemas.microsoft.com/office/powerpoint/2010/main" val="2026945401"/>
              </p:ext>
            </p:extLst>
          </p:nvPr>
        </p:nvGraphicFramePr>
        <p:xfrm>
          <a:off x="6028219" y="1959992"/>
          <a:ext cx="5477981" cy="2468976"/>
        </p:xfrm>
        <a:graphic>
          <a:graphicData uri="http://schemas.openxmlformats.org/drawingml/2006/table">
            <a:tbl>
              <a:tblPr/>
              <a:tblGrid>
                <a:gridCol w="1596001">
                  <a:extLst>
                    <a:ext uri="{9D8B030D-6E8A-4147-A177-3AD203B41FA5}">
                      <a16:colId xmlns:a16="http://schemas.microsoft.com/office/drawing/2014/main" val="20000"/>
                    </a:ext>
                  </a:extLst>
                </a:gridCol>
                <a:gridCol w="704923">
                  <a:extLst>
                    <a:ext uri="{9D8B030D-6E8A-4147-A177-3AD203B41FA5}">
                      <a16:colId xmlns:a16="http://schemas.microsoft.com/office/drawing/2014/main" val="4087909120"/>
                    </a:ext>
                  </a:extLst>
                </a:gridCol>
                <a:gridCol w="989114">
                  <a:extLst>
                    <a:ext uri="{9D8B030D-6E8A-4147-A177-3AD203B41FA5}">
                      <a16:colId xmlns:a16="http://schemas.microsoft.com/office/drawing/2014/main" val="20001"/>
                    </a:ext>
                  </a:extLst>
                </a:gridCol>
                <a:gridCol w="641094">
                  <a:extLst>
                    <a:ext uri="{9D8B030D-6E8A-4147-A177-3AD203B41FA5}">
                      <a16:colId xmlns:a16="http://schemas.microsoft.com/office/drawing/2014/main" val="427814310"/>
                    </a:ext>
                  </a:extLst>
                </a:gridCol>
                <a:gridCol w="1546849">
                  <a:extLst>
                    <a:ext uri="{9D8B030D-6E8A-4147-A177-3AD203B41FA5}">
                      <a16:colId xmlns:a16="http://schemas.microsoft.com/office/drawing/2014/main" val="361242808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 CPS</a:t>
                      </a:r>
                      <a:r>
                        <a:rPr kumimoji="0" lang="en-GB"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Unweighted ORR Difference,</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endParaRPr lang="en-US" sz="1400" dirty="0">
                        <a:solidFill>
                          <a:schemeClr val="tx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3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10</a:t>
                      </a:r>
                    </a:p>
                    <a:p>
                      <a:pPr algn="ctr"/>
                      <a:r>
                        <a:rPr lang="en-US" sz="1400" dirty="0">
                          <a:solidFill>
                            <a:schemeClr val="bg1"/>
                          </a:solidFill>
                          <a:latin typeface="Calibri" panose="020F0502020204030204" pitchFamily="34" charset="0"/>
                          <a:cs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3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3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1" name="TextBox 10">
            <a:extLst>
              <a:ext uri="{FF2B5EF4-FFF2-40B4-BE49-F238E27FC236}">
                <a16:creationId xmlns:a16="http://schemas.microsoft.com/office/drawing/2014/main" id="{A88E0789-DEEC-7746-8635-DD505B1341A9}"/>
              </a:ext>
            </a:extLst>
          </p:cNvPr>
          <p:cNvSpPr txBox="1"/>
          <p:nvPr/>
        </p:nvSpPr>
        <p:spPr bwMode="auto">
          <a:xfrm>
            <a:off x="7495482" y="1511375"/>
            <a:ext cx="2543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Objective Response Rate</a:t>
            </a:r>
          </a:p>
        </p:txBody>
      </p:sp>
      <p:sp>
        <p:nvSpPr>
          <p:cNvPr id="12" name="TextBox 11">
            <a:extLst>
              <a:ext uri="{FF2B5EF4-FFF2-40B4-BE49-F238E27FC236}">
                <a16:creationId xmlns:a16="http://schemas.microsoft.com/office/drawing/2014/main" id="{9FDC2132-3720-FF48-B7FF-25D45639B15A}"/>
              </a:ext>
            </a:extLst>
          </p:cNvPr>
          <p:cNvSpPr txBox="1"/>
          <p:nvPr/>
        </p:nvSpPr>
        <p:spPr bwMode="auto">
          <a:xfrm>
            <a:off x="627993" y="4855090"/>
            <a:ext cx="48355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itchFamily="2" charset="2"/>
              <a:buChar char="§"/>
            </a:pPr>
            <a:r>
              <a:rPr lang="en-US" dirty="0">
                <a:solidFill>
                  <a:schemeClr val="bg1"/>
                </a:solidFill>
                <a:latin typeface="Calibri" panose="020F0502020204030204" pitchFamily="34" charset="0"/>
              </a:rPr>
              <a:t>OS improved with Nivo + CT at higher PD-L1 CPS cutoffs</a:t>
            </a:r>
            <a:endParaRPr lang="en-US"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30B0A145-8985-1C4E-BDB6-7682F19E5BA1}"/>
              </a:ext>
            </a:extLst>
          </p:cNvPr>
          <p:cNvSpPr txBox="1"/>
          <p:nvPr/>
        </p:nvSpPr>
        <p:spPr bwMode="auto">
          <a:xfrm>
            <a:off x="5995675" y="4855090"/>
            <a:ext cx="54779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itchFamily="2" charset="2"/>
              <a:buChar char="§"/>
            </a:pPr>
            <a:r>
              <a:rPr lang="en-US" b="0" dirty="0">
                <a:solidFill>
                  <a:schemeClr val="bg1"/>
                </a:solidFill>
                <a:latin typeface="Calibri" panose="020F0502020204030204" pitchFamily="34" charset="0"/>
              </a:rPr>
              <a:t>ORR improved with Nivo + CT across all PD-L1 CPS subgroups </a:t>
            </a:r>
          </a:p>
        </p:txBody>
      </p:sp>
      <p:sp>
        <p:nvSpPr>
          <p:cNvPr id="14" name="TextBox 13">
            <a:extLst>
              <a:ext uri="{FF2B5EF4-FFF2-40B4-BE49-F238E27FC236}">
                <a16:creationId xmlns:a16="http://schemas.microsoft.com/office/drawing/2014/main" id="{F668864A-EF5C-3040-B29B-FFFB5DE7D939}"/>
              </a:ext>
            </a:extLst>
          </p:cNvPr>
          <p:cNvSpPr txBox="1"/>
          <p:nvPr/>
        </p:nvSpPr>
        <p:spPr bwMode="auto">
          <a:xfrm>
            <a:off x="609759" y="5886225"/>
            <a:ext cx="95515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en-US" sz="1200" b="0" i="0" u="none" strike="noStrike" cap="none" normalizeH="0" dirty="0">
                <a:ln>
                  <a:noFill/>
                </a:ln>
                <a:solidFill>
                  <a:schemeClr val="bg1"/>
                </a:solidFill>
                <a:effectLst/>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PD-L1 CPS expression unavailable, n = 19. </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Unstratified OS HR for death. </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Randomized patients with target lesion measurements at baseline per BICR, PD-L1 CPS unavailable, n = 14. </a:t>
            </a:r>
            <a:r>
              <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Differences may not be exact due to rounding.</a:t>
            </a:r>
          </a:p>
        </p:txBody>
      </p:sp>
      <p:grpSp>
        <p:nvGrpSpPr>
          <p:cNvPr id="15" name="Group 14">
            <a:extLst>
              <a:ext uri="{FF2B5EF4-FFF2-40B4-BE49-F238E27FC236}">
                <a16:creationId xmlns:a16="http://schemas.microsoft.com/office/drawing/2014/main" id="{4AE34C1B-203E-4468-9042-91E473DAF1E1}"/>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226CEEA6-5842-4BE7-A79D-B8E43AE84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3A3F2F8B-8119-4028-8356-498A0A51F8E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1146605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28BB-0644-E444-B392-9A049FE62388}"/>
              </a:ext>
            </a:extLst>
          </p:cNvPr>
          <p:cNvSpPr>
            <a:spLocks noGrp="1"/>
          </p:cNvSpPr>
          <p:nvPr>
            <p:ph type="title"/>
          </p:nvPr>
        </p:nvSpPr>
        <p:spPr/>
        <p:txBody>
          <a:bodyPr/>
          <a:lstStyle/>
          <a:p>
            <a:r>
              <a:rPr lang="en-US" dirty="0"/>
              <a:t>CheckMate 649 Update: Efficacy by PD-L1 CPS Level Excluding MSI-H Disease</a:t>
            </a:r>
          </a:p>
        </p:txBody>
      </p:sp>
      <p:sp>
        <p:nvSpPr>
          <p:cNvPr id="7" name="TextBox 6">
            <a:extLst>
              <a:ext uri="{FF2B5EF4-FFF2-40B4-BE49-F238E27FC236}">
                <a16:creationId xmlns:a16="http://schemas.microsoft.com/office/drawing/2014/main" id="{05318661-9787-4241-98A9-6B505FA2CEA6}"/>
              </a:ext>
            </a:extLst>
          </p:cNvPr>
          <p:cNvSpPr txBox="1"/>
          <p:nvPr/>
        </p:nvSpPr>
        <p:spPr bwMode="auto">
          <a:xfrm>
            <a:off x="234941" y="6481373"/>
            <a:ext cx="2270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pPr>
            <a:r>
              <a:rPr lang="en-US" altLang="en-US" sz="1200" dirty="0">
                <a:solidFill>
                  <a:srgbClr val="455560"/>
                </a:solidFill>
                <a:latin typeface="Calibri" panose="020F0502020204030204" pitchFamily="34" charset="0"/>
              </a:rPr>
              <a:t>Shitara. ASCO GI 2022. </a:t>
            </a:r>
            <a:r>
              <a:rPr lang="en-US" altLang="en-US" sz="1200" b="0" dirty="0">
                <a:solidFill>
                  <a:srgbClr val="455560"/>
                </a:solidFill>
                <a:latin typeface="Calibri" panose="020F0502020204030204" pitchFamily="34" charset="0"/>
              </a:rPr>
              <a:t>Abstr</a:t>
            </a:r>
            <a:r>
              <a:rPr lang="en-US" altLang="en-US" sz="1200" dirty="0">
                <a:solidFill>
                  <a:srgbClr val="455560"/>
                </a:solidFill>
                <a:latin typeface="Calibri" panose="020F0502020204030204" pitchFamily="34" charset="0"/>
              </a:rPr>
              <a:t> 240.</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031E162D-C473-0643-B24F-936D47E64FEE}"/>
              </a:ext>
            </a:extLst>
          </p:cNvPr>
          <p:cNvGraphicFramePr>
            <a:graphicFrameLocks/>
          </p:cNvGraphicFramePr>
          <p:nvPr>
            <p:extLst>
              <p:ext uri="{D42A27DB-BD31-4B8C-83A1-F6EECF244321}">
                <p14:modId xmlns:p14="http://schemas.microsoft.com/office/powerpoint/2010/main" val="2671810296"/>
              </p:ext>
            </p:extLst>
          </p:nvPr>
        </p:nvGraphicFramePr>
        <p:xfrm>
          <a:off x="723900" y="2031710"/>
          <a:ext cx="5041027" cy="2682336"/>
        </p:xfrm>
        <a:graphic>
          <a:graphicData uri="http://schemas.openxmlformats.org/drawingml/2006/table">
            <a:tbl>
              <a:tblPr/>
              <a:tblGrid>
                <a:gridCol w="1136847">
                  <a:extLst>
                    <a:ext uri="{9D8B030D-6E8A-4147-A177-3AD203B41FA5}">
                      <a16:colId xmlns:a16="http://schemas.microsoft.com/office/drawing/2014/main" val="20000"/>
                    </a:ext>
                  </a:extLst>
                </a:gridCol>
                <a:gridCol w="744248">
                  <a:extLst>
                    <a:ext uri="{9D8B030D-6E8A-4147-A177-3AD203B41FA5}">
                      <a16:colId xmlns:a16="http://schemas.microsoft.com/office/drawing/2014/main" val="4087909120"/>
                    </a:ext>
                  </a:extLst>
                </a:gridCol>
                <a:gridCol w="808639">
                  <a:extLst>
                    <a:ext uri="{9D8B030D-6E8A-4147-A177-3AD203B41FA5}">
                      <a16:colId xmlns:a16="http://schemas.microsoft.com/office/drawing/2014/main" val="20001"/>
                    </a:ext>
                  </a:extLst>
                </a:gridCol>
                <a:gridCol w="707427">
                  <a:extLst>
                    <a:ext uri="{9D8B030D-6E8A-4147-A177-3AD203B41FA5}">
                      <a16:colId xmlns:a16="http://schemas.microsoft.com/office/drawing/2014/main" val="427814310"/>
                    </a:ext>
                  </a:extLst>
                </a:gridCol>
                <a:gridCol w="1643866">
                  <a:extLst>
                    <a:ext uri="{9D8B030D-6E8A-4147-A177-3AD203B41FA5}">
                      <a16:colId xmlns:a16="http://schemas.microsoft.com/office/drawing/2014/main" val="3612428083"/>
                    </a:ext>
                  </a:extLst>
                </a:gridCol>
              </a:tblGrid>
              <a:tr h="21403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 CPS*</a:t>
                      </a:r>
                      <a:endParaRPr kumimoji="0" lang="en-GB"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Unstratified HR</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endParaRPr lang="en-US" sz="1400" baseline="30000" dirty="0">
                        <a:solidFill>
                          <a:schemeClr val="tx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4034">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214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0.93</a:t>
                      </a:r>
                    </a:p>
                    <a:p>
                      <a:pPr algn="ctr"/>
                      <a:r>
                        <a:rPr lang="en-US" sz="1400" dirty="0">
                          <a:solidFill>
                            <a:schemeClr val="bg1"/>
                          </a:solidFill>
                          <a:latin typeface="Calibri" panose="020F0502020204030204" pitchFamily="34" charset="0"/>
                          <a:cs typeface="Calibri" panose="020F0502020204030204" pitchFamily="34" charset="0"/>
                        </a:rPr>
                        <a:t>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6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9" name="TextBox 8">
            <a:extLst>
              <a:ext uri="{FF2B5EF4-FFF2-40B4-BE49-F238E27FC236}">
                <a16:creationId xmlns:a16="http://schemas.microsoft.com/office/drawing/2014/main" id="{E5A3186A-5A60-634B-80AC-606EABD72BC2}"/>
              </a:ext>
            </a:extLst>
          </p:cNvPr>
          <p:cNvSpPr txBox="1"/>
          <p:nvPr/>
        </p:nvSpPr>
        <p:spPr bwMode="auto">
          <a:xfrm>
            <a:off x="2598579" y="1483758"/>
            <a:ext cx="1674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a:t>
            </a:r>
          </a:p>
        </p:txBody>
      </p:sp>
      <p:graphicFrame>
        <p:nvGraphicFramePr>
          <p:cNvPr id="10" name="Group 3">
            <a:extLst>
              <a:ext uri="{FF2B5EF4-FFF2-40B4-BE49-F238E27FC236}">
                <a16:creationId xmlns:a16="http://schemas.microsoft.com/office/drawing/2014/main" id="{2CC5AC6E-C485-DC4D-BFE3-DC48144B4E1A}"/>
              </a:ext>
            </a:extLst>
          </p:cNvPr>
          <p:cNvGraphicFramePr>
            <a:graphicFrameLocks/>
          </p:cNvGraphicFramePr>
          <p:nvPr>
            <p:extLst>
              <p:ext uri="{D42A27DB-BD31-4B8C-83A1-F6EECF244321}">
                <p14:modId xmlns:p14="http://schemas.microsoft.com/office/powerpoint/2010/main" val="106525739"/>
              </p:ext>
            </p:extLst>
          </p:nvPr>
        </p:nvGraphicFramePr>
        <p:xfrm>
          <a:off x="6028219" y="2031709"/>
          <a:ext cx="5477981" cy="2545178"/>
        </p:xfrm>
        <a:graphic>
          <a:graphicData uri="http://schemas.openxmlformats.org/drawingml/2006/table">
            <a:tbl>
              <a:tblPr/>
              <a:tblGrid>
                <a:gridCol w="1596001">
                  <a:extLst>
                    <a:ext uri="{9D8B030D-6E8A-4147-A177-3AD203B41FA5}">
                      <a16:colId xmlns:a16="http://schemas.microsoft.com/office/drawing/2014/main" val="20000"/>
                    </a:ext>
                  </a:extLst>
                </a:gridCol>
                <a:gridCol w="704923">
                  <a:extLst>
                    <a:ext uri="{9D8B030D-6E8A-4147-A177-3AD203B41FA5}">
                      <a16:colId xmlns:a16="http://schemas.microsoft.com/office/drawing/2014/main" val="4087909120"/>
                    </a:ext>
                  </a:extLst>
                </a:gridCol>
                <a:gridCol w="989114">
                  <a:extLst>
                    <a:ext uri="{9D8B030D-6E8A-4147-A177-3AD203B41FA5}">
                      <a16:colId xmlns:a16="http://schemas.microsoft.com/office/drawing/2014/main" val="20001"/>
                    </a:ext>
                  </a:extLst>
                </a:gridCol>
                <a:gridCol w="641094">
                  <a:extLst>
                    <a:ext uri="{9D8B030D-6E8A-4147-A177-3AD203B41FA5}">
                      <a16:colId xmlns:a16="http://schemas.microsoft.com/office/drawing/2014/main" val="427814310"/>
                    </a:ext>
                  </a:extLst>
                </a:gridCol>
                <a:gridCol w="1546849">
                  <a:extLst>
                    <a:ext uri="{9D8B030D-6E8A-4147-A177-3AD203B41FA5}">
                      <a16:colId xmlns:a16="http://schemas.microsoft.com/office/drawing/2014/main" val="3612428083"/>
                    </a:ext>
                  </a:extLst>
                </a:gridCol>
              </a:tblGrid>
              <a:tr h="3429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 CPS</a:t>
                      </a:r>
                      <a:r>
                        <a:rPr kumimoji="0" lang="en-GB"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Unweighted ORR Difference,</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endParaRPr lang="en-US" sz="1400" dirty="0">
                        <a:solidFill>
                          <a:schemeClr val="tx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2917">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30552580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8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11</a:t>
                      </a:r>
                    </a:p>
                    <a:p>
                      <a:pPr algn="ctr"/>
                      <a:r>
                        <a:rPr lang="en-US" sz="1400" dirty="0">
                          <a:solidFill>
                            <a:schemeClr val="bg1"/>
                          </a:solidFill>
                          <a:latin typeface="Calibri" panose="020F0502020204030204" pitchFamily="34" charset="0"/>
                          <a:cs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1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3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&lt;10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1" name="TextBox 10">
            <a:extLst>
              <a:ext uri="{FF2B5EF4-FFF2-40B4-BE49-F238E27FC236}">
                <a16:creationId xmlns:a16="http://schemas.microsoft.com/office/drawing/2014/main" id="{A88E0789-DEEC-7746-8635-DD505B1341A9}"/>
              </a:ext>
            </a:extLst>
          </p:cNvPr>
          <p:cNvSpPr txBox="1"/>
          <p:nvPr/>
        </p:nvSpPr>
        <p:spPr bwMode="auto">
          <a:xfrm>
            <a:off x="7398465" y="1483758"/>
            <a:ext cx="2543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Objective Response Rate</a:t>
            </a:r>
          </a:p>
        </p:txBody>
      </p:sp>
      <p:sp>
        <p:nvSpPr>
          <p:cNvPr id="12" name="TextBox 11">
            <a:extLst>
              <a:ext uri="{FF2B5EF4-FFF2-40B4-BE49-F238E27FC236}">
                <a16:creationId xmlns:a16="http://schemas.microsoft.com/office/drawing/2014/main" id="{9FDC2132-3720-FF48-B7FF-25D45639B15A}"/>
              </a:ext>
            </a:extLst>
          </p:cNvPr>
          <p:cNvSpPr txBox="1"/>
          <p:nvPr/>
        </p:nvSpPr>
        <p:spPr bwMode="auto">
          <a:xfrm>
            <a:off x="616449" y="4778578"/>
            <a:ext cx="5147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itchFamily="2" charset="2"/>
              <a:buChar char="§"/>
            </a:pPr>
            <a:r>
              <a:rPr lang="en-US" dirty="0">
                <a:solidFill>
                  <a:schemeClr val="bg1"/>
                </a:solidFill>
                <a:latin typeface="Calibri" panose="020F0502020204030204" pitchFamily="34" charset="0"/>
              </a:rPr>
              <a:t>OS and ORR benefits remained consistent when excluding patients with MSI-H</a:t>
            </a:r>
            <a:endParaRPr lang="en-US"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F668864A-EF5C-3040-B29B-FFFB5DE7D939}"/>
              </a:ext>
            </a:extLst>
          </p:cNvPr>
          <p:cNvSpPr txBox="1"/>
          <p:nvPr/>
        </p:nvSpPr>
        <p:spPr bwMode="auto">
          <a:xfrm>
            <a:off x="616449" y="5897366"/>
            <a:ext cx="10996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PD-L1 CPS expression unavailable, n = 19. †Unstratified OS HR for death.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Randomized patients with target lesion measurements at baseline per BICR, PD-L1 CPS unavailable, n = 14.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Differences may not be exact due to rounding. </a:t>
            </a:r>
            <a:r>
              <a:rPr lang="en-US" sz="1200" baseline="30000" dirty="0">
                <a:solidFill>
                  <a:schemeClr val="bg1"/>
                </a:solidFill>
                <a:latin typeface="Calibri" panose="020F0502020204030204" pitchFamily="34" charset="0"/>
                <a:cs typeface="Calibri" panose="020F0502020204030204" pitchFamily="34" charset="0"/>
              </a:rPr>
              <a:t>¶</a:t>
            </a:r>
            <a:r>
              <a:rPr lang="en-US" sz="1200" dirty="0">
                <a:solidFill>
                  <a:schemeClr val="bg1"/>
                </a:solidFill>
                <a:latin typeface="Calibri" panose="020F0502020204030204" pitchFamily="34" charset="0"/>
                <a:cs typeface="Calibri" panose="020F0502020204030204" pitchFamily="34" charset="0"/>
              </a:rPr>
              <a:t>Patients with (1) MSI-H tumors, n = 44, (2) MSS tumors, n = 1377, (3) MSI-H status unavailable, n = 160.</a:t>
            </a:r>
          </a:p>
        </p:txBody>
      </p:sp>
      <p:grpSp>
        <p:nvGrpSpPr>
          <p:cNvPr id="13" name="Group 12">
            <a:extLst>
              <a:ext uri="{FF2B5EF4-FFF2-40B4-BE49-F238E27FC236}">
                <a16:creationId xmlns:a16="http://schemas.microsoft.com/office/drawing/2014/main" id="{EB58BAAA-F7D0-4D07-B290-D72EF89A621B}"/>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A5072B1-3CB9-4713-93FC-59CEE2431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A999C690-621C-47FA-8D13-EDD8258306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3868761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B26B-132F-AA4C-95AF-B7AF8CE2A01F}"/>
              </a:ext>
            </a:extLst>
          </p:cNvPr>
          <p:cNvSpPr>
            <a:spLocks noGrp="1"/>
          </p:cNvSpPr>
          <p:nvPr>
            <p:ph type="title"/>
          </p:nvPr>
        </p:nvSpPr>
        <p:spPr/>
        <p:txBody>
          <a:bodyPr/>
          <a:lstStyle/>
          <a:p>
            <a:r>
              <a:rPr lang="en-US" dirty="0"/>
              <a:t>CheckMate 649 Update: DoR</a:t>
            </a:r>
          </a:p>
        </p:txBody>
      </p:sp>
      <p:grpSp>
        <p:nvGrpSpPr>
          <p:cNvPr id="20" name="Group 19">
            <a:extLst>
              <a:ext uri="{FF2B5EF4-FFF2-40B4-BE49-F238E27FC236}">
                <a16:creationId xmlns:a16="http://schemas.microsoft.com/office/drawing/2014/main" id="{DF764477-6BC3-4733-929C-3338E2649A48}"/>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B16DFF11-625D-4171-AA37-3ED0F3A8D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2" name="Rectangle 8">
              <a:extLst>
                <a:ext uri="{FF2B5EF4-FFF2-40B4-BE49-F238E27FC236}">
                  <a16:creationId xmlns:a16="http://schemas.microsoft.com/office/drawing/2014/main" id="{0CC15AD3-75FC-43A1-8694-7781659DF60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graphicFrame>
        <p:nvGraphicFramePr>
          <p:cNvPr id="24" name="Group 3">
            <a:extLst>
              <a:ext uri="{FF2B5EF4-FFF2-40B4-BE49-F238E27FC236}">
                <a16:creationId xmlns:a16="http://schemas.microsoft.com/office/drawing/2014/main" id="{3E690145-EAD6-4633-9407-587E72826003}"/>
              </a:ext>
            </a:extLst>
          </p:cNvPr>
          <p:cNvGraphicFramePr>
            <a:graphicFrameLocks/>
          </p:cNvGraphicFramePr>
          <p:nvPr>
            <p:extLst>
              <p:ext uri="{D42A27DB-BD31-4B8C-83A1-F6EECF244321}">
                <p14:modId xmlns:p14="http://schemas.microsoft.com/office/powerpoint/2010/main" val="2753581758"/>
              </p:ext>
            </p:extLst>
          </p:nvPr>
        </p:nvGraphicFramePr>
        <p:xfrm>
          <a:off x="2016556" y="1951579"/>
          <a:ext cx="4343911" cy="1158272"/>
        </p:xfrm>
        <a:graphic>
          <a:graphicData uri="http://schemas.openxmlformats.org/drawingml/2006/table">
            <a:tbl>
              <a:tblPr/>
              <a:tblGrid>
                <a:gridCol w="1676911">
                  <a:extLst>
                    <a:ext uri="{9D8B030D-6E8A-4147-A177-3AD203B41FA5}">
                      <a16:colId xmlns:a16="http://schemas.microsoft.com/office/drawing/2014/main" val="20000"/>
                    </a:ext>
                  </a:extLst>
                </a:gridCol>
                <a:gridCol w="1358900">
                  <a:extLst>
                    <a:ext uri="{9D8B030D-6E8A-4147-A177-3AD203B41FA5}">
                      <a16:colId xmlns:a16="http://schemas.microsoft.com/office/drawing/2014/main" val="20001"/>
                    </a:ext>
                  </a:extLst>
                </a:gridCol>
                <a:gridCol w="1308100">
                  <a:extLst>
                    <a:ext uri="{9D8B030D-6E8A-4147-A177-3AD203B41FA5}">
                      <a16:colId xmlns:a16="http://schemas.microsoft.com/office/drawing/2014/main" val="20002"/>
                    </a:ext>
                  </a:extLst>
                </a:gridCol>
              </a:tblGrid>
              <a:tr h="498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176)</a:t>
                      </a:r>
                      <a:endParaRPr lang="en-US" sz="1600" baseline="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5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(8.2-12.4)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(5.6-7.9)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25" name="Group 3">
            <a:extLst>
              <a:ext uri="{FF2B5EF4-FFF2-40B4-BE49-F238E27FC236}">
                <a16:creationId xmlns:a16="http://schemas.microsoft.com/office/drawing/2014/main" id="{38B3F442-57EA-43D5-9D31-897482C89BED}"/>
              </a:ext>
            </a:extLst>
          </p:cNvPr>
          <p:cNvGraphicFramePr>
            <a:graphicFrameLocks/>
          </p:cNvGraphicFramePr>
          <p:nvPr>
            <p:extLst>
              <p:ext uri="{D42A27DB-BD31-4B8C-83A1-F6EECF244321}">
                <p14:modId xmlns:p14="http://schemas.microsoft.com/office/powerpoint/2010/main" val="2470960302"/>
              </p:ext>
            </p:extLst>
          </p:nvPr>
        </p:nvGraphicFramePr>
        <p:xfrm>
          <a:off x="7820167" y="2000565"/>
          <a:ext cx="4137599" cy="1158272"/>
        </p:xfrm>
        <a:graphic>
          <a:graphicData uri="http://schemas.openxmlformats.org/drawingml/2006/table">
            <a:tbl>
              <a:tblPr/>
              <a:tblGrid>
                <a:gridCol w="1705970">
                  <a:extLst>
                    <a:ext uri="{9D8B030D-6E8A-4147-A177-3AD203B41FA5}">
                      <a16:colId xmlns:a16="http://schemas.microsoft.com/office/drawing/2014/main" val="20000"/>
                    </a:ext>
                  </a:extLst>
                </a:gridCol>
                <a:gridCol w="1269242">
                  <a:extLst>
                    <a:ext uri="{9D8B030D-6E8A-4147-A177-3AD203B41FA5}">
                      <a16:colId xmlns:a16="http://schemas.microsoft.com/office/drawing/2014/main" val="20001"/>
                    </a:ext>
                  </a:extLst>
                </a:gridCol>
                <a:gridCol w="1162387">
                  <a:extLst>
                    <a:ext uri="{9D8B030D-6E8A-4147-A177-3AD203B41FA5}">
                      <a16:colId xmlns:a16="http://schemas.microsoft.com/office/drawing/2014/main" val="20002"/>
                    </a:ext>
                  </a:extLst>
                </a:gridCol>
              </a:tblGrid>
              <a:tr h="498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endParaRPr lang="en-US" sz="1600" baseline="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5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(6.2-9.9)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(5.7-8.2)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6" name="TextBox 25">
            <a:extLst>
              <a:ext uri="{FF2B5EF4-FFF2-40B4-BE49-F238E27FC236}">
                <a16:creationId xmlns:a16="http://schemas.microsoft.com/office/drawing/2014/main" id="{EBB151A6-E819-48C4-8FA5-3C9D87F64D8E}"/>
              </a:ext>
            </a:extLst>
          </p:cNvPr>
          <p:cNvSpPr txBox="1"/>
          <p:nvPr/>
        </p:nvSpPr>
        <p:spPr bwMode="auto">
          <a:xfrm>
            <a:off x="632460" y="6086024"/>
            <a:ext cx="1667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baseline="30000" dirty="0">
                <a:solidFill>
                  <a:schemeClr val="bg1"/>
                </a:solidFill>
                <a:latin typeface="Calibri" panose="020F0502020204030204" pitchFamily="34" charset="0"/>
              </a:rPr>
              <a:t>a </a:t>
            </a:r>
            <a:r>
              <a:rPr lang="en-US" sz="1200" dirty="0">
                <a:solidFill>
                  <a:schemeClr val="bg1"/>
                </a:solidFill>
                <a:latin typeface="Calibri" panose="020F0502020204030204" pitchFamily="34" charset="0"/>
              </a:rPr>
              <a:t>Number of responders</a:t>
            </a:r>
          </a:p>
        </p:txBody>
      </p:sp>
      <p:sp>
        <p:nvSpPr>
          <p:cNvPr id="27" name="Text Box 15">
            <a:extLst>
              <a:ext uri="{FF2B5EF4-FFF2-40B4-BE49-F238E27FC236}">
                <a16:creationId xmlns:a16="http://schemas.microsoft.com/office/drawing/2014/main" id="{C5C4828B-FDFC-4FC1-A3CF-1CC1DC942B9D}"/>
              </a:ext>
            </a:extLst>
          </p:cNvPr>
          <p:cNvSpPr txBox="1">
            <a:spLocks noChangeArrowheads="1"/>
          </p:cNvSpPr>
          <p:nvPr/>
        </p:nvSpPr>
        <p:spPr bwMode="auto">
          <a:xfrm>
            <a:off x="399097" y="642366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Shitara. ASCO GI 2022. Abstr 240.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A226FC0C-67B6-4C56-8404-31F46C8E884F}"/>
              </a:ext>
            </a:extLst>
          </p:cNvPr>
          <p:cNvSpPr txBox="1"/>
          <p:nvPr/>
        </p:nvSpPr>
        <p:spPr bwMode="auto">
          <a:xfrm>
            <a:off x="2233314" y="1495847"/>
            <a:ext cx="2354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PD-L1 CPS ≥5</a:t>
            </a:r>
          </a:p>
        </p:txBody>
      </p:sp>
      <p:sp>
        <p:nvSpPr>
          <p:cNvPr id="29" name="TextBox 28">
            <a:extLst>
              <a:ext uri="{FF2B5EF4-FFF2-40B4-BE49-F238E27FC236}">
                <a16:creationId xmlns:a16="http://schemas.microsoft.com/office/drawing/2014/main" id="{73988FF7-0646-4128-BAB9-660DB7AB0916}"/>
              </a:ext>
            </a:extLst>
          </p:cNvPr>
          <p:cNvSpPr txBox="1"/>
          <p:nvPr/>
        </p:nvSpPr>
        <p:spPr bwMode="auto">
          <a:xfrm>
            <a:off x="7810985" y="1495847"/>
            <a:ext cx="2656454" cy="369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PD-L1 CPS &lt;5</a:t>
            </a:r>
          </a:p>
        </p:txBody>
      </p:sp>
      <p:sp>
        <p:nvSpPr>
          <p:cNvPr id="31" name="Freeform: Shape 30">
            <a:extLst>
              <a:ext uri="{FF2B5EF4-FFF2-40B4-BE49-F238E27FC236}">
                <a16:creationId xmlns:a16="http://schemas.microsoft.com/office/drawing/2014/main" id="{BA3802E6-4A9A-4016-8CD9-68EF04B8B951}"/>
              </a:ext>
            </a:extLst>
          </p:cNvPr>
          <p:cNvSpPr/>
          <p:nvPr/>
        </p:nvSpPr>
        <p:spPr bwMode="auto">
          <a:xfrm>
            <a:off x="1328578" y="2225726"/>
            <a:ext cx="4739421" cy="2731439"/>
          </a:xfrm>
          <a:custGeom>
            <a:avLst/>
            <a:gdLst>
              <a:gd name="connsiteX0" fmla="*/ 0 w 4727830"/>
              <a:gd name="connsiteY0" fmla="*/ 0 h 2731439"/>
              <a:gd name="connsiteX1" fmla="*/ 0 w 4727830"/>
              <a:gd name="connsiteY1" fmla="*/ 2731439 h 2731439"/>
              <a:gd name="connsiteX2" fmla="*/ 4727830 w 4727830"/>
              <a:gd name="connsiteY2" fmla="*/ 2731439 h 2731439"/>
            </a:gdLst>
            <a:ahLst/>
            <a:cxnLst>
              <a:cxn ang="0">
                <a:pos x="connsiteX0" y="connsiteY0"/>
              </a:cxn>
              <a:cxn ang="0">
                <a:pos x="connsiteX1" y="connsiteY1"/>
              </a:cxn>
              <a:cxn ang="0">
                <a:pos x="connsiteX2" y="connsiteY2"/>
              </a:cxn>
            </a:cxnLst>
            <a:rect l="l" t="t" r="r" b="b"/>
            <a:pathLst>
              <a:path w="4727830" h="2731439">
                <a:moveTo>
                  <a:pt x="0" y="0"/>
                </a:moveTo>
                <a:lnTo>
                  <a:pt x="0" y="2731439"/>
                </a:lnTo>
                <a:lnTo>
                  <a:pt x="4727830" y="2731439"/>
                </a:lnTo>
              </a:path>
            </a:pathLst>
          </a:custGeom>
          <a:noFill/>
          <a:ln w="28575">
            <a:solidFill>
              <a:schemeClr val="bg1"/>
            </a:solidFill>
            <a:miter lim="800000"/>
            <a:headEnd/>
            <a:tailEnd/>
          </a:ln>
        </p:spPr>
        <p:txBody>
          <a:bodyPr rtlCol="0" anchor="ctr"/>
          <a:lstStyle/>
          <a:p>
            <a:pPr algn="ctr"/>
            <a:endParaRPr lang="en-US" dirty="0"/>
          </a:p>
        </p:txBody>
      </p:sp>
      <p:sp>
        <p:nvSpPr>
          <p:cNvPr id="32" name="TextBox 31">
            <a:extLst>
              <a:ext uri="{FF2B5EF4-FFF2-40B4-BE49-F238E27FC236}">
                <a16:creationId xmlns:a16="http://schemas.microsoft.com/office/drawing/2014/main" id="{B4052064-7BA7-4198-B116-43135E7BD958}"/>
              </a:ext>
            </a:extLst>
          </p:cNvPr>
          <p:cNvSpPr txBox="1"/>
          <p:nvPr/>
        </p:nvSpPr>
        <p:spPr bwMode="auto">
          <a:xfrm>
            <a:off x="3180901" y="5201202"/>
            <a:ext cx="970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33" name="TextBox 32">
            <a:extLst>
              <a:ext uri="{FF2B5EF4-FFF2-40B4-BE49-F238E27FC236}">
                <a16:creationId xmlns:a16="http://schemas.microsoft.com/office/drawing/2014/main" id="{928FD6E8-0FF9-413B-AF36-CEE46485D666}"/>
              </a:ext>
            </a:extLst>
          </p:cNvPr>
          <p:cNvSpPr txBox="1"/>
          <p:nvPr/>
        </p:nvSpPr>
        <p:spPr bwMode="auto">
          <a:xfrm rot="16200000">
            <a:off x="133864" y="3288814"/>
            <a:ext cx="1318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Response (%)</a:t>
            </a:r>
          </a:p>
        </p:txBody>
      </p:sp>
      <p:grpSp>
        <p:nvGrpSpPr>
          <p:cNvPr id="34" name="Group 33">
            <a:extLst>
              <a:ext uri="{FF2B5EF4-FFF2-40B4-BE49-F238E27FC236}">
                <a16:creationId xmlns:a16="http://schemas.microsoft.com/office/drawing/2014/main" id="{4C33F9FF-1E32-4770-84A5-9F155FBFBADF}"/>
              </a:ext>
            </a:extLst>
          </p:cNvPr>
          <p:cNvGrpSpPr/>
          <p:nvPr/>
        </p:nvGrpSpPr>
        <p:grpSpPr>
          <a:xfrm>
            <a:off x="1328783" y="4957233"/>
            <a:ext cx="4726516" cy="82550"/>
            <a:chOff x="1155700" y="4957233"/>
            <a:chExt cx="4726516" cy="234950"/>
          </a:xfrm>
        </p:grpSpPr>
        <p:cxnSp>
          <p:nvCxnSpPr>
            <p:cNvPr id="35" name="Straight Connector 34">
              <a:extLst>
                <a:ext uri="{FF2B5EF4-FFF2-40B4-BE49-F238E27FC236}">
                  <a16:creationId xmlns:a16="http://schemas.microsoft.com/office/drawing/2014/main" id="{2C96FF47-9EB6-4E5B-99F2-0CD7B9DE6BB5}"/>
                </a:ext>
              </a:extLst>
            </p:cNvPr>
            <p:cNvCxnSpPr/>
            <p:nvPr/>
          </p:nvCxnSpPr>
          <p:spPr bwMode="auto">
            <a:xfrm>
              <a:off x="1155700"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3DD5D32-1C9F-4007-B97B-11820D01C391}"/>
                </a:ext>
              </a:extLst>
            </p:cNvPr>
            <p:cNvCxnSpPr/>
            <p:nvPr/>
          </p:nvCxnSpPr>
          <p:spPr bwMode="auto">
            <a:xfrm>
              <a:off x="1470801"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58ABA13-44DA-4622-B771-5C6DEFE347A1}"/>
                </a:ext>
              </a:extLst>
            </p:cNvPr>
            <p:cNvCxnSpPr/>
            <p:nvPr/>
          </p:nvCxnSpPr>
          <p:spPr bwMode="auto">
            <a:xfrm>
              <a:off x="1785902"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4DD1863-ED6C-4B48-BA9E-61ACD46D4A9A}"/>
                </a:ext>
              </a:extLst>
            </p:cNvPr>
            <p:cNvCxnSpPr/>
            <p:nvPr/>
          </p:nvCxnSpPr>
          <p:spPr bwMode="auto">
            <a:xfrm>
              <a:off x="2101003"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F431A3-55D1-48E8-85D9-1BD5F406F533}"/>
                </a:ext>
              </a:extLst>
            </p:cNvPr>
            <p:cNvCxnSpPr/>
            <p:nvPr/>
          </p:nvCxnSpPr>
          <p:spPr bwMode="auto">
            <a:xfrm>
              <a:off x="2416104"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764A9F4-0D12-4629-BB8D-5EB10D546D1B}"/>
                </a:ext>
              </a:extLst>
            </p:cNvPr>
            <p:cNvCxnSpPr/>
            <p:nvPr/>
          </p:nvCxnSpPr>
          <p:spPr bwMode="auto">
            <a:xfrm>
              <a:off x="2731205"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7D743B0-5626-4B7B-A817-837DC8476C48}"/>
                </a:ext>
              </a:extLst>
            </p:cNvPr>
            <p:cNvCxnSpPr/>
            <p:nvPr/>
          </p:nvCxnSpPr>
          <p:spPr bwMode="auto">
            <a:xfrm>
              <a:off x="3046306"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C8DBDAF-E294-4114-93B7-A5ECE4875D8A}"/>
                </a:ext>
              </a:extLst>
            </p:cNvPr>
            <p:cNvCxnSpPr/>
            <p:nvPr/>
          </p:nvCxnSpPr>
          <p:spPr bwMode="auto">
            <a:xfrm>
              <a:off x="3361407"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F259F30-B91E-4960-87EB-6292DA1C3CDD}"/>
                </a:ext>
              </a:extLst>
            </p:cNvPr>
            <p:cNvCxnSpPr/>
            <p:nvPr/>
          </p:nvCxnSpPr>
          <p:spPr bwMode="auto">
            <a:xfrm>
              <a:off x="3676508"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DCEF030-C896-411A-8446-95FADC7D1ABA}"/>
                </a:ext>
              </a:extLst>
            </p:cNvPr>
            <p:cNvCxnSpPr/>
            <p:nvPr/>
          </p:nvCxnSpPr>
          <p:spPr bwMode="auto">
            <a:xfrm>
              <a:off x="3991609"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115A279-2AB3-49F9-ABED-DA7F008EEFD8}"/>
                </a:ext>
              </a:extLst>
            </p:cNvPr>
            <p:cNvCxnSpPr/>
            <p:nvPr/>
          </p:nvCxnSpPr>
          <p:spPr bwMode="auto">
            <a:xfrm>
              <a:off x="4306710"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5256B8F-6C3E-40F2-B7C9-90CFFB9B7008}"/>
                </a:ext>
              </a:extLst>
            </p:cNvPr>
            <p:cNvCxnSpPr/>
            <p:nvPr/>
          </p:nvCxnSpPr>
          <p:spPr bwMode="auto">
            <a:xfrm>
              <a:off x="4621811"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F963214-31C3-4C84-AF61-27882A207FA1}"/>
                </a:ext>
              </a:extLst>
            </p:cNvPr>
            <p:cNvCxnSpPr/>
            <p:nvPr/>
          </p:nvCxnSpPr>
          <p:spPr bwMode="auto">
            <a:xfrm>
              <a:off x="4936912"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EFBE174-9330-4FF4-8A32-026B2A5061A6}"/>
                </a:ext>
              </a:extLst>
            </p:cNvPr>
            <p:cNvCxnSpPr/>
            <p:nvPr/>
          </p:nvCxnSpPr>
          <p:spPr bwMode="auto">
            <a:xfrm>
              <a:off x="5252013"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D6BFABC-3705-4C3D-81F2-A2A1894DD6C1}"/>
                </a:ext>
              </a:extLst>
            </p:cNvPr>
            <p:cNvCxnSpPr/>
            <p:nvPr/>
          </p:nvCxnSpPr>
          <p:spPr bwMode="auto">
            <a:xfrm>
              <a:off x="5567114" y="4957233"/>
              <a:ext cx="0" cy="23495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E86FE2A-E989-4D01-8817-84DFE6FB6EF8}"/>
                </a:ext>
              </a:extLst>
            </p:cNvPr>
            <p:cNvCxnSpPr/>
            <p:nvPr/>
          </p:nvCxnSpPr>
          <p:spPr bwMode="auto">
            <a:xfrm>
              <a:off x="5882216" y="4957233"/>
              <a:ext cx="0" cy="23495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17C34BC7-7B5B-49C2-8568-F8EE6F3935DF}"/>
              </a:ext>
            </a:extLst>
          </p:cNvPr>
          <p:cNvGrpSpPr/>
          <p:nvPr/>
        </p:nvGrpSpPr>
        <p:grpSpPr>
          <a:xfrm>
            <a:off x="1246232" y="2230966"/>
            <a:ext cx="97368" cy="2726267"/>
            <a:chOff x="865717" y="2230966"/>
            <a:chExt cx="335918" cy="2726267"/>
          </a:xfrm>
        </p:grpSpPr>
        <p:cxnSp>
          <p:nvCxnSpPr>
            <p:cNvPr id="52" name="Straight Connector 51">
              <a:extLst>
                <a:ext uri="{FF2B5EF4-FFF2-40B4-BE49-F238E27FC236}">
                  <a16:creationId xmlns:a16="http://schemas.microsoft.com/office/drawing/2014/main" id="{A2122459-217E-4DE5-A206-5FAC9E2D2EE7}"/>
                </a:ext>
              </a:extLst>
            </p:cNvPr>
            <p:cNvCxnSpPr/>
            <p:nvPr/>
          </p:nvCxnSpPr>
          <p:spPr bwMode="auto">
            <a:xfrm>
              <a:off x="865717" y="4957233"/>
              <a:ext cx="2921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0A000BC-C783-48E7-B907-25BE4A96AF33}"/>
                </a:ext>
              </a:extLst>
            </p:cNvPr>
            <p:cNvCxnSpPr/>
            <p:nvPr/>
          </p:nvCxnSpPr>
          <p:spPr bwMode="auto">
            <a:xfrm>
              <a:off x="865717" y="4411978"/>
              <a:ext cx="2921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3BF7F68-F0EC-48BF-BFA6-7B81972B8792}"/>
                </a:ext>
              </a:extLst>
            </p:cNvPr>
            <p:cNvCxnSpPr/>
            <p:nvPr/>
          </p:nvCxnSpPr>
          <p:spPr bwMode="auto">
            <a:xfrm>
              <a:off x="865717" y="3866725"/>
              <a:ext cx="2921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A8DD7DC-3B67-47E5-B1EB-546234F3AD73}"/>
                </a:ext>
              </a:extLst>
            </p:cNvPr>
            <p:cNvCxnSpPr/>
            <p:nvPr/>
          </p:nvCxnSpPr>
          <p:spPr bwMode="auto">
            <a:xfrm>
              <a:off x="865717" y="3321472"/>
              <a:ext cx="2921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D38B419-336D-47F6-8AA1-3B48A658A0C7}"/>
                </a:ext>
              </a:extLst>
            </p:cNvPr>
            <p:cNvCxnSpPr/>
            <p:nvPr/>
          </p:nvCxnSpPr>
          <p:spPr bwMode="auto">
            <a:xfrm>
              <a:off x="865717" y="2776219"/>
              <a:ext cx="2921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5673E4D-98FD-485E-A27F-856406F00CA2}"/>
                </a:ext>
              </a:extLst>
            </p:cNvPr>
            <p:cNvCxnSpPr>
              <a:cxnSpLocks/>
            </p:cNvCxnSpPr>
            <p:nvPr/>
          </p:nvCxnSpPr>
          <p:spPr bwMode="auto">
            <a:xfrm>
              <a:off x="865717" y="2230966"/>
              <a:ext cx="335918" cy="0"/>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8DD825F0-D7B7-4977-A6E5-E22EB763DA4E}"/>
              </a:ext>
            </a:extLst>
          </p:cNvPr>
          <p:cNvSpPr txBox="1"/>
          <p:nvPr/>
        </p:nvSpPr>
        <p:spPr bwMode="auto">
          <a:xfrm>
            <a:off x="491229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21CAC99B-806C-456B-AB8B-942884AA01FC}"/>
              </a:ext>
            </a:extLst>
          </p:cNvPr>
          <p:cNvSpPr txBox="1"/>
          <p:nvPr/>
        </p:nvSpPr>
        <p:spPr bwMode="auto">
          <a:xfrm>
            <a:off x="523614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60" name="TextBox 59">
            <a:extLst>
              <a:ext uri="{FF2B5EF4-FFF2-40B4-BE49-F238E27FC236}">
                <a16:creationId xmlns:a16="http://schemas.microsoft.com/office/drawing/2014/main" id="{053C97DC-939C-4FBF-B6EC-B2B5F843443E}"/>
              </a:ext>
            </a:extLst>
          </p:cNvPr>
          <p:cNvSpPr txBox="1"/>
          <p:nvPr/>
        </p:nvSpPr>
        <p:spPr bwMode="auto">
          <a:xfrm>
            <a:off x="554729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61" name="TextBox 60">
            <a:extLst>
              <a:ext uri="{FF2B5EF4-FFF2-40B4-BE49-F238E27FC236}">
                <a16:creationId xmlns:a16="http://schemas.microsoft.com/office/drawing/2014/main" id="{FE42F9B5-F8DD-4DCC-8F0A-01CFE92F6123}"/>
              </a:ext>
            </a:extLst>
          </p:cNvPr>
          <p:cNvSpPr txBox="1"/>
          <p:nvPr/>
        </p:nvSpPr>
        <p:spPr bwMode="auto">
          <a:xfrm>
            <a:off x="5849981"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62" name="TextBox 61">
            <a:extLst>
              <a:ext uri="{FF2B5EF4-FFF2-40B4-BE49-F238E27FC236}">
                <a16:creationId xmlns:a16="http://schemas.microsoft.com/office/drawing/2014/main" id="{79494C58-8E08-43AF-A4C3-12961DAEA073}"/>
              </a:ext>
            </a:extLst>
          </p:cNvPr>
          <p:cNvSpPr txBox="1"/>
          <p:nvPr/>
        </p:nvSpPr>
        <p:spPr bwMode="auto">
          <a:xfrm>
            <a:off x="4599031"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33</a:t>
            </a:r>
            <a:endParaRPr lang="en-US" sz="16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48E0D696-14C5-4C00-8618-46A22687A53D}"/>
              </a:ext>
            </a:extLst>
          </p:cNvPr>
          <p:cNvSpPr txBox="1"/>
          <p:nvPr/>
        </p:nvSpPr>
        <p:spPr bwMode="auto">
          <a:xfrm>
            <a:off x="4281531"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02CCD244-90F8-4D5C-9F6B-E70451860203}"/>
              </a:ext>
            </a:extLst>
          </p:cNvPr>
          <p:cNvSpPr txBox="1"/>
          <p:nvPr/>
        </p:nvSpPr>
        <p:spPr bwMode="auto">
          <a:xfrm>
            <a:off x="397249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27</a:t>
            </a:r>
            <a:endParaRPr lang="en-US" sz="16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858E5C2F-D7E0-4BFA-B06E-D60C63C60FC3}"/>
              </a:ext>
            </a:extLst>
          </p:cNvPr>
          <p:cNvSpPr txBox="1"/>
          <p:nvPr/>
        </p:nvSpPr>
        <p:spPr bwMode="auto">
          <a:xfrm>
            <a:off x="365499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endParaRPr lang="en-US" sz="16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D67B2D12-BD5E-4E23-9942-D7E262F0360F}"/>
              </a:ext>
            </a:extLst>
          </p:cNvPr>
          <p:cNvSpPr txBox="1"/>
          <p:nvPr/>
        </p:nvSpPr>
        <p:spPr bwMode="auto">
          <a:xfrm>
            <a:off x="3337498"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21</a:t>
            </a:r>
            <a:endParaRPr lang="en-US" sz="16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00C44216-7E43-45D2-9CA2-6A243FA8CC26}"/>
              </a:ext>
            </a:extLst>
          </p:cNvPr>
          <p:cNvSpPr txBox="1"/>
          <p:nvPr/>
        </p:nvSpPr>
        <p:spPr bwMode="auto">
          <a:xfrm>
            <a:off x="3022114"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a:t>
            </a:r>
            <a:endParaRPr lang="en-US" sz="16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61155E4D-83E4-4C24-BA44-9B4CE2163F91}"/>
              </a:ext>
            </a:extLst>
          </p:cNvPr>
          <p:cNvSpPr txBox="1"/>
          <p:nvPr/>
        </p:nvSpPr>
        <p:spPr bwMode="auto">
          <a:xfrm>
            <a:off x="2708847"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endParaRPr lang="en-US" sz="16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80A6F098-1B12-4CF6-A452-507F310EE85F}"/>
              </a:ext>
            </a:extLst>
          </p:cNvPr>
          <p:cNvSpPr txBox="1"/>
          <p:nvPr/>
        </p:nvSpPr>
        <p:spPr bwMode="auto">
          <a:xfrm>
            <a:off x="2393464" y="4965700"/>
            <a:ext cx="397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endParaRPr lang="en-US" sz="16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78595C6E-3DDF-423D-BEB0-1A7E3CF78DF2}"/>
              </a:ext>
            </a:extLst>
          </p:cNvPr>
          <p:cNvSpPr txBox="1"/>
          <p:nvPr/>
        </p:nvSpPr>
        <p:spPr bwMode="auto">
          <a:xfrm>
            <a:off x="2133115" y="4965700"/>
            <a:ext cx="277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9</a:t>
            </a:r>
            <a:endParaRPr lang="en-US" sz="1600"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26E14346-767C-48A0-B5AF-D233472008CF}"/>
              </a:ext>
            </a:extLst>
          </p:cNvPr>
          <p:cNvSpPr txBox="1"/>
          <p:nvPr/>
        </p:nvSpPr>
        <p:spPr bwMode="auto">
          <a:xfrm>
            <a:off x="1805032" y="4965700"/>
            <a:ext cx="277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0E55D9D0-63B1-4296-BDBB-94B0CF759847}"/>
              </a:ext>
            </a:extLst>
          </p:cNvPr>
          <p:cNvSpPr txBox="1"/>
          <p:nvPr/>
        </p:nvSpPr>
        <p:spPr bwMode="auto">
          <a:xfrm>
            <a:off x="1491766" y="4965700"/>
            <a:ext cx="277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endParaRPr lang="en-US" sz="16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75974F0E-14C9-463F-8F57-10AA056834F5}"/>
              </a:ext>
            </a:extLst>
          </p:cNvPr>
          <p:cNvSpPr txBox="1"/>
          <p:nvPr/>
        </p:nvSpPr>
        <p:spPr bwMode="auto">
          <a:xfrm>
            <a:off x="1180616" y="4965700"/>
            <a:ext cx="277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58F14C77-EE73-459D-BE30-C2DA2BED7222}"/>
              </a:ext>
            </a:extLst>
          </p:cNvPr>
          <p:cNvSpPr txBox="1"/>
          <p:nvPr/>
        </p:nvSpPr>
        <p:spPr bwMode="auto">
          <a:xfrm>
            <a:off x="1023982" y="4777316"/>
            <a:ext cx="277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1023D353-9B40-43ED-9D39-2AB394820469}"/>
              </a:ext>
            </a:extLst>
          </p:cNvPr>
          <p:cNvSpPr txBox="1"/>
          <p:nvPr/>
        </p:nvSpPr>
        <p:spPr bwMode="auto">
          <a:xfrm>
            <a:off x="930849" y="4233333"/>
            <a:ext cx="436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endParaRPr lang="en-US" sz="1600"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A2497D37-2302-47DF-BCA9-13A1F2B97F5B}"/>
              </a:ext>
            </a:extLst>
          </p:cNvPr>
          <p:cNvSpPr txBox="1"/>
          <p:nvPr/>
        </p:nvSpPr>
        <p:spPr bwMode="auto">
          <a:xfrm>
            <a:off x="930849" y="3680883"/>
            <a:ext cx="436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endParaRPr lang="en-US" sz="1600"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60EBA546-04B1-4851-93B7-FBEAF42CA860}"/>
              </a:ext>
            </a:extLst>
          </p:cNvPr>
          <p:cNvSpPr txBox="1"/>
          <p:nvPr/>
        </p:nvSpPr>
        <p:spPr bwMode="auto">
          <a:xfrm>
            <a:off x="930849" y="3147483"/>
            <a:ext cx="436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endParaRPr lang="en-US" sz="1600"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F9159BE9-6406-4716-8F1A-0B5D310B6D8D}"/>
              </a:ext>
            </a:extLst>
          </p:cNvPr>
          <p:cNvSpPr txBox="1"/>
          <p:nvPr/>
        </p:nvSpPr>
        <p:spPr bwMode="auto">
          <a:xfrm>
            <a:off x="930849" y="2595033"/>
            <a:ext cx="436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endParaRPr lang="en-US" sz="1600"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A755E101-5843-4790-B429-2923CC9AE217}"/>
              </a:ext>
            </a:extLst>
          </p:cNvPr>
          <p:cNvSpPr txBox="1"/>
          <p:nvPr/>
        </p:nvSpPr>
        <p:spPr bwMode="auto">
          <a:xfrm>
            <a:off x="818668" y="2057399"/>
            <a:ext cx="503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endParaRPr lang="en-US" sz="1600" b="0" dirty="0">
              <a:solidFill>
                <a:schemeClr val="bg1"/>
              </a:solidFill>
              <a:latin typeface="Calibri" panose="020F0502020204030204" pitchFamily="34" charset="0"/>
            </a:endParaRPr>
          </a:p>
        </p:txBody>
      </p:sp>
      <p:grpSp>
        <p:nvGrpSpPr>
          <p:cNvPr id="80" name="Group 79">
            <a:extLst>
              <a:ext uri="{FF2B5EF4-FFF2-40B4-BE49-F238E27FC236}">
                <a16:creationId xmlns:a16="http://schemas.microsoft.com/office/drawing/2014/main" id="{E5A92B58-6B46-4E8E-8778-3B94AC70B71A}"/>
              </a:ext>
            </a:extLst>
          </p:cNvPr>
          <p:cNvGrpSpPr/>
          <p:nvPr/>
        </p:nvGrpSpPr>
        <p:grpSpPr>
          <a:xfrm>
            <a:off x="1611963" y="2383862"/>
            <a:ext cx="4203637" cy="2310801"/>
            <a:chOff x="1438880" y="2383862"/>
            <a:chExt cx="4203637" cy="2310801"/>
          </a:xfrm>
        </p:grpSpPr>
        <p:sp>
          <p:nvSpPr>
            <p:cNvPr id="81" name="Freeform: Shape 80">
              <a:extLst>
                <a:ext uri="{FF2B5EF4-FFF2-40B4-BE49-F238E27FC236}">
                  <a16:creationId xmlns:a16="http://schemas.microsoft.com/office/drawing/2014/main" id="{3BE3F5B9-2840-454A-A643-A1A8A02E502D}"/>
                </a:ext>
              </a:extLst>
            </p:cNvPr>
            <p:cNvSpPr/>
            <p:nvPr/>
          </p:nvSpPr>
          <p:spPr bwMode="auto">
            <a:xfrm>
              <a:off x="1438880" y="2383862"/>
              <a:ext cx="1071897" cy="1830329"/>
            </a:xfrm>
            <a:custGeom>
              <a:avLst/>
              <a:gdLst>
                <a:gd name="connsiteX0" fmla="*/ 1071897 w 1071897"/>
                <a:gd name="connsiteY0" fmla="*/ 1830329 h 1830329"/>
                <a:gd name="connsiteX1" fmla="*/ 1019908 w 1071897"/>
                <a:gd name="connsiteY1" fmla="*/ 1830329 h 1830329"/>
                <a:gd name="connsiteX2" fmla="*/ 1019908 w 1071897"/>
                <a:gd name="connsiteY2" fmla="*/ 1784456 h 1830329"/>
                <a:gd name="connsiteX3" fmla="*/ 1001559 w 1071897"/>
                <a:gd name="connsiteY3" fmla="*/ 1784456 h 1830329"/>
                <a:gd name="connsiteX4" fmla="*/ 1001559 w 1071897"/>
                <a:gd name="connsiteY4" fmla="*/ 1746229 h 1830329"/>
                <a:gd name="connsiteX5" fmla="*/ 922046 w 1071897"/>
                <a:gd name="connsiteY5" fmla="*/ 1746229 h 1830329"/>
                <a:gd name="connsiteX6" fmla="*/ 922046 w 1071897"/>
                <a:gd name="connsiteY6" fmla="*/ 1717176 h 1830329"/>
                <a:gd name="connsiteX7" fmla="*/ 874644 w 1071897"/>
                <a:gd name="connsiteY7" fmla="*/ 1717176 h 1830329"/>
                <a:gd name="connsiteX8" fmla="*/ 866998 w 1071897"/>
                <a:gd name="connsiteY8" fmla="*/ 1709530 h 1830329"/>
                <a:gd name="connsiteX9" fmla="*/ 796660 w 1071897"/>
                <a:gd name="connsiteY9" fmla="*/ 1709530 h 1830329"/>
                <a:gd name="connsiteX10" fmla="*/ 796660 w 1071897"/>
                <a:gd name="connsiteY10" fmla="*/ 1683536 h 1830329"/>
                <a:gd name="connsiteX11" fmla="*/ 759961 w 1071897"/>
                <a:gd name="connsiteY11" fmla="*/ 1683536 h 1830329"/>
                <a:gd name="connsiteX12" fmla="*/ 759961 w 1071897"/>
                <a:gd name="connsiteY12" fmla="*/ 1646838 h 1830329"/>
                <a:gd name="connsiteX13" fmla="*/ 720205 w 1071897"/>
                <a:gd name="connsiteY13" fmla="*/ 1646838 h 1830329"/>
                <a:gd name="connsiteX14" fmla="*/ 720205 w 1071897"/>
                <a:gd name="connsiteY14" fmla="*/ 1613198 h 1830329"/>
                <a:gd name="connsiteX15" fmla="*/ 680448 w 1071897"/>
                <a:gd name="connsiteY15" fmla="*/ 1613198 h 1830329"/>
                <a:gd name="connsiteX16" fmla="*/ 680448 w 1071897"/>
                <a:gd name="connsiteY16" fmla="*/ 1599436 h 1830329"/>
                <a:gd name="connsiteX17" fmla="*/ 654454 w 1071897"/>
                <a:gd name="connsiteY17" fmla="*/ 1599436 h 1830329"/>
                <a:gd name="connsiteX18" fmla="*/ 654454 w 1071897"/>
                <a:gd name="connsiteY18" fmla="*/ 1567325 h 1830329"/>
                <a:gd name="connsiteX19" fmla="*/ 608581 w 1071897"/>
                <a:gd name="connsiteY19" fmla="*/ 1567325 h 1830329"/>
                <a:gd name="connsiteX20" fmla="*/ 608581 w 1071897"/>
                <a:gd name="connsiteY20" fmla="*/ 1457230 h 1830329"/>
                <a:gd name="connsiteX21" fmla="*/ 591761 w 1071897"/>
                <a:gd name="connsiteY21" fmla="*/ 1457230 h 1830329"/>
                <a:gd name="connsiteX22" fmla="*/ 591761 w 1071897"/>
                <a:gd name="connsiteY22" fmla="*/ 1446526 h 1830329"/>
                <a:gd name="connsiteX23" fmla="*/ 559650 w 1071897"/>
                <a:gd name="connsiteY23" fmla="*/ 1446526 h 1830329"/>
                <a:gd name="connsiteX24" fmla="*/ 559650 w 1071897"/>
                <a:gd name="connsiteY24" fmla="*/ 1415944 h 1830329"/>
                <a:gd name="connsiteX25" fmla="*/ 548946 w 1071897"/>
                <a:gd name="connsiteY25" fmla="*/ 1426648 h 1830329"/>
                <a:gd name="connsiteX26" fmla="*/ 548946 w 1071897"/>
                <a:gd name="connsiteY26" fmla="*/ 1385362 h 1830329"/>
                <a:gd name="connsiteX27" fmla="*/ 509190 w 1071897"/>
                <a:gd name="connsiteY27" fmla="*/ 1385362 h 1830329"/>
                <a:gd name="connsiteX28" fmla="*/ 509190 w 1071897"/>
                <a:gd name="connsiteY28" fmla="*/ 1370071 h 1830329"/>
                <a:gd name="connsiteX29" fmla="*/ 466375 w 1071897"/>
                <a:gd name="connsiteY29" fmla="*/ 1370071 h 1830329"/>
                <a:gd name="connsiteX30" fmla="*/ 466375 w 1071897"/>
                <a:gd name="connsiteY30" fmla="*/ 1296674 h 1830329"/>
                <a:gd name="connsiteX31" fmla="*/ 446497 w 1071897"/>
                <a:gd name="connsiteY31" fmla="*/ 1296674 h 1830329"/>
                <a:gd name="connsiteX32" fmla="*/ 446497 w 1071897"/>
                <a:gd name="connsiteY32" fmla="*/ 1105537 h 1830329"/>
                <a:gd name="connsiteX33" fmla="*/ 412856 w 1071897"/>
                <a:gd name="connsiteY33" fmla="*/ 1105537 h 1830329"/>
                <a:gd name="connsiteX34" fmla="*/ 412856 w 1071897"/>
                <a:gd name="connsiteY34" fmla="*/ 1081072 h 1830329"/>
                <a:gd name="connsiteX35" fmla="*/ 351693 w 1071897"/>
                <a:gd name="connsiteY35" fmla="*/ 1081072 h 1830329"/>
                <a:gd name="connsiteX36" fmla="*/ 351693 w 1071897"/>
                <a:gd name="connsiteY36" fmla="*/ 1029082 h 1830329"/>
                <a:gd name="connsiteX37" fmla="*/ 302761 w 1071897"/>
                <a:gd name="connsiteY37" fmla="*/ 1029082 h 1830329"/>
                <a:gd name="connsiteX38" fmla="*/ 302761 w 1071897"/>
                <a:gd name="connsiteY38" fmla="*/ 853236 h 1830329"/>
                <a:gd name="connsiteX39" fmla="*/ 284412 w 1071897"/>
                <a:gd name="connsiteY39" fmla="*/ 853236 h 1830329"/>
                <a:gd name="connsiteX40" fmla="*/ 284412 w 1071897"/>
                <a:gd name="connsiteY40" fmla="*/ 811951 h 1830329"/>
                <a:gd name="connsiteX41" fmla="*/ 258418 w 1071897"/>
                <a:gd name="connsiteY41" fmla="*/ 811951 h 1830329"/>
                <a:gd name="connsiteX42" fmla="*/ 258418 w 1071897"/>
                <a:gd name="connsiteY42" fmla="*/ 761491 h 1830329"/>
                <a:gd name="connsiteX43" fmla="*/ 227836 w 1071897"/>
                <a:gd name="connsiteY43" fmla="*/ 761491 h 1830329"/>
                <a:gd name="connsiteX44" fmla="*/ 227836 w 1071897"/>
                <a:gd name="connsiteY44" fmla="*/ 723263 h 1830329"/>
                <a:gd name="connsiteX45" fmla="*/ 217132 w 1071897"/>
                <a:gd name="connsiteY45" fmla="*/ 723263 h 1830329"/>
                <a:gd name="connsiteX46" fmla="*/ 217132 w 1071897"/>
                <a:gd name="connsiteY46" fmla="*/ 701856 h 1830329"/>
                <a:gd name="connsiteX47" fmla="*/ 194196 w 1071897"/>
                <a:gd name="connsiteY47" fmla="*/ 701856 h 1830329"/>
                <a:gd name="connsiteX48" fmla="*/ 194196 w 1071897"/>
                <a:gd name="connsiteY48" fmla="*/ 642221 h 1830329"/>
                <a:gd name="connsiteX49" fmla="*/ 177376 w 1071897"/>
                <a:gd name="connsiteY49" fmla="*/ 642221 h 1830329"/>
                <a:gd name="connsiteX50" fmla="*/ 177376 w 1071897"/>
                <a:gd name="connsiteY50" fmla="*/ 599406 h 1830329"/>
                <a:gd name="connsiteX51" fmla="*/ 157497 w 1071897"/>
                <a:gd name="connsiteY51" fmla="*/ 599406 h 1830329"/>
                <a:gd name="connsiteX52" fmla="*/ 157497 w 1071897"/>
                <a:gd name="connsiteY52" fmla="*/ 477078 h 1830329"/>
                <a:gd name="connsiteX53" fmla="*/ 139148 w 1071897"/>
                <a:gd name="connsiteY53" fmla="*/ 477078 h 1830329"/>
                <a:gd name="connsiteX54" fmla="*/ 139148 w 1071897"/>
                <a:gd name="connsiteY54" fmla="*/ 363925 h 1830329"/>
                <a:gd name="connsiteX55" fmla="*/ 88688 w 1071897"/>
                <a:gd name="connsiteY55" fmla="*/ 363925 h 1830329"/>
                <a:gd name="connsiteX56" fmla="*/ 88688 w 1071897"/>
                <a:gd name="connsiteY56" fmla="*/ 333343 h 1830329"/>
                <a:gd name="connsiteX57" fmla="*/ 44344 w 1071897"/>
                <a:gd name="connsiteY57" fmla="*/ 333343 h 1830329"/>
                <a:gd name="connsiteX58" fmla="*/ 44344 w 1071897"/>
                <a:gd name="connsiteY58" fmla="*/ 263005 h 1830329"/>
                <a:gd name="connsiteX59" fmla="*/ 22937 w 1071897"/>
                <a:gd name="connsiteY59" fmla="*/ 263005 h 1830329"/>
                <a:gd name="connsiteX60" fmla="*/ 22937 w 1071897"/>
                <a:gd name="connsiteY60" fmla="*/ 148323 h 1830329"/>
                <a:gd name="connsiteX61" fmla="*/ 12233 w 1071897"/>
                <a:gd name="connsiteY61" fmla="*/ 148323 h 1830329"/>
                <a:gd name="connsiteX62" fmla="*/ 12233 w 1071897"/>
                <a:gd name="connsiteY62" fmla="*/ 59635 h 1830329"/>
                <a:gd name="connsiteX63" fmla="*/ 0 w 1071897"/>
                <a:gd name="connsiteY63" fmla="*/ 59635 h 1830329"/>
                <a:gd name="connsiteX64" fmla="*/ 0 w 1071897"/>
                <a:gd name="connsiteY64" fmla="*/ 0 h 183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71897" h="1830329">
                  <a:moveTo>
                    <a:pt x="1071897" y="1830329"/>
                  </a:moveTo>
                  <a:lnTo>
                    <a:pt x="1019908" y="1830329"/>
                  </a:lnTo>
                  <a:lnTo>
                    <a:pt x="1019908" y="1784456"/>
                  </a:lnTo>
                  <a:lnTo>
                    <a:pt x="1001559" y="1784456"/>
                  </a:lnTo>
                  <a:lnTo>
                    <a:pt x="1001559" y="1746229"/>
                  </a:lnTo>
                  <a:lnTo>
                    <a:pt x="922046" y="1746229"/>
                  </a:lnTo>
                  <a:lnTo>
                    <a:pt x="922046" y="1717176"/>
                  </a:lnTo>
                  <a:lnTo>
                    <a:pt x="874644" y="1717176"/>
                  </a:lnTo>
                  <a:lnTo>
                    <a:pt x="866998" y="1709530"/>
                  </a:lnTo>
                  <a:lnTo>
                    <a:pt x="796660" y="1709530"/>
                  </a:lnTo>
                  <a:lnTo>
                    <a:pt x="796660" y="1683536"/>
                  </a:lnTo>
                  <a:lnTo>
                    <a:pt x="759961" y="1683536"/>
                  </a:lnTo>
                  <a:lnTo>
                    <a:pt x="759961" y="1646838"/>
                  </a:lnTo>
                  <a:lnTo>
                    <a:pt x="720205" y="1646838"/>
                  </a:lnTo>
                  <a:lnTo>
                    <a:pt x="720205" y="1613198"/>
                  </a:lnTo>
                  <a:lnTo>
                    <a:pt x="680448" y="1613198"/>
                  </a:lnTo>
                  <a:lnTo>
                    <a:pt x="680448" y="1599436"/>
                  </a:lnTo>
                  <a:lnTo>
                    <a:pt x="654454" y="1599436"/>
                  </a:lnTo>
                  <a:lnTo>
                    <a:pt x="654454" y="1567325"/>
                  </a:lnTo>
                  <a:lnTo>
                    <a:pt x="608581" y="1567325"/>
                  </a:lnTo>
                  <a:lnTo>
                    <a:pt x="608581" y="1457230"/>
                  </a:lnTo>
                  <a:lnTo>
                    <a:pt x="591761" y="1457230"/>
                  </a:lnTo>
                  <a:lnTo>
                    <a:pt x="591761" y="1446526"/>
                  </a:lnTo>
                  <a:lnTo>
                    <a:pt x="559650" y="1446526"/>
                  </a:lnTo>
                  <a:lnTo>
                    <a:pt x="559650" y="1415944"/>
                  </a:lnTo>
                  <a:lnTo>
                    <a:pt x="548946" y="1426648"/>
                  </a:lnTo>
                  <a:lnTo>
                    <a:pt x="548946" y="1385362"/>
                  </a:lnTo>
                  <a:lnTo>
                    <a:pt x="509190" y="1385362"/>
                  </a:lnTo>
                  <a:lnTo>
                    <a:pt x="509190" y="1370071"/>
                  </a:lnTo>
                  <a:lnTo>
                    <a:pt x="466375" y="1370071"/>
                  </a:lnTo>
                  <a:lnTo>
                    <a:pt x="466375" y="1296674"/>
                  </a:lnTo>
                  <a:lnTo>
                    <a:pt x="446497" y="1296674"/>
                  </a:lnTo>
                  <a:lnTo>
                    <a:pt x="446497" y="1105537"/>
                  </a:lnTo>
                  <a:lnTo>
                    <a:pt x="412856" y="1105537"/>
                  </a:lnTo>
                  <a:lnTo>
                    <a:pt x="412856" y="1081072"/>
                  </a:lnTo>
                  <a:lnTo>
                    <a:pt x="351693" y="1081072"/>
                  </a:lnTo>
                  <a:lnTo>
                    <a:pt x="351693" y="1029082"/>
                  </a:lnTo>
                  <a:lnTo>
                    <a:pt x="302761" y="1029082"/>
                  </a:lnTo>
                  <a:lnTo>
                    <a:pt x="302761" y="853236"/>
                  </a:lnTo>
                  <a:lnTo>
                    <a:pt x="284412" y="853236"/>
                  </a:lnTo>
                  <a:lnTo>
                    <a:pt x="284412" y="811951"/>
                  </a:lnTo>
                  <a:lnTo>
                    <a:pt x="258418" y="811951"/>
                  </a:lnTo>
                  <a:lnTo>
                    <a:pt x="258418" y="761491"/>
                  </a:lnTo>
                  <a:lnTo>
                    <a:pt x="227836" y="761491"/>
                  </a:lnTo>
                  <a:lnTo>
                    <a:pt x="227836" y="723263"/>
                  </a:lnTo>
                  <a:lnTo>
                    <a:pt x="217132" y="723263"/>
                  </a:lnTo>
                  <a:lnTo>
                    <a:pt x="217132" y="701856"/>
                  </a:lnTo>
                  <a:lnTo>
                    <a:pt x="194196" y="701856"/>
                  </a:lnTo>
                  <a:lnTo>
                    <a:pt x="194196" y="642221"/>
                  </a:lnTo>
                  <a:lnTo>
                    <a:pt x="177376" y="642221"/>
                  </a:lnTo>
                  <a:lnTo>
                    <a:pt x="177376" y="599406"/>
                  </a:lnTo>
                  <a:lnTo>
                    <a:pt x="157497" y="599406"/>
                  </a:lnTo>
                  <a:lnTo>
                    <a:pt x="157497" y="477078"/>
                  </a:lnTo>
                  <a:lnTo>
                    <a:pt x="139148" y="477078"/>
                  </a:lnTo>
                  <a:lnTo>
                    <a:pt x="139148" y="363925"/>
                  </a:lnTo>
                  <a:lnTo>
                    <a:pt x="88688" y="363925"/>
                  </a:lnTo>
                  <a:lnTo>
                    <a:pt x="88688" y="333343"/>
                  </a:lnTo>
                  <a:lnTo>
                    <a:pt x="44344" y="333343"/>
                  </a:lnTo>
                  <a:lnTo>
                    <a:pt x="44344" y="263005"/>
                  </a:lnTo>
                  <a:lnTo>
                    <a:pt x="22937" y="263005"/>
                  </a:lnTo>
                  <a:lnTo>
                    <a:pt x="22937" y="148323"/>
                  </a:lnTo>
                  <a:lnTo>
                    <a:pt x="12233" y="148323"/>
                  </a:lnTo>
                  <a:lnTo>
                    <a:pt x="12233" y="59635"/>
                  </a:lnTo>
                  <a:lnTo>
                    <a:pt x="0" y="5963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2" name="Freeform: Shape 81">
              <a:extLst>
                <a:ext uri="{FF2B5EF4-FFF2-40B4-BE49-F238E27FC236}">
                  <a16:creationId xmlns:a16="http://schemas.microsoft.com/office/drawing/2014/main" id="{4A09E283-03FF-4628-9733-48DCA5C2E8C0}"/>
                </a:ext>
              </a:extLst>
            </p:cNvPr>
            <p:cNvSpPr/>
            <p:nvPr/>
          </p:nvSpPr>
          <p:spPr bwMode="auto">
            <a:xfrm>
              <a:off x="2494156" y="4218878"/>
              <a:ext cx="3148361" cy="475785"/>
            </a:xfrm>
            <a:custGeom>
              <a:avLst/>
              <a:gdLst>
                <a:gd name="connsiteX0" fmla="*/ 3148361 w 3148361"/>
                <a:gd name="connsiteY0" fmla="*/ 475785 h 475785"/>
                <a:gd name="connsiteX1" fmla="*/ 2486722 w 3148361"/>
                <a:gd name="connsiteY1" fmla="*/ 475785 h 475785"/>
                <a:gd name="connsiteX2" fmla="*/ 2486722 w 3148361"/>
                <a:gd name="connsiteY2" fmla="*/ 407020 h 475785"/>
                <a:gd name="connsiteX3" fmla="*/ 1624361 w 3148361"/>
                <a:gd name="connsiteY3" fmla="*/ 407020 h 475785"/>
                <a:gd name="connsiteX4" fmla="*/ 1624361 w 3148361"/>
                <a:gd name="connsiteY4" fmla="*/ 362415 h 475785"/>
                <a:gd name="connsiteX5" fmla="*/ 1377176 w 3148361"/>
                <a:gd name="connsiteY5" fmla="*/ 362415 h 475785"/>
                <a:gd name="connsiteX6" fmla="*/ 1377176 w 3148361"/>
                <a:gd name="connsiteY6" fmla="*/ 341971 h 475785"/>
                <a:gd name="connsiteX7" fmla="*/ 1107688 w 3148361"/>
                <a:gd name="connsiteY7" fmla="*/ 341971 h 475785"/>
                <a:gd name="connsiteX8" fmla="*/ 1107688 w 3148361"/>
                <a:gd name="connsiteY8" fmla="*/ 304800 h 475785"/>
                <a:gd name="connsiteX9" fmla="*/ 1024054 w 3148361"/>
                <a:gd name="connsiteY9" fmla="*/ 304800 h 475785"/>
                <a:gd name="connsiteX10" fmla="*/ 1024054 w 3148361"/>
                <a:gd name="connsiteY10" fmla="*/ 273205 h 475785"/>
                <a:gd name="connsiteX11" fmla="*/ 572429 w 3148361"/>
                <a:gd name="connsiteY11" fmla="*/ 273205 h 475785"/>
                <a:gd name="connsiteX12" fmla="*/ 572429 w 3148361"/>
                <a:gd name="connsiteY12" fmla="*/ 256478 h 475785"/>
                <a:gd name="connsiteX13" fmla="*/ 544551 w 3148361"/>
                <a:gd name="connsiteY13" fmla="*/ 256478 h 475785"/>
                <a:gd name="connsiteX14" fmla="*/ 544551 w 3148361"/>
                <a:gd name="connsiteY14" fmla="*/ 243468 h 475785"/>
                <a:gd name="connsiteX15" fmla="*/ 538976 w 3148361"/>
                <a:gd name="connsiteY15" fmla="*/ 226742 h 475785"/>
                <a:gd name="connsiteX16" fmla="*/ 518532 w 3148361"/>
                <a:gd name="connsiteY16" fmla="*/ 226742 h 475785"/>
                <a:gd name="connsiteX17" fmla="*/ 518532 w 3148361"/>
                <a:gd name="connsiteY17" fmla="*/ 197005 h 475785"/>
                <a:gd name="connsiteX18" fmla="*/ 431181 w 3148361"/>
                <a:gd name="connsiteY18" fmla="*/ 197005 h 475785"/>
                <a:gd name="connsiteX19" fmla="*/ 431181 w 3148361"/>
                <a:gd name="connsiteY19" fmla="*/ 180278 h 475785"/>
                <a:gd name="connsiteX20" fmla="*/ 289932 w 3148361"/>
                <a:gd name="connsiteY20" fmla="*/ 180278 h 475785"/>
                <a:gd name="connsiteX21" fmla="*/ 289932 w 3148361"/>
                <a:gd name="connsiteY21" fmla="*/ 148683 h 475785"/>
                <a:gd name="connsiteX22" fmla="*/ 258337 w 3148361"/>
                <a:gd name="connsiteY22" fmla="*/ 148683 h 475785"/>
                <a:gd name="connsiteX23" fmla="*/ 258337 w 3148361"/>
                <a:gd name="connsiteY23" fmla="*/ 128239 h 475785"/>
                <a:gd name="connsiteX24" fmla="*/ 178420 w 3148361"/>
                <a:gd name="connsiteY24" fmla="*/ 128239 h 475785"/>
                <a:gd name="connsiteX25" fmla="*/ 178420 w 3148361"/>
                <a:gd name="connsiteY25" fmla="*/ 102220 h 475785"/>
                <a:gd name="connsiteX26" fmla="*/ 139390 w 3148361"/>
                <a:gd name="connsiteY26" fmla="*/ 102220 h 475785"/>
                <a:gd name="connsiteX27" fmla="*/ 139390 w 3148361"/>
                <a:gd name="connsiteY27" fmla="*/ 68766 h 475785"/>
                <a:gd name="connsiteX28" fmla="*/ 115229 w 3148361"/>
                <a:gd name="connsiteY28" fmla="*/ 68766 h 475785"/>
                <a:gd name="connsiteX29" fmla="*/ 115229 w 3148361"/>
                <a:gd name="connsiteY29" fmla="*/ 44605 h 475785"/>
                <a:gd name="connsiteX30" fmla="*/ 92927 w 3148361"/>
                <a:gd name="connsiteY30" fmla="*/ 44605 h 475785"/>
                <a:gd name="connsiteX31" fmla="*/ 92927 w 3148361"/>
                <a:gd name="connsiteY31" fmla="*/ 29737 h 475785"/>
                <a:gd name="connsiteX32" fmla="*/ 18585 w 3148361"/>
                <a:gd name="connsiteY32" fmla="*/ 29737 h 475785"/>
                <a:gd name="connsiteX33" fmla="*/ 18585 w 3148361"/>
                <a:gd name="connsiteY33" fmla="*/ 0 h 475785"/>
                <a:gd name="connsiteX34" fmla="*/ 0 w 3148361"/>
                <a:gd name="connsiteY34" fmla="*/ 0 h 47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48361" h="475785">
                  <a:moveTo>
                    <a:pt x="3148361" y="475785"/>
                  </a:moveTo>
                  <a:lnTo>
                    <a:pt x="2486722" y="475785"/>
                  </a:lnTo>
                  <a:lnTo>
                    <a:pt x="2486722" y="407020"/>
                  </a:lnTo>
                  <a:lnTo>
                    <a:pt x="1624361" y="407020"/>
                  </a:lnTo>
                  <a:lnTo>
                    <a:pt x="1624361" y="362415"/>
                  </a:lnTo>
                  <a:lnTo>
                    <a:pt x="1377176" y="362415"/>
                  </a:lnTo>
                  <a:lnTo>
                    <a:pt x="1377176" y="341971"/>
                  </a:lnTo>
                  <a:lnTo>
                    <a:pt x="1107688" y="341971"/>
                  </a:lnTo>
                  <a:lnTo>
                    <a:pt x="1107688" y="304800"/>
                  </a:lnTo>
                  <a:lnTo>
                    <a:pt x="1024054" y="304800"/>
                  </a:lnTo>
                  <a:lnTo>
                    <a:pt x="1024054" y="273205"/>
                  </a:lnTo>
                  <a:lnTo>
                    <a:pt x="572429" y="273205"/>
                  </a:lnTo>
                  <a:lnTo>
                    <a:pt x="572429" y="256478"/>
                  </a:lnTo>
                  <a:lnTo>
                    <a:pt x="544551" y="256478"/>
                  </a:lnTo>
                  <a:lnTo>
                    <a:pt x="544551" y="243468"/>
                  </a:lnTo>
                  <a:lnTo>
                    <a:pt x="538976" y="226742"/>
                  </a:lnTo>
                  <a:lnTo>
                    <a:pt x="518532" y="226742"/>
                  </a:lnTo>
                  <a:lnTo>
                    <a:pt x="518532" y="197005"/>
                  </a:lnTo>
                  <a:lnTo>
                    <a:pt x="431181" y="197005"/>
                  </a:lnTo>
                  <a:lnTo>
                    <a:pt x="431181" y="180278"/>
                  </a:lnTo>
                  <a:lnTo>
                    <a:pt x="289932" y="180278"/>
                  </a:lnTo>
                  <a:lnTo>
                    <a:pt x="289932" y="148683"/>
                  </a:lnTo>
                  <a:lnTo>
                    <a:pt x="258337" y="148683"/>
                  </a:lnTo>
                  <a:lnTo>
                    <a:pt x="258337" y="128239"/>
                  </a:lnTo>
                  <a:lnTo>
                    <a:pt x="178420" y="128239"/>
                  </a:lnTo>
                  <a:lnTo>
                    <a:pt x="178420" y="102220"/>
                  </a:lnTo>
                  <a:lnTo>
                    <a:pt x="139390" y="102220"/>
                  </a:lnTo>
                  <a:lnTo>
                    <a:pt x="139390" y="68766"/>
                  </a:lnTo>
                  <a:lnTo>
                    <a:pt x="115229" y="68766"/>
                  </a:lnTo>
                  <a:lnTo>
                    <a:pt x="115229" y="44605"/>
                  </a:lnTo>
                  <a:lnTo>
                    <a:pt x="92927" y="44605"/>
                  </a:lnTo>
                  <a:lnTo>
                    <a:pt x="92927" y="29737"/>
                  </a:lnTo>
                  <a:lnTo>
                    <a:pt x="18585" y="29737"/>
                  </a:lnTo>
                  <a:lnTo>
                    <a:pt x="18585"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83" name="Freeform: Shape 82">
            <a:extLst>
              <a:ext uri="{FF2B5EF4-FFF2-40B4-BE49-F238E27FC236}">
                <a16:creationId xmlns:a16="http://schemas.microsoft.com/office/drawing/2014/main" id="{EBABA0D5-5A9A-4D40-A582-246382A8E5C1}"/>
              </a:ext>
            </a:extLst>
          </p:cNvPr>
          <p:cNvSpPr/>
          <p:nvPr/>
        </p:nvSpPr>
        <p:spPr bwMode="auto">
          <a:xfrm>
            <a:off x="1340244" y="2232102"/>
            <a:ext cx="4709532" cy="2719039"/>
          </a:xfrm>
          <a:custGeom>
            <a:avLst/>
            <a:gdLst>
              <a:gd name="connsiteX0" fmla="*/ 4709532 w 4709532"/>
              <a:gd name="connsiteY0" fmla="*/ 2719039 h 2719039"/>
              <a:gd name="connsiteX1" fmla="*/ 4557132 w 4709532"/>
              <a:gd name="connsiteY1" fmla="*/ 2719039 h 2719039"/>
              <a:gd name="connsiteX2" fmla="*/ 4557132 w 4709532"/>
              <a:gd name="connsiteY2" fmla="*/ 2219093 h 2719039"/>
              <a:gd name="connsiteX3" fmla="*/ 3585117 w 4709532"/>
              <a:gd name="connsiteY3" fmla="*/ 2219093 h 2719039"/>
              <a:gd name="connsiteX4" fmla="*/ 3585117 w 4709532"/>
              <a:gd name="connsiteY4" fmla="*/ 2141035 h 2719039"/>
              <a:gd name="connsiteX5" fmla="*/ 3425283 w 4709532"/>
              <a:gd name="connsiteY5" fmla="*/ 2141035 h 2719039"/>
              <a:gd name="connsiteX6" fmla="*/ 3425283 w 4709532"/>
              <a:gd name="connsiteY6" fmla="*/ 2088996 h 2719039"/>
              <a:gd name="connsiteX7" fmla="*/ 3064727 w 4709532"/>
              <a:gd name="connsiteY7" fmla="*/ 2088996 h 2719039"/>
              <a:gd name="connsiteX8" fmla="*/ 3064727 w 4709532"/>
              <a:gd name="connsiteY8" fmla="*/ 2057400 h 2719039"/>
              <a:gd name="connsiteX9" fmla="*/ 2709746 w 4709532"/>
              <a:gd name="connsiteY9" fmla="*/ 2057400 h 2719039"/>
              <a:gd name="connsiteX10" fmla="*/ 2709746 w 4709532"/>
              <a:gd name="connsiteY10" fmla="*/ 2035098 h 2719039"/>
              <a:gd name="connsiteX11" fmla="*/ 2468137 w 4709532"/>
              <a:gd name="connsiteY11" fmla="*/ 2035098 h 2719039"/>
              <a:gd name="connsiteX12" fmla="*/ 2468137 w 4709532"/>
              <a:gd name="connsiteY12" fmla="*/ 2012796 h 2719039"/>
              <a:gd name="connsiteX13" fmla="*/ 2416098 w 4709532"/>
              <a:gd name="connsiteY13" fmla="*/ 2012796 h 2719039"/>
              <a:gd name="connsiteX14" fmla="*/ 2416098 w 4709532"/>
              <a:gd name="connsiteY14" fmla="*/ 1997927 h 2719039"/>
              <a:gd name="connsiteX15" fmla="*/ 2176346 w 4709532"/>
              <a:gd name="connsiteY15" fmla="*/ 1997927 h 2719039"/>
              <a:gd name="connsiteX16" fmla="*/ 2176346 w 4709532"/>
              <a:gd name="connsiteY16" fmla="*/ 1966332 h 2719039"/>
              <a:gd name="connsiteX17" fmla="*/ 2083419 w 4709532"/>
              <a:gd name="connsiteY17" fmla="*/ 1966332 h 2719039"/>
              <a:gd name="connsiteX18" fmla="*/ 2083419 w 4709532"/>
              <a:gd name="connsiteY18" fmla="*/ 1940313 h 2719039"/>
              <a:gd name="connsiteX19" fmla="*/ 2009078 w 4709532"/>
              <a:gd name="connsiteY19" fmla="*/ 1940313 h 2719039"/>
              <a:gd name="connsiteX20" fmla="*/ 2009078 w 4709532"/>
              <a:gd name="connsiteY20" fmla="*/ 1910576 h 2719039"/>
              <a:gd name="connsiteX21" fmla="*/ 1893849 w 4709532"/>
              <a:gd name="connsiteY21" fmla="*/ 1910576 h 2719039"/>
              <a:gd name="connsiteX22" fmla="*/ 1893849 w 4709532"/>
              <a:gd name="connsiteY22" fmla="*/ 1871547 h 2719039"/>
              <a:gd name="connsiteX23" fmla="*/ 1873405 w 4709532"/>
              <a:gd name="connsiteY23" fmla="*/ 1871547 h 2719039"/>
              <a:gd name="connsiteX24" fmla="*/ 1873405 w 4709532"/>
              <a:gd name="connsiteY24" fmla="*/ 1851103 h 2719039"/>
              <a:gd name="connsiteX25" fmla="*/ 1858537 w 4709532"/>
              <a:gd name="connsiteY25" fmla="*/ 1851103 h 2719039"/>
              <a:gd name="connsiteX26" fmla="*/ 1858537 w 4709532"/>
              <a:gd name="connsiteY26" fmla="*/ 1832518 h 2719039"/>
              <a:gd name="connsiteX27" fmla="*/ 1841810 w 4709532"/>
              <a:gd name="connsiteY27" fmla="*/ 1832518 h 2719039"/>
              <a:gd name="connsiteX28" fmla="*/ 1841810 w 4709532"/>
              <a:gd name="connsiteY28" fmla="*/ 1808357 h 2719039"/>
              <a:gd name="connsiteX29" fmla="*/ 1717288 w 4709532"/>
              <a:gd name="connsiteY29" fmla="*/ 1808357 h 2719039"/>
              <a:gd name="connsiteX30" fmla="*/ 1717288 w 4709532"/>
              <a:gd name="connsiteY30" fmla="*/ 1787913 h 2719039"/>
              <a:gd name="connsiteX31" fmla="*/ 1693127 w 4709532"/>
              <a:gd name="connsiteY31" fmla="*/ 1787913 h 2719039"/>
              <a:gd name="connsiteX32" fmla="*/ 1693127 w 4709532"/>
              <a:gd name="connsiteY32" fmla="*/ 1778620 h 2719039"/>
              <a:gd name="connsiteX33" fmla="*/ 1611351 w 4709532"/>
              <a:gd name="connsiteY33" fmla="*/ 1778620 h 2719039"/>
              <a:gd name="connsiteX34" fmla="*/ 1611351 w 4709532"/>
              <a:gd name="connsiteY34" fmla="*/ 1747025 h 2719039"/>
              <a:gd name="connsiteX35" fmla="*/ 1594624 w 4709532"/>
              <a:gd name="connsiteY35" fmla="*/ 1747025 h 2719039"/>
              <a:gd name="connsiteX36" fmla="*/ 1594624 w 4709532"/>
              <a:gd name="connsiteY36" fmla="*/ 1724722 h 2719039"/>
              <a:gd name="connsiteX37" fmla="*/ 1563029 w 4709532"/>
              <a:gd name="connsiteY37" fmla="*/ 1724722 h 2719039"/>
              <a:gd name="connsiteX38" fmla="*/ 1563029 w 4709532"/>
              <a:gd name="connsiteY38" fmla="*/ 1700561 h 2719039"/>
              <a:gd name="connsiteX39" fmla="*/ 1553737 w 4709532"/>
              <a:gd name="connsiteY39" fmla="*/ 1700561 h 2719039"/>
              <a:gd name="connsiteX40" fmla="*/ 1553737 w 4709532"/>
              <a:gd name="connsiteY40" fmla="*/ 1681976 h 2719039"/>
              <a:gd name="connsiteX41" fmla="*/ 1531434 w 4709532"/>
              <a:gd name="connsiteY41" fmla="*/ 1681976 h 2719039"/>
              <a:gd name="connsiteX42" fmla="*/ 1531434 w 4709532"/>
              <a:gd name="connsiteY42" fmla="*/ 1665249 h 2719039"/>
              <a:gd name="connsiteX43" fmla="*/ 1351156 w 4709532"/>
              <a:gd name="connsiteY43" fmla="*/ 1665249 h 2719039"/>
              <a:gd name="connsiteX44" fmla="*/ 1351156 w 4709532"/>
              <a:gd name="connsiteY44" fmla="*/ 1639230 h 2719039"/>
              <a:gd name="connsiteX45" fmla="*/ 1326995 w 4709532"/>
              <a:gd name="connsiteY45" fmla="*/ 1639230 h 2719039"/>
              <a:gd name="connsiteX46" fmla="*/ 1326995 w 4709532"/>
              <a:gd name="connsiteY46" fmla="*/ 1622503 h 2719039"/>
              <a:gd name="connsiteX47" fmla="*/ 1300976 w 4709532"/>
              <a:gd name="connsiteY47" fmla="*/ 1622503 h 2719039"/>
              <a:gd name="connsiteX48" fmla="*/ 1300976 w 4709532"/>
              <a:gd name="connsiteY48" fmla="*/ 1531435 h 2719039"/>
              <a:gd name="connsiteX49" fmla="*/ 1254512 w 4709532"/>
              <a:gd name="connsiteY49" fmla="*/ 1531435 h 2719039"/>
              <a:gd name="connsiteX50" fmla="*/ 1254512 w 4709532"/>
              <a:gd name="connsiteY50" fmla="*/ 1512849 h 2719039"/>
              <a:gd name="connsiteX51" fmla="*/ 1191322 w 4709532"/>
              <a:gd name="connsiteY51" fmla="*/ 1512849 h 2719039"/>
              <a:gd name="connsiteX52" fmla="*/ 1191322 w 4709532"/>
              <a:gd name="connsiteY52" fmla="*/ 1496122 h 2719039"/>
              <a:gd name="connsiteX53" fmla="*/ 1159727 w 4709532"/>
              <a:gd name="connsiteY53" fmla="*/ 1496122 h 2719039"/>
              <a:gd name="connsiteX54" fmla="*/ 1159727 w 4709532"/>
              <a:gd name="connsiteY54" fmla="*/ 1475678 h 2719039"/>
              <a:gd name="connsiteX55" fmla="*/ 1139283 w 4709532"/>
              <a:gd name="connsiteY55" fmla="*/ 1475678 h 2719039"/>
              <a:gd name="connsiteX56" fmla="*/ 1139283 w 4709532"/>
              <a:gd name="connsiteY56" fmla="*/ 1440366 h 2719039"/>
              <a:gd name="connsiteX57" fmla="*/ 1055649 w 4709532"/>
              <a:gd name="connsiteY57" fmla="*/ 1440366 h 2719039"/>
              <a:gd name="connsiteX58" fmla="*/ 1055649 w 4709532"/>
              <a:gd name="connsiteY58" fmla="*/ 1419922 h 2719039"/>
              <a:gd name="connsiteX59" fmla="*/ 1033346 w 4709532"/>
              <a:gd name="connsiteY59" fmla="*/ 1419922 h 2719039"/>
              <a:gd name="connsiteX60" fmla="*/ 1033346 w 4709532"/>
              <a:gd name="connsiteY60" fmla="*/ 1380893 h 2719039"/>
              <a:gd name="connsiteX61" fmla="*/ 1007327 w 4709532"/>
              <a:gd name="connsiteY61" fmla="*/ 1380893 h 2719039"/>
              <a:gd name="connsiteX62" fmla="*/ 1007327 w 4709532"/>
              <a:gd name="connsiteY62" fmla="*/ 1349298 h 2719039"/>
              <a:gd name="connsiteX63" fmla="*/ 985024 w 4709532"/>
              <a:gd name="connsiteY63" fmla="*/ 1349298 h 2719039"/>
              <a:gd name="connsiteX64" fmla="*/ 985024 w 4709532"/>
              <a:gd name="connsiteY64" fmla="*/ 1317703 h 2719039"/>
              <a:gd name="connsiteX65" fmla="*/ 940419 w 4709532"/>
              <a:gd name="connsiteY65" fmla="*/ 1317703 h 2719039"/>
              <a:gd name="connsiteX66" fmla="*/ 940419 w 4709532"/>
              <a:gd name="connsiteY66" fmla="*/ 1300976 h 2719039"/>
              <a:gd name="connsiteX67" fmla="*/ 912541 w 4709532"/>
              <a:gd name="connsiteY67" fmla="*/ 1300976 h 2719039"/>
              <a:gd name="connsiteX68" fmla="*/ 912541 w 4709532"/>
              <a:gd name="connsiteY68" fmla="*/ 1254513 h 2719039"/>
              <a:gd name="connsiteX69" fmla="*/ 886522 w 4709532"/>
              <a:gd name="connsiteY69" fmla="*/ 1254513 h 2719039"/>
              <a:gd name="connsiteX70" fmla="*/ 886522 w 4709532"/>
              <a:gd name="connsiteY70" fmla="*/ 1215483 h 2719039"/>
              <a:gd name="connsiteX71" fmla="*/ 864219 w 4709532"/>
              <a:gd name="connsiteY71" fmla="*/ 1215483 h 2719039"/>
              <a:gd name="connsiteX72" fmla="*/ 864219 w 4709532"/>
              <a:gd name="connsiteY72" fmla="*/ 1167161 h 2719039"/>
              <a:gd name="connsiteX73" fmla="*/ 825190 w 4709532"/>
              <a:gd name="connsiteY73" fmla="*/ 1167161 h 2719039"/>
              <a:gd name="connsiteX74" fmla="*/ 825190 w 4709532"/>
              <a:gd name="connsiteY74" fmla="*/ 1120698 h 2719039"/>
              <a:gd name="connsiteX75" fmla="*/ 750849 w 4709532"/>
              <a:gd name="connsiteY75" fmla="*/ 1120698 h 2719039"/>
              <a:gd name="connsiteX76" fmla="*/ 750849 w 4709532"/>
              <a:gd name="connsiteY76" fmla="*/ 1096537 h 2719039"/>
              <a:gd name="connsiteX77" fmla="*/ 721112 w 4709532"/>
              <a:gd name="connsiteY77" fmla="*/ 1096537 h 2719039"/>
              <a:gd name="connsiteX78" fmla="*/ 721112 w 4709532"/>
              <a:gd name="connsiteY78" fmla="*/ 1048215 h 2719039"/>
              <a:gd name="connsiteX79" fmla="*/ 693234 w 4709532"/>
              <a:gd name="connsiteY79" fmla="*/ 1048215 h 2719039"/>
              <a:gd name="connsiteX80" fmla="*/ 693234 w 4709532"/>
              <a:gd name="connsiteY80" fmla="*/ 992459 h 2719039"/>
              <a:gd name="connsiteX81" fmla="*/ 676507 w 4709532"/>
              <a:gd name="connsiteY81" fmla="*/ 992459 h 2719039"/>
              <a:gd name="connsiteX82" fmla="*/ 676507 w 4709532"/>
              <a:gd name="connsiteY82" fmla="*/ 962722 h 2719039"/>
              <a:gd name="connsiteX83" fmla="*/ 624468 w 4709532"/>
              <a:gd name="connsiteY83" fmla="*/ 962722 h 2719039"/>
              <a:gd name="connsiteX84" fmla="*/ 624468 w 4709532"/>
              <a:gd name="connsiteY84" fmla="*/ 945996 h 2719039"/>
              <a:gd name="connsiteX85" fmla="*/ 598449 w 4709532"/>
              <a:gd name="connsiteY85" fmla="*/ 945996 h 2719039"/>
              <a:gd name="connsiteX86" fmla="*/ 598449 w 4709532"/>
              <a:gd name="connsiteY86" fmla="*/ 897674 h 2719039"/>
              <a:gd name="connsiteX87" fmla="*/ 585439 w 4709532"/>
              <a:gd name="connsiteY87" fmla="*/ 897674 h 2719039"/>
              <a:gd name="connsiteX88" fmla="*/ 585439 w 4709532"/>
              <a:gd name="connsiteY88" fmla="*/ 849352 h 2719039"/>
              <a:gd name="connsiteX89" fmla="*/ 566854 w 4709532"/>
              <a:gd name="connsiteY89" fmla="*/ 849352 h 2719039"/>
              <a:gd name="connsiteX90" fmla="*/ 566854 w 4709532"/>
              <a:gd name="connsiteY90" fmla="*/ 754566 h 2719039"/>
              <a:gd name="connsiteX91" fmla="*/ 542693 w 4709532"/>
              <a:gd name="connsiteY91" fmla="*/ 754566 h 2719039"/>
              <a:gd name="connsiteX92" fmla="*/ 542693 w 4709532"/>
              <a:gd name="connsiteY92" fmla="*/ 722971 h 2719039"/>
              <a:gd name="connsiteX93" fmla="*/ 527824 w 4709532"/>
              <a:gd name="connsiteY93" fmla="*/ 722971 h 2719039"/>
              <a:gd name="connsiteX94" fmla="*/ 527824 w 4709532"/>
              <a:gd name="connsiteY94" fmla="*/ 687659 h 2719039"/>
              <a:gd name="connsiteX95" fmla="*/ 505522 w 4709532"/>
              <a:gd name="connsiteY95" fmla="*/ 687659 h 2719039"/>
              <a:gd name="connsiteX96" fmla="*/ 505522 w 4709532"/>
              <a:gd name="connsiteY96" fmla="*/ 670932 h 2719039"/>
              <a:gd name="connsiteX97" fmla="*/ 470210 w 4709532"/>
              <a:gd name="connsiteY97" fmla="*/ 670932 h 2719039"/>
              <a:gd name="connsiteX98" fmla="*/ 470210 w 4709532"/>
              <a:gd name="connsiteY98" fmla="*/ 643054 h 2719039"/>
              <a:gd name="connsiteX99" fmla="*/ 449766 w 4709532"/>
              <a:gd name="connsiteY99" fmla="*/ 643054 h 2719039"/>
              <a:gd name="connsiteX100" fmla="*/ 449766 w 4709532"/>
              <a:gd name="connsiteY100" fmla="*/ 579864 h 2719039"/>
              <a:gd name="connsiteX101" fmla="*/ 434898 w 4709532"/>
              <a:gd name="connsiteY101" fmla="*/ 579864 h 2719039"/>
              <a:gd name="connsiteX102" fmla="*/ 434898 w 4709532"/>
              <a:gd name="connsiteY102" fmla="*/ 525966 h 2719039"/>
              <a:gd name="connsiteX103" fmla="*/ 416312 w 4709532"/>
              <a:gd name="connsiteY103" fmla="*/ 525966 h 2719039"/>
              <a:gd name="connsiteX104" fmla="*/ 416312 w 4709532"/>
              <a:gd name="connsiteY104" fmla="*/ 425605 h 2719039"/>
              <a:gd name="connsiteX105" fmla="*/ 388434 w 4709532"/>
              <a:gd name="connsiteY105" fmla="*/ 425605 h 2719039"/>
              <a:gd name="connsiteX106" fmla="*/ 388434 w 4709532"/>
              <a:gd name="connsiteY106" fmla="*/ 381000 h 2719039"/>
              <a:gd name="connsiteX107" fmla="*/ 351263 w 4709532"/>
              <a:gd name="connsiteY107" fmla="*/ 381000 h 2719039"/>
              <a:gd name="connsiteX108" fmla="*/ 351263 w 4709532"/>
              <a:gd name="connsiteY108" fmla="*/ 317810 h 2719039"/>
              <a:gd name="connsiteX109" fmla="*/ 327102 w 4709532"/>
              <a:gd name="connsiteY109" fmla="*/ 317810 h 2719039"/>
              <a:gd name="connsiteX110" fmla="*/ 327102 w 4709532"/>
              <a:gd name="connsiteY110" fmla="*/ 273205 h 2719039"/>
              <a:gd name="connsiteX111" fmla="*/ 306659 w 4709532"/>
              <a:gd name="connsiteY111" fmla="*/ 273205 h 2719039"/>
              <a:gd name="connsiteX112" fmla="*/ 306659 w 4709532"/>
              <a:gd name="connsiteY112" fmla="*/ 232318 h 2719039"/>
              <a:gd name="connsiteX113" fmla="*/ 306659 w 4709532"/>
              <a:gd name="connsiteY113" fmla="*/ 232318 h 2719039"/>
              <a:gd name="connsiteX114" fmla="*/ 306659 w 4709532"/>
              <a:gd name="connsiteY114" fmla="*/ 182137 h 2719039"/>
              <a:gd name="connsiteX115" fmla="*/ 276922 w 4709532"/>
              <a:gd name="connsiteY115" fmla="*/ 182137 h 2719039"/>
              <a:gd name="connsiteX116" fmla="*/ 276922 w 4709532"/>
              <a:gd name="connsiteY116" fmla="*/ 46464 h 2719039"/>
              <a:gd name="connsiteX117" fmla="*/ 252761 w 4709532"/>
              <a:gd name="connsiteY117" fmla="*/ 46464 h 2719039"/>
              <a:gd name="connsiteX118" fmla="*/ 252761 w 4709532"/>
              <a:gd name="connsiteY118" fmla="*/ 20444 h 2719039"/>
              <a:gd name="connsiteX119" fmla="*/ 221166 w 4709532"/>
              <a:gd name="connsiteY119" fmla="*/ 20444 h 2719039"/>
              <a:gd name="connsiteX120" fmla="*/ 221166 w 4709532"/>
              <a:gd name="connsiteY120" fmla="*/ 0 h 2719039"/>
              <a:gd name="connsiteX121" fmla="*/ 0 w 4709532"/>
              <a:gd name="connsiteY121" fmla="*/ 0 h 271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709532" h="2719039">
                <a:moveTo>
                  <a:pt x="4709532" y="2719039"/>
                </a:moveTo>
                <a:lnTo>
                  <a:pt x="4557132" y="2719039"/>
                </a:lnTo>
                <a:lnTo>
                  <a:pt x="4557132" y="2219093"/>
                </a:lnTo>
                <a:lnTo>
                  <a:pt x="3585117" y="2219093"/>
                </a:lnTo>
                <a:lnTo>
                  <a:pt x="3585117" y="2141035"/>
                </a:lnTo>
                <a:lnTo>
                  <a:pt x="3425283" y="2141035"/>
                </a:lnTo>
                <a:lnTo>
                  <a:pt x="3425283" y="2088996"/>
                </a:lnTo>
                <a:lnTo>
                  <a:pt x="3064727" y="2088996"/>
                </a:lnTo>
                <a:lnTo>
                  <a:pt x="3064727" y="2057400"/>
                </a:lnTo>
                <a:lnTo>
                  <a:pt x="2709746" y="2057400"/>
                </a:lnTo>
                <a:lnTo>
                  <a:pt x="2709746" y="2035098"/>
                </a:lnTo>
                <a:lnTo>
                  <a:pt x="2468137" y="2035098"/>
                </a:lnTo>
                <a:lnTo>
                  <a:pt x="2468137" y="2012796"/>
                </a:lnTo>
                <a:lnTo>
                  <a:pt x="2416098" y="2012796"/>
                </a:lnTo>
                <a:lnTo>
                  <a:pt x="2416098" y="1997927"/>
                </a:lnTo>
                <a:lnTo>
                  <a:pt x="2176346" y="1997927"/>
                </a:lnTo>
                <a:lnTo>
                  <a:pt x="2176346" y="1966332"/>
                </a:lnTo>
                <a:lnTo>
                  <a:pt x="2083419" y="1966332"/>
                </a:lnTo>
                <a:lnTo>
                  <a:pt x="2083419" y="1940313"/>
                </a:lnTo>
                <a:lnTo>
                  <a:pt x="2009078" y="1940313"/>
                </a:lnTo>
                <a:lnTo>
                  <a:pt x="2009078" y="1910576"/>
                </a:lnTo>
                <a:lnTo>
                  <a:pt x="1893849" y="1910576"/>
                </a:lnTo>
                <a:lnTo>
                  <a:pt x="1893849" y="1871547"/>
                </a:lnTo>
                <a:lnTo>
                  <a:pt x="1873405" y="1871547"/>
                </a:lnTo>
                <a:lnTo>
                  <a:pt x="1873405" y="1851103"/>
                </a:lnTo>
                <a:lnTo>
                  <a:pt x="1858537" y="1851103"/>
                </a:lnTo>
                <a:lnTo>
                  <a:pt x="1858537" y="1832518"/>
                </a:lnTo>
                <a:lnTo>
                  <a:pt x="1841810" y="1832518"/>
                </a:lnTo>
                <a:lnTo>
                  <a:pt x="1841810" y="1808357"/>
                </a:lnTo>
                <a:lnTo>
                  <a:pt x="1717288" y="1808357"/>
                </a:lnTo>
                <a:lnTo>
                  <a:pt x="1717288" y="1787913"/>
                </a:lnTo>
                <a:lnTo>
                  <a:pt x="1693127" y="1787913"/>
                </a:lnTo>
                <a:lnTo>
                  <a:pt x="1693127" y="1778620"/>
                </a:lnTo>
                <a:lnTo>
                  <a:pt x="1611351" y="1778620"/>
                </a:lnTo>
                <a:lnTo>
                  <a:pt x="1611351" y="1747025"/>
                </a:lnTo>
                <a:lnTo>
                  <a:pt x="1594624" y="1747025"/>
                </a:lnTo>
                <a:lnTo>
                  <a:pt x="1594624" y="1724722"/>
                </a:lnTo>
                <a:lnTo>
                  <a:pt x="1563029" y="1724722"/>
                </a:lnTo>
                <a:lnTo>
                  <a:pt x="1563029" y="1700561"/>
                </a:lnTo>
                <a:lnTo>
                  <a:pt x="1553737" y="1700561"/>
                </a:lnTo>
                <a:lnTo>
                  <a:pt x="1553737" y="1681976"/>
                </a:lnTo>
                <a:lnTo>
                  <a:pt x="1531434" y="1681976"/>
                </a:lnTo>
                <a:lnTo>
                  <a:pt x="1531434" y="1665249"/>
                </a:lnTo>
                <a:lnTo>
                  <a:pt x="1351156" y="1665249"/>
                </a:lnTo>
                <a:lnTo>
                  <a:pt x="1351156" y="1639230"/>
                </a:lnTo>
                <a:lnTo>
                  <a:pt x="1326995" y="1639230"/>
                </a:lnTo>
                <a:lnTo>
                  <a:pt x="1326995" y="1622503"/>
                </a:lnTo>
                <a:lnTo>
                  <a:pt x="1300976" y="1622503"/>
                </a:lnTo>
                <a:lnTo>
                  <a:pt x="1300976" y="1531435"/>
                </a:lnTo>
                <a:lnTo>
                  <a:pt x="1254512" y="1531435"/>
                </a:lnTo>
                <a:lnTo>
                  <a:pt x="1254512" y="1512849"/>
                </a:lnTo>
                <a:lnTo>
                  <a:pt x="1191322" y="1512849"/>
                </a:lnTo>
                <a:lnTo>
                  <a:pt x="1191322" y="1496122"/>
                </a:lnTo>
                <a:lnTo>
                  <a:pt x="1159727" y="1496122"/>
                </a:lnTo>
                <a:lnTo>
                  <a:pt x="1159727" y="1475678"/>
                </a:lnTo>
                <a:lnTo>
                  <a:pt x="1139283" y="1475678"/>
                </a:lnTo>
                <a:lnTo>
                  <a:pt x="1139283" y="1440366"/>
                </a:lnTo>
                <a:lnTo>
                  <a:pt x="1055649" y="1440366"/>
                </a:lnTo>
                <a:lnTo>
                  <a:pt x="1055649" y="1419922"/>
                </a:lnTo>
                <a:lnTo>
                  <a:pt x="1033346" y="1419922"/>
                </a:lnTo>
                <a:lnTo>
                  <a:pt x="1033346" y="1380893"/>
                </a:lnTo>
                <a:lnTo>
                  <a:pt x="1007327" y="1380893"/>
                </a:lnTo>
                <a:lnTo>
                  <a:pt x="1007327" y="1349298"/>
                </a:lnTo>
                <a:lnTo>
                  <a:pt x="985024" y="1349298"/>
                </a:lnTo>
                <a:lnTo>
                  <a:pt x="985024" y="1317703"/>
                </a:lnTo>
                <a:lnTo>
                  <a:pt x="940419" y="1317703"/>
                </a:lnTo>
                <a:lnTo>
                  <a:pt x="940419" y="1300976"/>
                </a:lnTo>
                <a:lnTo>
                  <a:pt x="912541" y="1300976"/>
                </a:lnTo>
                <a:lnTo>
                  <a:pt x="912541" y="1254513"/>
                </a:lnTo>
                <a:lnTo>
                  <a:pt x="886522" y="1254513"/>
                </a:lnTo>
                <a:lnTo>
                  <a:pt x="886522" y="1215483"/>
                </a:lnTo>
                <a:lnTo>
                  <a:pt x="864219" y="1215483"/>
                </a:lnTo>
                <a:lnTo>
                  <a:pt x="864219" y="1167161"/>
                </a:lnTo>
                <a:lnTo>
                  <a:pt x="825190" y="1167161"/>
                </a:lnTo>
                <a:lnTo>
                  <a:pt x="825190" y="1120698"/>
                </a:lnTo>
                <a:lnTo>
                  <a:pt x="750849" y="1120698"/>
                </a:lnTo>
                <a:lnTo>
                  <a:pt x="750849" y="1096537"/>
                </a:lnTo>
                <a:lnTo>
                  <a:pt x="721112" y="1096537"/>
                </a:lnTo>
                <a:lnTo>
                  <a:pt x="721112" y="1048215"/>
                </a:lnTo>
                <a:lnTo>
                  <a:pt x="693234" y="1048215"/>
                </a:lnTo>
                <a:lnTo>
                  <a:pt x="693234" y="992459"/>
                </a:lnTo>
                <a:lnTo>
                  <a:pt x="676507" y="992459"/>
                </a:lnTo>
                <a:lnTo>
                  <a:pt x="676507" y="962722"/>
                </a:lnTo>
                <a:lnTo>
                  <a:pt x="624468" y="962722"/>
                </a:lnTo>
                <a:lnTo>
                  <a:pt x="624468" y="945996"/>
                </a:lnTo>
                <a:lnTo>
                  <a:pt x="598449" y="945996"/>
                </a:lnTo>
                <a:lnTo>
                  <a:pt x="598449" y="897674"/>
                </a:lnTo>
                <a:lnTo>
                  <a:pt x="585439" y="897674"/>
                </a:lnTo>
                <a:lnTo>
                  <a:pt x="585439" y="849352"/>
                </a:lnTo>
                <a:lnTo>
                  <a:pt x="566854" y="849352"/>
                </a:lnTo>
                <a:lnTo>
                  <a:pt x="566854" y="754566"/>
                </a:lnTo>
                <a:lnTo>
                  <a:pt x="542693" y="754566"/>
                </a:lnTo>
                <a:lnTo>
                  <a:pt x="542693" y="722971"/>
                </a:lnTo>
                <a:lnTo>
                  <a:pt x="527824" y="722971"/>
                </a:lnTo>
                <a:lnTo>
                  <a:pt x="527824" y="687659"/>
                </a:lnTo>
                <a:lnTo>
                  <a:pt x="505522" y="687659"/>
                </a:lnTo>
                <a:lnTo>
                  <a:pt x="505522" y="670932"/>
                </a:lnTo>
                <a:lnTo>
                  <a:pt x="470210" y="670932"/>
                </a:lnTo>
                <a:lnTo>
                  <a:pt x="470210" y="643054"/>
                </a:lnTo>
                <a:lnTo>
                  <a:pt x="449766" y="643054"/>
                </a:lnTo>
                <a:lnTo>
                  <a:pt x="449766" y="579864"/>
                </a:lnTo>
                <a:lnTo>
                  <a:pt x="434898" y="579864"/>
                </a:lnTo>
                <a:lnTo>
                  <a:pt x="434898" y="525966"/>
                </a:lnTo>
                <a:lnTo>
                  <a:pt x="416312" y="525966"/>
                </a:lnTo>
                <a:lnTo>
                  <a:pt x="416312" y="425605"/>
                </a:lnTo>
                <a:lnTo>
                  <a:pt x="388434" y="425605"/>
                </a:lnTo>
                <a:lnTo>
                  <a:pt x="388434" y="381000"/>
                </a:lnTo>
                <a:lnTo>
                  <a:pt x="351263" y="381000"/>
                </a:lnTo>
                <a:lnTo>
                  <a:pt x="351263" y="317810"/>
                </a:lnTo>
                <a:lnTo>
                  <a:pt x="327102" y="317810"/>
                </a:lnTo>
                <a:lnTo>
                  <a:pt x="327102" y="273205"/>
                </a:lnTo>
                <a:lnTo>
                  <a:pt x="306659" y="273205"/>
                </a:lnTo>
                <a:lnTo>
                  <a:pt x="306659" y="232318"/>
                </a:lnTo>
                <a:lnTo>
                  <a:pt x="306659" y="232318"/>
                </a:lnTo>
                <a:lnTo>
                  <a:pt x="306659" y="182137"/>
                </a:lnTo>
                <a:lnTo>
                  <a:pt x="276922" y="182137"/>
                </a:lnTo>
                <a:lnTo>
                  <a:pt x="276922" y="46464"/>
                </a:lnTo>
                <a:lnTo>
                  <a:pt x="252761" y="46464"/>
                </a:lnTo>
                <a:lnTo>
                  <a:pt x="252761" y="20444"/>
                </a:lnTo>
                <a:lnTo>
                  <a:pt x="221166" y="20444"/>
                </a:lnTo>
                <a:lnTo>
                  <a:pt x="221166"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4" name="Group 83">
            <a:extLst>
              <a:ext uri="{FF2B5EF4-FFF2-40B4-BE49-F238E27FC236}">
                <a16:creationId xmlns:a16="http://schemas.microsoft.com/office/drawing/2014/main" id="{63423874-DE42-448D-8D93-83285F2B8244}"/>
              </a:ext>
            </a:extLst>
          </p:cNvPr>
          <p:cNvGrpSpPr/>
          <p:nvPr/>
        </p:nvGrpSpPr>
        <p:grpSpPr>
          <a:xfrm>
            <a:off x="1405476" y="2196028"/>
            <a:ext cx="3884926" cy="2279587"/>
            <a:chOff x="1232393" y="2196028"/>
            <a:chExt cx="3884926" cy="2279587"/>
          </a:xfrm>
        </p:grpSpPr>
        <p:grpSp>
          <p:nvGrpSpPr>
            <p:cNvPr id="85" name="Group 84">
              <a:extLst>
                <a:ext uri="{FF2B5EF4-FFF2-40B4-BE49-F238E27FC236}">
                  <a16:creationId xmlns:a16="http://schemas.microsoft.com/office/drawing/2014/main" id="{C9AF20A5-E01D-4AEE-AE85-6FA4F85BDE24}"/>
                </a:ext>
              </a:extLst>
            </p:cNvPr>
            <p:cNvGrpSpPr/>
            <p:nvPr/>
          </p:nvGrpSpPr>
          <p:grpSpPr>
            <a:xfrm>
              <a:off x="1232393" y="2196028"/>
              <a:ext cx="543256" cy="838636"/>
              <a:chOff x="1232393" y="2196028"/>
              <a:chExt cx="543256" cy="838636"/>
            </a:xfrm>
          </p:grpSpPr>
          <p:sp>
            <p:nvSpPr>
              <p:cNvPr id="134" name="Isosceles Triangle 133">
                <a:extLst>
                  <a:ext uri="{FF2B5EF4-FFF2-40B4-BE49-F238E27FC236}">
                    <a16:creationId xmlns:a16="http://schemas.microsoft.com/office/drawing/2014/main" id="{9A8C4235-A118-4E18-99FA-C185A9C244AE}"/>
                  </a:ext>
                </a:extLst>
              </p:cNvPr>
              <p:cNvSpPr/>
              <p:nvPr/>
            </p:nvSpPr>
            <p:spPr bwMode="auto">
              <a:xfrm>
                <a:off x="1232393"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70119D7B-C230-4278-B7C7-840F34EC9A09}"/>
                  </a:ext>
                </a:extLst>
              </p:cNvPr>
              <p:cNvSpPr/>
              <p:nvPr/>
            </p:nvSpPr>
            <p:spPr bwMode="auto">
              <a:xfrm>
                <a:off x="1250372"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Isosceles Triangle 135">
                <a:extLst>
                  <a:ext uri="{FF2B5EF4-FFF2-40B4-BE49-F238E27FC236}">
                    <a16:creationId xmlns:a16="http://schemas.microsoft.com/office/drawing/2014/main" id="{9B5CBA83-E107-455B-A084-DE19A85EEB0A}"/>
                  </a:ext>
                </a:extLst>
              </p:cNvPr>
              <p:cNvSpPr/>
              <p:nvPr/>
            </p:nvSpPr>
            <p:spPr bwMode="auto">
              <a:xfrm>
                <a:off x="1273489"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Isosceles Triangle 136">
                <a:extLst>
                  <a:ext uri="{FF2B5EF4-FFF2-40B4-BE49-F238E27FC236}">
                    <a16:creationId xmlns:a16="http://schemas.microsoft.com/office/drawing/2014/main" id="{3EC6A1F7-4EAF-4911-9D01-27955262F3F9}"/>
                  </a:ext>
                </a:extLst>
              </p:cNvPr>
              <p:cNvSpPr/>
              <p:nvPr/>
            </p:nvSpPr>
            <p:spPr bwMode="auto">
              <a:xfrm>
                <a:off x="1299175"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Isosceles Triangle 137">
                <a:extLst>
                  <a:ext uri="{FF2B5EF4-FFF2-40B4-BE49-F238E27FC236}">
                    <a16:creationId xmlns:a16="http://schemas.microsoft.com/office/drawing/2014/main" id="{572604B5-1E67-4A79-8058-68C1F75855A2}"/>
                  </a:ext>
                </a:extLst>
              </p:cNvPr>
              <p:cNvSpPr/>
              <p:nvPr/>
            </p:nvSpPr>
            <p:spPr bwMode="auto">
              <a:xfrm>
                <a:off x="1279911"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49A032A0-7E75-4335-A10E-8DE31FF8C37A}"/>
                  </a:ext>
                </a:extLst>
              </p:cNvPr>
              <p:cNvSpPr/>
              <p:nvPr/>
            </p:nvSpPr>
            <p:spPr bwMode="auto">
              <a:xfrm>
                <a:off x="1254225"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D0FBA155-E3D3-4A00-A50D-703B0FB92DE3}"/>
                  </a:ext>
                </a:extLst>
              </p:cNvPr>
              <p:cNvSpPr/>
              <p:nvPr/>
            </p:nvSpPr>
            <p:spPr bwMode="auto">
              <a:xfrm>
                <a:off x="1240098"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4BBD195E-4AF3-41C5-BBC6-0CF9611846BF}"/>
                  </a:ext>
                </a:extLst>
              </p:cNvPr>
              <p:cNvSpPr/>
              <p:nvPr/>
            </p:nvSpPr>
            <p:spPr bwMode="auto">
              <a:xfrm>
                <a:off x="1288901"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D6CCF1B0-CC36-4F05-9D2E-3B781F959412}"/>
                  </a:ext>
                </a:extLst>
              </p:cNvPr>
              <p:cNvSpPr/>
              <p:nvPr/>
            </p:nvSpPr>
            <p:spPr bwMode="auto">
              <a:xfrm>
                <a:off x="1310733" y="219602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4C3AC6CD-6414-41FA-81B4-DA06416B1E72}"/>
                  </a:ext>
                </a:extLst>
              </p:cNvPr>
              <p:cNvSpPr/>
              <p:nvPr/>
            </p:nvSpPr>
            <p:spPr bwMode="auto">
              <a:xfrm>
                <a:off x="1346692" y="220244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1E1B8770-C7C4-4D21-A615-7D4BF0044ED6}"/>
                  </a:ext>
                </a:extLst>
              </p:cNvPr>
              <p:cNvSpPr/>
              <p:nvPr/>
            </p:nvSpPr>
            <p:spPr bwMode="auto">
              <a:xfrm>
                <a:off x="1373662" y="222171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1EDF1038-7521-4E4D-B395-62B5C7B566E4}"/>
                  </a:ext>
                </a:extLst>
              </p:cNvPr>
              <p:cNvSpPr/>
              <p:nvPr/>
            </p:nvSpPr>
            <p:spPr bwMode="auto">
              <a:xfrm>
                <a:off x="1390357" y="223070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4FF88E08-CE4F-4B9D-9E4B-7BC45321C6AF}"/>
                  </a:ext>
                </a:extLst>
              </p:cNvPr>
              <p:cNvSpPr/>
              <p:nvPr/>
            </p:nvSpPr>
            <p:spPr bwMode="auto">
              <a:xfrm>
                <a:off x="1410905" y="237454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69942B15-4A8F-4DFC-9088-AB39D533E72E}"/>
                  </a:ext>
                </a:extLst>
              </p:cNvPr>
              <p:cNvSpPr/>
              <p:nvPr/>
            </p:nvSpPr>
            <p:spPr bwMode="auto">
              <a:xfrm>
                <a:off x="1426317" y="239508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Isosceles Triangle 147">
                <a:extLst>
                  <a:ext uri="{FF2B5EF4-FFF2-40B4-BE49-F238E27FC236}">
                    <a16:creationId xmlns:a16="http://schemas.microsoft.com/office/drawing/2014/main" id="{BF2948DF-DCE6-4C4F-A824-65E3353E77FD}"/>
                  </a:ext>
                </a:extLst>
              </p:cNvPr>
              <p:cNvSpPr/>
              <p:nvPr/>
            </p:nvSpPr>
            <p:spPr bwMode="auto">
              <a:xfrm>
                <a:off x="1440444" y="24233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AD113016-FF49-42FC-B060-DADCBA767997}"/>
                  </a:ext>
                </a:extLst>
              </p:cNvPr>
              <p:cNvSpPr/>
              <p:nvPr/>
            </p:nvSpPr>
            <p:spPr bwMode="auto">
              <a:xfrm>
                <a:off x="1454571" y="245544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C729E3EE-E4A0-4221-BFBC-B119AAEBA6EE}"/>
                  </a:ext>
                </a:extLst>
              </p:cNvPr>
              <p:cNvSpPr/>
              <p:nvPr/>
            </p:nvSpPr>
            <p:spPr bwMode="auto">
              <a:xfrm>
                <a:off x="1574008" y="277138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2D670FF9-C9F4-4B9F-825F-41FB63867D57}"/>
                  </a:ext>
                </a:extLst>
              </p:cNvPr>
              <p:cNvSpPr/>
              <p:nvPr/>
            </p:nvSpPr>
            <p:spPr bwMode="auto">
              <a:xfrm>
                <a:off x="1593272" y="2847152"/>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4185382C-7E0B-40C6-9034-169C4164F264}"/>
                  </a:ext>
                </a:extLst>
              </p:cNvPr>
              <p:cNvSpPr/>
              <p:nvPr/>
            </p:nvSpPr>
            <p:spPr bwMode="auto">
              <a:xfrm>
                <a:off x="1701151" y="2970442"/>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36C8A7D8-D709-4E4B-AE14-F43C6C0DA2BB}"/>
                </a:ext>
              </a:extLst>
            </p:cNvPr>
            <p:cNvGrpSpPr/>
            <p:nvPr/>
          </p:nvGrpSpPr>
          <p:grpSpPr>
            <a:xfrm>
              <a:off x="1866822" y="3304352"/>
              <a:ext cx="3250497" cy="1171263"/>
              <a:chOff x="1866822" y="3304352"/>
              <a:chExt cx="3250497" cy="1171263"/>
            </a:xfrm>
          </p:grpSpPr>
          <p:sp>
            <p:nvSpPr>
              <p:cNvPr id="87" name="Isosceles Triangle 86">
                <a:extLst>
                  <a:ext uri="{FF2B5EF4-FFF2-40B4-BE49-F238E27FC236}">
                    <a16:creationId xmlns:a16="http://schemas.microsoft.com/office/drawing/2014/main" id="{DFDB3E3E-D732-4C9F-B291-0BC2F59F6351}"/>
                  </a:ext>
                </a:extLst>
              </p:cNvPr>
              <p:cNvSpPr/>
              <p:nvPr/>
            </p:nvSpPr>
            <p:spPr bwMode="auto">
              <a:xfrm>
                <a:off x="1866822" y="3304352"/>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Isosceles Triangle 87">
                <a:extLst>
                  <a:ext uri="{FF2B5EF4-FFF2-40B4-BE49-F238E27FC236}">
                    <a16:creationId xmlns:a16="http://schemas.microsoft.com/office/drawing/2014/main" id="{9310DAEF-BB23-47A2-A2C5-6BD642169395}"/>
                  </a:ext>
                </a:extLst>
              </p:cNvPr>
              <p:cNvSpPr/>
              <p:nvPr/>
            </p:nvSpPr>
            <p:spPr bwMode="auto">
              <a:xfrm>
                <a:off x="2159636" y="3599734"/>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36192656-C198-4B25-876A-0F53BD5C42EE}"/>
                  </a:ext>
                </a:extLst>
              </p:cNvPr>
              <p:cNvSpPr/>
              <p:nvPr/>
            </p:nvSpPr>
            <p:spPr bwMode="auto">
              <a:xfrm>
                <a:off x="2515379" y="38642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F9FF0DE1-3040-41B9-93A4-ECD8CDE19117}"/>
                  </a:ext>
                </a:extLst>
              </p:cNvPr>
              <p:cNvSpPr/>
              <p:nvPr/>
            </p:nvSpPr>
            <p:spPr bwMode="auto">
              <a:xfrm>
                <a:off x="2588582" y="38642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1EB08CEC-DEB7-4F3D-B8C2-D3A0B5F5CE81}"/>
                  </a:ext>
                </a:extLst>
              </p:cNvPr>
              <p:cNvSpPr/>
              <p:nvPr/>
            </p:nvSpPr>
            <p:spPr bwMode="auto">
              <a:xfrm>
                <a:off x="2580877" y="38642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E15AFA87-5186-4AB6-A477-86DF3420FF52}"/>
                  </a:ext>
                </a:extLst>
              </p:cNvPr>
              <p:cNvSpPr/>
              <p:nvPr/>
            </p:nvSpPr>
            <p:spPr bwMode="auto">
              <a:xfrm>
                <a:off x="2597572" y="38642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F35AF9C7-A275-4284-8856-AC065E709874}"/>
                  </a:ext>
                </a:extLst>
              </p:cNvPr>
              <p:cNvSpPr/>
              <p:nvPr/>
            </p:nvSpPr>
            <p:spPr bwMode="auto">
              <a:xfrm>
                <a:off x="2705451" y="3910527"/>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93">
                <a:extLst>
                  <a:ext uri="{FF2B5EF4-FFF2-40B4-BE49-F238E27FC236}">
                    <a16:creationId xmlns:a16="http://schemas.microsoft.com/office/drawing/2014/main" id="{D811EFA1-9CB3-48D7-B588-1F38104E510A}"/>
                  </a:ext>
                </a:extLst>
              </p:cNvPr>
              <p:cNvSpPr/>
              <p:nvPr/>
            </p:nvSpPr>
            <p:spPr bwMode="auto">
              <a:xfrm>
                <a:off x="2729852" y="3933644"/>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3EABE84C-63FE-4CFB-8392-AA404D29684A}"/>
                  </a:ext>
                </a:extLst>
              </p:cNvPr>
              <p:cNvSpPr/>
              <p:nvPr/>
            </p:nvSpPr>
            <p:spPr bwMode="auto">
              <a:xfrm>
                <a:off x="2860847" y="399272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Isosceles Triangle 95">
                <a:extLst>
                  <a:ext uri="{FF2B5EF4-FFF2-40B4-BE49-F238E27FC236}">
                    <a16:creationId xmlns:a16="http://schemas.microsoft.com/office/drawing/2014/main" id="{BAEAD0EB-3E84-45A7-89D3-535A4032C7EE}"/>
                  </a:ext>
                </a:extLst>
              </p:cNvPr>
              <p:cNvSpPr/>
              <p:nvPr/>
            </p:nvSpPr>
            <p:spPr bwMode="auto">
              <a:xfrm>
                <a:off x="2998264" y="4065924"/>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B6553314-6601-4EDB-92D3-572184823072}"/>
                  </a:ext>
                </a:extLst>
              </p:cNvPr>
              <p:cNvSpPr/>
              <p:nvPr/>
            </p:nvSpPr>
            <p:spPr bwMode="auto">
              <a:xfrm>
                <a:off x="3005970" y="407362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5C27EE18-F8C3-4795-ABAE-E8A7DD95C947}"/>
                  </a:ext>
                </a:extLst>
              </p:cNvPr>
              <p:cNvSpPr/>
              <p:nvPr/>
            </p:nvSpPr>
            <p:spPr bwMode="auto">
              <a:xfrm>
                <a:off x="3147240" y="4123715"/>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24A170A6-7517-4CFF-B12D-457F51FE5A79}"/>
                  </a:ext>
                </a:extLst>
              </p:cNvPr>
              <p:cNvSpPr/>
              <p:nvPr/>
            </p:nvSpPr>
            <p:spPr bwMode="auto">
              <a:xfrm>
                <a:off x="3243560" y="416609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89E0F53F-4F28-4EC2-8F9E-624246DE47B4}"/>
                  </a:ext>
                </a:extLst>
              </p:cNvPr>
              <p:cNvSpPr/>
              <p:nvPr/>
            </p:nvSpPr>
            <p:spPr bwMode="auto">
              <a:xfrm>
                <a:off x="3264108" y="416609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00">
                <a:extLst>
                  <a:ext uri="{FF2B5EF4-FFF2-40B4-BE49-F238E27FC236}">
                    <a16:creationId xmlns:a16="http://schemas.microsoft.com/office/drawing/2014/main" id="{FD1D9E43-39F5-4EB1-97E4-F5017EA7AF8E}"/>
                  </a:ext>
                </a:extLst>
              </p:cNvPr>
              <p:cNvSpPr/>
              <p:nvPr/>
            </p:nvSpPr>
            <p:spPr bwMode="auto">
              <a:xfrm>
                <a:off x="3314195" y="418022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A7A7EE51-AD92-40F0-AF91-A562C8C0B604}"/>
                  </a:ext>
                </a:extLst>
              </p:cNvPr>
              <p:cNvSpPr/>
              <p:nvPr/>
            </p:nvSpPr>
            <p:spPr bwMode="auto">
              <a:xfrm>
                <a:off x="3395104" y="419435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58298D49-D2B5-4598-8735-C9A3B5BEBFBC}"/>
                  </a:ext>
                </a:extLst>
              </p:cNvPr>
              <p:cNvSpPr/>
              <p:nvPr/>
            </p:nvSpPr>
            <p:spPr bwMode="auto">
              <a:xfrm>
                <a:off x="3437485" y="419435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3709B16A-394C-4163-BAE7-78E45EBF052A}"/>
                  </a:ext>
                </a:extLst>
              </p:cNvPr>
              <p:cNvSpPr/>
              <p:nvPr/>
            </p:nvSpPr>
            <p:spPr bwMode="auto">
              <a:xfrm>
                <a:off x="3446475" y="419435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3889E6A8-81FE-4DFC-AF5C-B60EFA435AF7}"/>
                  </a:ext>
                </a:extLst>
              </p:cNvPr>
              <p:cNvSpPr/>
              <p:nvPr/>
            </p:nvSpPr>
            <p:spPr bwMode="auto">
              <a:xfrm>
                <a:off x="3542795" y="4194350"/>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9CF1F5D3-77B9-4D92-99A5-C68EBB56B1B8}"/>
                  </a:ext>
                </a:extLst>
              </p:cNvPr>
              <p:cNvSpPr/>
              <p:nvPr/>
            </p:nvSpPr>
            <p:spPr bwMode="auto">
              <a:xfrm>
                <a:off x="3568481" y="422003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DDD0B977-891B-476B-AD10-97D9185B97D8}"/>
                  </a:ext>
                </a:extLst>
              </p:cNvPr>
              <p:cNvSpPr/>
              <p:nvPr/>
            </p:nvSpPr>
            <p:spPr bwMode="auto">
              <a:xfrm>
                <a:off x="3607009"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1A0C4AE9-3EEE-46E9-AB81-F1C218091361}"/>
                  </a:ext>
                </a:extLst>
              </p:cNvPr>
              <p:cNvSpPr/>
              <p:nvPr/>
            </p:nvSpPr>
            <p:spPr bwMode="auto">
              <a:xfrm>
                <a:off x="3619851"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6D0EAED0-F72A-4776-A734-383995FB857D}"/>
                  </a:ext>
                </a:extLst>
              </p:cNvPr>
              <p:cNvSpPr/>
              <p:nvPr/>
            </p:nvSpPr>
            <p:spPr bwMode="auto">
              <a:xfrm>
                <a:off x="3630125"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AA117AAD-561E-48C2-9DEB-909DD80BD33A}"/>
                  </a:ext>
                </a:extLst>
              </p:cNvPr>
              <p:cNvSpPr/>
              <p:nvPr/>
            </p:nvSpPr>
            <p:spPr bwMode="auto">
              <a:xfrm>
                <a:off x="3729014"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6CC5F1FC-05BA-4C18-8BE4-6021319623B7}"/>
                  </a:ext>
                </a:extLst>
              </p:cNvPr>
              <p:cNvSpPr/>
              <p:nvPr/>
            </p:nvSpPr>
            <p:spPr bwMode="auto">
              <a:xfrm>
                <a:off x="3735435"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9780859F-3393-4041-B3B0-5C066CF3483D}"/>
                  </a:ext>
                </a:extLst>
              </p:cNvPr>
              <p:cNvSpPr/>
              <p:nvPr/>
            </p:nvSpPr>
            <p:spPr bwMode="auto">
              <a:xfrm>
                <a:off x="3750846" y="423801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63C0CE86-DFE3-469E-9DCA-9D13075A23A4}"/>
                  </a:ext>
                </a:extLst>
              </p:cNvPr>
              <p:cNvSpPr/>
              <p:nvPr/>
            </p:nvSpPr>
            <p:spPr bwMode="auto">
              <a:xfrm>
                <a:off x="3875420"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3E8C87BB-44E3-4B5C-950F-906DA6D28353}"/>
                  </a:ext>
                </a:extLst>
              </p:cNvPr>
              <p:cNvSpPr/>
              <p:nvPr/>
            </p:nvSpPr>
            <p:spPr bwMode="auto">
              <a:xfrm>
                <a:off x="3888263"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580C7DE8-F25C-45D6-9A23-328157107851}"/>
                  </a:ext>
                </a:extLst>
              </p:cNvPr>
              <p:cNvSpPr/>
              <p:nvPr/>
            </p:nvSpPr>
            <p:spPr bwMode="auto">
              <a:xfrm>
                <a:off x="3892116"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E3D6FDCD-842B-4F5C-8309-767133638C16}"/>
                  </a:ext>
                </a:extLst>
              </p:cNvPr>
              <p:cNvSpPr/>
              <p:nvPr/>
            </p:nvSpPr>
            <p:spPr bwMode="auto">
              <a:xfrm>
                <a:off x="3967888"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D655EF04-D90A-4025-A621-9755AEB0ED64}"/>
                  </a:ext>
                </a:extLst>
              </p:cNvPr>
              <p:cNvSpPr/>
              <p:nvPr/>
            </p:nvSpPr>
            <p:spPr bwMode="auto">
              <a:xfrm>
                <a:off x="4012838"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BF818D5C-3178-43E8-9BAC-A20C1347406B}"/>
                  </a:ext>
                </a:extLst>
              </p:cNvPr>
              <p:cNvSpPr/>
              <p:nvPr/>
            </p:nvSpPr>
            <p:spPr bwMode="auto">
              <a:xfrm>
                <a:off x="4138696" y="425214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3FC8F19A-E3FA-4043-BCB0-4E215F911026}"/>
                  </a:ext>
                </a:extLst>
              </p:cNvPr>
              <p:cNvSpPr/>
              <p:nvPr/>
            </p:nvSpPr>
            <p:spPr bwMode="auto">
              <a:xfrm>
                <a:off x="4340327" y="428681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2F65A191-7092-4A4C-94FC-959E96635070}"/>
                  </a:ext>
                </a:extLst>
              </p:cNvPr>
              <p:cNvSpPr/>
              <p:nvPr/>
            </p:nvSpPr>
            <p:spPr bwMode="auto">
              <a:xfrm>
                <a:off x="4405825" y="428681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2F41E7A3-85CC-439A-AE93-952988000A08}"/>
                  </a:ext>
                </a:extLst>
              </p:cNvPr>
              <p:cNvSpPr/>
              <p:nvPr/>
            </p:nvSpPr>
            <p:spPr bwMode="auto">
              <a:xfrm>
                <a:off x="4446921" y="428681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89FA159E-37AB-4E1B-B82B-A3E3A0B7F1A0}"/>
                  </a:ext>
                </a:extLst>
              </p:cNvPr>
              <p:cNvSpPr/>
              <p:nvPr/>
            </p:nvSpPr>
            <p:spPr bwMode="auto">
              <a:xfrm>
                <a:off x="4457195" y="428681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2E89962F-7E71-44EE-8D81-5C404DE0AA0C}"/>
                  </a:ext>
                </a:extLst>
              </p:cNvPr>
              <p:cNvSpPr/>
              <p:nvPr/>
            </p:nvSpPr>
            <p:spPr bwMode="auto">
              <a:xfrm>
                <a:off x="4475174" y="428681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2F590B5F-E8CC-4D57-8025-83C644B722B5}"/>
                  </a:ext>
                </a:extLst>
              </p:cNvPr>
              <p:cNvSpPr/>
              <p:nvPr/>
            </p:nvSpPr>
            <p:spPr bwMode="auto">
              <a:xfrm>
                <a:off x="4590758" y="434461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67E1511B-6CF2-4B64-BD17-770519C9FDCF}"/>
                  </a:ext>
                </a:extLst>
              </p:cNvPr>
              <p:cNvSpPr/>
              <p:nvPr/>
            </p:nvSpPr>
            <p:spPr bwMode="auto">
              <a:xfrm>
                <a:off x="4662677" y="434461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2ACDDA9B-A1B7-4631-8938-4DC6372A20D1}"/>
                  </a:ext>
                </a:extLst>
              </p:cNvPr>
              <p:cNvSpPr/>
              <p:nvPr/>
            </p:nvSpPr>
            <p:spPr bwMode="auto">
              <a:xfrm>
                <a:off x="4717901"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236C80CF-6D66-4027-B1CD-4D7D6BB49340}"/>
                  </a:ext>
                </a:extLst>
              </p:cNvPr>
              <p:cNvSpPr/>
              <p:nvPr/>
            </p:nvSpPr>
            <p:spPr bwMode="auto">
              <a:xfrm>
                <a:off x="4744871"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4BEC93E0-F170-433A-B038-E2DC1D0B42E3}"/>
                  </a:ext>
                </a:extLst>
              </p:cNvPr>
              <p:cNvSpPr/>
              <p:nvPr/>
            </p:nvSpPr>
            <p:spPr bwMode="auto">
              <a:xfrm>
                <a:off x="4864308"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3322EA80-85A0-4E18-A0E5-DE9527664210}"/>
                  </a:ext>
                </a:extLst>
              </p:cNvPr>
              <p:cNvSpPr/>
              <p:nvPr/>
            </p:nvSpPr>
            <p:spPr bwMode="auto">
              <a:xfrm>
                <a:off x="4875866"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C4CCC85F-9097-497D-AC65-25FC0180EBCC}"/>
                  </a:ext>
                </a:extLst>
              </p:cNvPr>
              <p:cNvSpPr/>
              <p:nvPr/>
            </p:nvSpPr>
            <p:spPr bwMode="auto">
              <a:xfrm>
                <a:off x="4886140"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5A357FCA-3DAC-4826-B43A-73B2448B5200}"/>
                  </a:ext>
                </a:extLst>
              </p:cNvPr>
              <p:cNvSpPr/>
              <p:nvPr/>
            </p:nvSpPr>
            <p:spPr bwMode="auto">
              <a:xfrm>
                <a:off x="5006861"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Isosceles Triangle 131">
                <a:extLst>
                  <a:ext uri="{FF2B5EF4-FFF2-40B4-BE49-F238E27FC236}">
                    <a16:creationId xmlns:a16="http://schemas.microsoft.com/office/drawing/2014/main" id="{17E22AF9-2C48-4F96-8951-3ABBC29CCC0A}"/>
                  </a:ext>
                </a:extLst>
              </p:cNvPr>
              <p:cNvSpPr/>
              <p:nvPr/>
            </p:nvSpPr>
            <p:spPr bwMode="auto">
              <a:xfrm>
                <a:off x="5042821"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67425BFD-2D15-4914-90BD-3593FB674DE8}"/>
                  </a:ext>
                </a:extLst>
              </p:cNvPr>
              <p:cNvSpPr/>
              <p:nvPr/>
            </p:nvSpPr>
            <p:spPr bwMode="auto">
              <a:xfrm>
                <a:off x="5032547" y="441139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3" name="Group 152">
            <a:extLst>
              <a:ext uri="{FF2B5EF4-FFF2-40B4-BE49-F238E27FC236}">
                <a16:creationId xmlns:a16="http://schemas.microsoft.com/office/drawing/2014/main" id="{7B1DB45C-B15C-444C-AD08-C0FC8FCED0B8}"/>
              </a:ext>
            </a:extLst>
          </p:cNvPr>
          <p:cNvGrpSpPr/>
          <p:nvPr/>
        </p:nvGrpSpPr>
        <p:grpSpPr>
          <a:xfrm>
            <a:off x="1583747" y="2436472"/>
            <a:ext cx="4262378" cy="2284552"/>
            <a:chOff x="1410664" y="2436472"/>
            <a:chExt cx="4262378" cy="2284552"/>
          </a:xfrm>
        </p:grpSpPr>
        <p:sp>
          <p:nvSpPr>
            <p:cNvPr id="154" name="Oval 153">
              <a:extLst>
                <a:ext uri="{FF2B5EF4-FFF2-40B4-BE49-F238E27FC236}">
                  <a16:creationId xmlns:a16="http://schemas.microsoft.com/office/drawing/2014/main" id="{0BDD6B07-304F-43C1-A8C9-660521B0B9BE}"/>
                </a:ext>
              </a:extLst>
            </p:cNvPr>
            <p:cNvSpPr/>
            <p:nvPr/>
          </p:nvSpPr>
          <p:spPr bwMode="auto">
            <a:xfrm>
              <a:off x="1979270" y="3795050"/>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C9A4DA6C-98B4-4CA2-BC07-8DECED990AE2}"/>
                </a:ext>
              </a:extLst>
            </p:cNvPr>
            <p:cNvSpPr/>
            <p:nvPr/>
          </p:nvSpPr>
          <p:spPr bwMode="auto">
            <a:xfrm>
              <a:off x="1922844" y="3745858"/>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6" name="Group 155">
              <a:extLst>
                <a:ext uri="{FF2B5EF4-FFF2-40B4-BE49-F238E27FC236}">
                  <a16:creationId xmlns:a16="http://schemas.microsoft.com/office/drawing/2014/main" id="{D3AFD0C4-9FF8-4E4D-B9E0-670620B4746E}"/>
                </a:ext>
              </a:extLst>
            </p:cNvPr>
            <p:cNvGrpSpPr/>
            <p:nvPr/>
          </p:nvGrpSpPr>
          <p:grpSpPr>
            <a:xfrm>
              <a:off x="1410664" y="2436472"/>
              <a:ext cx="4262378" cy="2284552"/>
              <a:chOff x="1410664" y="2436472"/>
              <a:chExt cx="4262378" cy="2284552"/>
            </a:xfrm>
          </p:grpSpPr>
          <p:grpSp>
            <p:nvGrpSpPr>
              <p:cNvPr id="157" name="Group 156">
                <a:extLst>
                  <a:ext uri="{FF2B5EF4-FFF2-40B4-BE49-F238E27FC236}">
                    <a16:creationId xmlns:a16="http://schemas.microsoft.com/office/drawing/2014/main" id="{6BE8B9A3-C633-4B45-9A2D-36259D64AA0E}"/>
                  </a:ext>
                </a:extLst>
              </p:cNvPr>
              <p:cNvGrpSpPr/>
              <p:nvPr/>
            </p:nvGrpSpPr>
            <p:grpSpPr>
              <a:xfrm>
                <a:off x="2270084" y="4051140"/>
                <a:ext cx="3402958" cy="669884"/>
                <a:chOff x="2270084" y="4051140"/>
                <a:chExt cx="3402958" cy="669884"/>
              </a:xfrm>
            </p:grpSpPr>
            <p:grpSp>
              <p:nvGrpSpPr>
                <p:cNvPr id="166" name="Group 165">
                  <a:extLst>
                    <a:ext uri="{FF2B5EF4-FFF2-40B4-BE49-F238E27FC236}">
                      <a16:creationId xmlns:a16="http://schemas.microsoft.com/office/drawing/2014/main" id="{1AEEF285-C590-4726-A79D-16F808C5B3B6}"/>
                    </a:ext>
                  </a:extLst>
                </p:cNvPr>
                <p:cNvGrpSpPr/>
                <p:nvPr/>
              </p:nvGrpSpPr>
              <p:grpSpPr>
                <a:xfrm>
                  <a:off x="4721024" y="4598043"/>
                  <a:ext cx="952018" cy="122981"/>
                  <a:chOff x="4721024" y="4598043"/>
                  <a:chExt cx="952018" cy="122981"/>
                </a:xfrm>
              </p:grpSpPr>
              <p:sp>
                <p:nvSpPr>
                  <p:cNvPr id="189" name="Oval 188">
                    <a:extLst>
                      <a:ext uri="{FF2B5EF4-FFF2-40B4-BE49-F238E27FC236}">
                        <a16:creationId xmlns:a16="http://schemas.microsoft.com/office/drawing/2014/main" id="{52390B83-0ABB-4CCB-8579-A2DFF79E8B69}"/>
                      </a:ext>
                    </a:extLst>
                  </p:cNvPr>
                  <p:cNvSpPr/>
                  <p:nvPr/>
                </p:nvSpPr>
                <p:spPr bwMode="auto">
                  <a:xfrm>
                    <a:off x="5609381"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0A15F11E-C94A-4127-B514-E2972D362F0A}"/>
                      </a:ext>
                    </a:extLst>
                  </p:cNvPr>
                  <p:cNvSpPr/>
                  <p:nvPr/>
                </p:nvSpPr>
                <p:spPr bwMode="auto">
                  <a:xfrm>
                    <a:off x="5063924"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F5648B14-D26B-46D3-A0ED-81FE2447BBA3}"/>
                      </a:ext>
                    </a:extLst>
                  </p:cNvPr>
                  <p:cNvSpPr/>
                  <p:nvPr/>
                </p:nvSpPr>
                <p:spPr bwMode="auto">
                  <a:xfrm>
                    <a:off x="5036435"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067CF3B0-93B6-468F-A83D-41E9A46431D7}"/>
                      </a:ext>
                    </a:extLst>
                  </p:cNvPr>
                  <p:cNvSpPr/>
                  <p:nvPr/>
                </p:nvSpPr>
                <p:spPr bwMode="auto">
                  <a:xfrm>
                    <a:off x="5026307"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1072151-CB1F-4F30-A9AF-E50123B2A707}"/>
                      </a:ext>
                    </a:extLst>
                  </p:cNvPr>
                  <p:cNvSpPr/>
                  <p:nvPr/>
                </p:nvSpPr>
                <p:spPr bwMode="auto">
                  <a:xfrm>
                    <a:off x="5046563"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589B3AEB-F1AC-4BA9-8DC3-1339B2677FD8}"/>
                      </a:ext>
                    </a:extLst>
                  </p:cNvPr>
                  <p:cNvSpPr/>
                  <p:nvPr/>
                </p:nvSpPr>
                <p:spPr bwMode="auto">
                  <a:xfrm>
                    <a:off x="5050903" y="465736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B925EE6F-F625-4D17-AE51-AE465AB0DB76}"/>
                      </a:ext>
                    </a:extLst>
                  </p:cNvPr>
                  <p:cNvSpPr/>
                  <p:nvPr/>
                </p:nvSpPr>
                <p:spPr bwMode="auto">
                  <a:xfrm>
                    <a:off x="4760089" y="459804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9E6EC27D-29AC-46B1-99A3-FA8CE460251E}"/>
                      </a:ext>
                    </a:extLst>
                  </p:cNvPr>
                  <p:cNvSpPr/>
                  <p:nvPr/>
                </p:nvSpPr>
                <p:spPr bwMode="auto">
                  <a:xfrm>
                    <a:off x="4721024" y="459804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7" name="Group 166">
                  <a:extLst>
                    <a:ext uri="{FF2B5EF4-FFF2-40B4-BE49-F238E27FC236}">
                      <a16:creationId xmlns:a16="http://schemas.microsoft.com/office/drawing/2014/main" id="{8BD79697-88AB-4D05-B50D-1096856B68F2}"/>
                    </a:ext>
                  </a:extLst>
                </p:cNvPr>
                <p:cNvGrpSpPr/>
                <p:nvPr/>
              </p:nvGrpSpPr>
              <p:grpSpPr>
                <a:xfrm>
                  <a:off x="2270084" y="4051140"/>
                  <a:ext cx="1945995" cy="610564"/>
                  <a:chOff x="2270084" y="4051140"/>
                  <a:chExt cx="1945995" cy="610564"/>
                </a:xfrm>
              </p:grpSpPr>
              <p:sp>
                <p:nvSpPr>
                  <p:cNvPr id="168" name="Oval 167">
                    <a:extLst>
                      <a:ext uri="{FF2B5EF4-FFF2-40B4-BE49-F238E27FC236}">
                        <a16:creationId xmlns:a16="http://schemas.microsoft.com/office/drawing/2014/main" id="{6D3668ED-DCF8-4D67-AC5B-86E2558002C9}"/>
                      </a:ext>
                    </a:extLst>
                  </p:cNvPr>
                  <p:cNvSpPr/>
                  <p:nvPr/>
                </p:nvSpPr>
                <p:spPr bwMode="auto">
                  <a:xfrm>
                    <a:off x="4152418" y="459804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C731CF60-DFDE-4B46-9ABE-A674079E88A5}"/>
                      </a:ext>
                    </a:extLst>
                  </p:cNvPr>
                  <p:cNvSpPr/>
                  <p:nvPr/>
                </p:nvSpPr>
                <p:spPr bwMode="auto">
                  <a:xfrm>
                    <a:off x="4113353" y="459804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1762F181-571A-4FF0-876E-013469DB363A}"/>
                      </a:ext>
                    </a:extLst>
                  </p:cNvPr>
                  <p:cNvSpPr/>
                  <p:nvPr/>
                </p:nvSpPr>
                <p:spPr bwMode="auto">
                  <a:xfrm>
                    <a:off x="3954201" y="4561872"/>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4B6B96AD-F090-46EF-8E36-4567C5919BCE}"/>
                      </a:ext>
                    </a:extLst>
                  </p:cNvPr>
                  <p:cNvSpPr/>
                  <p:nvPr/>
                </p:nvSpPr>
                <p:spPr bwMode="auto">
                  <a:xfrm>
                    <a:off x="3612748" y="4531489"/>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CF83D957-2EE0-47AE-9E4F-8C961B62EFC9}"/>
                      </a:ext>
                    </a:extLst>
                  </p:cNvPr>
                  <p:cNvSpPr/>
                  <p:nvPr/>
                </p:nvSpPr>
                <p:spPr bwMode="auto">
                  <a:xfrm>
                    <a:off x="3469512"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9FDC3C78-A559-43EA-8AF1-91541DD9D230}"/>
                      </a:ext>
                    </a:extLst>
                  </p:cNvPr>
                  <p:cNvSpPr/>
                  <p:nvPr/>
                </p:nvSpPr>
                <p:spPr bwMode="auto">
                  <a:xfrm>
                    <a:off x="3381255"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66055371-1ECA-4D39-B070-5EF1F00888A2}"/>
                      </a:ext>
                    </a:extLst>
                  </p:cNvPr>
                  <p:cNvSpPr/>
                  <p:nvPr/>
                </p:nvSpPr>
                <p:spPr bwMode="auto">
                  <a:xfrm>
                    <a:off x="3371127"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44A77231-F936-44D9-8112-E231E85B6D66}"/>
                      </a:ext>
                    </a:extLst>
                  </p:cNvPr>
                  <p:cNvSpPr/>
                  <p:nvPr/>
                </p:nvSpPr>
                <p:spPr bwMode="auto">
                  <a:xfrm>
                    <a:off x="3363893"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DF9A970A-38FE-4206-B58C-0916614C623D}"/>
                      </a:ext>
                    </a:extLst>
                  </p:cNvPr>
                  <p:cNvSpPr/>
                  <p:nvPr/>
                </p:nvSpPr>
                <p:spPr bwMode="auto">
                  <a:xfrm>
                    <a:off x="3352318"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7ED79FDE-2AAA-4F03-B1F4-4A9A4CF69BD2}"/>
                      </a:ext>
                    </a:extLst>
                  </p:cNvPr>
                  <p:cNvSpPr/>
                  <p:nvPr/>
                </p:nvSpPr>
                <p:spPr bwMode="auto">
                  <a:xfrm>
                    <a:off x="3347977"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2EB8309D-8903-436B-B1F3-0E0FB7F8C517}"/>
                      </a:ext>
                    </a:extLst>
                  </p:cNvPr>
                  <p:cNvSpPr/>
                  <p:nvPr/>
                </p:nvSpPr>
                <p:spPr bwMode="auto">
                  <a:xfrm>
                    <a:off x="3337849"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9A2BD739-7DB0-468A-A78E-EAE7B1455FCB}"/>
                      </a:ext>
                    </a:extLst>
                  </p:cNvPr>
                  <p:cNvSpPr/>
                  <p:nvPr/>
                </p:nvSpPr>
                <p:spPr bwMode="auto">
                  <a:xfrm>
                    <a:off x="3332062"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48A73C25-F6D7-47A1-A51F-3F7017ACA1AE}"/>
                      </a:ext>
                    </a:extLst>
                  </p:cNvPr>
                  <p:cNvSpPr/>
                  <p:nvPr/>
                </p:nvSpPr>
                <p:spPr bwMode="auto">
                  <a:xfrm>
                    <a:off x="3314700"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65886D46-8054-4C9F-97B5-5F30DB3C9648}"/>
                      </a:ext>
                    </a:extLst>
                  </p:cNvPr>
                  <p:cNvSpPr/>
                  <p:nvPr/>
                </p:nvSpPr>
                <p:spPr bwMode="auto">
                  <a:xfrm>
                    <a:off x="3297338"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2A8FA408-CF51-489C-9E5C-5FDB707A213F}"/>
                      </a:ext>
                    </a:extLst>
                  </p:cNvPr>
                  <p:cNvSpPr/>
                  <p:nvPr/>
                </p:nvSpPr>
                <p:spPr bwMode="auto">
                  <a:xfrm>
                    <a:off x="3078865"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91F3E685-7683-413D-BA5B-1DC5B9934108}"/>
                      </a:ext>
                    </a:extLst>
                  </p:cNvPr>
                  <p:cNvSpPr/>
                  <p:nvPr/>
                </p:nvSpPr>
                <p:spPr bwMode="auto">
                  <a:xfrm>
                    <a:off x="3065843"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6C3F4A67-5415-40CA-935B-1F6349D78542}"/>
                      </a:ext>
                    </a:extLst>
                  </p:cNvPr>
                  <p:cNvSpPr/>
                  <p:nvPr/>
                </p:nvSpPr>
                <p:spPr bwMode="auto">
                  <a:xfrm>
                    <a:off x="3044141" y="446638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9AAF7398-C328-4C26-92E4-9C8BD25A732A}"/>
                      </a:ext>
                    </a:extLst>
                  </p:cNvPr>
                  <p:cNvSpPr/>
                  <p:nvPr/>
                </p:nvSpPr>
                <p:spPr bwMode="auto">
                  <a:xfrm>
                    <a:off x="3006523" y="442442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8EF10A08-5F53-4AAF-856C-ED93D5A2C8BD}"/>
                      </a:ext>
                    </a:extLst>
                  </p:cNvPr>
                  <p:cNvSpPr/>
                  <p:nvPr/>
                </p:nvSpPr>
                <p:spPr bwMode="auto">
                  <a:xfrm>
                    <a:off x="2329404" y="4107566"/>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DDB5F6EA-61F6-4FD2-A71F-3458980E0456}"/>
                      </a:ext>
                    </a:extLst>
                  </p:cNvPr>
                  <p:cNvSpPr/>
                  <p:nvPr/>
                </p:nvSpPr>
                <p:spPr bwMode="auto">
                  <a:xfrm>
                    <a:off x="2306255" y="4081523"/>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001F90B5-80A3-4342-B685-5D61F46D75C4}"/>
                      </a:ext>
                    </a:extLst>
                  </p:cNvPr>
                  <p:cNvSpPr/>
                  <p:nvPr/>
                </p:nvSpPr>
                <p:spPr bwMode="auto">
                  <a:xfrm>
                    <a:off x="2270084" y="4051140"/>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8" name="Group 157">
                <a:extLst>
                  <a:ext uri="{FF2B5EF4-FFF2-40B4-BE49-F238E27FC236}">
                    <a16:creationId xmlns:a16="http://schemas.microsoft.com/office/drawing/2014/main" id="{58A21FBA-18D3-4EC6-BAC3-797D6F7AFF45}"/>
                  </a:ext>
                </a:extLst>
              </p:cNvPr>
              <p:cNvGrpSpPr/>
              <p:nvPr/>
            </p:nvGrpSpPr>
            <p:grpSpPr>
              <a:xfrm>
                <a:off x="1410664" y="2436472"/>
                <a:ext cx="507840" cy="1228363"/>
                <a:chOff x="1410664" y="2436472"/>
                <a:chExt cx="507840" cy="1228363"/>
              </a:xfrm>
            </p:grpSpPr>
            <p:sp>
              <p:nvSpPr>
                <p:cNvPr id="159" name="Oval 158">
                  <a:extLst>
                    <a:ext uri="{FF2B5EF4-FFF2-40B4-BE49-F238E27FC236}">
                      <a16:creationId xmlns:a16="http://schemas.microsoft.com/office/drawing/2014/main" id="{C872EC63-B4FE-4A90-A9DB-EB11D938A636}"/>
                    </a:ext>
                  </a:extLst>
                </p:cNvPr>
                <p:cNvSpPr/>
                <p:nvPr/>
              </p:nvSpPr>
              <p:spPr bwMode="auto">
                <a:xfrm>
                  <a:off x="1854843" y="3601174"/>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50F79766-859E-4F89-98F4-DFF34EAAE687}"/>
                    </a:ext>
                  </a:extLst>
                </p:cNvPr>
                <p:cNvSpPr/>
                <p:nvPr/>
              </p:nvSpPr>
              <p:spPr bwMode="auto">
                <a:xfrm>
                  <a:off x="1824459" y="3469512"/>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80806E4-8953-432D-BF5A-FA6051154A1F}"/>
                    </a:ext>
                  </a:extLst>
                </p:cNvPr>
                <p:cNvSpPr/>
                <p:nvPr/>
              </p:nvSpPr>
              <p:spPr bwMode="auto">
                <a:xfrm>
                  <a:off x="1726074" y="3387042"/>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68E62388-9B8B-4294-86CF-5989DDFDA255}"/>
                    </a:ext>
                  </a:extLst>
                </p:cNvPr>
                <p:cNvSpPr/>
                <p:nvPr/>
              </p:nvSpPr>
              <p:spPr bwMode="auto">
                <a:xfrm>
                  <a:off x="1623349" y="3057164"/>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9728088F-602C-49B1-B113-92C0A2F01AC3}"/>
                    </a:ext>
                  </a:extLst>
                </p:cNvPr>
                <p:cNvSpPr/>
                <p:nvPr/>
              </p:nvSpPr>
              <p:spPr bwMode="auto">
                <a:xfrm>
                  <a:off x="1523517" y="2721498"/>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0C7B5412-EA5B-4F37-ABBD-5C517789CA74}"/>
                    </a:ext>
                  </a:extLst>
                </p:cNvPr>
                <p:cNvSpPr/>
                <p:nvPr/>
              </p:nvSpPr>
              <p:spPr bwMode="auto">
                <a:xfrm>
                  <a:off x="1471431" y="2676646"/>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F7166B39-FBC6-4343-BF22-E3FDF3ADE39C}"/>
                    </a:ext>
                  </a:extLst>
                </p:cNvPr>
                <p:cNvSpPr/>
                <p:nvPr/>
              </p:nvSpPr>
              <p:spPr bwMode="auto">
                <a:xfrm>
                  <a:off x="1410664" y="2436472"/>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97" name="TextBox 196">
            <a:extLst>
              <a:ext uri="{FF2B5EF4-FFF2-40B4-BE49-F238E27FC236}">
                <a16:creationId xmlns:a16="http://schemas.microsoft.com/office/drawing/2014/main" id="{00C28745-9059-42A8-8FE9-BA6839AE2F32}"/>
              </a:ext>
            </a:extLst>
          </p:cNvPr>
          <p:cNvSpPr txBox="1"/>
          <p:nvPr/>
        </p:nvSpPr>
        <p:spPr bwMode="auto">
          <a:xfrm>
            <a:off x="4878307" y="4142050"/>
            <a:ext cx="13201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Nivo + CT</a:t>
            </a:r>
            <a:endParaRPr lang="en-US" sz="1600" b="0" dirty="0">
              <a:solidFill>
                <a:schemeClr val="accent1"/>
              </a:solidFill>
              <a:latin typeface="Calibri" panose="020F0502020204030204" pitchFamily="34" charset="0"/>
            </a:endParaRPr>
          </a:p>
        </p:txBody>
      </p:sp>
      <p:sp>
        <p:nvSpPr>
          <p:cNvPr id="198" name="TextBox 197">
            <a:extLst>
              <a:ext uri="{FF2B5EF4-FFF2-40B4-BE49-F238E27FC236}">
                <a16:creationId xmlns:a16="http://schemas.microsoft.com/office/drawing/2014/main" id="{EED85055-49ED-411F-905A-9DA3BF018D62}"/>
              </a:ext>
            </a:extLst>
          </p:cNvPr>
          <p:cNvSpPr txBox="1"/>
          <p:nvPr/>
        </p:nvSpPr>
        <p:spPr bwMode="auto">
          <a:xfrm>
            <a:off x="5100348" y="4654761"/>
            <a:ext cx="7892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CT</a:t>
            </a:r>
            <a:endParaRPr lang="en-US" sz="1600" b="0" dirty="0">
              <a:solidFill>
                <a:schemeClr val="accent3"/>
              </a:solidFill>
              <a:latin typeface="Calibri" panose="020F0502020204030204" pitchFamily="34" charset="0"/>
            </a:endParaRPr>
          </a:p>
        </p:txBody>
      </p:sp>
      <p:sp>
        <p:nvSpPr>
          <p:cNvPr id="199" name="TextBox 198">
            <a:extLst>
              <a:ext uri="{FF2B5EF4-FFF2-40B4-BE49-F238E27FC236}">
                <a16:creationId xmlns:a16="http://schemas.microsoft.com/office/drawing/2014/main" id="{36D34DF7-97C6-48F8-BDE5-AFAD653999E2}"/>
              </a:ext>
            </a:extLst>
          </p:cNvPr>
          <p:cNvSpPr txBox="1"/>
          <p:nvPr/>
        </p:nvSpPr>
        <p:spPr bwMode="auto">
          <a:xfrm>
            <a:off x="52842" y="5374285"/>
            <a:ext cx="1574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
        <p:nvSpPr>
          <p:cNvPr id="200" name="TextBox 199">
            <a:extLst>
              <a:ext uri="{FF2B5EF4-FFF2-40B4-BE49-F238E27FC236}">
                <a16:creationId xmlns:a16="http://schemas.microsoft.com/office/drawing/2014/main" id="{1098F218-AE3D-43BE-96D7-475917D2A8F3}"/>
              </a:ext>
            </a:extLst>
          </p:cNvPr>
          <p:cNvSpPr txBox="1"/>
          <p:nvPr/>
        </p:nvSpPr>
        <p:spPr bwMode="auto">
          <a:xfrm>
            <a:off x="107769" y="5557165"/>
            <a:ext cx="11532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dirty="0">
                <a:solidFill>
                  <a:schemeClr val="accent1"/>
                </a:solidFill>
                <a:latin typeface="Calibri" panose="020F0502020204030204" pitchFamily="34" charset="0"/>
              </a:rPr>
              <a:t>Nivo + CT</a:t>
            </a:r>
          </a:p>
          <a:p>
            <a:pPr algn="r">
              <a:lnSpc>
                <a:spcPct val="100000"/>
              </a:lnSpc>
              <a:spcAft>
                <a:spcPct val="0"/>
              </a:spcAft>
              <a:buClrTx/>
              <a:buFontTx/>
              <a:buNone/>
            </a:pPr>
            <a:r>
              <a:rPr lang="en-US" sz="1400" dirty="0">
                <a:solidFill>
                  <a:schemeClr val="accent3"/>
                </a:solidFill>
                <a:latin typeface="Calibri" panose="020F0502020204030204" pitchFamily="34" charset="0"/>
              </a:rPr>
              <a:t>CT</a:t>
            </a:r>
          </a:p>
        </p:txBody>
      </p:sp>
      <p:sp>
        <p:nvSpPr>
          <p:cNvPr id="201" name="TextBox 200">
            <a:extLst>
              <a:ext uri="{FF2B5EF4-FFF2-40B4-BE49-F238E27FC236}">
                <a16:creationId xmlns:a16="http://schemas.microsoft.com/office/drawing/2014/main" id="{64AC34FE-0ABA-4D4A-8BB1-DACED68C7E0F}"/>
              </a:ext>
            </a:extLst>
          </p:cNvPr>
          <p:cNvSpPr txBox="1"/>
          <p:nvPr/>
        </p:nvSpPr>
        <p:spPr bwMode="auto">
          <a:xfrm>
            <a:off x="1130529" y="5580025"/>
            <a:ext cx="5325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300038" algn="l"/>
                <a:tab pos="611188" algn="l"/>
                <a:tab pos="914400" algn="l"/>
                <a:tab pos="1293813" algn="l"/>
                <a:tab pos="1584325" algn="l"/>
                <a:tab pos="1909763" algn="l"/>
                <a:tab pos="2217738" algn="l"/>
                <a:tab pos="2527300" algn="l"/>
                <a:tab pos="2835275" algn="l"/>
                <a:tab pos="3184525" algn="l"/>
                <a:tab pos="3481388" algn="l"/>
                <a:tab pos="3852863" algn="l"/>
                <a:tab pos="4173538" algn="l"/>
                <a:tab pos="4176713" algn="l"/>
                <a:tab pos="4479925" algn="l"/>
                <a:tab pos="4778375" algn="l"/>
              </a:tabLst>
            </a:pPr>
            <a:r>
              <a:rPr lang="en-US" sz="1400" dirty="0">
                <a:solidFill>
                  <a:schemeClr val="bg1"/>
                </a:solidFill>
                <a:latin typeface="Calibri" panose="020F0502020204030204" pitchFamily="34" charset="0"/>
              </a:rPr>
              <a:t>226	196	135	107	90	73	58	45	34	25	20	10	3	1	1	0</a:t>
            </a:r>
          </a:p>
          <a:p>
            <a:pPr>
              <a:lnSpc>
                <a:spcPct val="100000"/>
              </a:lnSpc>
              <a:spcAft>
                <a:spcPct val="0"/>
              </a:spcAft>
              <a:buClrTx/>
              <a:buFontTx/>
              <a:buNone/>
              <a:tabLst>
                <a:tab pos="300038" algn="l"/>
                <a:tab pos="660400" algn="l"/>
                <a:tab pos="969963" algn="l"/>
                <a:tab pos="1273175" algn="l"/>
                <a:tab pos="1584325" algn="l"/>
                <a:tab pos="1909763" algn="l"/>
                <a:tab pos="2217738" algn="l"/>
                <a:tab pos="2527300" algn="l"/>
                <a:tab pos="2835275" algn="l"/>
                <a:tab pos="3184525" algn="l"/>
                <a:tab pos="3481388" algn="l"/>
                <a:tab pos="3852863" algn="l"/>
                <a:tab pos="4173538" algn="l"/>
                <a:tab pos="4176713" algn="l"/>
                <a:tab pos="4479925" algn="l"/>
                <a:tab pos="4778375" algn="l"/>
              </a:tabLst>
            </a:pPr>
            <a:r>
              <a:rPr lang="en-US" sz="1400" dirty="0">
                <a:solidFill>
                  <a:schemeClr val="bg1"/>
                </a:solidFill>
                <a:latin typeface="Calibri" panose="020F0502020204030204" pitchFamily="34" charset="0"/>
              </a:rPr>
              <a:t>176	142	87	53	42	31	24	19	12	11	7	7	5	1	1	0</a:t>
            </a:r>
          </a:p>
        </p:txBody>
      </p:sp>
      <p:sp>
        <p:nvSpPr>
          <p:cNvPr id="202" name="TextBox 201">
            <a:extLst>
              <a:ext uri="{FF2B5EF4-FFF2-40B4-BE49-F238E27FC236}">
                <a16:creationId xmlns:a16="http://schemas.microsoft.com/office/drawing/2014/main" id="{B9D56365-A209-4132-89D5-3AB63F96E5BF}"/>
              </a:ext>
            </a:extLst>
          </p:cNvPr>
          <p:cNvSpPr txBox="1"/>
          <p:nvPr/>
        </p:nvSpPr>
        <p:spPr bwMode="auto">
          <a:xfrm rot="16200000">
            <a:off x="5694171" y="3183156"/>
            <a:ext cx="16200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Response (%)</a:t>
            </a:r>
          </a:p>
        </p:txBody>
      </p:sp>
      <p:sp>
        <p:nvSpPr>
          <p:cNvPr id="203" name="TextBox 202">
            <a:extLst>
              <a:ext uri="{FF2B5EF4-FFF2-40B4-BE49-F238E27FC236}">
                <a16:creationId xmlns:a16="http://schemas.microsoft.com/office/drawing/2014/main" id="{82EB396B-3A47-4663-AAC0-2556A715A022}"/>
              </a:ext>
            </a:extLst>
          </p:cNvPr>
          <p:cNvSpPr txBox="1"/>
          <p:nvPr/>
        </p:nvSpPr>
        <p:spPr bwMode="auto">
          <a:xfrm>
            <a:off x="8810055" y="5201202"/>
            <a:ext cx="970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204" name="Freeform: Shape 203">
            <a:extLst>
              <a:ext uri="{FF2B5EF4-FFF2-40B4-BE49-F238E27FC236}">
                <a16:creationId xmlns:a16="http://schemas.microsoft.com/office/drawing/2014/main" id="{E911E6F3-8238-4CC9-8F3F-919695C1876C}"/>
              </a:ext>
            </a:extLst>
          </p:cNvPr>
          <p:cNvSpPr/>
          <p:nvPr/>
        </p:nvSpPr>
        <p:spPr bwMode="auto">
          <a:xfrm>
            <a:off x="6968646" y="2231720"/>
            <a:ext cx="4467617" cy="2736937"/>
          </a:xfrm>
          <a:custGeom>
            <a:avLst/>
            <a:gdLst>
              <a:gd name="connsiteX0" fmla="*/ 0 w 4457178"/>
              <a:gd name="connsiteY0" fmla="*/ 0 h 2726498"/>
              <a:gd name="connsiteX1" fmla="*/ 0 w 4457178"/>
              <a:gd name="connsiteY1" fmla="*/ 2726498 h 2726498"/>
              <a:gd name="connsiteX2" fmla="*/ 4457178 w 4457178"/>
              <a:gd name="connsiteY2" fmla="*/ 2726498 h 2726498"/>
            </a:gdLst>
            <a:ahLst/>
            <a:cxnLst>
              <a:cxn ang="0">
                <a:pos x="connsiteX0" y="connsiteY0"/>
              </a:cxn>
              <a:cxn ang="0">
                <a:pos x="connsiteX1" y="connsiteY1"/>
              </a:cxn>
              <a:cxn ang="0">
                <a:pos x="connsiteX2" y="connsiteY2"/>
              </a:cxn>
            </a:cxnLst>
            <a:rect l="l" t="t" r="r" b="b"/>
            <a:pathLst>
              <a:path w="4457178" h="2726498">
                <a:moveTo>
                  <a:pt x="0" y="0"/>
                </a:moveTo>
                <a:lnTo>
                  <a:pt x="0" y="2726498"/>
                </a:lnTo>
                <a:lnTo>
                  <a:pt x="4457178" y="2726498"/>
                </a:lnTo>
              </a:path>
            </a:pathLst>
          </a:custGeom>
          <a:noFill/>
          <a:ln w="28575">
            <a:solidFill>
              <a:schemeClr val="bg1"/>
            </a:solidFill>
            <a:miter lim="800000"/>
            <a:headEnd/>
            <a:tailEnd/>
          </a:ln>
        </p:spPr>
        <p:txBody>
          <a:bodyPr rtlCol="0" anchor="ctr"/>
          <a:lstStyle/>
          <a:p>
            <a:pPr algn="ctr"/>
            <a:endParaRPr lang="en-US" dirty="0"/>
          </a:p>
        </p:txBody>
      </p:sp>
      <p:grpSp>
        <p:nvGrpSpPr>
          <p:cNvPr id="205" name="Group 204">
            <a:extLst>
              <a:ext uri="{FF2B5EF4-FFF2-40B4-BE49-F238E27FC236}">
                <a16:creationId xmlns:a16="http://schemas.microsoft.com/office/drawing/2014/main" id="{51BB8F94-4231-40EB-9D70-65D609E7655E}"/>
              </a:ext>
            </a:extLst>
          </p:cNvPr>
          <p:cNvGrpSpPr/>
          <p:nvPr/>
        </p:nvGrpSpPr>
        <p:grpSpPr>
          <a:xfrm>
            <a:off x="6968647" y="4964481"/>
            <a:ext cx="4453005" cy="85596"/>
            <a:chOff x="6968647" y="4964481"/>
            <a:chExt cx="4453005" cy="283924"/>
          </a:xfrm>
        </p:grpSpPr>
        <p:cxnSp>
          <p:nvCxnSpPr>
            <p:cNvPr id="206" name="Straight Connector 205">
              <a:extLst>
                <a:ext uri="{FF2B5EF4-FFF2-40B4-BE49-F238E27FC236}">
                  <a16:creationId xmlns:a16="http://schemas.microsoft.com/office/drawing/2014/main" id="{6697D719-F296-466C-86A5-84E79584F323}"/>
                </a:ext>
              </a:extLst>
            </p:cNvPr>
            <p:cNvCxnSpPr/>
            <p:nvPr/>
          </p:nvCxnSpPr>
          <p:spPr bwMode="auto">
            <a:xfrm>
              <a:off x="6968647"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AC79E2A-06AF-446D-9AAE-2250D4B2E9AE}"/>
                </a:ext>
              </a:extLst>
            </p:cNvPr>
            <p:cNvCxnSpPr/>
            <p:nvPr/>
          </p:nvCxnSpPr>
          <p:spPr bwMode="auto">
            <a:xfrm>
              <a:off x="7286719"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B8D4237-25B5-4150-891A-11A372D53180}"/>
                </a:ext>
              </a:extLst>
            </p:cNvPr>
            <p:cNvCxnSpPr/>
            <p:nvPr/>
          </p:nvCxnSpPr>
          <p:spPr bwMode="auto">
            <a:xfrm>
              <a:off x="7604791"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36598C4-B8EF-42CB-98B5-8B8B8D076BBF}"/>
                </a:ext>
              </a:extLst>
            </p:cNvPr>
            <p:cNvCxnSpPr/>
            <p:nvPr/>
          </p:nvCxnSpPr>
          <p:spPr bwMode="auto">
            <a:xfrm>
              <a:off x="7922863"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E5539DF-18B6-4204-A062-E5DDF37BBCC0}"/>
                </a:ext>
              </a:extLst>
            </p:cNvPr>
            <p:cNvCxnSpPr/>
            <p:nvPr/>
          </p:nvCxnSpPr>
          <p:spPr bwMode="auto">
            <a:xfrm>
              <a:off x="8240935"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CBEA4E5-0A15-4A4F-8DA5-0FBA6DD6AC1B}"/>
                </a:ext>
              </a:extLst>
            </p:cNvPr>
            <p:cNvCxnSpPr/>
            <p:nvPr/>
          </p:nvCxnSpPr>
          <p:spPr bwMode="auto">
            <a:xfrm>
              <a:off x="8559007"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1E7A343-49AD-4C86-BCAE-1689D1E08090}"/>
                </a:ext>
              </a:extLst>
            </p:cNvPr>
            <p:cNvCxnSpPr/>
            <p:nvPr/>
          </p:nvCxnSpPr>
          <p:spPr bwMode="auto">
            <a:xfrm>
              <a:off x="8877079"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E233EA4-CCE6-4F90-BAAA-7BF2A678FDF5}"/>
                </a:ext>
              </a:extLst>
            </p:cNvPr>
            <p:cNvCxnSpPr/>
            <p:nvPr/>
          </p:nvCxnSpPr>
          <p:spPr bwMode="auto">
            <a:xfrm>
              <a:off x="9195151"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F049158-851F-4F9F-A06E-A766DCA785EA}"/>
                </a:ext>
              </a:extLst>
            </p:cNvPr>
            <p:cNvCxnSpPr/>
            <p:nvPr/>
          </p:nvCxnSpPr>
          <p:spPr bwMode="auto">
            <a:xfrm>
              <a:off x="9513223"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2F4F4A0-55C1-4857-8FA7-BAB670877118}"/>
                </a:ext>
              </a:extLst>
            </p:cNvPr>
            <p:cNvCxnSpPr/>
            <p:nvPr/>
          </p:nvCxnSpPr>
          <p:spPr bwMode="auto">
            <a:xfrm>
              <a:off x="9831295"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69C7AE4-96B0-4733-8C10-48586CCAB844}"/>
                </a:ext>
              </a:extLst>
            </p:cNvPr>
            <p:cNvCxnSpPr/>
            <p:nvPr/>
          </p:nvCxnSpPr>
          <p:spPr bwMode="auto">
            <a:xfrm>
              <a:off x="10149367"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8187DAF-309E-4AF1-A46E-8DB83BA59359}"/>
                </a:ext>
              </a:extLst>
            </p:cNvPr>
            <p:cNvCxnSpPr/>
            <p:nvPr/>
          </p:nvCxnSpPr>
          <p:spPr bwMode="auto">
            <a:xfrm>
              <a:off x="10467439"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ED2D9BD-9455-4B2B-AD0A-B514E5FF0AA0}"/>
                </a:ext>
              </a:extLst>
            </p:cNvPr>
            <p:cNvCxnSpPr/>
            <p:nvPr/>
          </p:nvCxnSpPr>
          <p:spPr bwMode="auto">
            <a:xfrm>
              <a:off x="10785511"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3FF77E0-C6F8-436D-9235-415A0BA37E09}"/>
                </a:ext>
              </a:extLst>
            </p:cNvPr>
            <p:cNvCxnSpPr/>
            <p:nvPr/>
          </p:nvCxnSpPr>
          <p:spPr bwMode="auto">
            <a:xfrm>
              <a:off x="11103583" y="4964481"/>
              <a:ext cx="0" cy="283924"/>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1FB729E-40D8-4D7A-8A38-A98996B01A41}"/>
                </a:ext>
              </a:extLst>
            </p:cNvPr>
            <p:cNvCxnSpPr/>
            <p:nvPr/>
          </p:nvCxnSpPr>
          <p:spPr bwMode="auto">
            <a:xfrm>
              <a:off x="11421652" y="4964481"/>
              <a:ext cx="0" cy="283924"/>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D4742721-1501-4219-B841-A63319B8397D}"/>
              </a:ext>
            </a:extLst>
          </p:cNvPr>
          <p:cNvGrpSpPr/>
          <p:nvPr/>
        </p:nvGrpSpPr>
        <p:grpSpPr>
          <a:xfrm>
            <a:off x="6887214" y="2231956"/>
            <a:ext cx="96406" cy="2737356"/>
            <a:chOff x="6752829" y="2231956"/>
            <a:chExt cx="232252" cy="2737356"/>
          </a:xfrm>
        </p:grpSpPr>
        <p:cxnSp>
          <p:nvCxnSpPr>
            <p:cNvPr id="222" name="Straight Connector 221">
              <a:extLst>
                <a:ext uri="{FF2B5EF4-FFF2-40B4-BE49-F238E27FC236}">
                  <a16:creationId xmlns:a16="http://schemas.microsoft.com/office/drawing/2014/main" id="{525E55EC-117C-480C-9F1A-8F62D2243210}"/>
                </a:ext>
              </a:extLst>
            </p:cNvPr>
            <p:cNvCxnSpPr>
              <a:cxnSpLocks/>
            </p:cNvCxnSpPr>
            <p:nvPr/>
          </p:nvCxnSpPr>
          <p:spPr bwMode="auto">
            <a:xfrm>
              <a:off x="6752829" y="4969312"/>
              <a:ext cx="201577"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7BD91D4-723A-4FF4-A0A4-0BBA19D1345D}"/>
                </a:ext>
              </a:extLst>
            </p:cNvPr>
            <p:cNvCxnSpPr>
              <a:cxnSpLocks/>
            </p:cNvCxnSpPr>
            <p:nvPr/>
          </p:nvCxnSpPr>
          <p:spPr bwMode="auto">
            <a:xfrm>
              <a:off x="6752829" y="4421840"/>
              <a:ext cx="201577"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AA0BA62-D486-4BDE-A0C1-359FA9024B13}"/>
                </a:ext>
              </a:extLst>
            </p:cNvPr>
            <p:cNvCxnSpPr>
              <a:cxnSpLocks/>
            </p:cNvCxnSpPr>
            <p:nvPr/>
          </p:nvCxnSpPr>
          <p:spPr bwMode="auto">
            <a:xfrm>
              <a:off x="6752829" y="3874369"/>
              <a:ext cx="201577"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67B3814-AF5D-4957-9BB2-5C9B591CADD6}"/>
                </a:ext>
              </a:extLst>
            </p:cNvPr>
            <p:cNvCxnSpPr>
              <a:cxnSpLocks/>
            </p:cNvCxnSpPr>
            <p:nvPr/>
          </p:nvCxnSpPr>
          <p:spPr bwMode="auto">
            <a:xfrm>
              <a:off x="6752829" y="3326898"/>
              <a:ext cx="201577"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2DA312D-0241-4664-BB7C-9175951B1322}"/>
                </a:ext>
              </a:extLst>
            </p:cNvPr>
            <p:cNvCxnSpPr>
              <a:cxnSpLocks/>
            </p:cNvCxnSpPr>
            <p:nvPr/>
          </p:nvCxnSpPr>
          <p:spPr bwMode="auto">
            <a:xfrm>
              <a:off x="6752829" y="2779427"/>
              <a:ext cx="201577"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9FEE369-0601-4CAD-8737-CDA9BF9F12C0}"/>
                </a:ext>
              </a:extLst>
            </p:cNvPr>
            <p:cNvCxnSpPr>
              <a:cxnSpLocks/>
            </p:cNvCxnSpPr>
            <p:nvPr/>
          </p:nvCxnSpPr>
          <p:spPr bwMode="auto">
            <a:xfrm>
              <a:off x="6752829" y="2231956"/>
              <a:ext cx="232252" cy="0"/>
            </a:xfrm>
            <a:prstGeom prst="line">
              <a:avLst/>
            </a:prstGeom>
            <a:noFill/>
            <a:ln w="28575" cap="flat" cmpd="sng" algn="ctr">
              <a:solidFill>
                <a:schemeClr val="bg1"/>
              </a:solidFill>
              <a:prstDash val="solid"/>
              <a:round/>
              <a:headEnd type="none" w="med" len="med"/>
              <a:tailEnd type="none" w="med" len="med"/>
            </a:ln>
            <a:effectLst/>
          </p:spPr>
        </p:cxnSp>
      </p:grpSp>
      <p:sp>
        <p:nvSpPr>
          <p:cNvPr id="228" name="TextBox 227">
            <a:extLst>
              <a:ext uri="{FF2B5EF4-FFF2-40B4-BE49-F238E27FC236}">
                <a16:creationId xmlns:a16="http://schemas.microsoft.com/office/drawing/2014/main" id="{30612F20-4019-4152-B088-4ADAD3F2643E}"/>
              </a:ext>
            </a:extLst>
          </p:cNvPr>
          <p:cNvSpPr txBox="1"/>
          <p:nvPr/>
        </p:nvSpPr>
        <p:spPr bwMode="auto">
          <a:xfrm>
            <a:off x="6818428" y="4983228"/>
            <a:ext cx="29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9" name="TextBox 228">
            <a:extLst>
              <a:ext uri="{FF2B5EF4-FFF2-40B4-BE49-F238E27FC236}">
                <a16:creationId xmlns:a16="http://schemas.microsoft.com/office/drawing/2014/main" id="{81D957EE-25C5-417D-A427-13C653B2A4D4}"/>
              </a:ext>
            </a:extLst>
          </p:cNvPr>
          <p:cNvSpPr txBox="1"/>
          <p:nvPr/>
        </p:nvSpPr>
        <p:spPr bwMode="auto">
          <a:xfrm>
            <a:off x="7147086" y="4983228"/>
            <a:ext cx="29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30" name="TextBox 229">
            <a:extLst>
              <a:ext uri="{FF2B5EF4-FFF2-40B4-BE49-F238E27FC236}">
                <a16:creationId xmlns:a16="http://schemas.microsoft.com/office/drawing/2014/main" id="{C9FD733D-F64C-4E4F-B2A5-2D91FF9463EB}"/>
              </a:ext>
            </a:extLst>
          </p:cNvPr>
          <p:cNvSpPr txBox="1"/>
          <p:nvPr/>
        </p:nvSpPr>
        <p:spPr bwMode="auto">
          <a:xfrm>
            <a:off x="7465519" y="4983228"/>
            <a:ext cx="29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31" name="TextBox 230">
            <a:extLst>
              <a:ext uri="{FF2B5EF4-FFF2-40B4-BE49-F238E27FC236}">
                <a16:creationId xmlns:a16="http://schemas.microsoft.com/office/drawing/2014/main" id="{96EAB154-3334-4ECE-BB33-BEE427C76C70}"/>
              </a:ext>
            </a:extLst>
          </p:cNvPr>
          <p:cNvSpPr txBox="1"/>
          <p:nvPr/>
        </p:nvSpPr>
        <p:spPr bwMode="auto">
          <a:xfrm>
            <a:off x="7766424" y="4983228"/>
            <a:ext cx="29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32" name="TextBox 231">
            <a:extLst>
              <a:ext uri="{FF2B5EF4-FFF2-40B4-BE49-F238E27FC236}">
                <a16:creationId xmlns:a16="http://schemas.microsoft.com/office/drawing/2014/main" id="{1C913F65-34C5-440A-A44B-2F78A840B29A}"/>
              </a:ext>
            </a:extLst>
          </p:cNvPr>
          <p:cNvSpPr txBox="1"/>
          <p:nvPr/>
        </p:nvSpPr>
        <p:spPr bwMode="auto">
          <a:xfrm>
            <a:off x="8052855"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3" name="TextBox 232">
            <a:extLst>
              <a:ext uri="{FF2B5EF4-FFF2-40B4-BE49-F238E27FC236}">
                <a16:creationId xmlns:a16="http://schemas.microsoft.com/office/drawing/2014/main" id="{15C9CBB6-B418-4855-9907-FC687915A29D}"/>
              </a:ext>
            </a:extLst>
          </p:cNvPr>
          <p:cNvSpPr txBox="1"/>
          <p:nvPr/>
        </p:nvSpPr>
        <p:spPr bwMode="auto">
          <a:xfrm>
            <a:off x="8365445"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34" name="TextBox 233">
            <a:extLst>
              <a:ext uri="{FF2B5EF4-FFF2-40B4-BE49-F238E27FC236}">
                <a16:creationId xmlns:a16="http://schemas.microsoft.com/office/drawing/2014/main" id="{D8AAB1F5-7ECA-4F7D-9E38-A4100147260F}"/>
              </a:ext>
            </a:extLst>
          </p:cNvPr>
          <p:cNvSpPr txBox="1"/>
          <p:nvPr/>
        </p:nvSpPr>
        <p:spPr bwMode="auto">
          <a:xfrm>
            <a:off x="8676575"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35" name="TextBox 234">
            <a:extLst>
              <a:ext uri="{FF2B5EF4-FFF2-40B4-BE49-F238E27FC236}">
                <a16:creationId xmlns:a16="http://schemas.microsoft.com/office/drawing/2014/main" id="{0E78EFA8-8339-43B4-B8AE-8434D5308C55}"/>
              </a:ext>
            </a:extLst>
          </p:cNvPr>
          <p:cNvSpPr txBox="1"/>
          <p:nvPr/>
        </p:nvSpPr>
        <p:spPr bwMode="auto">
          <a:xfrm>
            <a:off x="8999390"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236" name="TextBox 235">
            <a:extLst>
              <a:ext uri="{FF2B5EF4-FFF2-40B4-BE49-F238E27FC236}">
                <a16:creationId xmlns:a16="http://schemas.microsoft.com/office/drawing/2014/main" id="{652C9004-CD10-4341-B0C6-C8FD485CD60C}"/>
              </a:ext>
            </a:extLst>
          </p:cNvPr>
          <p:cNvSpPr txBox="1"/>
          <p:nvPr/>
        </p:nvSpPr>
        <p:spPr bwMode="auto">
          <a:xfrm>
            <a:off x="9313441"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37" name="TextBox 236">
            <a:extLst>
              <a:ext uri="{FF2B5EF4-FFF2-40B4-BE49-F238E27FC236}">
                <a16:creationId xmlns:a16="http://schemas.microsoft.com/office/drawing/2014/main" id="{95342334-6CD8-4305-BB65-5B05345B6ED9}"/>
              </a:ext>
            </a:extLst>
          </p:cNvPr>
          <p:cNvSpPr txBox="1"/>
          <p:nvPr/>
        </p:nvSpPr>
        <p:spPr bwMode="auto">
          <a:xfrm>
            <a:off x="9617267"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238" name="TextBox 237">
            <a:extLst>
              <a:ext uri="{FF2B5EF4-FFF2-40B4-BE49-F238E27FC236}">
                <a16:creationId xmlns:a16="http://schemas.microsoft.com/office/drawing/2014/main" id="{CBC4CB08-8128-4C82-8FCE-AA956A8C0AAB}"/>
              </a:ext>
            </a:extLst>
          </p:cNvPr>
          <p:cNvSpPr txBox="1"/>
          <p:nvPr/>
        </p:nvSpPr>
        <p:spPr bwMode="auto">
          <a:xfrm>
            <a:off x="9943004"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39" name="TextBox 238">
            <a:extLst>
              <a:ext uri="{FF2B5EF4-FFF2-40B4-BE49-F238E27FC236}">
                <a16:creationId xmlns:a16="http://schemas.microsoft.com/office/drawing/2014/main" id="{E64EF5DB-70DE-4327-85F2-B2B59DE06C90}"/>
              </a:ext>
            </a:extLst>
          </p:cNvPr>
          <p:cNvSpPr txBox="1"/>
          <p:nvPr/>
        </p:nvSpPr>
        <p:spPr bwMode="auto">
          <a:xfrm>
            <a:off x="10261438"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240" name="TextBox 239">
            <a:extLst>
              <a:ext uri="{FF2B5EF4-FFF2-40B4-BE49-F238E27FC236}">
                <a16:creationId xmlns:a16="http://schemas.microsoft.com/office/drawing/2014/main" id="{B5948A26-0211-45B6-8493-9F5743670556}"/>
              </a:ext>
            </a:extLst>
          </p:cNvPr>
          <p:cNvSpPr txBox="1"/>
          <p:nvPr/>
        </p:nvSpPr>
        <p:spPr bwMode="auto">
          <a:xfrm>
            <a:off x="10593017"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41" name="TextBox 240">
            <a:extLst>
              <a:ext uri="{FF2B5EF4-FFF2-40B4-BE49-F238E27FC236}">
                <a16:creationId xmlns:a16="http://schemas.microsoft.com/office/drawing/2014/main" id="{041C43DC-7BE3-4D07-9939-5463C494E088}"/>
              </a:ext>
            </a:extLst>
          </p:cNvPr>
          <p:cNvSpPr txBox="1"/>
          <p:nvPr/>
        </p:nvSpPr>
        <p:spPr bwMode="auto">
          <a:xfrm>
            <a:off x="10911450"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242" name="TextBox 241">
            <a:extLst>
              <a:ext uri="{FF2B5EF4-FFF2-40B4-BE49-F238E27FC236}">
                <a16:creationId xmlns:a16="http://schemas.microsoft.com/office/drawing/2014/main" id="{6584AFEF-2FC0-42B4-9158-64CAD6E5B750}"/>
              </a:ext>
            </a:extLst>
          </p:cNvPr>
          <p:cNvSpPr txBox="1"/>
          <p:nvPr/>
        </p:nvSpPr>
        <p:spPr bwMode="auto">
          <a:xfrm>
            <a:off x="11225501" y="498322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43" name="TextBox 242">
            <a:extLst>
              <a:ext uri="{FF2B5EF4-FFF2-40B4-BE49-F238E27FC236}">
                <a16:creationId xmlns:a16="http://schemas.microsoft.com/office/drawing/2014/main" id="{65D1763F-8FD3-4CE6-946B-7FED0FA82483}"/>
              </a:ext>
            </a:extLst>
          </p:cNvPr>
          <p:cNvSpPr txBox="1"/>
          <p:nvPr/>
        </p:nvSpPr>
        <p:spPr bwMode="auto">
          <a:xfrm>
            <a:off x="6663593" y="4797719"/>
            <a:ext cx="29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4" name="TextBox 243">
            <a:extLst>
              <a:ext uri="{FF2B5EF4-FFF2-40B4-BE49-F238E27FC236}">
                <a16:creationId xmlns:a16="http://schemas.microsoft.com/office/drawing/2014/main" id="{50900CFE-F904-4E13-9EF3-0AD8F0DC0804}"/>
              </a:ext>
            </a:extLst>
          </p:cNvPr>
          <p:cNvSpPr txBox="1"/>
          <p:nvPr/>
        </p:nvSpPr>
        <p:spPr bwMode="auto">
          <a:xfrm>
            <a:off x="6565860" y="4248495"/>
            <a:ext cx="433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5" name="TextBox 244">
            <a:extLst>
              <a:ext uri="{FF2B5EF4-FFF2-40B4-BE49-F238E27FC236}">
                <a16:creationId xmlns:a16="http://schemas.microsoft.com/office/drawing/2014/main" id="{C080CC17-7C03-4768-A5FB-54293D2D33F9}"/>
              </a:ext>
            </a:extLst>
          </p:cNvPr>
          <p:cNvSpPr txBox="1"/>
          <p:nvPr/>
        </p:nvSpPr>
        <p:spPr bwMode="auto">
          <a:xfrm>
            <a:off x="6565860" y="3703653"/>
            <a:ext cx="433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6" name="TextBox 245">
            <a:extLst>
              <a:ext uri="{FF2B5EF4-FFF2-40B4-BE49-F238E27FC236}">
                <a16:creationId xmlns:a16="http://schemas.microsoft.com/office/drawing/2014/main" id="{0F02CE1E-9F86-483A-936E-DBDF47263764}"/>
              </a:ext>
            </a:extLst>
          </p:cNvPr>
          <p:cNvSpPr txBox="1"/>
          <p:nvPr/>
        </p:nvSpPr>
        <p:spPr bwMode="auto">
          <a:xfrm>
            <a:off x="6565860" y="3154428"/>
            <a:ext cx="433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7" name="TextBox 246">
            <a:extLst>
              <a:ext uri="{FF2B5EF4-FFF2-40B4-BE49-F238E27FC236}">
                <a16:creationId xmlns:a16="http://schemas.microsoft.com/office/drawing/2014/main" id="{128B75AB-19F5-4DED-AD9C-3AB888E00A6D}"/>
              </a:ext>
            </a:extLst>
          </p:cNvPr>
          <p:cNvSpPr txBox="1"/>
          <p:nvPr/>
        </p:nvSpPr>
        <p:spPr bwMode="auto">
          <a:xfrm>
            <a:off x="6565860" y="2597900"/>
            <a:ext cx="433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8" name="TextBox 247">
            <a:extLst>
              <a:ext uri="{FF2B5EF4-FFF2-40B4-BE49-F238E27FC236}">
                <a16:creationId xmlns:a16="http://schemas.microsoft.com/office/drawing/2014/main" id="{8A1A693F-997F-496C-BAA2-A2D35246790E}"/>
              </a:ext>
            </a:extLst>
          </p:cNvPr>
          <p:cNvSpPr txBox="1"/>
          <p:nvPr/>
        </p:nvSpPr>
        <p:spPr bwMode="auto">
          <a:xfrm>
            <a:off x="6470914" y="2061822"/>
            <a:ext cx="5156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249" name="Group 248">
            <a:extLst>
              <a:ext uri="{FF2B5EF4-FFF2-40B4-BE49-F238E27FC236}">
                <a16:creationId xmlns:a16="http://schemas.microsoft.com/office/drawing/2014/main" id="{C2A2CD29-D046-4271-B8FF-0636107E9F18}"/>
              </a:ext>
            </a:extLst>
          </p:cNvPr>
          <p:cNvGrpSpPr/>
          <p:nvPr/>
        </p:nvGrpSpPr>
        <p:grpSpPr>
          <a:xfrm>
            <a:off x="7189076" y="2205911"/>
            <a:ext cx="2992926" cy="2695273"/>
            <a:chOff x="7189076" y="2205911"/>
            <a:chExt cx="2992926" cy="2695273"/>
          </a:xfrm>
        </p:grpSpPr>
        <p:sp>
          <p:nvSpPr>
            <p:cNvPr id="250" name="Freeform: Shape 249">
              <a:extLst>
                <a:ext uri="{FF2B5EF4-FFF2-40B4-BE49-F238E27FC236}">
                  <a16:creationId xmlns:a16="http://schemas.microsoft.com/office/drawing/2014/main" id="{91FAC3B5-2588-4226-B3AB-53C129689FEA}"/>
                </a:ext>
              </a:extLst>
            </p:cNvPr>
            <p:cNvSpPr/>
            <p:nvPr/>
          </p:nvSpPr>
          <p:spPr bwMode="auto">
            <a:xfrm>
              <a:off x="7566187" y="3315804"/>
              <a:ext cx="2615815" cy="1585380"/>
            </a:xfrm>
            <a:custGeom>
              <a:avLst/>
              <a:gdLst>
                <a:gd name="connsiteX0" fmla="*/ 2615815 w 2615815"/>
                <a:gd name="connsiteY0" fmla="*/ 1585380 h 1585380"/>
                <a:gd name="connsiteX1" fmla="*/ 2204650 w 2615815"/>
                <a:gd name="connsiteY1" fmla="*/ 1585380 h 1585380"/>
                <a:gd name="connsiteX2" fmla="*/ 2204650 w 2615815"/>
                <a:gd name="connsiteY2" fmla="*/ 1513489 h 1585380"/>
                <a:gd name="connsiteX3" fmla="*/ 2178164 w 2615815"/>
                <a:gd name="connsiteY3" fmla="*/ 1513489 h 1585380"/>
                <a:gd name="connsiteX4" fmla="*/ 2178164 w 2615815"/>
                <a:gd name="connsiteY4" fmla="*/ 1450427 h 1585380"/>
                <a:gd name="connsiteX5" fmla="*/ 1620695 w 2615815"/>
                <a:gd name="connsiteY5" fmla="*/ 1450427 h 1585380"/>
                <a:gd name="connsiteX6" fmla="*/ 1620695 w 2615815"/>
                <a:gd name="connsiteY6" fmla="*/ 1407545 h 1585380"/>
                <a:gd name="connsiteX7" fmla="*/ 1528625 w 2615815"/>
                <a:gd name="connsiteY7" fmla="*/ 1407545 h 1585380"/>
                <a:gd name="connsiteX8" fmla="*/ 1528625 w 2615815"/>
                <a:gd name="connsiteY8" fmla="*/ 1348267 h 1585380"/>
                <a:gd name="connsiteX9" fmla="*/ 1454211 w 2615815"/>
                <a:gd name="connsiteY9" fmla="*/ 1348267 h 1585380"/>
                <a:gd name="connsiteX10" fmla="*/ 1454211 w 2615815"/>
                <a:gd name="connsiteY10" fmla="*/ 1300339 h 1585380"/>
                <a:gd name="connsiteX11" fmla="*/ 1038002 w 2615815"/>
                <a:gd name="connsiteY11" fmla="*/ 1300339 h 1585380"/>
                <a:gd name="connsiteX12" fmla="*/ 1038002 w 2615815"/>
                <a:gd name="connsiteY12" fmla="*/ 1270070 h 1585380"/>
                <a:gd name="connsiteX13" fmla="*/ 919445 w 2615815"/>
                <a:gd name="connsiteY13" fmla="*/ 1270070 h 1585380"/>
                <a:gd name="connsiteX14" fmla="*/ 919445 w 2615815"/>
                <a:gd name="connsiteY14" fmla="*/ 1227187 h 1585380"/>
                <a:gd name="connsiteX15" fmla="*/ 887914 w 2615815"/>
                <a:gd name="connsiteY15" fmla="*/ 1227187 h 1585380"/>
                <a:gd name="connsiteX16" fmla="*/ 887914 w 2615815"/>
                <a:gd name="connsiteY16" fmla="*/ 1179260 h 1585380"/>
                <a:gd name="connsiteX17" fmla="*/ 831158 w 2615815"/>
                <a:gd name="connsiteY17" fmla="*/ 1179260 h 1585380"/>
                <a:gd name="connsiteX18" fmla="*/ 831158 w 2615815"/>
                <a:gd name="connsiteY18" fmla="*/ 1141423 h 1585380"/>
                <a:gd name="connsiteX19" fmla="*/ 735304 w 2615815"/>
                <a:gd name="connsiteY19" fmla="*/ 1141423 h 1585380"/>
                <a:gd name="connsiteX20" fmla="*/ 735304 w 2615815"/>
                <a:gd name="connsiteY20" fmla="*/ 1093496 h 1585380"/>
                <a:gd name="connsiteX21" fmla="*/ 712601 w 2615815"/>
                <a:gd name="connsiteY21" fmla="*/ 1093496 h 1585380"/>
                <a:gd name="connsiteX22" fmla="*/ 712601 w 2615815"/>
                <a:gd name="connsiteY22" fmla="*/ 1056920 h 1585380"/>
                <a:gd name="connsiteX23" fmla="*/ 696205 w 2615815"/>
                <a:gd name="connsiteY23" fmla="*/ 1056920 h 1585380"/>
                <a:gd name="connsiteX24" fmla="*/ 696205 w 2615815"/>
                <a:gd name="connsiteY24" fmla="*/ 1024128 h 1585380"/>
                <a:gd name="connsiteX25" fmla="*/ 687377 w 2615815"/>
                <a:gd name="connsiteY25" fmla="*/ 1024128 h 1585380"/>
                <a:gd name="connsiteX26" fmla="*/ 687377 w 2615815"/>
                <a:gd name="connsiteY26" fmla="*/ 982507 h 1585380"/>
                <a:gd name="connsiteX27" fmla="*/ 644494 w 2615815"/>
                <a:gd name="connsiteY27" fmla="*/ 982507 h 1585380"/>
                <a:gd name="connsiteX28" fmla="*/ 644494 w 2615815"/>
                <a:gd name="connsiteY28" fmla="*/ 950976 h 1585380"/>
                <a:gd name="connsiteX29" fmla="*/ 558730 w 2615815"/>
                <a:gd name="connsiteY29" fmla="*/ 950976 h 1585380"/>
                <a:gd name="connsiteX30" fmla="*/ 558730 w 2615815"/>
                <a:gd name="connsiteY30" fmla="*/ 900526 h 1585380"/>
                <a:gd name="connsiteX31" fmla="*/ 433867 w 2615815"/>
                <a:gd name="connsiteY31" fmla="*/ 900526 h 1585380"/>
                <a:gd name="connsiteX32" fmla="*/ 433867 w 2615815"/>
                <a:gd name="connsiteY32" fmla="*/ 826113 h 1585380"/>
                <a:gd name="connsiteX33" fmla="*/ 404859 w 2615815"/>
                <a:gd name="connsiteY33" fmla="*/ 826113 h 1585380"/>
                <a:gd name="connsiteX34" fmla="*/ 404859 w 2615815"/>
                <a:gd name="connsiteY34" fmla="*/ 755483 h 1585380"/>
                <a:gd name="connsiteX35" fmla="*/ 335490 w 2615815"/>
                <a:gd name="connsiteY35" fmla="*/ 755483 h 1585380"/>
                <a:gd name="connsiteX36" fmla="*/ 335490 w 2615815"/>
                <a:gd name="connsiteY36" fmla="*/ 725213 h 1585380"/>
                <a:gd name="connsiteX37" fmla="*/ 301437 w 2615815"/>
                <a:gd name="connsiteY37" fmla="*/ 725213 h 1585380"/>
                <a:gd name="connsiteX38" fmla="*/ 301437 w 2615815"/>
                <a:gd name="connsiteY38" fmla="*/ 600350 h 1585380"/>
                <a:gd name="connsiteX39" fmla="*/ 287563 w 2615815"/>
                <a:gd name="connsiteY39" fmla="*/ 600350 h 1585380"/>
                <a:gd name="connsiteX40" fmla="*/ 287563 w 2615815"/>
                <a:gd name="connsiteY40" fmla="*/ 578909 h 1585380"/>
                <a:gd name="connsiteX41" fmla="*/ 269906 w 2615815"/>
                <a:gd name="connsiteY41" fmla="*/ 578909 h 1585380"/>
                <a:gd name="connsiteX42" fmla="*/ 269906 w 2615815"/>
                <a:gd name="connsiteY42" fmla="*/ 542333 h 1585380"/>
                <a:gd name="connsiteX43" fmla="*/ 252248 w 2615815"/>
                <a:gd name="connsiteY43" fmla="*/ 542333 h 1585380"/>
                <a:gd name="connsiteX44" fmla="*/ 252248 w 2615815"/>
                <a:gd name="connsiteY44" fmla="*/ 513325 h 1585380"/>
                <a:gd name="connsiteX45" fmla="*/ 238375 w 2615815"/>
                <a:gd name="connsiteY45" fmla="*/ 513325 h 1585380"/>
                <a:gd name="connsiteX46" fmla="*/ 238375 w 2615815"/>
                <a:gd name="connsiteY46" fmla="*/ 499451 h 1585380"/>
                <a:gd name="connsiteX47" fmla="*/ 219456 w 2615815"/>
                <a:gd name="connsiteY47" fmla="*/ 499451 h 1585380"/>
                <a:gd name="connsiteX48" fmla="*/ 219456 w 2615815"/>
                <a:gd name="connsiteY48" fmla="*/ 481794 h 1585380"/>
                <a:gd name="connsiteX49" fmla="*/ 204321 w 2615815"/>
                <a:gd name="connsiteY49" fmla="*/ 481794 h 1585380"/>
                <a:gd name="connsiteX50" fmla="*/ 204321 w 2615815"/>
                <a:gd name="connsiteY50" fmla="*/ 445218 h 1585380"/>
                <a:gd name="connsiteX51" fmla="*/ 157655 w 2615815"/>
                <a:gd name="connsiteY51" fmla="*/ 445218 h 1585380"/>
                <a:gd name="connsiteX52" fmla="*/ 157655 w 2615815"/>
                <a:gd name="connsiteY52" fmla="*/ 383417 h 1585380"/>
                <a:gd name="connsiteX53" fmla="*/ 147565 w 2615815"/>
                <a:gd name="connsiteY53" fmla="*/ 383417 h 1585380"/>
                <a:gd name="connsiteX54" fmla="*/ 147565 w 2615815"/>
                <a:gd name="connsiteY54" fmla="*/ 243419 h 1585380"/>
                <a:gd name="connsiteX55" fmla="*/ 137475 w 2615815"/>
                <a:gd name="connsiteY55" fmla="*/ 243419 h 1585380"/>
                <a:gd name="connsiteX56" fmla="*/ 137475 w 2615815"/>
                <a:gd name="connsiteY56" fmla="*/ 201798 h 1585380"/>
                <a:gd name="connsiteX57" fmla="*/ 93332 w 2615815"/>
                <a:gd name="connsiteY57" fmla="*/ 201798 h 1585380"/>
                <a:gd name="connsiteX58" fmla="*/ 93332 w 2615815"/>
                <a:gd name="connsiteY58" fmla="*/ 90809 h 1585380"/>
                <a:gd name="connsiteX59" fmla="*/ 29009 w 2615815"/>
                <a:gd name="connsiteY59" fmla="*/ 90809 h 1585380"/>
                <a:gd name="connsiteX60" fmla="*/ 29009 w 2615815"/>
                <a:gd name="connsiteY60" fmla="*/ 66845 h 1585380"/>
                <a:gd name="connsiteX61" fmla="*/ 0 w 2615815"/>
                <a:gd name="connsiteY61" fmla="*/ 66845 h 1585380"/>
                <a:gd name="connsiteX62" fmla="*/ 0 w 2615815"/>
                <a:gd name="connsiteY62" fmla="*/ 0 h 158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15815" h="1585380">
                  <a:moveTo>
                    <a:pt x="2615815" y="1585380"/>
                  </a:moveTo>
                  <a:lnTo>
                    <a:pt x="2204650" y="1585380"/>
                  </a:lnTo>
                  <a:lnTo>
                    <a:pt x="2204650" y="1513489"/>
                  </a:lnTo>
                  <a:lnTo>
                    <a:pt x="2178164" y="1513489"/>
                  </a:lnTo>
                  <a:lnTo>
                    <a:pt x="2178164" y="1450427"/>
                  </a:lnTo>
                  <a:lnTo>
                    <a:pt x="1620695" y="1450427"/>
                  </a:lnTo>
                  <a:lnTo>
                    <a:pt x="1620695" y="1407545"/>
                  </a:lnTo>
                  <a:lnTo>
                    <a:pt x="1528625" y="1407545"/>
                  </a:lnTo>
                  <a:lnTo>
                    <a:pt x="1528625" y="1348267"/>
                  </a:lnTo>
                  <a:lnTo>
                    <a:pt x="1454211" y="1348267"/>
                  </a:lnTo>
                  <a:lnTo>
                    <a:pt x="1454211" y="1300339"/>
                  </a:lnTo>
                  <a:lnTo>
                    <a:pt x="1038002" y="1300339"/>
                  </a:lnTo>
                  <a:lnTo>
                    <a:pt x="1038002" y="1270070"/>
                  </a:lnTo>
                  <a:lnTo>
                    <a:pt x="919445" y="1270070"/>
                  </a:lnTo>
                  <a:lnTo>
                    <a:pt x="919445" y="1227187"/>
                  </a:lnTo>
                  <a:lnTo>
                    <a:pt x="887914" y="1227187"/>
                  </a:lnTo>
                  <a:lnTo>
                    <a:pt x="887914" y="1179260"/>
                  </a:lnTo>
                  <a:lnTo>
                    <a:pt x="831158" y="1179260"/>
                  </a:lnTo>
                  <a:lnTo>
                    <a:pt x="831158" y="1141423"/>
                  </a:lnTo>
                  <a:lnTo>
                    <a:pt x="735304" y="1141423"/>
                  </a:lnTo>
                  <a:lnTo>
                    <a:pt x="735304" y="1093496"/>
                  </a:lnTo>
                  <a:lnTo>
                    <a:pt x="712601" y="1093496"/>
                  </a:lnTo>
                  <a:lnTo>
                    <a:pt x="712601" y="1056920"/>
                  </a:lnTo>
                  <a:lnTo>
                    <a:pt x="696205" y="1056920"/>
                  </a:lnTo>
                  <a:lnTo>
                    <a:pt x="696205" y="1024128"/>
                  </a:lnTo>
                  <a:lnTo>
                    <a:pt x="687377" y="1024128"/>
                  </a:lnTo>
                  <a:lnTo>
                    <a:pt x="687377" y="982507"/>
                  </a:lnTo>
                  <a:lnTo>
                    <a:pt x="644494" y="982507"/>
                  </a:lnTo>
                  <a:lnTo>
                    <a:pt x="644494" y="950976"/>
                  </a:lnTo>
                  <a:lnTo>
                    <a:pt x="558730" y="950976"/>
                  </a:lnTo>
                  <a:lnTo>
                    <a:pt x="558730" y="900526"/>
                  </a:lnTo>
                  <a:lnTo>
                    <a:pt x="433867" y="900526"/>
                  </a:lnTo>
                  <a:lnTo>
                    <a:pt x="433867" y="826113"/>
                  </a:lnTo>
                  <a:lnTo>
                    <a:pt x="404859" y="826113"/>
                  </a:lnTo>
                  <a:lnTo>
                    <a:pt x="404859" y="755483"/>
                  </a:lnTo>
                  <a:lnTo>
                    <a:pt x="335490" y="755483"/>
                  </a:lnTo>
                  <a:lnTo>
                    <a:pt x="335490" y="725213"/>
                  </a:lnTo>
                  <a:lnTo>
                    <a:pt x="301437" y="725213"/>
                  </a:lnTo>
                  <a:lnTo>
                    <a:pt x="301437" y="600350"/>
                  </a:lnTo>
                  <a:lnTo>
                    <a:pt x="287563" y="600350"/>
                  </a:lnTo>
                  <a:lnTo>
                    <a:pt x="287563" y="578909"/>
                  </a:lnTo>
                  <a:lnTo>
                    <a:pt x="269906" y="578909"/>
                  </a:lnTo>
                  <a:lnTo>
                    <a:pt x="269906" y="542333"/>
                  </a:lnTo>
                  <a:lnTo>
                    <a:pt x="252248" y="542333"/>
                  </a:lnTo>
                  <a:lnTo>
                    <a:pt x="252248" y="513325"/>
                  </a:lnTo>
                  <a:lnTo>
                    <a:pt x="238375" y="513325"/>
                  </a:lnTo>
                  <a:lnTo>
                    <a:pt x="238375" y="499451"/>
                  </a:lnTo>
                  <a:lnTo>
                    <a:pt x="219456" y="499451"/>
                  </a:lnTo>
                  <a:lnTo>
                    <a:pt x="219456" y="481794"/>
                  </a:lnTo>
                  <a:lnTo>
                    <a:pt x="204321" y="481794"/>
                  </a:lnTo>
                  <a:lnTo>
                    <a:pt x="204321" y="445218"/>
                  </a:lnTo>
                  <a:lnTo>
                    <a:pt x="157655" y="445218"/>
                  </a:lnTo>
                  <a:lnTo>
                    <a:pt x="157655" y="383417"/>
                  </a:lnTo>
                  <a:lnTo>
                    <a:pt x="147565" y="383417"/>
                  </a:lnTo>
                  <a:lnTo>
                    <a:pt x="147565" y="243419"/>
                  </a:lnTo>
                  <a:lnTo>
                    <a:pt x="137475" y="243419"/>
                  </a:lnTo>
                  <a:lnTo>
                    <a:pt x="137475" y="201798"/>
                  </a:lnTo>
                  <a:lnTo>
                    <a:pt x="93332" y="201798"/>
                  </a:lnTo>
                  <a:lnTo>
                    <a:pt x="93332" y="90809"/>
                  </a:lnTo>
                  <a:lnTo>
                    <a:pt x="29009" y="90809"/>
                  </a:lnTo>
                  <a:lnTo>
                    <a:pt x="29009" y="66845"/>
                  </a:lnTo>
                  <a:lnTo>
                    <a:pt x="0" y="6684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51" name="Freeform: Shape 250">
              <a:extLst>
                <a:ext uri="{FF2B5EF4-FFF2-40B4-BE49-F238E27FC236}">
                  <a16:creationId xmlns:a16="http://schemas.microsoft.com/office/drawing/2014/main" id="{800BDCF6-6CB5-45E7-A89E-3DE8DC26DEB2}"/>
                </a:ext>
              </a:extLst>
            </p:cNvPr>
            <p:cNvSpPr/>
            <p:nvPr/>
          </p:nvSpPr>
          <p:spPr bwMode="auto">
            <a:xfrm>
              <a:off x="7189076" y="2205911"/>
              <a:ext cx="378372" cy="1128811"/>
            </a:xfrm>
            <a:custGeom>
              <a:avLst/>
              <a:gdLst>
                <a:gd name="connsiteX0" fmla="*/ 378372 w 378372"/>
                <a:gd name="connsiteY0" fmla="*/ 1128811 h 1128811"/>
                <a:gd name="connsiteX1" fmla="*/ 378372 w 378372"/>
                <a:gd name="connsiteY1" fmla="*/ 1026651 h 1128811"/>
                <a:gd name="connsiteX2" fmla="*/ 353147 w 378372"/>
                <a:gd name="connsiteY2" fmla="*/ 1026651 h 1128811"/>
                <a:gd name="connsiteX3" fmla="*/ 353147 w 378372"/>
                <a:gd name="connsiteY3" fmla="*/ 847554 h 1128811"/>
                <a:gd name="connsiteX4" fmla="*/ 345580 w 378372"/>
                <a:gd name="connsiteY4" fmla="*/ 847554 h 1128811"/>
                <a:gd name="connsiteX5" fmla="*/ 345580 w 378372"/>
                <a:gd name="connsiteY5" fmla="*/ 819807 h 1128811"/>
                <a:gd name="connsiteX6" fmla="*/ 321616 w 378372"/>
                <a:gd name="connsiteY6" fmla="*/ 819807 h 1128811"/>
                <a:gd name="connsiteX7" fmla="*/ 321616 w 378372"/>
                <a:gd name="connsiteY7" fmla="*/ 735304 h 1128811"/>
                <a:gd name="connsiteX8" fmla="*/ 261077 w 378372"/>
                <a:gd name="connsiteY8" fmla="*/ 735304 h 1128811"/>
                <a:gd name="connsiteX9" fmla="*/ 261077 w 378372"/>
                <a:gd name="connsiteY9" fmla="*/ 649539 h 1128811"/>
                <a:gd name="connsiteX10" fmla="*/ 238374 w 378372"/>
                <a:gd name="connsiteY10" fmla="*/ 649539 h 1128811"/>
                <a:gd name="connsiteX11" fmla="*/ 238374 w 378372"/>
                <a:gd name="connsiteY11" fmla="*/ 616747 h 1128811"/>
                <a:gd name="connsiteX12" fmla="*/ 230807 w 378372"/>
                <a:gd name="connsiteY12" fmla="*/ 609180 h 1128811"/>
                <a:gd name="connsiteX13" fmla="*/ 230807 w 378372"/>
                <a:gd name="connsiteY13" fmla="*/ 565036 h 1128811"/>
                <a:gd name="connsiteX14" fmla="*/ 219456 w 378372"/>
                <a:gd name="connsiteY14" fmla="*/ 565036 h 1128811"/>
                <a:gd name="connsiteX15" fmla="*/ 219456 w 378372"/>
                <a:gd name="connsiteY15" fmla="*/ 450263 h 1128811"/>
                <a:gd name="connsiteX16" fmla="*/ 200537 w 378372"/>
                <a:gd name="connsiteY16" fmla="*/ 450263 h 1128811"/>
                <a:gd name="connsiteX17" fmla="*/ 200537 w 378372"/>
                <a:gd name="connsiteY17" fmla="*/ 408642 h 1128811"/>
                <a:gd name="connsiteX18" fmla="*/ 184141 w 378372"/>
                <a:gd name="connsiteY18" fmla="*/ 408642 h 1128811"/>
                <a:gd name="connsiteX19" fmla="*/ 184141 w 378372"/>
                <a:gd name="connsiteY19" fmla="*/ 356931 h 1128811"/>
                <a:gd name="connsiteX20" fmla="*/ 148826 w 378372"/>
                <a:gd name="connsiteY20" fmla="*/ 356931 h 1128811"/>
                <a:gd name="connsiteX21" fmla="*/ 148826 w 378372"/>
                <a:gd name="connsiteY21" fmla="*/ 330445 h 1128811"/>
                <a:gd name="connsiteX22" fmla="*/ 93332 w 378372"/>
                <a:gd name="connsiteY22" fmla="*/ 330445 h 1128811"/>
                <a:gd name="connsiteX23" fmla="*/ 93332 w 378372"/>
                <a:gd name="connsiteY23" fmla="*/ 248465 h 1128811"/>
                <a:gd name="connsiteX24" fmla="*/ 76936 w 378372"/>
                <a:gd name="connsiteY24" fmla="*/ 248465 h 1128811"/>
                <a:gd name="connsiteX25" fmla="*/ 76936 w 378372"/>
                <a:gd name="connsiteY25" fmla="*/ 107206 h 1128811"/>
                <a:gd name="connsiteX26" fmla="*/ 66846 w 378372"/>
                <a:gd name="connsiteY26" fmla="*/ 97116 h 1128811"/>
                <a:gd name="connsiteX27" fmla="*/ 66846 w 378372"/>
                <a:gd name="connsiteY27" fmla="*/ 75675 h 1128811"/>
                <a:gd name="connsiteX28" fmla="*/ 37837 w 378372"/>
                <a:gd name="connsiteY28" fmla="*/ 75675 h 1128811"/>
                <a:gd name="connsiteX29" fmla="*/ 37837 w 378372"/>
                <a:gd name="connsiteY29" fmla="*/ 35315 h 1128811"/>
                <a:gd name="connsiteX30" fmla="*/ 0 w 378372"/>
                <a:gd name="connsiteY30" fmla="*/ 35315 h 1128811"/>
                <a:gd name="connsiteX31" fmla="*/ 0 w 378372"/>
                <a:gd name="connsiteY31" fmla="*/ 0 h 112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8372" h="1128811">
                  <a:moveTo>
                    <a:pt x="378372" y="1128811"/>
                  </a:moveTo>
                  <a:lnTo>
                    <a:pt x="378372" y="1026651"/>
                  </a:lnTo>
                  <a:lnTo>
                    <a:pt x="353147" y="1026651"/>
                  </a:lnTo>
                  <a:lnTo>
                    <a:pt x="353147" y="847554"/>
                  </a:lnTo>
                  <a:lnTo>
                    <a:pt x="345580" y="847554"/>
                  </a:lnTo>
                  <a:lnTo>
                    <a:pt x="345580" y="819807"/>
                  </a:lnTo>
                  <a:lnTo>
                    <a:pt x="321616" y="819807"/>
                  </a:lnTo>
                  <a:lnTo>
                    <a:pt x="321616" y="735304"/>
                  </a:lnTo>
                  <a:lnTo>
                    <a:pt x="261077" y="735304"/>
                  </a:lnTo>
                  <a:lnTo>
                    <a:pt x="261077" y="649539"/>
                  </a:lnTo>
                  <a:lnTo>
                    <a:pt x="238374" y="649539"/>
                  </a:lnTo>
                  <a:lnTo>
                    <a:pt x="238374" y="616747"/>
                  </a:lnTo>
                  <a:lnTo>
                    <a:pt x="230807" y="609180"/>
                  </a:lnTo>
                  <a:lnTo>
                    <a:pt x="230807" y="565036"/>
                  </a:lnTo>
                  <a:lnTo>
                    <a:pt x="219456" y="565036"/>
                  </a:lnTo>
                  <a:lnTo>
                    <a:pt x="219456" y="450263"/>
                  </a:lnTo>
                  <a:lnTo>
                    <a:pt x="200537" y="450263"/>
                  </a:lnTo>
                  <a:lnTo>
                    <a:pt x="200537" y="408642"/>
                  </a:lnTo>
                  <a:lnTo>
                    <a:pt x="184141" y="408642"/>
                  </a:lnTo>
                  <a:lnTo>
                    <a:pt x="184141" y="356931"/>
                  </a:lnTo>
                  <a:lnTo>
                    <a:pt x="148826" y="356931"/>
                  </a:lnTo>
                  <a:lnTo>
                    <a:pt x="148826" y="330445"/>
                  </a:lnTo>
                  <a:lnTo>
                    <a:pt x="93332" y="330445"/>
                  </a:lnTo>
                  <a:lnTo>
                    <a:pt x="93332" y="248465"/>
                  </a:lnTo>
                  <a:lnTo>
                    <a:pt x="76936" y="248465"/>
                  </a:lnTo>
                  <a:lnTo>
                    <a:pt x="76936" y="107206"/>
                  </a:lnTo>
                  <a:lnTo>
                    <a:pt x="66846" y="97116"/>
                  </a:lnTo>
                  <a:lnTo>
                    <a:pt x="66846" y="75675"/>
                  </a:lnTo>
                  <a:lnTo>
                    <a:pt x="37837" y="75675"/>
                  </a:lnTo>
                  <a:lnTo>
                    <a:pt x="37837" y="35315"/>
                  </a:lnTo>
                  <a:lnTo>
                    <a:pt x="0" y="35315"/>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52" name="Group 251">
            <a:extLst>
              <a:ext uri="{FF2B5EF4-FFF2-40B4-BE49-F238E27FC236}">
                <a16:creationId xmlns:a16="http://schemas.microsoft.com/office/drawing/2014/main" id="{195F2D08-A332-440F-8E2F-32F54DDBD313}"/>
              </a:ext>
            </a:extLst>
          </p:cNvPr>
          <p:cNvGrpSpPr/>
          <p:nvPr/>
        </p:nvGrpSpPr>
        <p:grpSpPr>
          <a:xfrm>
            <a:off x="7166653" y="2190122"/>
            <a:ext cx="3065416" cy="2745059"/>
            <a:chOff x="7166653" y="2190122"/>
            <a:chExt cx="3065416" cy="2745059"/>
          </a:xfrm>
        </p:grpSpPr>
        <p:grpSp>
          <p:nvGrpSpPr>
            <p:cNvPr id="253" name="Group 252">
              <a:extLst>
                <a:ext uri="{FF2B5EF4-FFF2-40B4-BE49-F238E27FC236}">
                  <a16:creationId xmlns:a16="http://schemas.microsoft.com/office/drawing/2014/main" id="{885B7C18-8D27-4C0F-A875-629E3D6F5216}"/>
                </a:ext>
              </a:extLst>
            </p:cNvPr>
            <p:cNvGrpSpPr/>
            <p:nvPr/>
          </p:nvGrpSpPr>
          <p:grpSpPr>
            <a:xfrm>
              <a:off x="7166653" y="2190122"/>
              <a:ext cx="868334" cy="2032459"/>
              <a:chOff x="7166653" y="2190122"/>
              <a:chExt cx="868334" cy="2032459"/>
            </a:xfrm>
          </p:grpSpPr>
          <p:sp>
            <p:nvSpPr>
              <p:cNvPr id="259" name="Oval 258">
                <a:extLst>
                  <a:ext uri="{FF2B5EF4-FFF2-40B4-BE49-F238E27FC236}">
                    <a16:creationId xmlns:a16="http://schemas.microsoft.com/office/drawing/2014/main" id="{685A4618-A648-439B-84F9-EFCF0478EEF4}"/>
                  </a:ext>
                </a:extLst>
              </p:cNvPr>
              <p:cNvSpPr/>
              <p:nvPr/>
            </p:nvSpPr>
            <p:spPr bwMode="auto">
              <a:xfrm>
                <a:off x="7971326" y="4158920"/>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9014CF1D-A49C-4662-B9A0-FE6FC356FA4E}"/>
                  </a:ext>
                </a:extLst>
              </p:cNvPr>
              <p:cNvSpPr/>
              <p:nvPr/>
            </p:nvSpPr>
            <p:spPr bwMode="auto">
              <a:xfrm>
                <a:off x="7854030" y="4015138"/>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20D3BBB0-3C58-40BE-9797-07BB97F7586D}"/>
                  </a:ext>
                </a:extLst>
              </p:cNvPr>
              <p:cNvSpPr/>
              <p:nvPr/>
            </p:nvSpPr>
            <p:spPr bwMode="auto">
              <a:xfrm>
                <a:off x="7818715" y="3906671"/>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785F2666-5154-406F-8E5B-19324193021F}"/>
                  </a:ext>
                </a:extLst>
              </p:cNvPr>
              <p:cNvSpPr/>
              <p:nvPr/>
            </p:nvSpPr>
            <p:spPr bwMode="auto">
              <a:xfrm>
                <a:off x="7816192" y="3883969"/>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073C8706-1690-4EEA-99E5-D762C5898C44}"/>
                  </a:ext>
                </a:extLst>
              </p:cNvPr>
              <p:cNvSpPr/>
              <p:nvPr/>
            </p:nvSpPr>
            <p:spPr bwMode="auto">
              <a:xfrm>
                <a:off x="7814931" y="3852438"/>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DF2F6A49-65AC-4E42-BCED-8E9B0155513E}"/>
                  </a:ext>
                </a:extLst>
              </p:cNvPr>
              <p:cNvSpPr/>
              <p:nvPr/>
            </p:nvSpPr>
            <p:spPr bwMode="auto">
              <a:xfrm>
                <a:off x="7683762" y="3721269"/>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11FF33EF-ECE9-4584-85AB-311D49205AF0}"/>
                  </a:ext>
                </a:extLst>
              </p:cNvPr>
              <p:cNvSpPr/>
              <p:nvPr/>
            </p:nvSpPr>
            <p:spPr bwMode="auto">
              <a:xfrm>
                <a:off x="7533674" y="3229385"/>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A8767499-6E4F-4337-ABCD-F83799CA23A6}"/>
                  </a:ext>
                </a:extLst>
              </p:cNvPr>
              <p:cNvSpPr/>
              <p:nvPr/>
            </p:nvSpPr>
            <p:spPr bwMode="auto">
              <a:xfrm>
                <a:off x="7386109" y="2733717"/>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4DAD5EA1-4AA3-4977-ABAC-74EB6240760F}"/>
                  </a:ext>
                </a:extLst>
              </p:cNvPr>
              <p:cNvSpPr/>
              <p:nvPr/>
            </p:nvSpPr>
            <p:spPr bwMode="auto">
              <a:xfrm>
                <a:off x="7166653" y="2190122"/>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4" name="Group 253">
              <a:extLst>
                <a:ext uri="{FF2B5EF4-FFF2-40B4-BE49-F238E27FC236}">
                  <a16:creationId xmlns:a16="http://schemas.microsoft.com/office/drawing/2014/main" id="{7333CE28-32BD-4203-86CA-F4C5C0CE081B}"/>
                </a:ext>
              </a:extLst>
            </p:cNvPr>
            <p:cNvGrpSpPr/>
            <p:nvPr/>
          </p:nvGrpSpPr>
          <p:grpSpPr>
            <a:xfrm>
              <a:off x="8567892" y="4585219"/>
              <a:ext cx="1664177" cy="349962"/>
              <a:chOff x="8567892" y="4585219"/>
              <a:chExt cx="1664177" cy="349962"/>
            </a:xfrm>
          </p:grpSpPr>
          <p:sp>
            <p:nvSpPr>
              <p:cNvPr id="255" name="Oval 254">
                <a:extLst>
                  <a:ext uri="{FF2B5EF4-FFF2-40B4-BE49-F238E27FC236}">
                    <a16:creationId xmlns:a16="http://schemas.microsoft.com/office/drawing/2014/main" id="{8913DB6A-DE54-4A17-A6D6-69E1E3697D09}"/>
                  </a:ext>
                </a:extLst>
              </p:cNvPr>
              <p:cNvSpPr/>
              <p:nvPr/>
            </p:nvSpPr>
            <p:spPr bwMode="auto">
              <a:xfrm>
                <a:off x="8567892" y="4585219"/>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12100E71-2FE0-4AFF-870D-A3593210DC6A}"/>
                  </a:ext>
                </a:extLst>
              </p:cNvPr>
              <p:cNvSpPr/>
              <p:nvPr/>
            </p:nvSpPr>
            <p:spPr bwMode="auto">
              <a:xfrm>
                <a:off x="8943742" y="4585219"/>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D6D6527-5F10-4CE7-907C-EC1620D2A27F}"/>
                  </a:ext>
                </a:extLst>
              </p:cNvPr>
              <p:cNvSpPr/>
              <p:nvPr/>
            </p:nvSpPr>
            <p:spPr bwMode="auto">
              <a:xfrm>
                <a:off x="9578147" y="4735306"/>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7E1A7E5D-1365-4F05-B115-FA0EF8219C47}"/>
                  </a:ext>
                </a:extLst>
              </p:cNvPr>
              <p:cNvSpPr/>
              <p:nvPr/>
            </p:nvSpPr>
            <p:spPr bwMode="auto">
              <a:xfrm>
                <a:off x="10168408" y="4871520"/>
                <a:ext cx="63661" cy="63661"/>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68" name="Group 267">
            <a:extLst>
              <a:ext uri="{FF2B5EF4-FFF2-40B4-BE49-F238E27FC236}">
                <a16:creationId xmlns:a16="http://schemas.microsoft.com/office/drawing/2014/main" id="{80D23914-6B26-4635-AF31-B8212E235927}"/>
              </a:ext>
            </a:extLst>
          </p:cNvPr>
          <p:cNvGrpSpPr/>
          <p:nvPr/>
        </p:nvGrpSpPr>
        <p:grpSpPr>
          <a:xfrm>
            <a:off x="6975304" y="2215618"/>
            <a:ext cx="4242404" cy="2407881"/>
            <a:chOff x="6975304" y="2215618"/>
            <a:chExt cx="4242404" cy="2407881"/>
          </a:xfrm>
        </p:grpSpPr>
        <p:sp>
          <p:nvSpPr>
            <p:cNvPr id="269" name="Freeform: Shape 268">
              <a:extLst>
                <a:ext uri="{FF2B5EF4-FFF2-40B4-BE49-F238E27FC236}">
                  <a16:creationId xmlns:a16="http://schemas.microsoft.com/office/drawing/2014/main" id="{13704F18-3325-4E9B-9474-FBA57F5651C0}"/>
                </a:ext>
              </a:extLst>
            </p:cNvPr>
            <p:cNvSpPr/>
            <p:nvPr/>
          </p:nvSpPr>
          <p:spPr bwMode="auto">
            <a:xfrm>
              <a:off x="7636785" y="3323426"/>
              <a:ext cx="3580923" cy="1300073"/>
            </a:xfrm>
            <a:custGeom>
              <a:avLst/>
              <a:gdLst>
                <a:gd name="connsiteX0" fmla="*/ 3580923 w 3580923"/>
                <a:gd name="connsiteY0" fmla="*/ 1300073 h 1300073"/>
                <a:gd name="connsiteX1" fmla="*/ 2442215 w 3580923"/>
                <a:gd name="connsiteY1" fmla="*/ 1300073 h 1300073"/>
                <a:gd name="connsiteX2" fmla="*/ 2442215 w 3580923"/>
                <a:gd name="connsiteY2" fmla="*/ 1210808 h 1300073"/>
                <a:gd name="connsiteX3" fmla="*/ 1488904 w 3580923"/>
                <a:gd name="connsiteY3" fmla="*/ 1210808 h 1300073"/>
                <a:gd name="connsiteX4" fmla="*/ 1488904 w 3580923"/>
                <a:gd name="connsiteY4" fmla="*/ 1170753 h 1300073"/>
                <a:gd name="connsiteX5" fmla="*/ 1262307 w 3580923"/>
                <a:gd name="connsiteY5" fmla="*/ 1170753 h 1300073"/>
                <a:gd name="connsiteX6" fmla="*/ 1262307 w 3580923"/>
                <a:gd name="connsiteY6" fmla="*/ 1114676 h 1300073"/>
                <a:gd name="connsiteX7" fmla="*/ 1113531 w 3580923"/>
                <a:gd name="connsiteY7" fmla="*/ 1114676 h 1300073"/>
                <a:gd name="connsiteX8" fmla="*/ 1113531 w 3580923"/>
                <a:gd name="connsiteY8" fmla="*/ 1087209 h 1300073"/>
                <a:gd name="connsiteX9" fmla="*/ 1070043 w 3580923"/>
                <a:gd name="connsiteY9" fmla="*/ 1087209 h 1300073"/>
                <a:gd name="connsiteX10" fmla="*/ 1070043 w 3580923"/>
                <a:gd name="connsiteY10" fmla="*/ 1057454 h 1300073"/>
                <a:gd name="connsiteX11" fmla="*/ 995655 w 3580923"/>
                <a:gd name="connsiteY11" fmla="*/ 1057454 h 1300073"/>
                <a:gd name="connsiteX12" fmla="*/ 995655 w 3580923"/>
                <a:gd name="connsiteY12" fmla="*/ 991077 h 1300073"/>
                <a:gd name="connsiteX13" fmla="*/ 985355 w 3580923"/>
                <a:gd name="connsiteY13" fmla="*/ 991077 h 1300073"/>
                <a:gd name="connsiteX14" fmla="*/ 985355 w 3580923"/>
                <a:gd name="connsiteY14" fmla="*/ 964755 h 1300073"/>
                <a:gd name="connsiteX15" fmla="*/ 967044 w 3580923"/>
                <a:gd name="connsiteY15" fmla="*/ 964755 h 1300073"/>
                <a:gd name="connsiteX16" fmla="*/ 967044 w 3580923"/>
                <a:gd name="connsiteY16" fmla="*/ 918978 h 1300073"/>
                <a:gd name="connsiteX17" fmla="*/ 947588 w 3580923"/>
                <a:gd name="connsiteY17" fmla="*/ 918978 h 1300073"/>
                <a:gd name="connsiteX18" fmla="*/ 947588 w 3580923"/>
                <a:gd name="connsiteY18" fmla="*/ 892656 h 1300073"/>
                <a:gd name="connsiteX19" fmla="*/ 912111 w 3580923"/>
                <a:gd name="connsiteY19" fmla="*/ 892656 h 1300073"/>
                <a:gd name="connsiteX20" fmla="*/ 912111 w 3580923"/>
                <a:gd name="connsiteY20" fmla="*/ 873201 h 1300073"/>
                <a:gd name="connsiteX21" fmla="*/ 835434 w 3580923"/>
                <a:gd name="connsiteY21" fmla="*/ 873201 h 1300073"/>
                <a:gd name="connsiteX22" fmla="*/ 835434 w 3580923"/>
                <a:gd name="connsiteY22" fmla="*/ 848023 h 1300073"/>
                <a:gd name="connsiteX23" fmla="*/ 805679 w 3580923"/>
                <a:gd name="connsiteY23" fmla="*/ 848023 h 1300073"/>
                <a:gd name="connsiteX24" fmla="*/ 805679 w 3580923"/>
                <a:gd name="connsiteY24" fmla="*/ 813690 h 1300073"/>
                <a:gd name="connsiteX25" fmla="*/ 791946 w 3580923"/>
                <a:gd name="connsiteY25" fmla="*/ 813690 h 1300073"/>
                <a:gd name="connsiteX26" fmla="*/ 791946 w 3580923"/>
                <a:gd name="connsiteY26" fmla="*/ 794235 h 1300073"/>
                <a:gd name="connsiteX27" fmla="*/ 725569 w 3580923"/>
                <a:gd name="connsiteY27" fmla="*/ 794235 h 1300073"/>
                <a:gd name="connsiteX28" fmla="*/ 725569 w 3580923"/>
                <a:gd name="connsiteY28" fmla="*/ 764480 h 1300073"/>
                <a:gd name="connsiteX29" fmla="*/ 684369 w 3580923"/>
                <a:gd name="connsiteY29" fmla="*/ 764480 h 1300073"/>
                <a:gd name="connsiteX30" fmla="*/ 684369 w 3580923"/>
                <a:gd name="connsiteY30" fmla="*/ 740447 h 1300073"/>
                <a:gd name="connsiteX31" fmla="*/ 644314 w 3580923"/>
                <a:gd name="connsiteY31" fmla="*/ 740447 h 1300073"/>
                <a:gd name="connsiteX32" fmla="*/ 644314 w 3580923"/>
                <a:gd name="connsiteY32" fmla="*/ 683225 h 1300073"/>
                <a:gd name="connsiteX33" fmla="*/ 626003 w 3580923"/>
                <a:gd name="connsiteY33" fmla="*/ 683225 h 1300073"/>
                <a:gd name="connsiteX34" fmla="*/ 626003 w 3580923"/>
                <a:gd name="connsiteY34" fmla="*/ 650037 h 1300073"/>
                <a:gd name="connsiteX35" fmla="*/ 607693 w 3580923"/>
                <a:gd name="connsiteY35" fmla="*/ 650037 h 1300073"/>
                <a:gd name="connsiteX36" fmla="*/ 607693 w 3580923"/>
                <a:gd name="connsiteY36" fmla="*/ 624859 h 1300073"/>
                <a:gd name="connsiteX37" fmla="*/ 571071 w 3580923"/>
                <a:gd name="connsiteY37" fmla="*/ 624859 h 1300073"/>
                <a:gd name="connsiteX38" fmla="*/ 571071 w 3580923"/>
                <a:gd name="connsiteY38" fmla="*/ 611126 h 1300073"/>
                <a:gd name="connsiteX39" fmla="*/ 492105 w 3580923"/>
                <a:gd name="connsiteY39" fmla="*/ 611126 h 1300073"/>
                <a:gd name="connsiteX40" fmla="*/ 492105 w 3580923"/>
                <a:gd name="connsiteY40" fmla="*/ 587093 h 1300073"/>
                <a:gd name="connsiteX41" fmla="*/ 449761 w 3580923"/>
                <a:gd name="connsiteY41" fmla="*/ 587093 h 1300073"/>
                <a:gd name="connsiteX42" fmla="*/ 449761 w 3580923"/>
                <a:gd name="connsiteY42" fmla="*/ 557338 h 1300073"/>
                <a:gd name="connsiteX43" fmla="*/ 422295 w 3580923"/>
                <a:gd name="connsiteY43" fmla="*/ 557338 h 1300073"/>
                <a:gd name="connsiteX44" fmla="*/ 422295 w 3580923"/>
                <a:gd name="connsiteY44" fmla="*/ 527583 h 1300073"/>
                <a:gd name="connsiteX45" fmla="*/ 381095 w 3580923"/>
                <a:gd name="connsiteY45" fmla="*/ 527583 h 1300073"/>
                <a:gd name="connsiteX46" fmla="*/ 381095 w 3580923"/>
                <a:gd name="connsiteY46" fmla="*/ 506983 h 1300073"/>
                <a:gd name="connsiteX47" fmla="*/ 369651 w 3580923"/>
                <a:gd name="connsiteY47" fmla="*/ 506983 h 1300073"/>
                <a:gd name="connsiteX48" fmla="*/ 369651 w 3580923"/>
                <a:gd name="connsiteY48" fmla="*/ 481806 h 1300073"/>
                <a:gd name="connsiteX49" fmla="*/ 246053 w 3580923"/>
                <a:gd name="connsiteY49" fmla="*/ 481806 h 1300073"/>
                <a:gd name="connsiteX50" fmla="*/ 246053 w 3580923"/>
                <a:gd name="connsiteY50" fmla="*/ 410851 h 1300073"/>
                <a:gd name="connsiteX51" fmla="*/ 220875 w 3580923"/>
                <a:gd name="connsiteY51" fmla="*/ 410851 h 1300073"/>
                <a:gd name="connsiteX52" fmla="*/ 220875 w 3580923"/>
                <a:gd name="connsiteY52" fmla="*/ 367362 h 1300073"/>
                <a:gd name="connsiteX53" fmla="*/ 211720 w 3580923"/>
                <a:gd name="connsiteY53" fmla="*/ 367362 h 1300073"/>
                <a:gd name="connsiteX54" fmla="*/ 211720 w 3580923"/>
                <a:gd name="connsiteY54" fmla="*/ 347907 h 1300073"/>
                <a:gd name="connsiteX55" fmla="*/ 197986 w 3580923"/>
                <a:gd name="connsiteY55" fmla="*/ 347907 h 1300073"/>
                <a:gd name="connsiteX56" fmla="*/ 197986 w 3580923"/>
                <a:gd name="connsiteY56" fmla="*/ 325019 h 1300073"/>
                <a:gd name="connsiteX57" fmla="*/ 181964 w 3580923"/>
                <a:gd name="connsiteY57" fmla="*/ 325019 h 1300073"/>
                <a:gd name="connsiteX58" fmla="*/ 181964 w 3580923"/>
                <a:gd name="connsiteY58" fmla="*/ 295263 h 1300073"/>
                <a:gd name="connsiteX59" fmla="*/ 177387 w 3580923"/>
                <a:gd name="connsiteY59" fmla="*/ 295263 h 1300073"/>
                <a:gd name="connsiteX60" fmla="*/ 177387 w 3580923"/>
                <a:gd name="connsiteY60" fmla="*/ 280386 h 1300073"/>
                <a:gd name="connsiteX61" fmla="*/ 151065 w 3580923"/>
                <a:gd name="connsiteY61" fmla="*/ 280386 h 1300073"/>
                <a:gd name="connsiteX62" fmla="*/ 151065 w 3580923"/>
                <a:gd name="connsiteY62" fmla="*/ 236897 h 1300073"/>
                <a:gd name="connsiteX63" fmla="*/ 107576 w 3580923"/>
                <a:gd name="connsiteY63" fmla="*/ 236897 h 1300073"/>
                <a:gd name="connsiteX64" fmla="*/ 107576 w 3580923"/>
                <a:gd name="connsiteY64" fmla="*/ 200276 h 1300073"/>
                <a:gd name="connsiteX65" fmla="*/ 96132 w 3580923"/>
                <a:gd name="connsiteY65" fmla="*/ 200276 h 1300073"/>
                <a:gd name="connsiteX66" fmla="*/ 96132 w 3580923"/>
                <a:gd name="connsiteY66" fmla="*/ 161365 h 1300073"/>
                <a:gd name="connsiteX67" fmla="*/ 85832 w 3580923"/>
                <a:gd name="connsiteY67" fmla="*/ 161365 h 1300073"/>
                <a:gd name="connsiteX68" fmla="*/ 85832 w 3580923"/>
                <a:gd name="connsiteY68" fmla="*/ 140765 h 1300073"/>
                <a:gd name="connsiteX69" fmla="*/ 74388 w 3580923"/>
                <a:gd name="connsiteY69" fmla="*/ 140765 h 1300073"/>
                <a:gd name="connsiteX70" fmla="*/ 74388 w 3580923"/>
                <a:gd name="connsiteY70" fmla="*/ 72099 h 1300073"/>
                <a:gd name="connsiteX71" fmla="*/ 26322 w 3580923"/>
                <a:gd name="connsiteY71" fmla="*/ 72099 h 1300073"/>
                <a:gd name="connsiteX72" fmla="*/ 26322 w 3580923"/>
                <a:gd name="connsiteY72" fmla="*/ 24033 h 1300073"/>
                <a:gd name="connsiteX73" fmla="*/ 0 w 3580923"/>
                <a:gd name="connsiteY73" fmla="*/ 24033 h 1300073"/>
                <a:gd name="connsiteX74" fmla="*/ 0 w 3580923"/>
                <a:gd name="connsiteY74" fmla="*/ 0 h 130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580923" h="1300073">
                  <a:moveTo>
                    <a:pt x="3580923" y="1300073"/>
                  </a:moveTo>
                  <a:lnTo>
                    <a:pt x="2442215" y="1300073"/>
                  </a:lnTo>
                  <a:lnTo>
                    <a:pt x="2442215" y="1210808"/>
                  </a:lnTo>
                  <a:lnTo>
                    <a:pt x="1488904" y="1210808"/>
                  </a:lnTo>
                  <a:lnTo>
                    <a:pt x="1488904" y="1170753"/>
                  </a:lnTo>
                  <a:lnTo>
                    <a:pt x="1262307" y="1170753"/>
                  </a:lnTo>
                  <a:lnTo>
                    <a:pt x="1262307" y="1114676"/>
                  </a:lnTo>
                  <a:lnTo>
                    <a:pt x="1113531" y="1114676"/>
                  </a:lnTo>
                  <a:lnTo>
                    <a:pt x="1113531" y="1087209"/>
                  </a:lnTo>
                  <a:lnTo>
                    <a:pt x="1070043" y="1087209"/>
                  </a:lnTo>
                  <a:lnTo>
                    <a:pt x="1070043" y="1057454"/>
                  </a:lnTo>
                  <a:lnTo>
                    <a:pt x="995655" y="1057454"/>
                  </a:lnTo>
                  <a:lnTo>
                    <a:pt x="995655" y="991077"/>
                  </a:lnTo>
                  <a:lnTo>
                    <a:pt x="985355" y="991077"/>
                  </a:lnTo>
                  <a:lnTo>
                    <a:pt x="985355" y="964755"/>
                  </a:lnTo>
                  <a:lnTo>
                    <a:pt x="967044" y="964755"/>
                  </a:lnTo>
                  <a:lnTo>
                    <a:pt x="967044" y="918978"/>
                  </a:lnTo>
                  <a:lnTo>
                    <a:pt x="947588" y="918978"/>
                  </a:lnTo>
                  <a:lnTo>
                    <a:pt x="947588" y="892656"/>
                  </a:lnTo>
                  <a:lnTo>
                    <a:pt x="912111" y="892656"/>
                  </a:lnTo>
                  <a:lnTo>
                    <a:pt x="912111" y="873201"/>
                  </a:lnTo>
                  <a:lnTo>
                    <a:pt x="835434" y="873201"/>
                  </a:lnTo>
                  <a:lnTo>
                    <a:pt x="835434" y="848023"/>
                  </a:lnTo>
                  <a:lnTo>
                    <a:pt x="805679" y="848023"/>
                  </a:lnTo>
                  <a:lnTo>
                    <a:pt x="805679" y="813690"/>
                  </a:lnTo>
                  <a:lnTo>
                    <a:pt x="791946" y="813690"/>
                  </a:lnTo>
                  <a:lnTo>
                    <a:pt x="791946" y="794235"/>
                  </a:lnTo>
                  <a:lnTo>
                    <a:pt x="725569" y="794235"/>
                  </a:lnTo>
                  <a:lnTo>
                    <a:pt x="725569" y="764480"/>
                  </a:lnTo>
                  <a:lnTo>
                    <a:pt x="684369" y="764480"/>
                  </a:lnTo>
                  <a:lnTo>
                    <a:pt x="684369" y="740447"/>
                  </a:lnTo>
                  <a:lnTo>
                    <a:pt x="644314" y="740447"/>
                  </a:lnTo>
                  <a:lnTo>
                    <a:pt x="644314" y="683225"/>
                  </a:lnTo>
                  <a:lnTo>
                    <a:pt x="626003" y="683225"/>
                  </a:lnTo>
                  <a:lnTo>
                    <a:pt x="626003" y="650037"/>
                  </a:lnTo>
                  <a:lnTo>
                    <a:pt x="607693" y="650037"/>
                  </a:lnTo>
                  <a:lnTo>
                    <a:pt x="607693" y="624859"/>
                  </a:lnTo>
                  <a:lnTo>
                    <a:pt x="571071" y="624859"/>
                  </a:lnTo>
                  <a:lnTo>
                    <a:pt x="571071" y="611126"/>
                  </a:lnTo>
                  <a:lnTo>
                    <a:pt x="492105" y="611126"/>
                  </a:lnTo>
                  <a:lnTo>
                    <a:pt x="492105" y="587093"/>
                  </a:lnTo>
                  <a:lnTo>
                    <a:pt x="449761" y="587093"/>
                  </a:lnTo>
                  <a:lnTo>
                    <a:pt x="449761" y="557338"/>
                  </a:lnTo>
                  <a:lnTo>
                    <a:pt x="422295" y="557338"/>
                  </a:lnTo>
                  <a:lnTo>
                    <a:pt x="422295" y="527583"/>
                  </a:lnTo>
                  <a:lnTo>
                    <a:pt x="381095" y="527583"/>
                  </a:lnTo>
                  <a:lnTo>
                    <a:pt x="381095" y="506983"/>
                  </a:lnTo>
                  <a:lnTo>
                    <a:pt x="369651" y="506983"/>
                  </a:lnTo>
                  <a:lnTo>
                    <a:pt x="369651" y="481806"/>
                  </a:lnTo>
                  <a:lnTo>
                    <a:pt x="246053" y="481806"/>
                  </a:lnTo>
                  <a:lnTo>
                    <a:pt x="246053" y="410851"/>
                  </a:lnTo>
                  <a:lnTo>
                    <a:pt x="220875" y="410851"/>
                  </a:lnTo>
                  <a:lnTo>
                    <a:pt x="220875" y="367362"/>
                  </a:lnTo>
                  <a:lnTo>
                    <a:pt x="211720" y="367362"/>
                  </a:lnTo>
                  <a:lnTo>
                    <a:pt x="211720" y="347907"/>
                  </a:lnTo>
                  <a:lnTo>
                    <a:pt x="197986" y="347907"/>
                  </a:lnTo>
                  <a:lnTo>
                    <a:pt x="197986" y="325019"/>
                  </a:lnTo>
                  <a:lnTo>
                    <a:pt x="181964" y="325019"/>
                  </a:lnTo>
                  <a:lnTo>
                    <a:pt x="181964" y="295263"/>
                  </a:lnTo>
                  <a:lnTo>
                    <a:pt x="177387" y="295263"/>
                  </a:lnTo>
                  <a:lnTo>
                    <a:pt x="177387" y="280386"/>
                  </a:lnTo>
                  <a:lnTo>
                    <a:pt x="151065" y="280386"/>
                  </a:lnTo>
                  <a:lnTo>
                    <a:pt x="151065" y="236897"/>
                  </a:lnTo>
                  <a:lnTo>
                    <a:pt x="107576" y="236897"/>
                  </a:lnTo>
                  <a:lnTo>
                    <a:pt x="107576" y="200276"/>
                  </a:lnTo>
                  <a:lnTo>
                    <a:pt x="96132" y="200276"/>
                  </a:lnTo>
                  <a:lnTo>
                    <a:pt x="96132" y="161365"/>
                  </a:lnTo>
                  <a:lnTo>
                    <a:pt x="85832" y="161365"/>
                  </a:lnTo>
                  <a:lnTo>
                    <a:pt x="85832" y="140765"/>
                  </a:lnTo>
                  <a:lnTo>
                    <a:pt x="74388" y="140765"/>
                  </a:lnTo>
                  <a:lnTo>
                    <a:pt x="74388" y="72099"/>
                  </a:lnTo>
                  <a:lnTo>
                    <a:pt x="26322" y="72099"/>
                  </a:lnTo>
                  <a:lnTo>
                    <a:pt x="26322" y="24033"/>
                  </a:lnTo>
                  <a:lnTo>
                    <a:pt x="0" y="24033"/>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70" name="Freeform: Shape 269">
              <a:extLst>
                <a:ext uri="{FF2B5EF4-FFF2-40B4-BE49-F238E27FC236}">
                  <a16:creationId xmlns:a16="http://schemas.microsoft.com/office/drawing/2014/main" id="{E3F00489-EF62-43E9-BA54-F4516044EFFE}"/>
                </a:ext>
              </a:extLst>
            </p:cNvPr>
            <p:cNvSpPr/>
            <p:nvPr/>
          </p:nvSpPr>
          <p:spPr bwMode="auto">
            <a:xfrm>
              <a:off x="6975304" y="2215618"/>
              <a:ext cx="659192" cy="1121541"/>
            </a:xfrm>
            <a:custGeom>
              <a:avLst/>
              <a:gdLst>
                <a:gd name="connsiteX0" fmla="*/ 659192 w 659192"/>
                <a:gd name="connsiteY0" fmla="*/ 1121541 h 1121541"/>
                <a:gd name="connsiteX1" fmla="*/ 659192 w 659192"/>
                <a:gd name="connsiteY1" fmla="*/ 1068898 h 1121541"/>
                <a:gd name="connsiteX2" fmla="*/ 642026 w 659192"/>
                <a:gd name="connsiteY2" fmla="*/ 1068898 h 1121541"/>
                <a:gd name="connsiteX3" fmla="*/ 642026 w 659192"/>
                <a:gd name="connsiteY3" fmla="*/ 1049442 h 1121541"/>
                <a:gd name="connsiteX4" fmla="*/ 628292 w 659192"/>
                <a:gd name="connsiteY4" fmla="*/ 1049442 h 1121541"/>
                <a:gd name="connsiteX5" fmla="*/ 628292 w 659192"/>
                <a:gd name="connsiteY5" fmla="*/ 1013965 h 1121541"/>
                <a:gd name="connsiteX6" fmla="*/ 616848 w 659192"/>
                <a:gd name="connsiteY6" fmla="*/ 1013965 h 1121541"/>
                <a:gd name="connsiteX7" fmla="*/ 616848 w 659192"/>
                <a:gd name="connsiteY7" fmla="*/ 984210 h 1121541"/>
                <a:gd name="connsiteX8" fmla="*/ 606548 w 659192"/>
                <a:gd name="connsiteY8" fmla="*/ 984210 h 1121541"/>
                <a:gd name="connsiteX9" fmla="*/ 606548 w 659192"/>
                <a:gd name="connsiteY9" fmla="*/ 925844 h 1121541"/>
                <a:gd name="connsiteX10" fmla="*/ 587093 w 659192"/>
                <a:gd name="connsiteY10" fmla="*/ 925844 h 1121541"/>
                <a:gd name="connsiteX11" fmla="*/ 587093 w 659192"/>
                <a:gd name="connsiteY11" fmla="*/ 810256 h 1121541"/>
                <a:gd name="connsiteX12" fmla="*/ 533305 w 659192"/>
                <a:gd name="connsiteY12" fmla="*/ 810256 h 1121541"/>
                <a:gd name="connsiteX13" fmla="*/ 533305 w 659192"/>
                <a:gd name="connsiteY13" fmla="*/ 717557 h 1121541"/>
                <a:gd name="connsiteX14" fmla="*/ 521860 w 659192"/>
                <a:gd name="connsiteY14" fmla="*/ 717557 h 1121541"/>
                <a:gd name="connsiteX15" fmla="*/ 521860 w 659192"/>
                <a:gd name="connsiteY15" fmla="*/ 694669 h 1121541"/>
                <a:gd name="connsiteX16" fmla="*/ 474939 w 659192"/>
                <a:gd name="connsiteY16" fmla="*/ 694669 h 1121541"/>
                <a:gd name="connsiteX17" fmla="*/ 474939 w 659192"/>
                <a:gd name="connsiteY17" fmla="*/ 644314 h 1121541"/>
                <a:gd name="connsiteX18" fmla="*/ 461206 w 659192"/>
                <a:gd name="connsiteY18" fmla="*/ 644314 h 1121541"/>
                <a:gd name="connsiteX19" fmla="*/ 461206 w 659192"/>
                <a:gd name="connsiteY19" fmla="*/ 614559 h 1121541"/>
                <a:gd name="connsiteX20" fmla="*/ 452050 w 659192"/>
                <a:gd name="connsiteY20" fmla="*/ 614559 h 1121541"/>
                <a:gd name="connsiteX21" fmla="*/ 452050 w 659192"/>
                <a:gd name="connsiteY21" fmla="*/ 572215 h 1121541"/>
                <a:gd name="connsiteX22" fmla="*/ 437173 w 659192"/>
                <a:gd name="connsiteY22" fmla="*/ 572215 h 1121541"/>
                <a:gd name="connsiteX23" fmla="*/ 437173 w 659192"/>
                <a:gd name="connsiteY23" fmla="*/ 448616 h 1121541"/>
                <a:gd name="connsiteX24" fmla="*/ 415428 w 659192"/>
                <a:gd name="connsiteY24" fmla="*/ 448616 h 1121541"/>
                <a:gd name="connsiteX25" fmla="*/ 415428 w 659192"/>
                <a:gd name="connsiteY25" fmla="*/ 395972 h 1121541"/>
                <a:gd name="connsiteX26" fmla="*/ 384529 w 659192"/>
                <a:gd name="connsiteY26" fmla="*/ 395972 h 1121541"/>
                <a:gd name="connsiteX27" fmla="*/ 384529 w 659192"/>
                <a:gd name="connsiteY27" fmla="*/ 352484 h 1121541"/>
                <a:gd name="connsiteX28" fmla="*/ 366218 w 659192"/>
                <a:gd name="connsiteY28" fmla="*/ 352484 h 1121541"/>
                <a:gd name="connsiteX29" fmla="*/ 366218 w 659192"/>
                <a:gd name="connsiteY29" fmla="*/ 326162 h 1121541"/>
                <a:gd name="connsiteX30" fmla="*/ 319296 w 659192"/>
                <a:gd name="connsiteY30" fmla="*/ 326162 h 1121541"/>
                <a:gd name="connsiteX31" fmla="*/ 319296 w 659192"/>
                <a:gd name="connsiteY31" fmla="*/ 303274 h 1121541"/>
                <a:gd name="connsiteX32" fmla="*/ 307852 w 659192"/>
                <a:gd name="connsiteY32" fmla="*/ 303274 h 1121541"/>
                <a:gd name="connsiteX33" fmla="*/ 307852 w 659192"/>
                <a:gd name="connsiteY33" fmla="*/ 250630 h 1121541"/>
                <a:gd name="connsiteX34" fmla="*/ 303274 w 659192"/>
                <a:gd name="connsiteY34" fmla="*/ 246052 h 1121541"/>
                <a:gd name="connsiteX35" fmla="*/ 303274 w 659192"/>
                <a:gd name="connsiteY35" fmla="*/ 223163 h 1121541"/>
                <a:gd name="connsiteX36" fmla="*/ 291830 w 659192"/>
                <a:gd name="connsiteY36" fmla="*/ 223163 h 1121541"/>
                <a:gd name="connsiteX37" fmla="*/ 291830 w 659192"/>
                <a:gd name="connsiteY37" fmla="*/ 117876 h 1121541"/>
                <a:gd name="connsiteX38" fmla="*/ 275808 w 659192"/>
                <a:gd name="connsiteY38" fmla="*/ 117876 h 1121541"/>
                <a:gd name="connsiteX39" fmla="*/ 275808 w 659192"/>
                <a:gd name="connsiteY39" fmla="*/ 62943 h 1121541"/>
                <a:gd name="connsiteX40" fmla="*/ 258641 w 659192"/>
                <a:gd name="connsiteY40" fmla="*/ 62943 h 1121541"/>
                <a:gd name="connsiteX41" fmla="*/ 258641 w 659192"/>
                <a:gd name="connsiteY41" fmla="*/ 22888 h 1121541"/>
                <a:gd name="connsiteX42" fmla="*/ 220875 w 659192"/>
                <a:gd name="connsiteY42" fmla="*/ 22888 h 1121541"/>
                <a:gd name="connsiteX43" fmla="*/ 220875 w 659192"/>
                <a:gd name="connsiteY43" fmla="*/ 0 h 1121541"/>
                <a:gd name="connsiteX44" fmla="*/ 0 w 659192"/>
                <a:gd name="connsiteY44" fmla="*/ 0 h 112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9192" h="1121541">
                  <a:moveTo>
                    <a:pt x="659192" y="1121541"/>
                  </a:moveTo>
                  <a:lnTo>
                    <a:pt x="659192" y="1068898"/>
                  </a:lnTo>
                  <a:lnTo>
                    <a:pt x="642026" y="1068898"/>
                  </a:lnTo>
                  <a:lnTo>
                    <a:pt x="642026" y="1049442"/>
                  </a:lnTo>
                  <a:lnTo>
                    <a:pt x="628292" y="1049442"/>
                  </a:lnTo>
                  <a:lnTo>
                    <a:pt x="628292" y="1013965"/>
                  </a:lnTo>
                  <a:lnTo>
                    <a:pt x="616848" y="1013965"/>
                  </a:lnTo>
                  <a:lnTo>
                    <a:pt x="616848" y="984210"/>
                  </a:lnTo>
                  <a:lnTo>
                    <a:pt x="606548" y="984210"/>
                  </a:lnTo>
                  <a:lnTo>
                    <a:pt x="606548" y="925844"/>
                  </a:lnTo>
                  <a:lnTo>
                    <a:pt x="587093" y="925844"/>
                  </a:lnTo>
                  <a:lnTo>
                    <a:pt x="587093" y="810256"/>
                  </a:lnTo>
                  <a:lnTo>
                    <a:pt x="533305" y="810256"/>
                  </a:lnTo>
                  <a:lnTo>
                    <a:pt x="533305" y="717557"/>
                  </a:lnTo>
                  <a:lnTo>
                    <a:pt x="521860" y="717557"/>
                  </a:lnTo>
                  <a:lnTo>
                    <a:pt x="521860" y="694669"/>
                  </a:lnTo>
                  <a:lnTo>
                    <a:pt x="474939" y="694669"/>
                  </a:lnTo>
                  <a:lnTo>
                    <a:pt x="474939" y="644314"/>
                  </a:lnTo>
                  <a:lnTo>
                    <a:pt x="461206" y="644314"/>
                  </a:lnTo>
                  <a:lnTo>
                    <a:pt x="461206" y="614559"/>
                  </a:lnTo>
                  <a:lnTo>
                    <a:pt x="452050" y="614559"/>
                  </a:lnTo>
                  <a:lnTo>
                    <a:pt x="452050" y="572215"/>
                  </a:lnTo>
                  <a:lnTo>
                    <a:pt x="437173" y="572215"/>
                  </a:lnTo>
                  <a:lnTo>
                    <a:pt x="437173" y="448616"/>
                  </a:lnTo>
                  <a:lnTo>
                    <a:pt x="415428" y="448616"/>
                  </a:lnTo>
                  <a:lnTo>
                    <a:pt x="415428" y="395972"/>
                  </a:lnTo>
                  <a:lnTo>
                    <a:pt x="384529" y="395972"/>
                  </a:lnTo>
                  <a:lnTo>
                    <a:pt x="384529" y="352484"/>
                  </a:lnTo>
                  <a:lnTo>
                    <a:pt x="366218" y="352484"/>
                  </a:lnTo>
                  <a:lnTo>
                    <a:pt x="366218" y="326162"/>
                  </a:lnTo>
                  <a:lnTo>
                    <a:pt x="319296" y="326162"/>
                  </a:lnTo>
                  <a:lnTo>
                    <a:pt x="319296" y="303274"/>
                  </a:lnTo>
                  <a:lnTo>
                    <a:pt x="307852" y="303274"/>
                  </a:lnTo>
                  <a:lnTo>
                    <a:pt x="307852" y="250630"/>
                  </a:lnTo>
                  <a:lnTo>
                    <a:pt x="303274" y="246052"/>
                  </a:lnTo>
                  <a:lnTo>
                    <a:pt x="303274" y="223163"/>
                  </a:lnTo>
                  <a:lnTo>
                    <a:pt x="291830" y="223163"/>
                  </a:lnTo>
                  <a:lnTo>
                    <a:pt x="291830" y="117876"/>
                  </a:lnTo>
                  <a:lnTo>
                    <a:pt x="275808" y="117876"/>
                  </a:lnTo>
                  <a:lnTo>
                    <a:pt x="275808" y="62943"/>
                  </a:lnTo>
                  <a:lnTo>
                    <a:pt x="258641" y="62943"/>
                  </a:lnTo>
                  <a:lnTo>
                    <a:pt x="258641" y="22888"/>
                  </a:lnTo>
                  <a:lnTo>
                    <a:pt x="220875" y="22888"/>
                  </a:lnTo>
                  <a:lnTo>
                    <a:pt x="220875"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271" name="Group 270">
            <a:extLst>
              <a:ext uri="{FF2B5EF4-FFF2-40B4-BE49-F238E27FC236}">
                <a16:creationId xmlns:a16="http://schemas.microsoft.com/office/drawing/2014/main" id="{286B5935-5FB4-418A-B249-E150D4B23A3C}"/>
              </a:ext>
            </a:extLst>
          </p:cNvPr>
          <p:cNvGrpSpPr/>
          <p:nvPr/>
        </p:nvGrpSpPr>
        <p:grpSpPr>
          <a:xfrm>
            <a:off x="7057471" y="2187547"/>
            <a:ext cx="4200169" cy="2464096"/>
            <a:chOff x="7057471" y="2187547"/>
            <a:chExt cx="4200169" cy="2464096"/>
          </a:xfrm>
        </p:grpSpPr>
        <p:grpSp>
          <p:nvGrpSpPr>
            <p:cNvPr id="272" name="Group 271">
              <a:extLst>
                <a:ext uri="{FF2B5EF4-FFF2-40B4-BE49-F238E27FC236}">
                  <a16:creationId xmlns:a16="http://schemas.microsoft.com/office/drawing/2014/main" id="{F848661C-542F-49CE-846D-76C74906E644}"/>
                </a:ext>
              </a:extLst>
            </p:cNvPr>
            <p:cNvGrpSpPr/>
            <p:nvPr/>
          </p:nvGrpSpPr>
          <p:grpSpPr>
            <a:xfrm>
              <a:off x="8544086" y="4208612"/>
              <a:ext cx="2713554" cy="443031"/>
              <a:chOff x="8544086" y="4208612"/>
              <a:chExt cx="2713554" cy="443031"/>
            </a:xfrm>
          </p:grpSpPr>
          <p:sp>
            <p:nvSpPr>
              <p:cNvPr id="284" name="Isosceles Triangle 283">
                <a:extLst>
                  <a:ext uri="{FF2B5EF4-FFF2-40B4-BE49-F238E27FC236}">
                    <a16:creationId xmlns:a16="http://schemas.microsoft.com/office/drawing/2014/main" id="{2E83D819-A530-45AE-9D5F-F9DA055F8E70}"/>
                  </a:ext>
                </a:extLst>
              </p:cNvPr>
              <p:cNvSpPr/>
              <p:nvPr/>
            </p:nvSpPr>
            <p:spPr bwMode="auto">
              <a:xfrm>
                <a:off x="10600627" y="458742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0C7A5864-1C18-4FB5-8C19-33E7FEA09FBD}"/>
                  </a:ext>
                </a:extLst>
              </p:cNvPr>
              <p:cNvSpPr/>
              <p:nvPr/>
            </p:nvSpPr>
            <p:spPr bwMode="auto">
              <a:xfrm>
                <a:off x="10914201" y="458742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C0FDD2E7-FCED-461C-9362-4A8AFBF75324}"/>
                  </a:ext>
                </a:extLst>
              </p:cNvPr>
              <p:cNvSpPr/>
              <p:nvPr/>
            </p:nvSpPr>
            <p:spPr bwMode="auto">
              <a:xfrm>
                <a:off x="11183142" y="458742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0A6CD8DA-ADFF-4D4C-A4F3-796E81B91C76}"/>
                  </a:ext>
                </a:extLst>
              </p:cNvPr>
              <p:cNvSpPr/>
              <p:nvPr/>
            </p:nvSpPr>
            <p:spPr bwMode="auto">
              <a:xfrm>
                <a:off x="10297353" y="458742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7E78142D-3422-4BED-8C0F-7909DB5C242B}"/>
                  </a:ext>
                </a:extLst>
              </p:cNvPr>
              <p:cNvSpPr/>
              <p:nvPr/>
            </p:nvSpPr>
            <p:spPr bwMode="auto">
              <a:xfrm>
                <a:off x="9948302"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9D220EC6-279C-421B-B0BC-F238C919D484}"/>
                  </a:ext>
                </a:extLst>
              </p:cNvPr>
              <p:cNvSpPr/>
              <p:nvPr/>
            </p:nvSpPr>
            <p:spPr bwMode="auto">
              <a:xfrm>
                <a:off x="9847592"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D35EAA6B-59C5-451B-A1E9-CBB7057FD703}"/>
                  </a:ext>
                </a:extLst>
              </p:cNvPr>
              <p:cNvSpPr/>
              <p:nvPr/>
            </p:nvSpPr>
            <p:spPr bwMode="auto">
              <a:xfrm>
                <a:off x="9576362"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C5118D44-A60A-40EE-9A77-6109C5D1A1A7}"/>
                  </a:ext>
                </a:extLst>
              </p:cNvPr>
              <p:cNvSpPr/>
              <p:nvPr/>
            </p:nvSpPr>
            <p:spPr bwMode="auto">
              <a:xfrm>
                <a:off x="9534018"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B2590129-AC7C-4573-AA95-71AC550FB40E}"/>
                  </a:ext>
                </a:extLst>
              </p:cNvPr>
              <p:cNvSpPr/>
              <p:nvPr/>
            </p:nvSpPr>
            <p:spPr bwMode="auto">
              <a:xfrm>
                <a:off x="9513418"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5E616181-8F8E-4268-BCA0-FEB2349CCBFB}"/>
                  </a:ext>
                </a:extLst>
              </p:cNvPr>
              <p:cNvSpPr/>
              <p:nvPr/>
            </p:nvSpPr>
            <p:spPr bwMode="auto">
              <a:xfrm>
                <a:off x="9411564"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Isosceles Triangle 293">
                <a:extLst>
                  <a:ext uri="{FF2B5EF4-FFF2-40B4-BE49-F238E27FC236}">
                    <a16:creationId xmlns:a16="http://schemas.microsoft.com/office/drawing/2014/main" id="{3856AF58-C138-49AB-9D50-1F97A0F24BE2}"/>
                  </a:ext>
                </a:extLst>
              </p:cNvPr>
              <p:cNvSpPr/>
              <p:nvPr/>
            </p:nvSpPr>
            <p:spPr bwMode="auto">
              <a:xfrm>
                <a:off x="9205567" y="449243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B2208BE6-92E1-4719-9CD9-FCFBEC3B5F10}"/>
                  </a:ext>
                </a:extLst>
              </p:cNvPr>
              <p:cNvSpPr/>
              <p:nvPr/>
            </p:nvSpPr>
            <p:spPr bwMode="auto">
              <a:xfrm>
                <a:off x="8999569" y="445580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226100B9-2144-49F4-A80B-4BD64BA2DCDE}"/>
                  </a:ext>
                </a:extLst>
              </p:cNvPr>
              <p:cNvSpPr/>
              <p:nvPr/>
            </p:nvSpPr>
            <p:spPr bwMode="auto">
              <a:xfrm>
                <a:off x="8666540" y="4374555"/>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4FFDE292-B317-4710-AC36-03B846E5EB80}"/>
                  </a:ext>
                </a:extLst>
              </p:cNvPr>
              <p:cNvSpPr/>
              <p:nvPr/>
            </p:nvSpPr>
            <p:spPr bwMode="auto">
              <a:xfrm>
                <a:off x="8615041" y="433793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724BAA2D-14FA-4C30-91A1-9CEE5D4D650E}"/>
                  </a:ext>
                </a:extLst>
              </p:cNvPr>
              <p:cNvSpPr/>
              <p:nvPr/>
            </p:nvSpPr>
            <p:spPr bwMode="auto">
              <a:xfrm>
                <a:off x="8544086" y="4208612"/>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3" name="Group 272">
              <a:extLst>
                <a:ext uri="{FF2B5EF4-FFF2-40B4-BE49-F238E27FC236}">
                  <a16:creationId xmlns:a16="http://schemas.microsoft.com/office/drawing/2014/main" id="{23D53CF5-9292-4121-91ED-FA707E93F71F}"/>
                </a:ext>
              </a:extLst>
            </p:cNvPr>
            <p:cNvGrpSpPr/>
            <p:nvPr/>
          </p:nvGrpSpPr>
          <p:grpSpPr>
            <a:xfrm>
              <a:off x="7057471" y="2187547"/>
              <a:ext cx="866444" cy="1610348"/>
              <a:chOff x="7057471" y="2187547"/>
              <a:chExt cx="866444" cy="1610348"/>
            </a:xfrm>
          </p:grpSpPr>
          <p:sp>
            <p:nvSpPr>
              <p:cNvPr id="274" name="Isosceles Triangle 273">
                <a:extLst>
                  <a:ext uri="{FF2B5EF4-FFF2-40B4-BE49-F238E27FC236}">
                    <a16:creationId xmlns:a16="http://schemas.microsoft.com/office/drawing/2014/main" id="{53E303E5-CB95-4EB2-BFD4-9B00B3D80079}"/>
                  </a:ext>
                </a:extLst>
              </p:cNvPr>
              <p:cNvSpPr/>
              <p:nvPr/>
            </p:nvSpPr>
            <p:spPr bwMode="auto">
              <a:xfrm>
                <a:off x="7849417" y="3733673"/>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FBE186EE-8AB0-47AB-8301-A519FD3414EF}"/>
                  </a:ext>
                </a:extLst>
              </p:cNvPr>
              <p:cNvSpPr/>
              <p:nvPr/>
            </p:nvSpPr>
            <p:spPr bwMode="auto">
              <a:xfrm>
                <a:off x="7784184" y="3595197"/>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8BA55E91-6392-443D-BB9F-73F505CFA535}"/>
                  </a:ext>
                </a:extLst>
              </p:cNvPr>
              <p:cNvSpPr/>
              <p:nvPr/>
            </p:nvSpPr>
            <p:spPr bwMode="auto">
              <a:xfrm>
                <a:off x="7527831" y="3089358"/>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E506EC65-4970-45B7-AD03-B2DC04F655C9}"/>
                  </a:ext>
                </a:extLst>
              </p:cNvPr>
              <p:cNvSpPr/>
              <p:nvPr/>
            </p:nvSpPr>
            <p:spPr bwMode="auto">
              <a:xfrm>
                <a:off x="7501509" y="297377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1A2F6DC1-692B-4C0A-8241-D37CE77698D6}"/>
                  </a:ext>
                </a:extLst>
              </p:cNvPr>
              <p:cNvSpPr/>
              <p:nvPr/>
            </p:nvSpPr>
            <p:spPr bwMode="auto">
              <a:xfrm>
                <a:off x="7377911" y="2757474"/>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BFD519B1-31AC-4B72-A5F7-C517F08EC537}"/>
                  </a:ext>
                </a:extLst>
              </p:cNvPr>
              <p:cNvSpPr/>
              <p:nvPr/>
            </p:nvSpPr>
            <p:spPr bwMode="auto">
              <a:xfrm>
                <a:off x="7273768" y="2495399"/>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F8BA7761-9AD5-4088-B9F2-278F5E84AB0A}"/>
                  </a:ext>
                </a:extLst>
              </p:cNvPr>
              <p:cNvSpPr/>
              <p:nvPr/>
            </p:nvSpPr>
            <p:spPr bwMode="auto">
              <a:xfrm>
                <a:off x="7230280" y="2360356"/>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1CD91964-1925-4B58-89C2-BF4161F791C7}"/>
                  </a:ext>
                </a:extLst>
              </p:cNvPr>
              <p:cNvSpPr/>
              <p:nvPr/>
            </p:nvSpPr>
            <p:spPr bwMode="auto">
              <a:xfrm>
                <a:off x="7218835" y="2281391"/>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Isosceles Triangle 281">
                <a:extLst>
                  <a:ext uri="{FF2B5EF4-FFF2-40B4-BE49-F238E27FC236}">
                    <a16:creationId xmlns:a16="http://schemas.microsoft.com/office/drawing/2014/main" id="{308D9424-2C7C-45E3-BEFC-07535C7ECE50}"/>
                  </a:ext>
                </a:extLst>
              </p:cNvPr>
              <p:cNvSpPr/>
              <p:nvPr/>
            </p:nvSpPr>
            <p:spPr bwMode="auto">
              <a:xfrm>
                <a:off x="7097526" y="2187547"/>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Isosceles Triangle 282">
                <a:extLst>
                  <a:ext uri="{FF2B5EF4-FFF2-40B4-BE49-F238E27FC236}">
                    <a16:creationId xmlns:a16="http://schemas.microsoft.com/office/drawing/2014/main" id="{0BFBDF3C-1BC1-4ACF-8A91-57949C2E62C3}"/>
                  </a:ext>
                </a:extLst>
              </p:cNvPr>
              <p:cNvSpPr/>
              <p:nvPr/>
            </p:nvSpPr>
            <p:spPr bwMode="auto">
              <a:xfrm>
                <a:off x="7057471" y="2187547"/>
                <a:ext cx="74498" cy="64222"/>
              </a:xfrm>
              <a:prstGeom prst="triangl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99" name="TextBox 298">
            <a:extLst>
              <a:ext uri="{FF2B5EF4-FFF2-40B4-BE49-F238E27FC236}">
                <a16:creationId xmlns:a16="http://schemas.microsoft.com/office/drawing/2014/main" id="{3C7FBE0D-48E0-41D6-9F6B-1BFE9B42CA5F}"/>
              </a:ext>
            </a:extLst>
          </p:cNvPr>
          <p:cNvSpPr txBox="1"/>
          <p:nvPr/>
        </p:nvSpPr>
        <p:spPr bwMode="auto">
          <a:xfrm>
            <a:off x="10158784" y="4270850"/>
            <a:ext cx="13195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Nivo + CT</a:t>
            </a:r>
          </a:p>
        </p:txBody>
      </p:sp>
      <p:sp>
        <p:nvSpPr>
          <p:cNvPr id="300" name="TextBox 299">
            <a:extLst>
              <a:ext uri="{FF2B5EF4-FFF2-40B4-BE49-F238E27FC236}">
                <a16:creationId xmlns:a16="http://schemas.microsoft.com/office/drawing/2014/main" id="{EF55BD33-FA14-4D35-9A09-B694C39A52C6}"/>
              </a:ext>
            </a:extLst>
          </p:cNvPr>
          <p:cNvSpPr txBox="1"/>
          <p:nvPr/>
        </p:nvSpPr>
        <p:spPr bwMode="auto">
          <a:xfrm>
            <a:off x="10239091" y="4643181"/>
            <a:ext cx="8267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CT</a:t>
            </a:r>
          </a:p>
        </p:txBody>
      </p:sp>
      <p:sp>
        <p:nvSpPr>
          <p:cNvPr id="301" name="TextBox 300">
            <a:extLst>
              <a:ext uri="{FF2B5EF4-FFF2-40B4-BE49-F238E27FC236}">
                <a16:creationId xmlns:a16="http://schemas.microsoft.com/office/drawing/2014/main" id="{FE351226-7DF5-4472-9950-8E20CF9859EC}"/>
              </a:ext>
            </a:extLst>
          </p:cNvPr>
          <p:cNvSpPr txBox="1"/>
          <p:nvPr/>
        </p:nvSpPr>
        <p:spPr bwMode="auto">
          <a:xfrm>
            <a:off x="6737036" y="5593761"/>
            <a:ext cx="4975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339725" algn="l"/>
                <a:tab pos="688975" algn="l"/>
                <a:tab pos="998538" algn="l"/>
                <a:tab pos="1338263" algn="l"/>
                <a:tab pos="1627188" algn="l"/>
                <a:tab pos="1946275" algn="l"/>
                <a:tab pos="2262188" algn="l"/>
                <a:tab pos="2590800" algn="l"/>
                <a:tab pos="2968625" algn="l"/>
                <a:tab pos="3282950" algn="l"/>
                <a:tab pos="3602038" algn="l"/>
                <a:tab pos="3932238" algn="l"/>
                <a:tab pos="4206875" algn="l"/>
                <a:tab pos="4573588" algn="l"/>
              </a:tabLst>
            </a:pPr>
            <a:r>
              <a:rPr lang="en-US" sz="1400" dirty="0">
                <a:solidFill>
                  <a:schemeClr val="bg1"/>
                </a:solidFill>
                <a:latin typeface="Calibri" panose="020F0502020204030204" pitchFamily="34" charset="0"/>
              </a:rPr>
              <a:t>121	104	70	45	39	29	17	13	10	7	4	3	2	1	0</a:t>
            </a:r>
          </a:p>
          <a:p>
            <a:pPr>
              <a:lnSpc>
                <a:spcPct val="100000"/>
              </a:lnSpc>
              <a:spcAft>
                <a:spcPct val="0"/>
              </a:spcAft>
              <a:buClrTx/>
              <a:buFontTx/>
              <a:buNone/>
              <a:tabLst>
                <a:tab pos="381000" algn="l"/>
                <a:tab pos="709613" algn="l"/>
                <a:tab pos="1012825" algn="l"/>
                <a:tab pos="1308100" algn="l"/>
                <a:tab pos="1627188" algn="l"/>
                <a:tab pos="1992313" algn="l"/>
                <a:tab pos="2305050" algn="l"/>
                <a:tab pos="2624138" algn="l"/>
                <a:tab pos="2968625" algn="l"/>
                <a:tab pos="3282950" algn="l"/>
                <a:tab pos="3602038" algn="l"/>
                <a:tab pos="3932238" algn="l"/>
                <a:tab pos="4206875" algn="l"/>
                <a:tab pos="4573588" algn="l"/>
              </a:tabLst>
            </a:pPr>
            <a:r>
              <a:rPr lang="en-US" sz="1400" dirty="0">
                <a:solidFill>
                  <a:schemeClr val="bg1"/>
                </a:solidFill>
                <a:latin typeface="Calibri" panose="020F0502020204030204" pitchFamily="34" charset="0"/>
              </a:rPr>
              <a:t> 97	84	49	24	17	10	8	4	4	1	1	0	0	0	0</a:t>
            </a:r>
          </a:p>
        </p:txBody>
      </p:sp>
    </p:spTree>
    <p:extLst>
      <p:ext uri="{BB962C8B-B14F-4D97-AF65-F5344CB8AC3E}">
        <p14:creationId xmlns:p14="http://schemas.microsoft.com/office/powerpoint/2010/main" val="1795336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5">
            <a:extLst>
              <a:ext uri="{FF2B5EF4-FFF2-40B4-BE49-F238E27FC236}">
                <a16:creationId xmlns:a16="http://schemas.microsoft.com/office/drawing/2014/main" id="{085DB24A-1CA0-4EFE-B83B-92687736D422}"/>
              </a:ext>
            </a:extLst>
          </p:cNvPr>
          <p:cNvSpPr txBox="1">
            <a:spLocks noChangeArrowheads="1"/>
          </p:cNvSpPr>
          <p:nvPr/>
        </p:nvSpPr>
        <p:spPr bwMode="auto">
          <a:xfrm>
            <a:off x="398569" y="64109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Shitara. ASCO GI 2022. Abstr 240.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DEB7AE02-C2AC-472D-996E-C187E0D9518E}"/>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516AD567-70D4-4F09-BB53-103EC9B14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D937D3C2-0615-4006-A7DA-5F3EF755F8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
        <p:nvSpPr>
          <p:cNvPr id="4" name="Title 3">
            <a:extLst>
              <a:ext uri="{FF2B5EF4-FFF2-40B4-BE49-F238E27FC236}">
                <a16:creationId xmlns:a16="http://schemas.microsoft.com/office/drawing/2014/main" id="{ABDC462A-4C92-AD4E-9999-8CDF0C366F99}"/>
              </a:ext>
            </a:extLst>
          </p:cNvPr>
          <p:cNvSpPr>
            <a:spLocks noGrp="1"/>
          </p:cNvSpPr>
          <p:nvPr>
            <p:ph type="title"/>
          </p:nvPr>
        </p:nvSpPr>
        <p:spPr>
          <a:xfrm>
            <a:off x="456970" y="269084"/>
            <a:ext cx="10872444" cy="1103313"/>
          </a:xfrm>
        </p:spPr>
        <p:txBody>
          <a:bodyPr/>
          <a:lstStyle/>
          <a:p>
            <a:r>
              <a:rPr lang="en-US" dirty="0"/>
              <a:t>CheckMate 649 Update: Reduction in Tumor Burden</a:t>
            </a:r>
          </a:p>
        </p:txBody>
      </p:sp>
      <p:sp>
        <p:nvSpPr>
          <p:cNvPr id="16" name="TextBox 15">
            <a:extLst>
              <a:ext uri="{FF2B5EF4-FFF2-40B4-BE49-F238E27FC236}">
                <a16:creationId xmlns:a16="http://schemas.microsoft.com/office/drawing/2014/main" id="{FDDE7641-9F9A-0A49-8ED6-98B94C2C0A3D}"/>
              </a:ext>
            </a:extLst>
          </p:cNvPr>
          <p:cNvSpPr txBox="1"/>
          <p:nvPr/>
        </p:nvSpPr>
        <p:spPr bwMode="auto">
          <a:xfrm>
            <a:off x="626036" y="5987931"/>
            <a:ext cx="105084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itchFamily="2" charset="2"/>
              <a:buChar char="§"/>
            </a:pPr>
            <a:r>
              <a:rPr lang="en-US" sz="2000" b="0" dirty="0">
                <a:solidFill>
                  <a:schemeClr val="bg1"/>
                </a:solidFill>
                <a:latin typeface="Calibri" panose="020F0502020204030204" pitchFamily="34" charset="0"/>
              </a:rPr>
              <a:t>Deeper responses observed with Nivo + CT vs CT regardless of PD-L1 CPS level</a:t>
            </a:r>
          </a:p>
        </p:txBody>
      </p:sp>
      <p:graphicFrame>
        <p:nvGraphicFramePr>
          <p:cNvPr id="17" name="Group 3">
            <a:extLst>
              <a:ext uri="{FF2B5EF4-FFF2-40B4-BE49-F238E27FC236}">
                <a16:creationId xmlns:a16="http://schemas.microsoft.com/office/drawing/2014/main" id="{BCC1EA89-0C52-413F-82EB-44B07759BAE3}"/>
              </a:ext>
            </a:extLst>
          </p:cNvPr>
          <p:cNvGraphicFramePr>
            <a:graphicFrameLocks/>
          </p:cNvGraphicFramePr>
          <p:nvPr>
            <p:extLst>
              <p:ext uri="{D42A27DB-BD31-4B8C-83A1-F6EECF244321}">
                <p14:modId xmlns:p14="http://schemas.microsoft.com/office/powerpoint/2010/main" val="1826726762"/>
              </p:ext>
            </p:extLst>
          </p:nvPr>
        </p:nvGraphicFramePr>
        <p:xfrm>
          <a:off x="1581636" y="1658811"/>
          <a:ext cx="4380216" cy="1493584"/>
        </p:xfrm>
        <a:graphic>
          <a:graphicData uri="http://schemas.openxmlformats.org/drawingml/2006/table">
            <a:tbl>
              <a:tblPr/>
              <a:tblGrid>
                <a:gridCol w="1390038">
                  <a:extLst>
                    <a:ext uri="{9D8B030D-6E8A-4147-A177-3AD203B41FA5}">
                      <a16:colId xmlns:a16="http://schemas.microsoft.com/office/drawing/2014/main" val="20000"/>
                    </a:ext>
                  </a:extLst>
                </a:gridCol>
                <a:gridCol w="885503">
                  <a:extLst>
                    <a:ext uri="{9D8B030D-6E8A-4147-A177-3AD203B41FA5}">
                      <a16:colId xmlns:a16="http://schemas.microsoft.com/office/drawing/2014/main" val="20001"/>
                    </a:ext>
                  </a:extLst>
                </a:gridCol>
                <a:gridCol w="936837">
                  <a:extLst>
                    <a:ext uri="{9D8B030D-6E8A-4147-A177-3AD203B41FA5}">
                      <a16:colId xmlns:a16="http://schemas.microsoft.com/office/drawing/2014/main" val="15165899"/>
                    </a:ext>
                  </a:extLst>
                </a:gridCol>
                <a:gridCol w="1167838">
                  <a:extLst>
                    <a:ext uri="{9D8B030D-6E8A-4147-A177-3AD203B41FA5}">
                      <a16:colId xmlns:a16="http://schemas.microsoft.com/office/drawing/2014/main" val="2072457073"/>
                    </a:ext>
                  </a:extLst>
                </a:gridCol>
              </a:tblGrid>
              <a:tr h="23873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Reduction From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72956">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CPS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358)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CPS &lt;5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203)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1" dirty="0">
                          <a:latin typeface="Calibri" panose="020F0502020204030204" pitchFamily="34" charset="0"/>
                          <a:cs typeface="Calibri" panose="020F0502020204030204" pitchFamily="34" charset="0"/>
                        </a:rPr>
                        <a:t>All 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1" dirty="0">
                          <a:latin typeface="Calibri" panose="020F0502020204030204" pitchFamily="34" charset="0"/>
                          <a:cs typeface="Calibri" panose="020F0502020204030204" pitchFamily="34" charset="0"/>
                        </a:rPr>
                        <a:t>(n = 566)</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50083752"/>
                  </a:ext>
                </a:extLst>
              </a:tr>
              <a:tr h="238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190 (53)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98 (48)</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290 (51)</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8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&gt;80%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96 (27)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 (19)</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134 (24)</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8" name="Group 3">
            <a:extLst>
              <a:ext uri="{FF2B5EF4-FFF2-40B4-BE49-F238E27FC236}">
                <a16:creationId xmlns:a16="http://schemas.microsoft.com/office/drawing/2014/main" id="{92534DD7-829A-4419-8E6F-229D58633514}"/>
              </a:ext>
            </a:extLst>
          </p:cNvPr>
          <p:cNvGraphicFramePr>
            <a:graphicFrameLocks/>
          </p:cNvGraphicFramePr>
          <p:nvPr>
            <p:extLst>
              <p:ext uri="{D42A27DB-BD31-4B8C-83A1-F6EECF244321}">
                <p14:modId xmlns:p14="http://schemas.microsoft.com/office/powerpoint/2010/main" val="3901728205"/>
              </p:ext>
            </p:extLst>
          </p:nvPr>
        </p:nvGraphicFramePr>
        <p:xfrm>
          <a:off x="7355713" y="1658811"/>
          <a:ext cx="4525700" cy="1463104"/>
        </p:xfrm>
        <a:graphic>
          <a:graphicData uri="http://schemas.openxmlformats.org/drawingml/2006/table">
            <a:tbl>
              <a:tblPr/>
              <a:tblGrid>
                <a:gridCol w="1535522">
                  <a:extLst>
                    <a:ext uri="{9D8B030D-6E8A-4147-A177-3AD203B41FA5}">
                      <a16:colId xmlns:a16="http://schemas.microsoft.com/office/drawing/2014/main" val="20000"/>
                    </a:ext>
                  </a:extLst>
                </a:gridCol>
                <a:gridCol w="885503">
                  <a:extLst>
                    <a:ext uri="{9D8B030D-6E8A-4147-A177-3AD203B41FA5}">
                      <a16:colId xmlns:a16="http://schemas.microsoft.com/office/drawing/2014/main" val="20001"/>
                    </a:ext>
                  </a:extLst>
                </a:gridCol>
                <a:gridCol w="936837">
                  <a:extLst>
                    <a:ext uri="{9D8B030D-6E8A-4147-A177-3AD203B41FA5}">
                      <a16:colId xmlns:a16="http://schemas.microsoft.com/office/drawing/2014/main" val="15165899"/>
                    </a:ext>
                  </a:extLst>
                </a:gridCol>
                <a:gridCol w="1167838">
                  <a:extLst>
                    <a:ext uri="{9D8B030D-6E8A-4147-A177-3AD203B41FA5}">
                      <a16:colId xmlns:a16="http://schemas.microsoft.com/office/drawing/2014/main" val="2072457073"/>
                    </a:ext>
                  </a:extLst>
                </a:gridCol>
              </a:tblGrid>
              <a:tr h="20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Reduction From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90353">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CPS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PD-L1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CPS &lt;5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1" dirty="0">
                          <a:latin typeface="Calibri" panose="020F0502020204030204" pitchFamily="34" charset="0"/>
                          <a:cs typeface="Calibri" panose="020F0502020204030204" pitchFamily="34" charset="0"/>
                        </a:rPr>
                        <a:t>All 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1" dirty="0">
                          <a:latin typeface="Calibri" panose="020F0502020204030204" pitchFamily="34" charset="0"/>
                          <a:cs typeface="Calibri" panose="020F0502020204030204" pitchFamily="34" charset="0"/>
                        </a:rPr>
                        <a:t>(n = 549)</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50083752"/>
                  </a:ext>
                </a:extLst>
              </a:tr>
              <a:tr h="20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156 (44)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 (39)</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236 (43)</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&gt;80%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 (18)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 (13)</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91 (17)</a:t>
                      </a:r>
                      <a:endParaRPr lang="en-US" sz="1200"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20" name="Group 19">
            <a:extLst>
              <a:ext uri="{FF2B5EF4-FFF2-40B4-BE49-F238E27FC236}">
                <a16:creationId xmlns:a16="http://schemas.microsoft.com/office/drawing/2014/main" id="{83FB4618-3A0D-4725-A5C2-99DE9CB6D506}"/>
              </a:ext>
            </a:extLst>
          </p:cNvPr>
          <p:cNvGrpSpPr/>
          <p:nvPr/>
        </p:nvGrpSpPr>
        <p:grpSpPr>
          <a:xfrm>
            <a:off x="332420" y="1482944"/>
            <a:ext cx="5676583" cy="4321423"/>
            <a:chOff x="466568" y="1494006"/>
            <a:chExt cx="5676583" cy="4321423"/>
          </a:xfrm>
        </p:grpSpPr>
        <p:cxnSp>
          <p:nvCxnSpPr>
            <p:cNvPr id="21" name="Straight Connector 20">
              <a:extLst>
                <a:ext uri="{FF2B5EF4-FFF2-40B4-BE49-F238E27FC236}">
                  <a16:creationId xmlns:a16="http://schemas.microsoft.com/office/drawing/2014/main" id="{540EE249-E1A8-41D6-827F-3CBE8ABDDCCF}"/>
                </a:ext>
              </a:extLst>
            </p:cNvPr>
            <p:cNvCxnSpPr>
              <a:cxnSpLocks/>
            </p:cNvCxnSpPr>
            <p:nvPr/>
          </p:nvCxnSpPr>
          <p:spPr bwMode="auto">
            <a:xfrm>
              <a:off x="5546734"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8AD82F2-7423-4437-8E23-0A0F2318E5FD}"/>
                </a:ext>
              </a:extLst>
            </p:cNvPr>
            <p:cNvCxnSpPr>
              <a:cxnSpLocks/>
            </p:cNvCxnSpPr>
            <p:nvPr/>
          </p:nvCxnSpPr>
          <p:spPr bwMode="auto">
            <a:xfrm>
              <a:off x="4710658" y="3585634"/>
              <a:ext cx="0" cy="1398058"/>
            </a:xfrm>
            <a:prstGeom prst="line">
              <a:avLst/>
            </a:prstGeom>
            <a:noFill/>
            <a:ln w="28575" cap="flat" cmpd="sng" algn="ctr">
              <a:solidFill>
                <a:schemeClr val="accent4"/>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87E6117-7C22-4C9F-87E7-F6593CF6A2FC}"/>
                </a:ext>
              </a:extLst>
            </p:cNvPr>
            <p:cNvCxnSpPr>
              <a:cxnSpLocks/>
            </p:cNvCxnSpPr>
            <p:nvPr/>
          </p:nvCxnSpPr>
          <p:spPr bwMode="auto">
            <a:xfrm>
              <a:off x="4699017" y="3585634"/>
              <a:ext cx="0" cy="1398058"/>
            </a:xfrm>
            <a:prstGeom prst="line">
              <a:avLst/>
            </a:prstGeom>
            <a:noFill/>
            <a:ln w="28575" cap="flat" cmpd="sng" algn="ctr">
              <a:solidFill>
                <a:schemeClr val="accent5"/>
              </a:solidFill>
              <a:prstDash val="solid"/>
              <a:round/>
              <a:headEnd type="none" w="med" len="med"/>
              <a:tailEnd type="none" w="med" len="med"/>
            </a:ln>
            <a:effectLst/>
          </p:spPr>
        </p:cxnSp>
        <p:grpSp>
          <p:nvGrpSpPr>
            <p:cNvPr id="25" name="Group 24">
              <a:extLst>
                <a:ext uri="{FF2B5EF4-FFF2-40B4-BE49-F238E27FC236}">
                  <a16:creationId xmlns:a16="http://schemas.microsoft.com/office/drawing/2014/main" id="{6BBE2F9E-81B1-40C6-9608-B0E3BC2C5A04}"/>
                </a:ext>
              </a:extLst>
            </p:cNvPr>
            <p:cNvGrpSpPr/>
            <p:nvPr/>
          </p:nvGrpSpPr>
          <p:grpSpPr>
            <a:xfrm>
              <a:off x="466568" y="1494006"/>
              <a:ext cx="691291" cy="4202255"/>
              <a:chOff x="6231897" y="2284566"/>
              <a:chExt cx="691291" cy="3383560"/>
            </a:xfrm>
          </p:grpSpPr>
          <p:sp>
            <p:nvSpPr>
              <p:cNvPr id="534" name="Line 17">
                <a:extLst>
                  <a:ext uri="{FF2B5EF4-FFF2-40B4-BE49-F238E27FC236}">
                    <a16:creationId xmlns:a16="http://schemas.microsoft.com/office/drawing/2014/main" id="{7ABA1D0E-8576-46C2-BCFC-DCAFFED07F82}"/>
                  </a:ext>
                </a:extLst>
              </p:cNvPr>
              <p:cNvSpPr>
                <a:spLocks noChangeShapeType="1"/>
              </p:cNvSpPr>
              <p:nvPr/>
            </p:nvSpPr>
            <p:spPr bwMode="auto">
              <a:xfrm>
                <a:off x="6923188" y="2428875"/>
                <a:ext cx="0" cy="30696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5" name="Line 18">
                <a:extLst>
                  <a:ext uri="{FF2B5EF4-FFF2-40B4-BE49-F238E27FC236}">
                    <a16:creationId xmlns:a16="http://schemas.microsoft.com/office/drawing/2014/main" id="{78E6D493-CD87-44D6-B12E-4ABA1FFCC960}"/>
                  </a:ext>
                </a:extLst>
              </p:cNvPr>
              <p:cNvSpPr>
                <a:spLocks noChangeShapeType="1"/>
              </p:cNvSpPr>
              <p:nvPr/>
            </p:nvSpPr>
            <p:spPr bwMode="auto">
              <a:xfrm>
                <a:off x="6829427"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6" name="Line 20">
                <a:extLst>
                  <a:ext uri="{FF2B5EF4-FFF2-40B4-BE49-F238E27FC236}">
                    <a16:creationId xmlns:a16="http://schemas.microsoft.com/office/drawing/2014/main" id="{B64AAD97-2266-4665-B484-4D6E1059F753}"/>
                  </a:ext>
                </a:extLst>
              </p:cNvPr>
              <p:cNvSpPr>
                <a:spLocks noChangeShapeType="1"/>
              </p:cNvSpPr>
              <p:nvPr/>
            </p:nvSpPr>
            <p:spPr bwMode="auto">
              <a:xfrm>
                <a:off x="6829426" y="472793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7" name="Line 22">
                <a:extLst>
                  <a:ext uri="{FF2B5EF4-FFF2-40B4-BE49-F238E27FC236}">
                    <a16:creationId xmlns:a16="http://schemas.microsoft.com/office/drawing/2014/main" id="{5B62F07C-8AD8-477C-9736-7826D5164246}"/>
                  </a:ext>
                </a:extLst>
              </p:cNvPr>
              <p:cNvSpPr>
                <a:spLocks noChangeShapeType="1"/>
              </p:cNvSpPr>
              <p:nvPr/>
            </p:nvSpPr>
            <p:spPr bwMode="auto">
              <a:xfrm>
                <a:off x="6829426" y="4347075"/>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8" name="Line 24">
                <a:extLst>
                  <a:ext uri="{FF2B5EF4-FFF2-40B4-BE49-F238E27FC236}">
                    <a16:creationId xmlns:a16="http://schemas.microsoft.com/office/drawing/2014/main" id="{0DA30E8A-BE7F-4F68-93A2-B6D85FF48ED3}"/>
                  </a:ext>
                </a:extLst>
              </p:cNvPr>
              <p:cNvSpPr>
                <a:spLocks noChangeShapeType="1"/>
              </p:cNvSpPr>
              <p:nvPr/>
            </p:nvSpPr>
            <p:spPr bwMode="auto">
              <a:xfrm>
                <a:off x="6829426" y="358961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9" name="Line 26">
                <a:extLst>
                  <a:ext uri="{FF2B5EF4-FFF2-40B4-BE49-F238E27FC236}">
                    <a16:creationId xmlns:a16="http://schemas.microsoft.com/office/drawing/2014/main" id="{5803949B-B22D-4FAF-AD04-3C3ED2933BF9}"/>
                  </a:ext>
                </a:extLst>
              </p:cNvPr>
              <p:cNvSpPr>
                <a:spLocks noChangeShapeType="1"/>
              </p:cNvSpPr>
              <p:nvPr/>
            </p:nvSpPr>
            <p:spPr bwMode="auto">
              <a:xfrm>
                <a:off x="6829426" y="321620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40" name="Line 28">
                <a:extLst>
                  <a:ext uri="{FF2B5EF4-FFF2-40B4-BE49-F238E27FC236}">
                    <a16:creationId xmlns:a16="http://schemas.microsoft.com/office/drawing/2014/main" id="{79A9FC98-E688-4EC6-AA17-3D0EA0BD0B85}"/>
                  </a:ext>
                </a:extLst>
              </p:cNvPr>
              <p:cNvSpPr>
                <a:spLocks noChangeShapeType="1"/>
              </p:cNvSpPr>
              <p:nvPr/>
            </p:nvSpPr>
            <p:spPr bwMode="auto">
              <a:xfrm>
                <a:off x="6829427"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41" name="Rectangle 35">
                <a:extLst>
                  <a:ext uri="{FF2B5EF4-FFF2-40B4-BE49-F238E27FC236}">
                    <a16:creationId xmlns:a16="http://schemas.microsoft.com/office/drawing/2014/main" id="{3BFAECF5-2545-4AB5-957F-9C0029D17783}"/>
                  </a:ext>
                </a:extLst>
              </p:cNvPr>
              <p:cNvSpPr>
                <a:spLocks noChangeArrowheads="1"/>
              </p:cNvSpPr>
              <p:nvPr/>
            </p:nvSpPr>
            <p:spPr bwMode="auto">
              <a:xfrm>
                <a:off x="6423906" y="5402020"/>
                <a:ext cx="375103"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dirty="0">
                    <a:solidFill>
                      <a:schemeClr val="bg1"/>
                    </a:solidFill>
                    <a:latin typeface="Calibri" panose="020F0502020204030204" pitchFamily="34" charset="0"/>
                  </a:rPr>
                  <a:t>-100</a:t>
                </a:r>
                <a:endParaRPr lang="en-US" altLang="en-US" sz="1600" b="0" dirty="0">
                  <a:solidFill>
                    <a:schemeClr val="bg1"/>
                  </a:solidFill>
                  <a:latin typeface="Calibri" panose="020F0502020204030204" pitchFamily="34" charset="0"/>
                </a:endParaRPr>
              </a:p>
            </p:txBody>
          </p:sp>
          <p:sp>
            <p:nvSpPr>
              <p:cNvPr id="542" name="Rectangle 37">
                <a:extLst>
                  <a:ext uri="{FF2B5EF4-FFF2-40B4-BE49-F238E27FC236}">
                    <a16:creationId xmlns:a16="http://schemas.microsoft.com/office/drawing/2014/main" id="{4B9A82FA-0954-46EF-97B6-497E2F6A5245}"/>
                  </a:ext>
                </a:extLst>
              </p:cNvPr>
              <p:cNvSpPr>
                <a:spLocks noChangeArrowheads="1"/>
              </p:cNvSpPr>
              <p:nvPr/>
            </p:nvSpPr>
            <p:spPr bwMode="auto">
              <a:xfrm>
                <a:off x="6521750" y="4639604"/>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-50</a:t>
                </a:r>
              </a:p>
            </p:txBody>
          </p:sp>
          <p:sp>
            <p:nvSpPr>
              <p:cNvPr id="543" name="Rectangle 39">
                <a:extLst>
                  <a:ext uri="{FF2B5EF4-FFF2-40B4-BE49-F238E27FC236}">
                    <a16:creationId xmlns:a16="http://schemas.microsoft.com/office/drawing/2014/main" id="{941F6D3D-0C8F-466A-8496-4DC1333D0C5C}"/>
                  </a:ext>
                </a:extLst>
              </p:cNvPr>
              <p:cNvSpPr>
                <a:spLocks noChangeArrowheads="1"/>
              </p:cNvSpPr>
              <p:nvPr/>
            </p:nvSpPr>
            <p:spPr bwMode="auto">
              <a:xfrm>
                <a:off x="6521750" y="4253165"/>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-25</a:t>
                </a:r>
              </a:p>
            </p:txBody>
          </p:sp>
          <p:sp>
            <p:nvSpPr>
              <p:cNvPr id="544" name="Rectangle 41">
                <a:extLst>
                  <a:ext uri="{FF2B5EF4-FFF2-40B4-BE49-F238E27FC236}">
                    <a16:creationId xmlns:a16="http://schemas.microsoft.com/office/drawing/2014/main" id="{6D17D263-DFE7-4075-A89B-44C038754695}"/>
                  </a:ext>
                </a:extLst>
              </p:cNvPr>
              <p:cNvSpPr>
                <a:spLocks noChangeArrowheads="1"/>
              </p:cNvSpPr>
              <p:nvPr/>
            </p:nvSpPr>
            <p:spPr bwMode="auto">
              <a:xfrm>
                <a:off x="6584268" y="3494938"/>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25</a:t>
                </a:r>
              </a:p>
            </p:txBody>
          </p:sp>
          <p:sp>
            <p:nvSpPr>
              <p:cNvPr id="545" name="Rectangle 43">
                <a:extLst>
                  <a:ext uri="{FF2B5EF4-FFF2-40B4-BE49-F238E27FC236}">
                    <a16:creationId xmlns:a16="http://schemas.microsoft.com/office/drawing/2014/main" id="{84410DAF-671F-4178-9B1B-A71BAE897500}"/>
                  </a:ext>
                </a:extLst>
              </p:cNvPr>
              <p:cNvSpPr>
                <a:spLocks noChangeArrowheads="1"/>
              </p:cNvSpPr>
              <p:nvPr/>
            </p:nvSpPr>
            <p:spPr bwMode="auto">
              <a:xfrm>
                <a:off x="6584268" y="3119121"/>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50</a:t>
                </a:r>
              </a:p>
            </p:txBody>
          </p:sp>
          <p:sp>
            <p:nvSpPr>
              <p:cNvPr id="546" name="Rectangle 44">
                <a:extLst>
                  <a:ext uri="{FF2B5EF4-FFF2-40B4-BE49-F238E27FC236}">
                    <a16:creationId xmlns:a16="http://schemas.microsoft.com/office/drawing/2014/main" id="{98D4E188-1447-4AF3-AE21-0882E81ED7ED}"/>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547" name="Rectangle 45">
                <a:extLst>
                  <a:ext uri="{FF2B5EF4-FFF2-40B4-BE49-F238E27FC236}">
                    <a16:creationId xmlns:a16="http://schemas.microsoft.com/office/drawing/2014/main" id="{39C77149-8F1B-41DD-9060-C6A8F5C9FF37}"/>
                  </a:ext>
                </a:extLst>
              </p:cNvPr>
              <p:cNvSpPr>
                <a:spLocks noChangeArrowheads="1"/>
              </p:cNvSpPr>
              <p:nvPr/>
            </p:nvSpPr>
            <p:spPr bwMode="auto">
              <a:xfrm>
                <a:off x="6476898" y="2346083"/>
                <a:ext cx="312586"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100</a:t>
                </a:r>
              </a:p>
            </p:txBody>
          </p:sp>
          <p:sp>
            <p:nvSpPr>
              <p:cNvPr id="548" name="Rectangle 51">
                <a:extLst>
                  <a:ext uri="{FF2B5EF4-FFF2-40B4-BE49-F238E27FC236}">
                    <a16:creationId xmlns:a16="http://schemas.microsoft.com/office/drawing/2014/main" id="{1721E38D-7DA9-4E13-910C-376353787FDC}"/>
                  </a:ext>
                </a:extLst>
              </p:cNvPr>
              <p:cNvSpPr>
                <a:spLocks noChangeArrowheads="1"/>
              </p:cNvSpPr>
              <p:nvPr/>
            </p:nvSpPr>
            <p:spPr bwMode="auto">
              <a:xfrm rot="16200000">
                <a:off x="4650917" y="3865546"/>
                <a:ext cx="338356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600" b="1" dirty="0">
                    <a:solidFill>
                      <a:schemeClr val="bg1"/>
                    </a:solidFill>
                    <a:latin typeface="Calibri" panose="020F0502020204030204" pitchFamily="34" charset="0"/>
                  </a:rPr>
                  <a:t>Best Reduction From BL in Target Lesion (%)</a:t>
                </a:r>
              </a:p>
            </p:txBody>
          </p:sp>
          <p:sp>
            <p:nvSpPr>
              <p:cNvPr id="549" name="Line 26">
                <a:extLst>
                  <a:ext uri="{FF2B5EF4-FFF2-40B4-BE49-F238E27FC236}">
                    <a16:creationId xmlns:a16="http://schemas.microsoft.com/office/drawing/2014/main" id="{C75D695B-843F-4315-981E-D93928DFC031}"/>
                  </a:ext>
                </a:extLst>
              </p:cNvPr>
              <p:cNvSpPr>
                <a:spLocks noChangeShapeType="1"/>
              </p:cNvSpPr>
              <p:nvPr/>
            </p:nvSpPr>
            <p:spPr bwMode="auto">
              <a:xfrm>
                <a:off x="6829426" y="283606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50" name="Rectangle 43">
                <a:extLst>
                  <a:ext uri="{FF2B5EF4-FFF2-40B4-BE49-F238E27FC236}">
                    <a16:creationId xmlns:a16="http://schemas.microsoft.com/office/drawing/2014/main" id="{55774DC1-C0F5-4FED-A57B-63ADFAE7EAE6}"/>
                  </a:ext>
                </a:extLst>
              </p:cNvPr>
              <p:cNvSpPr>
                <a:spLocks noChangeArrowheads="1"/>
              </p:cNvSpPr>
              <p:nvPr/>
            </p:nvSpPr>
            <p:spPr bwMode="auto">
              <a:xfrm>
                <a:off x="6584268" y="2738984"/>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75</a:t>
                </a:r>
              </a:p>
            </p:txBody>
          </p:sp>
          <p:sp>
            <p:nvSpPr>
              <p:cNvPr id="551" name="Rectangle 41">
                <a:extLst>
                  <a:ext uri="{FF2B5EF4-FFF2-40B4-BE49-F238E27FC236}">
                    <a16:creationId xmlns:a16="http://schemas.microsoft.com/office/drawing/2014/main" id="{2BC0D380-99E9-4134-9DBA-EEAF7BEEEC22}"/>
                  </a:ext>
                </a:extLst>
              </p:cNvPr>
              <p:cNvSpPr>
                <a:spLocks noChangeArrowheads="1"/>
              </p:cNvSpPr>
              <p:nvPr/>
            </p:nvSpPr>
            <p:spPr bwMode="auto">
              <a:xfrm>
                <a:off x="6688462" y="3877773"/>
                <a:ext cx="104196"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0</a:t>
                </a:r>
              </a:p>
            </p:txBody>
          </p:sp>
          <p:sp>
            <p:nvSpPr>
              <p:cNvPr id="552" name="Line 20">
                <a:extLst>
                  <a:ext uri="{FF2B5EF4-FFF2-40B4-BE49-F238E27FC236}">
                    <a16:creationId xmlns:a16="http://schemas.microsoft.com/office/drawing/2014/main" id="{9BB73D6A-2350-4A46-A9BF-347C3C6D89E5}"/>
                  </a:ext>
                </a:extLst>
              </p:cNvPr>
              <p:cNvSpPr>
                <a:spLocks noChangeShapeType="1"/>
              </p:cNvSpPr>
              <p:nvPr/>
            </p:nvSpPr>
            <p:spPr bwMode="auto">
              <a:xfrm>
                <a:off x="6829426" y="510531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53" name="Rectangle 37">
                <a:extLst>
                  <a:ext uri="{FF2B5EF4-FFF2-40B4-BE49-F238E27FC236}">
                    <a16:creationId xmlns:a16="http://schemas.microsoft.com/office/drawing/2014/main" id="{0902E06B-6433-4C59-BD94-D1248FE84F83}"/>
                  </a:ext>
                </a:extLst>
              </p:cNvPr>
              <p:cNvSpPr>
                <a:spLocks noChangeArrowheads="1"/>
              </p:cNvSpPr>
              <p:nvPr/>
            </p:nvSpPr>
            <p:spPr bwMode="auto">
              <a:xfrm>
                <a:off x="6521750" y="5009582"/>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-75</a:t>
                </a:r>
              </a:p>
            </p:txBody>
          </p:sp>
        </p:grpSp>
        <p:cxnSp>
          <p:nvCxnSpPr>
            <p:cNvPr id="26" name="Straight Connector 25">
              <a:extLst>
                <a:ext uri="{FF2B5EF4-FFF2-40B4-BE49-F238E27FC236}">
                  <a16:creationId xmlns:a16="http://schemas.microsoft.com/office/drawing/2014/main" id="{27D9F078-E2DC-4C37-88AD-6D23E5B90B16}"/>
                </a:ext>
              </a:extLst>
            </p:cNvPr>
            <p:cNvCxnSpPr>
              <a:cxnSpLocks/>
            </p:cNvCxnSpPr>
            <p:nvPr/>
          </p:nvCxnSpPr>
          <p:spPr bwMode="auto">
            <a:xfrm>
              <a:off x="5267335" y="3585634"/>
              <a:ext cx="0" cy="1802341"/>
            </a:xfrm>
            <a:prstGeom prst="line">
              <a:avLst/>
            </a:prstGeom>
            <a:noFill/>
            <a:ln w="28575" cap="flat" cmpd="sng" algn="ctr">
              <a:solidFill>
                <a:schemeClr val="accent5"/>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1DD9211-571B-4CE4-A3F0-E1E26C8101AC}"/>
                </a:ext>
              </a:extLst>
            </p:cNvPr>
            <p:cNvGrpSpPr/>
            <p:nvPr/>
          </p:nvGrpSpPr>
          <p:grpSpPr>
            <a:xfrm>
              <a:off x="1446150" y="4960171"/>
              <a:ext cx="2609466" cy="584775"/>
              <a:chOff x="1446150" y="4960171"/>
              <a:chExt cx="2609466" cy="584775"/>
            </a:xfrm>
          </p:grpSpPr>
          <p:sp>
            <p:nvSpPr>
              <p:cNvPr id="531" name="TextBox 530">
                <a:extLst>
                  <a:ext uri="{FF2B5EF4-FFF2-40B4-BE49-F238E27FC236}">
                    <a16:creationId xmlns:a16="http://schemas.microsoft.com/office/drawing/2014/main" id="{BF0B73F0-4643-4B36-8C11-11D6D8EB7D42}"/>
                  </a:ext>
                </a:extLst>
              </p:cNvPr>
              <p:cNvSpPr txBox="1"/>
              <p:nvPr/>
            </p:nvSpPr>
            <p:spPr bwMode="auto">
              <a:xfrm>
                <a:off x="1520778" y="4960171"/>
                <a:ext cx="2534838"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with PD-L1 CPS ≥5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Patients with PD-L1 CPS &lt;5</a:t>
                </a:r>
              </a:p>
            </p:txBody>
          </p:sp>
          <p:sp>
            <p:nvSpPr>
              <p:cNvPr id="532" name="Rectangle 531">
                <a:extLst>
                  <a:ext uri="{FF2B5EF4-FFF2-40B4-BE49-F238E27FC236}">
                    <a16:creationId xmlns:a16="http://schemas.microsoft.com/office/drawing/2014/main" id="{06EDBF49-F10F-4001-836D-A3CE3A2BFE2C}"/>
                  </a:ext>
                </a:extLst>
              </p:cNvPr>
              <p:cNvSpPr/>
              <p:nvPr/>
            </p:nvSpPr>
            <p:spPr bwMode="auto">
              <a:xfrm>
                <a:off x="1446150" y="5072569"/>
                <a:ext cx="113012" cy="11487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3" name="Rectangle 532">
                <a:extLst>
                  <a:ext uri="{FF2B5EF4-FFF2-40B4-BE49-F238E27FC236}">
                    <a16:creationId xmlns:a16="http://schemas.microsoft.com/office/drawing/2014/main" id="{5B4DE195-653C-4D53-850D-B1B720B2CE49}"/>
                  </a:ext>
                </a:extLst>
              </p:cNvPr>
              <p:cNvSpPr/>
              <p:nvPr/>
            </p:nvSpPr>
            <p:spPr bwMode="auto">
              <a:xfrm>
                <a:off x="1453728" y="5308525"/>
                <a:ext cx="113012" cy="114874"/>
              </a:xfrm>
              <a:prstGeom prst="rect">
                <a:avLst/>
              </a:prstGeom>
              <a:solidFill>
                <a:schemeClr val="accent5"/>
              </a:solidFill>
              <a:ln w="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8" name="Straight Connector 27">
              <a:extLst>
                <a:ext uri="{FF2B5EF4-FFF2-40B4-BE49-F238E27FC236}">
                  <a16:creationId xmlns:a16="http://schemas.microsoft.com/office/drawing/2014/main" id="{AF9F2A68-77FD-46E0-BEC5-94C560A02738}"/>
                </a:ext>
              </a:extLst>
            </p:cNvPr>
            <p:cNvCxnSpPr/>
            <p:nvPr/>
          </p:nvCxnSpPr>
          <p:spPr bwMode="auto">
            <a:xfrm>
              <a:off x="1252814" y="2252671"/>
              <a:ext cx="0" cy="1329726"/>
            </a:xfrm>
            <a:prstGeom prst="line">
              <a:avLst/>
            </a:prstGeom>
            <a:noFill/>
            <a:ln w="28575" cap="flat" cmpd="sng" algn="ctr">
              <a:solidFill>
                <a:schemeClr val="accent5"/>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958E8ED-20A7-4B54-ADF3-06FC4E107B5F}"/>
                </a:ext>
              </a:extLst>
            </p:cNvPr>
            <p:cNvCxnSpPr>
              <a:cxnSpLocks/>
            </p:cNvCxnSpPr>
            <p:nvPr/>
          </p:nvCxnSpPr>
          <p:spPr bwMode="auto">
            <a:xfrm>
              <a:off x="1257941" y="2394532"/>
              <a:ext cx="0" cy="1187865"/>
            </a:xfrm>
            <a:prstGeom prst="line">
              <a:avLst/>
            </a:prstGeom>
            <a:noFill/>
            <a:ln w="28575"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CAD2887-EA20-4DE6-B24C-87E72DA59BBA}"/>
                </a:ext>
              </a:extLst>
            </p:cNvPr>
            <p:cNvCxnSpPr>
              <a:cxnSpLocks/>
            </p:cNvCxnSpPr>
            <p:nvPr/>
          </p:nvCxnSpPr>
          <p:spPr bwMode="auto">
            <a:xfrm>
              <a:off x="1263069" y="2657742"/>
              <a:ext cx="0" cy="924655"/>
            </a:xfrm>
            <a:prstGeom prst="line">
              <a:avLst/>
            </a:prstGeom>
            <a:noFill/>
            <a:ln w="28575" cap="flat" cmpd="sng" algn="ctr">
              <a:solidFill>
                <a:schemeClr val="accent4"/>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45DDB0E-1A55-484E-A1D7-D4CFF3D255A7}"/>
                </a:ext>
              </a:extLst>
            </p:cNvPr>
            <p:cNvCxnSpPr>
              <a:cxnSpLocks/>
            </p:cNvCxnSpPr>
            <p:nvPr/>
          </p:nvCxnSpPr>
          <p:spPr bwMode="auto">
            <a:xfrm>
              <a:off x="1275033" y="2792766"/>
              <a:ext cx="0" cy="789631"/>
            </a:xfrm>
            <a:prstGeom prst="line">
              <a:avLst/>
            </a:prstGeom>
            <a:noFill/>
            <a:ln w="28575" cap="flat" cmpd="sng" algn="ctr">
              <a:solidFill>
                <a:schemeClr val="accent4"/>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81F0346-F7CE-46ED-B0EA-C86C72A56684}"/>
                </a:ext>
              </a:extLst>
            </p:cNvPr>
            <p:cNvCxnSpPr>
              <a:cxnSpLocks/>
            </p:cNvCxnSpPr>
            <p:nvPr/>
          </p:nvCxnSpPr>
          <p:spPr bwMode="auto">
            <a:xfrm>
              <a:off x="1288708" y="2917534"/>
              <a:ext cx="0" cy="664863"/>
            </a:xfrm>
            <a:prstGeom prst="line">
              <a:avLst/>
            </a:prstGeom>
            <a:noFill/>
            <a:ln w="28575" cap="flat" cmpd="sng" algn="ctr">
              <a:solidFill>
                <a:schemeClr val="accent4"/>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3597C79-5E75-4A2A-AFA1-CF5F259CC0C9}"/>
                </a:ext>
              </a:extLst>
            </p:cNvPr>
            <p:cNvCxnSpPr>
              <a:cxnSpLocks/>
            </p:cNvCxnSpPr>
            <p:nvPr/>
          </p:nvCxnSpPr>
          <p:spPr bwMode="auto">
            <a:xfrm>
              <a:off x="1302381" y="2946590"/>
              <a:ext cx="0" cy="635807"/>
            </a:xfrm>
            <a:prstGeom prst="line">
              <a:avLst/>
            </a:prstGeom>
            <a:noFill/>
            <a:ln w="28575" cap="flat" cmpd="sng" algn="ctr">
              <a:solidFill>
                <a:schemeClr val="accent4"/>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98883EC-C114-4DA5-A827-BF56B1C00770}"/>
                </a:ext>
              </a:extLst>
            </p:cNvPr>
            <p:cNvCxnSpPr>
              <a:cxnSpLocks/>
            </p:cNvCxnSpPr>
            <p:nvPr/>
          </p:nvCxnSpPr>
          <p:spPr bwMode="auto">
            <a:xfrm>
              <a:off x="1313932" y="3089709"/>
              <a:ext cx="0" cy="492688"/>
            </a:xfrm>
            <a:prstGeom prst="line">
              <a:avLst/>
            </a:prstGeom>
            <a:noFill/>
            <a:ln w="28575"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DBE2AB3-21C9-4BD2-9D41-F168BE95EB9D}"/>
                </a:ext>
              </a:extLst>
            </p:cNvPr>
            <p:cNvCxnSpPr>
              <a:cxnSpLocks/>
            </p:cNvCxnSpPr>
            <p:nvPr/>
          </p:nvCxnSpPr>
          <p:spPr bwMode="auto">
            <a:xfrm>
              <a:off x="1319707" y="3126285"/>
              <a:ext cx="0" cy="456112"/>
            </a:xfrm>
            <a:prstGeom prst="line">
              <a:avLst/>
            </a:prstGeom>
            <a:noFill/>
            <a:ln w="28575" cap="flat" cmpd="sng" algn="ctr">
              <a:solidFill>
                <a:schemeClr val="accent5"/>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02C378B-17E8-454C-B15A-D584BA97B0CC}"/>
                </a:ext>
              </a:extLst>
            </p:cNvPr>
            <p:cNvCxnSpPr>
              <a:cxnSpLocks/>
            </p:cNvCxnSpPr>
            <p:nvPr/>
          </p:nvCxnSpPr>
          <p:spPr bwMode="auto">
            <a:xfrm>
              <a:off x="5245111" y="3585634"/>
              <a:ext cx="0" cy="1780116"/>
            </a:xfrm>
            <a:prstGeom prst="line">
              <a:avLst/>
            </a:prstGeom>
            <a:noFill/>
            <a:ln w="28575" cap="flat" cmpd="sng" algn="ctr">
              <a:solidFill>
                <a:schemeClr val="accent4"/>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F121EAB-8F09-4F35-BB82-93C6A09246E1}"/>
                </a:ext>
              </a:extLst>
            </p:cNvPr>
            <p:cNvCxnSpPr>
              <a:cxnSpLocks/>
            </p:cNvCxnSpPr>
            <p:nvPr/>
          </p:nvCxnSpPr>
          <p:spPr bwMode="auto">
            <a:xfrm>
              <a:off x="1335108" y="3155161"/>
              <a:ext cx="0" cy="427236"/>
            </a:xfrm>
            <a:prstGeom prst="line">
              <a:avLst/>
            </a:prstGeom>
            <a:noFill/>
            <a:ln w="28575" cap="flat" cmpd="sng" algn="ctr">
              <a:solidFill>
                <a:schemeClr val="accent4"/>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B2752A2-B200-4241-A67E-F434A7D2EA6B}"/>
                </a:ext>
              </a:extLst>
            </p:cNvPr>
            <p:cNvCxnSpPr>
              <a:cxnSpLocks/>
            </p:cNvCxnSpPr>
            <p:nvPr/>
          </p:nvCxnSpPr>
          <p:spPr bwMode="auto">
            <a:xfrm>
              <a:off x="1348584" y="3264889"/>
              <a:ext cx="0" cy="317508"/>
            </a:xfrm>
            <a:prstGeom prst="line">
              <a:avLst/>
            </a:prstGeom>
            <a:noFill/>
            <a:ln w="28575" cap="flat" cmpd="sng" algn="ctr">
              <a:solidFill>
                <a:schemeClr val="accent4"/>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380E5B5-E6C0-4FF8-9E17-13589EAD4BD2}"/>
                </a:ext>
              </a:extLst>
            </p:cNvPr>
            <p:cNvCxnSpPr>
              <a:cxnSpLocks/>
            </p:cNvCxnSpPr>
            <p:nvPr/>
          </p:nvCxnSpPr>
          <p:spPr bwMode="auto">
            <a:xfrm>
              <a:off x="1358209" y="3289915"/>
              <a:ext cx="0" cy="292482"/>
            </a:xfrm>
            <a:prstGeom prst="line">
              <a:avLst/>
            </a:prstGeom>
            <a:noFill/>
            <a:ln w="28575" cap="flat" cmpd="sng" algn="ctr">
              <a:solidFill>
                <a:schemeClr val="accent5"/>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95D4EEF-7071-4D9B-870D-ED86C30D9CC1}"/>
                </a:ext>
              </a:extLst>
            </p:cNvPr>
            <p:cNvCxnSpPr>
              <a:cxnSpLocks/>
            </p:cNvCxnSpPr>
            <p:nvPr/>
          </p:nvCxnSpPr>
          <p:spPr bwMode="auto">
            <a:xfrm>
              <a:off x="1383235" y="3368842"/>
              <a:ext cx="0" cy="213555"/>
            </a:xfrm>
            <a:prstGeom prst="line">
              <a:avLst/>
            </a:prstGeom>
            <a:noFill/>
            <a:ln w="28575" cap="flat" cmpd="sng" algn="ctr">
              <a:solidFill>
                <a:schemeClr val="accent4"/>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4893353-3313-4937-94B8-30D7A5F87255}"/>
                </a:ext>
              </a:extLst>
            </p:cNvPr>
            <p:cNvCxnSpPr>
              <a:cxnSpLocks/>
            </p:cNvCxnSpPr>
            <p:nvPr/>
          </p:nvCxnSpPr>
          <p:spPr bwMode="auto">
            <a:xfrm>
              <a:off x="1396710" y="3391943"/>
              <a:ext cx="0" cy="190454"/>
            </a:xfrm>
            <a:prstGeom prst="line">
              <a:avLst/>
            </a:prstGeom>
            <a:noFill/>
            <a:ln w="28575" cap="flat" cmpd="sng" algn="ctr">
              <a:solidFill>
                <a:schemeClr val="accent4"/>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83CA66E-02EE-4913-9879-54AFBEAC779D}"/>
                </a:ext>
              </a:extLst>
            </p:cNvPr>
            <p:cNvCxnSpPr>
              <a:cxnSpLocks/>
            </p:cNvCxnSpPr>
            <p:nvPr/>
          </p:nvCxnSpPr>
          <p:spPr bwMode="auto">
            <a:xfrm>
              <a:off x="1412111" y="3401568"/>
              <a:ext cx="0" cy="180829"/>
            </a:xfrm>
            <a:prstGeom prst="line">
              <a:avLst/>
            </a:prstGeom>
            <a:noFill/>
            <a:ln w="28575" cap="flat" cmpd="sng" algn="ctr">
              <a:solidFill>
                <a:schemeClr val="accent5"/>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79BB772-407C-49AA-B6CA-D3D621530D61}"/>
                </a:ext>
              </a:extLst>
            </p:cNvPr>
            <p:cNvCxnSpPr>
              <a:cxnSpLocks/>
            </p:cNvCxnSpPr>
            <p:nvPr/>
          </p:nvCxnSpPr>
          <p:spPr bwMode="auto">
            <a:xfrm>
              <a:off x="1419812" y="3436219"/>
              <a:ext cx="0" cy="146178"/>
            </a:xfrm>
            <a:prstGeom prst="line">
              <a:avLst/>
            </a:prstGeom>
            <a:noFill/>
            <a:ln w="28575" cap="flat" cmpd="sng" algn="ctr">
              <a:solidFill>
                <a:schemeClr val="accent4"/>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158C358-CF0E-4AD8-9E84-B2AF81803D2D}"/>
                </a:ext>
              </a:extLst>
            </p:cNvPr>
            <p:cNvCxnSpPr>
              <a:cxnSpLocks/>
            </p:cNvCxnSpPr>
            <p:nvPr/>
          </p:nvCxnSpPr>
          <p:spPr bwMode="auto">
            <a:xfrm>
              <a:off x="4476768" y="3585634"/>
              <a:ext cx="0" cy="1317624"/>
            </a:xfrm>
            <a:prstGeom prst="line">
              <a:avLst/>
            </a:prstGeom>
            <a:noFill/>
            <a:ln w="28575" cap="flat" cmpd="sng" algn="ctr">
              <a:solidFill>
                <a:schemeClr val="accent5"/>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A7A9908-ED86-4942-B463-C7A7F6C7CE01}"/>
                </a:ext>
              </a:extLst>
            </p:cNvPr>
            <p:cNvCxnSpPr>
              <a:cxnSpLocks/>
            </p:cNvCxnSpPr>
            <p:nvPr/>
          </p:nvCxnSpPr>
          <p:spPr bwMode="auto">
            <a:xfrm>
              <a:off x="1431362" y="3461245"/>
              <a:ext cx="0" cy="121152"/>
            </a:xfrm>
            <a:prstGeom prst="line">
              <a:avLst/>
            </a:prstGeom>
            <a:noFill/>
            <a:ln w="28575" cap="flat" cmpd="sng" algn="ctr">
              <a:solidFill>
                <a:schemeClr val="accent4"/>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B6B1D2B-679E-499E-BA4F-9829DF0BFE7C}"/>
                </a:ext>
              </a:extLst>
            </p:cNvPr>
            <p:cNvCxnSpPr>
              <a:cxnSpLocks/>
            </p:cNvCxnSpPr>
            <p:nvPr/>
          </p:nvCxnSpPr>
          <p:spPr bwMode="auto">
            <a:xfrm>
              <a:off x="1446763" y="3478570"/>
              <a:ext cx="0" cy="103827"/>
            </a:xfrm>
            <a:prstGeom prst="line">
              <a:avLst/>
            </a:prstGeom>
            <a:noFill/>
            <a:ln w="28575" cap="flat" cmpd="sng" algn="ctr">
              <a:solidFill>
                <a:schemeClr val="accent5"/>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4486C3C-D73E-4617-AF3B-A2A310CDA7D9}"/>
                </a:ext>
              </a:extLst>
            </p:cNvPr>
            <p:cNvCxnSpPr>
              <a:cxnSpLocks/>
            </p:cNvCxnSpPr>
            <p:nvPr/>
          </p:nvCxnSpPr>
          <p:spPr bwMode="auto">
            <a:xfrm>
              <a:off x="1462639" y="3498850"/>
              <a:ext cx="0" cy="83547"/>
            </a:xfrm>
            <a:prstGeom prst="line">
              <a:avLst/>
            </a:prstGeom>
            <a:noFill/>
            <a:ln w="28575" cap="flat" cmpd="sng" algn="ctr">
              <a:solidFill>
                <a:schemeClr val="accent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23A862F-B161-4886-815E-C2E8E69DE42B}"/>
                </a:ext>
              </a:extLst>
            </p:cNvPr>
            <p:cNvCxnSpPr>
              <a:cxnSpLocks/>
            </p:cNvCxnSpPr>
            <p:nvPr/>
          </p:nvCxnSpPr>
          <p:spPr bwMode="auto">
            <a:xfrm>
              <a:off x="1494390" y="3534833"/>
              <a:ext cx="0" cy="47564"/>
            </a:xfrm>
            <a:prstGeom prst="line">
              <a:avLst/>
            </a:prstGeom>
            <a:noFill/>
            <a:ln w="28575" cap="flat" cmpd="sng" algn="ctr">
              <a:solidFill>
                <a:schemeClr val="accent5"/>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2FA20C7-21E1-450C-BFD4-0DCC9894B928}"/>
                </a:ext>
              </a:extLst>
            </p:cNvPr>
            <p:cNvCxnSpPr>
              <a:cxnSpLocks/>
            </p:cNvCxnSpPr>
            <p:nvPr/>
          </p:nvCxnSpPr>
          <p:spPr bwMode="auto">
            <a:xfrm>
              <a:off x="1468989" y="3520017"/>
              <a:ext cx="0" cy="62380"/>
            </a:xfrm>
            <a:prstGeom prst="line">
              <a:avLst/>
            </a:prstGeom>
            <a:noFill/>
            <a:ln w="28575" cap="flat" cmpd="sng" algn="ctr">
              <a:solidFill>
                <a:schemeClr val="accent5"/>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EB334D2-9B60-45BA-963C-BBFF6E31FAE0}"/>
                </a:ext>
              </a:extLst>
            </p:cNvPr>
            <p:cNvCxnSpPr>
              <a:cxnSpLocks/>
            </p:cNvCxnSpPr>
            <p:nvPr/>
          </p:nvCxnSpPr>
          <p:spPr bwMode="auto">
            <a:xfrm>
              <a:off x="1484866" y="3534833"/>
              <a:ext cx="0" cy="47564"/>
            </a:xfrm>
            <a:prstGeom prst="line">
              <a:avLst/>
            </a:prstGeom>
            <a:noFill/>
            <a:ln w="28575" cap="flat" cmpd="sng" algn="ctr">
              <a:solidFill>
                <a:schemeClr val="accent4"/>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8D9FA2A-48EB-494A-888E-0900320BBA82}"/>
                </a:ext>
              </a:extLst>
            </p:cNvPr>
            <p:cNvCxnSpPr>
              <a:cxnSpLocks/>
            </p:cNvCxnSpPr>
            <p:nvPr/>
          </p:nvCxnSpPr>
          <p:spPr bwMode="auto">
            <a:xfrm>
              <a:off x="5223945" y="3585634"/>
              <a:ext cx="0" cy="1758949"/>
            </a:xfrm>
            <a:prstGeom prst="line">
              <a:avLst/>
            </a:prstGeom>
            <a:noFill/>
            <a:ln w="28575" cap="flat" cmpd="sng" algn="ctr">
              <a:solidFill>
                <a:schemeClr val="accent5"/>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A0DF3FC-836E-4E1B-87B3-5907287B5BE2}"/>
                </a:ext>
              </a:extLst>
            </p:cNvPr>
            <p:cNvCxnSpPr>
              <a:cxnSpLocks/>
            </p:cNvCxnSpPr>
            <p:nvPr/>
          </p:nvCxnSpPr>
          <p:spPr bwMode="auto">
            <a:xfrm>
              <a:off x="1514499" y="3534833"/>
              <a:ext cx="0" cy="47564"/>
            </a:xfrm>
            <a:prstGeom prst="line">
              <a:avLst/>
            </a:prstGeom>
            <a:noFill/>
            <a:ln w="28575" cap="flat" cmpd="sng" algn="ctr">
              <a:solidFill>
                <a:schemeClr val="accent4"/>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65EE05A-E460-4314-B388-F1C46B25A050}"/>
                </a:ext>
              </a:extLst>
            </p:cNvPr>
            <p:cNvCxnSpPr>
              <a:cxnSpLocks/>
            </p:cNvCxnSpPr>
            <p:nvPr/>
          </p:nvCxnSpPr>
          <p:spPr bwMode="auto">
            <a:xfrm>
              <a:off x="1590699" y="3588808"/>
              <a:ext cx="0" cy="60325"/>
            </a:xfrm>
            <a:prstGeom prst="line">
              <a:avLst/>
            </a:prstGeom>
            <a:noFill/>
            <a:ln w="28575" cap="flat" cmpd="sng" algn="ctr">
              <a:solidFill>
                <a:schemeClr val="accent5"/>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78FD7C2-BF1C-44FC-92F7-A0ABC7A4FBB5}"/>
                </a:ext>
              </a:extLst>
            </p:cNvPr>
            <p:cNvCxnSpPr>
              <a:cxnSpLocks/>
            </p:cNvCxnSpPr>
            <p:nvPr/>
          </p:nvCxnSpPr>
          <p:spPr bwMode="auto">
            <a:xfrm>
              <a:off x="1583290" y="3588808"/>
              <a:ext cx="0" cy="60325"/>
            </a:xfrm>
            <a:prstGeom prst="line">
              <a:avLst/>
            </a:prstGeom>
            <a:noFill/>
            <a:ln w="28575" cap="flat" cmpd="sng" algn="ctr">
              <a:solidFill>
                <a:schemeClr val="accent4"/>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87AA500-A706-4DFF-B5F3-5D4F027F9A72}"/>
                </a:ext>
              </a:extLst>
            </p:cNvPr>
            <p:cNvCxnSpPr>
              <a:cxnSpLocks/>
            </p:cNvCxnSpPr>
            <p:nvPr/>
          </p:nvCxnSpPr>
          <p:spPr bwMode="auto">
            <a:xfrm>
              <a:off x="4235469" y="3585634"/>
              <a:ext cx="0" cy="1229783"/>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71DF90-B4D7-47B3-82DA-411C7973E771}"/>
                </a:ext>
              </a:extLst>
            </p:cNvPr>
            <p:cNvCxnSpPr>
              <a:cxnSpLocks/>
            </p:cNvCxnSpPr>
            <p:nvPr/>
          </p:nvCxnSpPr>
          <p:spPr bwMode="auto">
            <a:xfrm>
              <a:off x="1615041" y="3588808"/>
              <a:ext cx="0" cy="70909"/>
            </a:xfrm>
            <a:prstGeom prst="line">
              <a:avLst/>
            </a:prstGeom>
            <a:noFill/>
            <a:ln w="28575" cap="flat" cmpd="sng" algn="ctr">
              <a:solidFill>
                <a:schemeClr val="accent4"/>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CD80378-BA74-44C5-9A3C-D42C6B49AA49}"/>
                </a:ext>
              </a:extLst>
            </p:cNvPr>
            <p:cNvCxnSpPr>
              <a:cxnSpLocks/>
            </p:cNvCxnSpPr>
            <p:nvPr/>
          </p:nvCxnSpPr>
          <p:spPr bwMode="auto">
            <a:xfrm>
              <a:off x="1623507" y="3588808"/>
              <a:ext cx="0" cy="70909"/>
            </a:xfrm>
            <a:prstGeom prst="line">
              <a:avLst/>
            </a:prstGeom>
            <a:noFill/>
            <a:ln w="28575" cap="flat" cmpd="sng" algn="ctr">
              <a:solidFill>
                <a:schemeClr val="accent4"/>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4D029C8-C769-4F45-AB6D-A680B144F75F}"/>
                </a:ext>
              </a:extLst>
            </p:cNvPr>
            <p:cNvCxnSpPr>
              <a:cxnSpLocks/>
            </p:cNvCxnSpPr>
            <p:nvPr/>
          </p:nvCxnSpPr>
          <p:spPr bwMode="auto">
            <a:xfrm>
              <a:off x="1641499" y="3588808"/>
              <a:ext cx="0" cy="77259"/>
            </a:xfrm>
            <a:prstGeom prst="line">
              <a:avLst/>
            </a:prstGeom>
            <a:noFill/>
            <a:ln w="28575" cap="flat" cmpd="sng" algn="ctr">
              <a:solidFill>
                <a:schemeClr val="accent5"/>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EA16A2D-7FC6-4231-A827-1B5B21EAA0D9}"/>
                </a:ext>
              </a:extLst>
            </p:cNvPr>
            <p:cNvCxnSpPr>
              <a:cxnSpLocks/>
            </p:cNvCxnSpPr>
            <p:nvPr/>
          </p:nvCxnSpPr>
          <p:spPr bwMode="auto">
            <a:xfrm>
              <a:off x="1667957" y="3588808"/>
              <a:ext cx="0" cy="92075"/>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94252D4-4C3A-427A-8C89-CB9211FFFEA3}"/>
                </a:ext>
              </a:extLst>
            </p:cNvPr>
            <p:cNvCxnSpPr>
              <a:cxnSpLocks/>
            </p:cNvCxnSpPr>
            <p:nvPr/>
          </p:nvCxnSpPr>
          <p:spPr bwMode="auto">
            <a:xfrm>
              <a:off x="1692298" y="3588808"/>
              <a:ext cx="0" cy="111125"/>
            </a:xfrm>
            <a:prstGeom prst="line">
              <a:avLst/>
            </a:prstGeom>
            <a:noFill/>
            <a:ln w="28575" cap="flat" cmpd="sng" algn="ctr">
              <a:solidFill>
                <a:schemeClr val="accent5"/>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B77355C-1E89-417B-956B-4E198B72B4D5}"/>
                </a:ext>
              </a:extLst>
            </p:cNvPr>
            <p:cNvCxnSpPr>
              <a:cxnSpLocks/>
            </p:cNvCxnSpPr>
            <p:nvPr/>
          </p:nvCxnSpPr>
          <p:spPr bwMode="auto">
            <a:xfrm>
              <a:off x="1700765" y="3588808"/>
              <a:ext cx="0" cy="111125"/>
            </a:xfrm>
            <a:prstGeom prst="line">
              <a:avLst/>
            </a:prstGeom>
            <a:noFill/>
            <a:ln w="28575" cap="flat" cmpd="sng" algn="ctr">
              <a:solidFill>
                <a:schemeClr val="accent5"/>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94CCB04-E400-4BBA-ADE3-1EF172DADA19}"/>
                </a:ext>
              </a:extLst>
            </p:cNvPr>
            <p:cNvCxnSpPr>
              <a:cxnSpLocks/>
            </p:cNvCxnSpPr>
            <p:nvPr/>
          </p:nvCxnSpPr>
          <p:spPr bwMode="auto">
            <a:xfrm>
              <a:off x="4467244" y="3585634"/>
              <a:ext cx="0" cy="1329266"/>
            </a:xfrm>
            <a:prstGeom prst="line">
              <a:avLst/>
            </a:prstGeom>
            <a:noFill/>
            <a:ln w="28575" cap="flat" cmpd="sng" algn="ctr">
              <a:solidFill>
                <a:schemeClr val="accent4"/>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A118847-FDAE-418C-8CBA-F9E9E87836C8}"/>
                </a:ext>
              </a:extLst>
            </p:cNvPr>
            <p:cNvCxnSpPr>
              <a:cxnSpLocks/>
            </p:cNvCxnSpPr>
            <p:nvPr/>
          </p:nvCxnSpPr>
          <p:spPr bwMode="auto">
            <a:xfrm>
              <a:off x="1718757" y="3588808"/>
              <a:ext cx="0" cy="129117"/>
            </a:xfrm>
            <a:prstGeom prst="line">
              <a:avLst/>
            </a:prstGeom>
            <a:noFill/>
            <a:ln w="28575" cap="flat" cmpd="sng" algn="ctr">
              <a:solidFill>
                <a:schemeClr val="accent4"/>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8077FEF-C5A4-4D51-B4A1-3B55C1EA5DEE}"/>
                </a:ext>
              </a:extLst>
            </p:cNvPr>
            <p:cNvCxnSpPr>
              <a:cxnSpLocks/>
            </p:cNvCxnSpPr>
            <p:nvPr/>
          </p:nvCxnSpPr>
          <p:spPr bwMode="auto">
            <a:xfrm>
              <a:off x="1745215" y="3588808"/>
              <a:ext cx="0" cy="154517"/>
            </a:xfrm>
            <a:prstGeom prst="line">
              <a:avLst/>
            </a:prstGeom>
            <a:noFill/>
            <a:ln w="28575" cap="flat" cmpd="sng" algn="ctr">
              <a:solidFill>
                <a:schemeClr val="accent4"/>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475FBD2-2147-4736-A867-8F105B27AAB2}"/>
                </a:ext>
              </a:extLst>
            </p:cNvPr>
            <p:cNvCxnSpPr>
              <a:cxnSpLocks/>
            </p:cNvCxnSpPr>
            <p:nvPr/>
          </p:nvCxnSpPr>
          <p:spPr bwMode="auto">
            <a:xfrm>
              <a:off x="1761091" y="3588808"/>
              <a:ext cx="0" cy="158750"/>
            </a:xfrm>
            <a:prstGeom prst="line">
              <a:avLst/>
            </a:prstGeom>
            <a:noFill/>
            <a:ln w="28575" cap="flat" cmpd="sng" algn="ctr">
              <a:solidFill>
                <a:schemeClr val="accent5"/>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11AC00E-C959-405F-9007-6693942E906D}"/>
                </a:ext>
              </a:extLst>
            </p:cNvPr>
            <p:cNvCxnSpPr>
              <a:cxnSpLocks/>
            </p:cNvCxnSpPr>
            <p:nvPr/>
          </p:nvCxnSpPr>
          <p:spPr bwMode="auto">
            <a:xfrm>
              <a:off x="1803423" y="3588808"/>
              <a:ext cx="0" cy="175684"/>
            </a:xfrm>
            <a:prstGeom prst="line">
              <a:avLst/>
            </a:prstGeom>
            <a:noFill/>
            <a:ln w="28575" cap="flat" cmpd="sng" algn="ctr">
              <a:solidFill>
                <a:schemeClr val="accent5"/>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9200B6-43EB-4F1F-9D81-781393FF5986}"/>
                </a:ext>
              </a:extLst>
            </p:cNvPr>
            <p:cNvCxnSpPr>
              <a:cxnSpLocks/>
            </p:cNvCxnSpPr>
            <p:nvPr/>
          </p:nvCxnSpPr>
          <p:spPr bwMode="auto">
            <a:xfrm>
              <a:off x="1749449" y="3588808"/>
              <a:ext cx="0" cy="154517"/>
            </a:xfrm>
            <a:prstGeom prst="line">
              <a:avLst/>
            </a:prstGeom>
            <a:noFill/>
            <a:ln w="28575" cap="flat" cmpd="sng" algn="ctr">
              <a:solidFill>
                <a:schemeClr val="accent4"/>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A49C561-BDA2-4CDB-9756-35DCB62B2EE0}"/>
                </a:ext>
              </a:extLst>
            </p:cNvPr>
            <p:cNvCxnSpPr>
              <a:cxnSpLocks/>
            </p:cNvCxnSpPr>
            <p:nvPr/>
          </p:nvCxnSpPr>
          <p:spPr bwMode="auto">
            <a:xfrm>
              <a:off x="1787549" y="3588808"/>
              <a:ext cx="0" cy="175684"/>
            </a:xfrm>
            <a:prstGeom prst="line">
              <a:avLst/>
            </a:prstGeom>
            <a:noFill/>
            <a:ln w="28575"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D878D3A-C322-43D7-952F-0CC79196F375}"/>
                </a:ext>
              </a:extLst>
            </p:cNvPr>
            <p:cNvCxnSpPr>
              <a:cxnSpLocks/>
            </p:cNvCxnSpPr>
            <p:nvPr/>
          </p:nvCxnSpPr>
          <p:spPr bwMode="auto">
            <a:xfrm>
              <a:off x="1827766" y="3588808"/>
              <a:ext cx="0" cy="175684"/>
            </a:xfrm>
            <a:prstGeom prst="line">
              <a:avLst/>
            </a:prstGeom>
            <a:noFill/>
            <a:ln w="28575" cap="flat" cmpd="sng" algn="ctr">
              <a:solidFill>
                <a:schemeClr val="accent4"/>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34C9802-99D8-4709-B4B1-07DEAA7A5B70}"/>
                </a:ext>
              </a:extLst>
            </p:cNvPr>
            <p:cNvCxnSpPr>
              <a:cxnSpLocks/>
            </p:cNvCxnSpPr>
            <p:nvPr/>
          </p:nvCxnSpPr>
          <p:spPr bwMode="auto">
            <a:xfrm>
              <a:off x="1844699" y="3588808"/>
              <a:ext cx="0" cy="191559"/>
            </a:xfrm>
            <a:prstGeom prst="line">
              <a:avLst/>
            </a:prstGeom>
            <a:noFill/>
            <a:ln w="28575" cap="flat" cmpd="sng" algn="ctr">
              <a:solidFill>
                <a:schemeClr val="accent4"/>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208D449-04C3-469B-A698-B4CF8A044C0E}"/>
                </a:ext>
              </a:extLst>
            </p:cNvPr>
            <p:cNvCxnSpPr>
              <a:cxnSpLocks/>
            </p:cNvCxnSpPr>
            <p:nvPr/>
          </p:nvCxnSpPr>
          <p:spPr bwMode="auto">
            <a:xfrm>
              <a:off x="1871157" y="3588808"/>
              <a:ext cx="0" cy="209550"/>
            </a:xfrm>
            <a:prstGeom prst="line">
              <a:avLst/>
            </a:prstGeom>
            <a:noFill/>
            <a:ln w="28575" cap="flat" cmpd="sng" algn="ctr">
              <a:solidFill>
                <a:schemeClr val="accent4"/>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1328950-A400-47F0-AC8D-22D9B477D186}"/>
                </a:ext>
              </a:extLst>
            </p:cNvPr>
            <p:cNvCxnSpPr>
              <a:cxnSpLocks/>
            </p:cNvCxnSpPr>
            <p:nvPr/>
          </p:nvCxnSpPr>
          <p:spPr bwMode="auto">
            <a:xfrm>
              <a:off x="1932541" y="3588808"/>
              <a:ext cx="0" cy="227542"/>
            </a:xfrm>
            <a:prstGeom prst="line">
              <a:avLst/>
            </a:prstGeom>
            <a:noFill/>
            <a:ln w="28575" cap="flat" cmpd="sng" algn="ctr">
              <a:solidFill>
                <a:schemeClr val="accent5"/>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B4A77BB-EB49-4257-9B52-9E3E57CFD7CF}"/>
                </a:ext>
              </a:extLst>
            </p:cNvPr>
            <p:cNvCxnSpPr>
              <a:cxnSpLocks/>
            </p:cNvCxnSpPr>
            <p:nvPr/>
          </p:nvCxnSpPr>
          <p:spPr bwMode="auto">
            <a:xfrm>
              <a:off x="1896557" y="3588808"/>
              <a:ext cx="0" cy="219075"/>
            </a:xfrm>
            <a:prstGeom prst="line">
              <a:avLst/>
            </a:prstGeom>
            <a:noFill/>
            <a:ln w="28575"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D67869B-F59C-40A7-BEE3-5011822CCAEA}"/>
                </a:ext>
              </a:extLst>
            </p:cNvPr>
            <p:cNvCxnSpPr>
              <a:cxnSpLocks/>
            </p:cNvCxnSpPr>
            <p:nvPr/>
          </p:nvCxnSpPr>
          <p:spPr bwMode="auto">
            <a:xfrm>
              <a:off x="1918782" y="3588808"/>
              <a:ext cx="0" cy="227542"/>
            </a:xfrm>
            <a:prstGeom prst="line">
              <a:avLst/>
            </a:prstGeom>
            <a:noFill/>
            <a:ln w="28575" cap="flat" cmpd="sng" algn="ctr">
              <a:solidFill>
                <a:schemeClr val="accent4"/>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4E2F9EA-FC54-41A1-8EB5-3DFBE9D0EF29}"/>
                </a:ext>
              </a:extLst>
            </p:cNvPr>
            <p:cNvCxnSpPr>
              <a:cxnSpLocks/>
            </p:cNvCxnSpPr>
            <p:nvPr/>
          </p:nvCxnSpPr>
          <p:spPr bwMode="auto">
            <a:xfrm>
              <a:off x="1955824" y="3588808"/>
              <a:ext cx="0" cy="246592"/>
            </a:xfrm>
            <a:prstGeom prst="line">
              <a:avLst/>
            </a:prstGeom>
            <a:noFill/>
            <a:ln w="28575" cap="flat" cmpd="sng" algn="ctr">
              <a:solidFill>
                <a:schemeClr val="accent4"/>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1F608F6-E5A8-43B4-AE37-38D1190842B8}"/>
                </a:ext>
              </a:extLst>
            </p:cNvPr>
            <p:cNvCxnSpPr>
              <a:cxnSpLocks/>
            </p:cNvCxnSpPr>
            <p:nvPr/>
          </p:nvCxnSpPr>
          <p:spPr bwMode="auto">
            <a:xfrm>
              <a:off x="1964290" y="3588808"/>
              <a:ext cx="0" cy="246592"/>
            </a:xfrm>
            <a:prstGeom prst="line">
              <a:avLst/>
            </a:prstGeom>
            <a:noFill/>
            <a:ln w="28575" cap="flat" cmpd="sng" algn="ctr">
              <a:solidFill>
                <a:schemeClr val="accent5"/>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0511554-F9C1-498D-BB3C-A82F8D1E865C}"/>
                </a:ext>
              </a:extLst>
            </p:cNvPr>
            <p:cNvCxnSpPr>
              <a:cxnSpLocks/>
            </p:cNvCxnSpPr>
            <p:nvPr/>
          </p:nvCxnSpPr>
          <p:spPr bwMode="auto">
            <a:xfrm>
              <a:off x="1971699" y="3587750"/>
              <a:ext cx="0" cy="248709"/>
            </a:xfrm>
            <a:prstGeom prst="line">
              <a:avLst/>
            </a:prstGeom>
            <a:noFill/>
            <a:ln w="28575" cap="flat" cmpd="sng" algn="ctr">
              <a:solidFill>
                <a:schemeClr val="accent4"/>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BE8F9A0-77B1-49B2-A7BE-11AAC5D8310F}"/>
                </a:ext>
              </a:extLst>
            </p:cNvPr>
            <p:cNvCxnSpPr>
              <a:cxnSpLocks/>
            </p:cNvCxnSpPr>
            <p:nvPr/>
          </p:nvCxnSpPr>
          <p:spPr bwMode="auto">
            <a:xfrm>
              <a:off x="1987574" y="3587750"/>
              <a:ext cx="0" cy="248709"/>
            </a:xfrm>
            <a:prstGeom prst="line">
              <a:avLst/>
            </a:prstGeom>
            <a:noFill/>
            <a:ln w="28575" cap="flat" cmpd="sng" algn="ctr">
              <a:solidFill>
                <a:schemeClr val="accent5"/>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AE2CB6C-D2AD-4A98-A888-94AC725116C5}"/>
                </a:ext>
              </a:extLst>
            </p:cNvPr>
            <p:cNvCxnSpPr>
              <a:cxnSpLocks/>
            </p:cNvCxnSpPr>
            <p:nvPr/>
          </p:nvCxnSpPr>
          <p:spPr bwMode="auto">
            <a:xfrm>
              <a:off x="1990749" y="3587750"/>
              <a:ext cx="0" cy="248709"/>
            </a:xfrm>
            <a:prstGeom prst="line">
              <a:avLst/>
            </a:prstGeom>
            <a:noFill/>
            <a:ln w="28575" cap="flat" cmpd="sng" algn="ctr">
              <a:solidFill>
                <a:schemeClr val="accent5"/>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F0FDCA0-0140-4A8C-A5B3-92B73759C851}"/>
                </a:ext>
              </a:extLst>
            </p:cNvPr>
            <p:cNvCxnSpPr>
              <a:cxnSpLocks/>
            </p:cNvCxnSpPr>
            <p:nvPr/>
          </p:nvCxnSpPr>
          <p:spPr bwMode="auto">
            <a:xfrm>
              <a:off x="2010857" y="3587750"/>
              <a:ext cx="0" cy="262467"/>
            </a:xfrm>
            <a:prstGeom prst="line">
              <a:avLst/>
            </a:prstGeom>
            <a:noFill/>
            <a:ln w="28575" cap="flat" cmpd="sng" algn="ctr">
              <a:solidFill>
                <a:schemeClr val="accent4"/>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DE0A07D-179C-4FA4-8606-3D6128D03A2F}"/>
                </a:ext>
              </a:extLst>
            </p:cNvPr>
            <p:cNvCxnSpPr>
              <a:cxnSpLocks/>
            </p:cNvCxnSpPr>
            <p:nvPr/>
          </p:nvCxnSpPr>
          <p:spPr bwMode="auto">
            <a:xfrm>
              <a:off x="2028848" y="3587750"/>
              <a:ext cx="0" cy="282575"/>
            </a:xfrm>
            <a:prstGeom prst="line">
              <a:avLst/>
            </a:prstGeom>
            <a:noFill/>
            <a:ln w="28575" cap="flat" cmpd="sng" algn="ctr">
              <a:solidFill>
                <a:schemeClr val="accent5"/>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9AC5471-5D38-4E3F-8D83-678B5B836DE0}"/>
                </a:ext>
              </a:extLst>
            </p:cNvPr>
            <p:cNvCxnSpPr>
              <a:cxnSpLocks/>
            </p:cNvCxnSpPr>
            <p:nvPr/>
          </p:nvCxnSpPr>
          <p:spPr bwMode="auto">
            <a:xfrm>
              <a:off x="2054248" y="3587750"/>
              <a:ext cx="0" cy="321733"/>
            </a:xfrm>
            <a:prstGeom prst="line">
              <a:avLst/>
            </a:prstGeom>
            <a:noFill/>
            <a:ln w="28575" cap="flat" cmpd="sng" algn="ctr">
              <a:solidFill>
                <a:schemeClr val="accent4"/>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FB0CEA7-E048-475C-B878-C1BD9BDD416C}"/>
                </a:ext>
              </a:extLst>
            </p:cNvPr>
            <p:cNvCxnSpPr>
              <a:cxnSpLocks/>
            </p:cNvCxnSpPr>
            <p:nvPr/>
          </p:nvCxnSpPr>
          <p:spPr bwMode="auto">
            <a:xfrm>
              <a:off x="2080706" y="3587750"/>
              <a:ext cx="0" cy="347133"/>
            </a:xfrm>
            <a:prstGeom prst="line">
              <a:avLst/>
            </a:prstGeom>
            <a:noFill/>
            <a:ln w="28575" cap="flat" cmpd="sng" algn="ctr">
              <a:solidFill>
                <a:schemeClr val="accent4"/>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E5AB562-ED85-4E2F-B140-BBFD1AF868BC}"/>
                </a:ext>
              </a:extLst>
            </p:cNvPr>
            <p:cNvCxnSpPr>
              <a:cxnSpLocks/>
            </p:cNvCxnSpPr>
            <p:nvPr/>
          </p:nvCxnSpPr>
          <p:spPr bwMode="auto">
            <a:xfrm>
              <a:off x="5209129" y="3585634"/>
              <a:ext cx="0" cy="1742016"/>
            </a:xfrm>
            <a:prstGeom prst="line">
              <a:avLst/>
            </a:prstGeom>
            <a:noFill/>
            <a:ln w="28575" cap="flat" cmpd="sng" algn="ctr">
              <a:solidFill>
                <a:schemeClr val="accent4"/>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FE179A3-9129-4D89-B97D-91B7D767AA0B}"/>
                </a:ext>
              </a:extLst>
            </p:cNvPr>
            <p:cNvCxnSpPr>
              <a:cxnSpLocks/>
            </p:cNvCxnSpPr>
            <p:nvPr/>
          </p:nvCxnSpPr>
          <p:spPr bwMode="auto">
            <a:xfrm>
              <a:off x="2237338" y="3587750"/>
              <a:ext cx="0" cy="398992"/>
            </a:xfrm>
            <a:prstGeom prst="line">
              <a:avLst/>
            </a:prstGeom>
            <a:noFill/>
            <a:ln w="28575" cap="flat" cmpd="sng" algn="ctr">
              <a:solidFill>
                <a:schemeClr val="accent5"/>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3020801-626F-4B4A-8C88-BD1E7CD8ABA0}"/>
                </a:ext>
              </a:extLst>
            </p:cNvPr>
            <p:cNvCxnSpPr>
              <a:cxnSpLocks/>
            </p:cNvCxnSpPr>
            <p:nvPr/>
          </p:nvCxnSpPr>
          <p:spPr bwMode="auto">
            <a:xfrm>
              <a:off x="2108223" y="3587750"/>
              <a:ext cx="0" cy="359833"/>
            </a:xfrm>
            <a:prstGeom prst="line">
              <a:avLst/>
            </a:prstGeom>
            <a:noFill/>
            <a:ln w="28575" cap="flat" cmpd="sng" algn="ctr">
              <a:solidFill>
                <a:schemeClr val="accent5"/>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CB7DC71-BA28-49F6-8804-B2A0583786DA}"/>
                </a:ext>
              </a:extLst>
            </p:cNvPr>
            <p:cNvCxnSpPr>
              <a:cxnSpLocks/>
            </p:cNvCxnSpPr>
            <p:nvPr/>
          </p:nvCxnSpPr>
          <p:spPr bwMode="auto">
            <a:xfrm>
              <a:off x="2226756" y="3587750"/>
              <a:ext cx="0" cy="398992"/>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C1F3D9D-D32D-40CF-A047-BCD9CC9B3A4C}"/>
                </a:ext>
              </a:extLst>
            </p:cNvPr>
            <p:cNvCxnSpPr>
              <a:cxnSpLocks/>
            </p:cNvCxnSpPr>
            <p:nvPr/>
          </p:nvCxnSpPr>
          <p:spPr bwMode="auto">
            <a:xfrm>
              <a:off x="4457720" y="3585634"/>
              <a:ext cx="0" cy="1312333"/>
            </a:xfrm>
            <a:prstGeom prst="line">
              <a:avLst/>
            </a:prstGeom>
            <a:noFill/>
            <a:ln w="28575" cap="flat" cmpd="sng" algn="ctr">
              <a:solidFill>
                <a:schemeClr val="accent5"/>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BC9A87-B254-4F75-9BB9-73609B0AFEA6}"/>
                </a:ext>
              </a:extLst>
            </p:cNvPr>
            <p:cNvCxnSpPr>
              <a:cxnSpLocks/>
            </p:cNvCxnSpPr>
            <p:nvPr/>
          </p:nvCxnSpPr>
          <p:spPr bwMode="auto">
            <a:xfrm>
              <a:off x="2128332" y="3587750"/>
              <a:ext cx="0" cy="359833"/>
            </a:xfrm>
            <a:prstGeom prst="line">
              <a:avLst/>
            </a:prstGeom>
            <a:noFill/>
            <a:ln w="28575" cap="flat" cmpd="sng" algn="ctr">
              <a:solidFill>
                <a:schemeClr val="accent5"/>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A64102E-DD5C-4D8D-A1C3-74283E463319}"/>
                </a:ext>
              </a:extLst>
            </p:cNvPr>
            <p:cNvCxnSpPr>
              <a:cxnSpLocks/>
            </p:cNvCxnSpPr>
            <p:nvPr/>
          </p:nvCxnSpPr>
          <p:spPr bwMode="auto">
            <a:xfrm>
              <a:off x="2215114" y="3587750"/>
              <a:ext cx="0" cy="398992"/>
            </a:xfrm>
            <a:prstGeom prst="line">
              <a:avLst/>
            </a:prstGeom>
            <a:noFill/>
            <a:ln w="28575" cap="flat" cmpd="sng" algn="ctr">
              <a:solidFill>
                <a:schemeClr val="accent5"/>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CBF723C-BBB0-4FF3-A104-FB787387CC22}"/>
                </a:ext>
              </a:extLst>
            </p:cNvPr>
            <p:cNvCxnSpPr>
              <a:cxnSpLocks/>
            </p:cNvCxnSpPr>
            <p:nvPr/>
          </p:nvCxnSpPr>
          <p:spPr bwMode="auto">
            <a:xfrm>
              <a:off x="4212186" y="3585634"/>
              <a:ext cx="0" cy="1211791"/>
            </a:xfrm>
            <a:prstGeom prst="line">
              <a:avLst/>
            </a:prstGeom>
            <a:noFill/>
            <a:ln w="28575" cap="flat" cmpd="sng" algn="ctr">
              <a:solidFill>
                <a:schemeClr val="accent4"/>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A465ED9-8350-4128-9390-F5D1044DEB4B}"/>
                </a:ext>
              </a:extLst>
            </p:cNvPr>
            <p:cNvCxnSpPr>
              <a:cxnSpLocks/>
            </p:cNvCxnSpPr>
            <p:nvPr/>
          </p:nvCxnSpPr>
          <p:spPr bwMode="auto">
            <a:xfrm>
              <a:off x="2152674" y="3587750"/>
              <a:ext cx="0" cy="385233"/>
            </a:xfrm>
            <a:prstGeom prst="line">
              <a:avLst/>
            </a:prstGeom>
            <a:noFill/>
            <a:ln w="28575"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34A8ED3-49FF-45A8-83F8-50FB6F463366}"/>
                </a:ext>
              </a:extLst>
            </p:cNvPr>
            <p:cNvCxnSpPr>
              <a:cxnSpLocks/>
            </p:cNvCxnSpPr>
            <p:nvPr/>
          </p:nvCxnSpPr>
          <p:spPr bwMode="auto">
            <a:xfrm>
              <a:off x="2201356" y="3587750"/>
              <a:ext cx="0" cy="398992"/>
            </a:xfrm>
            <a:prstGeom prst="line">
              <a:avLst/>
            </a:prstGeom>
            <a:noFill/>
            <a:ln w="28575" cap="flat" cmpd="sng" algn="ctr">
              <a:solidFill>
                <a:schemeClr val="accent4"/>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848B9DE-E7BD-44EB-9A13-F920A2C58B1D}"/>
                </a:ext>
              </a:extLst>
            </p:cNvPr>
            <p:cNvCxnSpPr>
              <a:cxnSpLocks/>
            </p:cNvCxnSpPr>
            <p:nvPr/>
          </p:nvCxnSpPr>
          <p:spPr bwMode="auto">
            <a:xfrm>
              <a:off x="2178074" y="3587750"/>
              <a:ext cx="0" cy="385233"/>
            </a:xfrm>
            <a:prstGeom prst="line">
              <a:avLst/>
            </a:prstGeom>
            <a:noFill/>
            <a:ln w="28575" cap="flat" cmpd="sng" algn="ctr">
              <a:solidFill>
                <a:schemeClr val="accent5"/>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55BF9E6-2655-4BAA-9A61-3C4A84E1ACEF}"/>
                </a:ext>
              </a:extLst>
            </p:cNvPr>
            <p:cNvCxnSpPr>
              <a:cxnSpLocks/>
            </p:cNvCxnSpPr>
            <p:nvPr/>
          </p:nvCxnSpPr>
          <p:spPr bwMode="auto">
            <a:xfrm>
              <a:off x="2187598" y="3587750"/>
              <a:ext cx="0" cy="385233"/>
            </a:xfrm>
            <a:prstGeom prst="line">
              <a:avLst/>
            </a:prstGeom>
            <a:noFill/>
            <a:ln w="28575" cap="flat" cmpd="sng" algn="ctr">
              <a:solidFill>
                <a:schemeClr val="accent5"/>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9F06507-BD2D-452D-A94C-182F755B4ECB}"/>
                </a:ext>
              </a:extLst>
            </p:cNvPr>
            <p:cNvCxnSpPr>
              <a:cxnSpLocks/>
            </p:cNvCxnSpPr>
            <p:nvPr/>
          </p:nvCxnSpPr>
          <p:spPr bwMode="auto">
            <a:xfrm>
              <a:off x="2260622" y="3587750"/>
              <a:ext cx="0" cy="433917"/>
            </a:xfrm>
            <a:prstGeom prst="line">
              <a:avLst/>
            </a:prstGeom>
            <a:noFill/>
            <a:ln w="28575"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1828990-24A6-402D-B984-A0A1050EB499}"/>
                </a:ext>
              </a:extLst>
            </p:cNvPr>
            <p:cNvCxnSpPr>
              <a:cxnSpLocks/>
            </p:cNvCxnSpPr>
            <p:nvPr/>
          </p:nvCxnSpPr>
          <p:spPr bwMode="auto">
            <a:xfrm>
              <a:off x="2266971" y="3587750"/>
              <a:ext cx="0" cy="433917"/>
            </a:xfrm>
            <a:prstGeom prst="line">
              <a:avLst/>
            </a:prstGeom>
            <a:noFill/>
            <a:ln w="28575" cap="flat" cmpd="sng" algn="ctr">
              <a:solidFill>
                <a:schemeClr val="accent5"/>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3D3BC3A-3EC8-4C1A-8D4D-4B101AD3084C}"/>
                </a:ext>
              </a:extLst>
            </p:cNvPr>
            <p:cNvCxnSpPr>
              <a:cxnSpLocks/>
            </p:cNvCxnSpPr>
            <p:nvPr/>
          </p:nvCxnSpPr>
          <p:spPr bwMode="auto">
            <a:xfrm>
              <a:off x="2270147" y="3587750"/>
              <a:ext cx="0" cy="433917"/>
            </a:xfrm>
            <a:prstGeom prst="line">
              <a:avLst/>
            </a:prstGeom>
            <a:noFill/>
            <a:ln w="28575" cap="flat" cmpd="sng" algn="ctr">
              <a:solidFill>
                <a:schemeClr val="accent4"/>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6B0E982-0832-433E-B6EC-D8548B5F66A4}"/>
                </a:ext>
              </a:extLst>
            </p:cNvPr>
            <p:cNvCxnSpPr>
              <a:cxnSpLocks/>
            </p:cNvCxnSpPr>
            <p:nvPr/>
          </p:nvCxnSpPr>
          <p:spPr bwMode="auto">
            <a:xfrm>
              <a:off x="2279670" y="3587750"/>
              <a:ext cx="0" cy="433917"/>
            </a:xfrm>
            <a:prstGeom prst="line">
              <a:avLst/>
            </a:prstGeom>
            <a:noFill/>
            <a:ln w="28575" cap="flat" cmpd="sng" algn="ctr">
              <a:solidFill>
                <a:schemeClr val="accent5"/>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F287091-5E32-4320-A7F0-A74F0C5B425A}"/>
                </a:ext>
              </a:extLst>
            </p:cNvPr>
            <p:cNvCxnSpPr>
              <a:cxnSpLocks/>
            </p:cNvCxnSpPr>
            <p:nvPr/>
          </p:nvCxnSpPr>
          <p:spPr bwMode="auto">
            <a:xfrm>
              <a:off x="2299778" y="3587750"/>
              <a:ext cx="0" cy="458258"/>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FB5C94E-E72D-49EC-8E3D-E43B2E6D63D1}"/>
                </a:ext>
              </a:extLst>
            </p:cNvPr>
            <p:cNvCxnSpPr>
              <a:cxnSpLocks/>
            </p:cNvCxnSpPr>
            <p:nvPr/>
          </p:nvCxnSpPr>
          <p:spPr bwMode="auto">
            <a:xfrm>
              <a:off x="2304012" y="3587750"/>
              <a:ext cx="0" cy="458258"/>
            </a:xfrm>
            <a:prstGeom prst="line">
              <a:avLst/>
            </a:prstGeom>
            <a:noFill/>
            <a:ln w="28575" cap="flat" cmpd="sng" algn="ctr">
              <a:solidFill>
                <a:schemeClr val="accent5"/>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5E5F4C9-3C0B-4C0E-94D0-54853246E162}"/>
                </a:ext>
              </a:extLst>
            </p:cNvPr>
            <p:cNvCxnSpPr>
              <a:cxnSpLocks/>
            </p:cNvCxnSpPr>
            <p:nvPr/>
          </p:nvCxnSpPr>
          <p:spPr bwMode="auto">
            <a:xfrm>
              <a:off x="4441844" y="3585634"/>
              <a:ext cx="0" cy="1299633"/>
            </a:xfrm>
            <a:prstGeom prst="line">
              <a:avLst/>
            </a:prstGeom>
            <a:noFill/>
            <a:ln w="28575"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136EFAB-1B73-414D-8A6E-01B837330FE2}"/>
                </a:ext>
              </a:extLst>
            </p:cNvPr>
            <p:cNvCxnSpPr>
              <a:cxnSpLocks/>
            </p:cNvCxnSpPr>
            <p:nvPr/>
          </p:nvCxnSpPr>
          <p:spPr bwMode="auto">
            <a:xfrm>
              <a:off x="3813198" y="3585634"/>
              <a:ext cx="0" cy="1061508"/>
            </a:xfrm>
            <a:prstGeom prst="line">
              <a:avLst/>
            </a:prstGeom>
            <a:noFill/>
            <a:ln w="28575"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3DD7AED-1A7D-47D8-A594-0A217DAA948C}"/>
                </a:ext>
              </a:extLst>
            </p:cNvPr>
            <p:cNvCxnSpPr>
              <a:cxnSpLocks/>
            </p:cNvCxnSpPr>
            <p:nvPr/>
          </p:nvCxnSpPr>
          <p:spPr bwMode="auto">
            <a:xfrm>
              <a:off x="2332587" y="3587750"/>
              <a:ext cx="0" cy="469900"/>
            </a:xfrm>
            <a:prstGeom prst="line">
              <a:avLst/>
            </a:prstGeom>
            <a:noFill/>
            <a:ln w="28575"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23D9D48-9A57-42DC-AC0E-48ACC030566B}"/>
                </a:ext>
              </a:extLst>
            </p:cNvPr>
            <p:cNvCxnSpPr>
              <a:cxnSpLocks/>
            </p:cNvCxnSpPr>
            <p:nvPr/>
          </p:nvCxnSpPr>
          <p:spPr bwMode="auto">
            <a:xfrm>
              <a:off x="2359045" y="3587750"/>
              <a:ext cx="0" cy="469900"/>
            </a:xfrm>
            <a:prstGeom prst="line">
              <a:avLst/>
            </a:prstGeom>
            <a:noFill/>
            <a:ln w="28575"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5BA61F2-5193-4E0D-884E-6532E8833D56}"/>
                </a:ext>
              </a:extLst>
            </p:cNvPr>
            <p:cNvCxnSpPr>
              <a:cxnSpLocks/>
            </p:cNvCxnSpPr>
            <p:nvPr/>
          </p:nvCxnSpPr>
          <p:spPr bwMode="auto">
            <a:xfrm>
              <a:off x="2384445" y="3587750"/>
              <a:ext cx="0" cy="469900"/>
            </a:xfrm>
            <a:prstGeom prst="line">
              <a:avLst/>
            </a:prstGeom>
            <a:noFill/>
            <a:ln w="28575" cap="flat" cmpd="sng" algn="ctr">
              <a:solidFill>
                <a:schemeClr val="accent5"/>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85BBD73-F9AE-4001-A97E-F76525859EED}"/>
                </a:ext>
              </a:extLst>
            </p:cNvPr>
            <p:cNvCxnSpPr>
              <a:cxnSpLocks/>
            </p:cNvCxnSpPr>
            <p:nvPr/>
          </p:nvCxnSpPr>
          <p:spPr bwMode="auto">
            <a:xfrm>
              <a:off x="4188903" y="3585634"/>
              <a:ext cx="0" cy="1204383"/>
            </a:xfrm>
            <a:prstGeom prst="line">
              <a:avLst/>
            </a:prstGeom>
            <a:noFill/>
            <a:ln w="28575" cap="flat" cmpd="sng" algn="ctr">
              <a:solidFill>
                <a:schemeClr val="accent5"/>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08911C0-9EDF-4EBB-9F46-71EE46ABCE22}"/>
                </a:ext>
              </a:extLst>
            </p:cNvPr>
            <p:cNvCxnSpPr>
              <a:cxnSpLocks/>
            </p:cNvCxnSpPr>
            <p:nvPr/>
          </p:nvCxnSpPr>
          <p:spPr bwMode="auto">
            <a:xfrm>
              <a:off x="2410903" y="3587750"/>
              <a:ext cx="0" cy="469900"/>
            </a:xfrm>
            <a:prstGeom prst="line">
              <a:avLst/>
            </a:prstGeom>
            <a:noFill/>
            <a:ln w="28575"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2F545EA-F60E-4F53-89D4-B8A38749AA26}"/>
                </a:ext>
              </a:extLst>
            </p:cNvPr>
            <p:cNvCxnSpPr>
              <a:cxnSpLocks/>
            </p:cNvCxnSpPr>
            <p:nvPr/>
          </p:nvCxnSpPr>
          <p:spPr bwMode="auto">
            <a:xfrm>
              <a:off x="2429954" y="3587750"/>
              <a:ext cx="0" cy="495300"/>
            </a:xfrm>
            <a:prstGeom prst="line">
              <a:avLst/>
            </a:prstGeom>
            <a:noFill/>
            <a:ln w="28575"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10F6E8C-9D2C-4074-92B4-74D580EDA053}"/>
                </a:ext>
              </a:extLst>
            </p:cNvPr>
            <p:cNvCxnSpPr>
              <a:cxnSpLocks/>
            </p:cNvCxnSpPr>
            <p:nvPr/>
          </p:nvCxnSpPr>
          <p:spPr bwMode="auto">
            <a:xfrm>
              <a:off x="2451120" y="3587750"/>
              <a:ext cx="0" cy="495300"/>
            </a:xfrm>
            <a:prstGeom prst="line">
              <a:avLst/>
            </a:prstGeom>
            <a:noFill/>
            <a:ln w="28575" cap="flat" cmpd="sng" algn="ctr">
              <a:solidFill>
                <a:schemeClr val="accent5"/>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E92F90C-E391-46FB-842E-7BA42E855936}"/>
                </a:ext>
              </a:extLst>
            </p:cNvPr>
            <p:cNvCxnSpPr>
              <a:cxnSpLocks/>
            </p:cNvCxnSpPr>
            <p:nvPr/>
          </p:nvCxnSpPr>
          <p:spPr bwMode="auto">
            <a:xfrm>
              <a:off x="2478637" y="3587750"/>
              <a:ext cx="0" cy="528108"/>
            </a:xfrm>
            <a:prstGeom prst="line">
              <a:avLst/>
            </a:prstGeom>
            <a:noFill/>
            <a:ln w="28575" cap="flat" cmpd="sng" algn="ctr">
              <a:solidFill>
                <a:schemeClr val="accent5"/>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45E625E-2024-43EF-A7E6-5C8AD01874A0}"/>
                </a:ext>
              </a:extLst>
            </p:cNvPr>
            <p:cNvCxnSpPr>
              <a:cxnSpLocks/>
            </p:cNvCxnSpPr>
            <p:nvPr/>
          </p:nvCxnSpPr>
          <p:spPr bwMode="auto">
            <a:xfrm>
              <a:off x="2470171" y="3587750"/>
              <a:ext cx="0" cy="528108"/>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8A84E1F-2B91-4D34-B07E-241CC3F60475}"/>
                </a:ext>
              </a:extLst>
            </p:cNvPr>
            <p:cNvCxnSpPr>
              <a:cxnSpLocks/>
            </p:cNvCxnSpPr>
            <p:nvPr/>
          </p:nvCxnSpPr>
          <p:spPr bwMode="auto">
            <a:xfrm>
              <a:off x="5200663" y="3585634"/>
              <a:ext cx="0" cy="1726141"/>
            </a:xfrm>
            <a:prstGeom prst="line">
              <a:avLst/>
            </a:prstGeom>
            <a:noFill/>
            <a:ln w="28575" cap="flat" cmpd="sng" algn="ctr">
              <a:solidFill>
                <a:schemeClr val="accent5"/>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914B01A-00C3-4A00-9AB0-0FB5EA3DE807}"/>
                </a:ext>
              </a:extLst>
            </p:cNvPr>
            <p:cNvCxnSpPr>
              <a:cxnSpLocks/>
            </p:cNvCxnSpPr>
            <p:nvPr/>
          </p:nvCxnSpPr>
          <p:spPr bwMode="auto">
            <a:xfrm>
              <a:off x="2502979" y="3587750"/>
              <a:ext cx="0" cy="528108"/>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F715479-4CA5-4322-BBC3-7A144EFE2490}"/>
                </a:ext>
              </a:extLst>
            </p:cNvPr>
            <p:cNvCxnSpPr>
              <a:cxnSpLocks/>
            </p:cNvCxnSpPr>
            <p:nvPr/>
          </p:nvCxnSpPr>
          <p:spPr bwMode="auto">
            <a:xfrm>
              <a:off x="2511446" y="3587750"/>
              <a:ext cx="0" cy="528108"/>
            </a:xfrm>
            <a:prstGeom prst="line">
              <a:avLst/>
            </a:prstGeom>
            <a:noFill/>
            <a:ln w="28575" cap="flat" cmpd="sng" algn="ctr">
              <a:solidFill>
                <a:schemeClr val="accent5"/>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451EB3F-9867-48C8-8BB2-F455A4F82576}"/>
                </a:ext>
              </a:extLst>
            </p:cNvPr>
            <p:cNvCxnSpPr>
              <a:cxnSpLocks/>
            </p:cNvCxnSpPr>
            <p:nvPr/>
          </p:nvCxnSpPr>
          <p:spPr bwMode="auto">
            <a:xfrm>
              <a:off x="2524147" y="3587750"/>
              <a:ext cx="0" cy="566208"/>
            </a:xfrm>
            <a:prstGeom prst="line">
              <a:avLst/>
            </a:prstGeom>
            <a:noFill/>
            <a:ln w="28575" cap="flat" cmpd="sng" algn="ctr">
              <a:solidFill>
                <a:schemeClr val="accent4"/>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919BC54-B676-43DC-8904-EF8F55D540C5}"/>
                </a:ext>
              </a:extLst>
            </p:cNvPr>
            <p:cNvCxnSpPr>
              <a:cxnSpLocks/>
            </p:cNvCxnSpPr>
            <p:nvPr/>
          </p:nvCxnSpPr>
          <p:spPr bwMode="auto">
            <a:xfrm>
              <a:off x="4428085" y="3585634"/>
              <a:ext cx="0" cy="1299633"/>
            </a:xfrm>
            <a:prstGeom prst="line">
              <a:avLst/>
            </a:prstGeom>
            <a:noFill/>
            <a:ln w="28575" cap="flat" cmpd="sng" algn="ctr">
              <a:solidFill>
                <a:schemeClr val="accent5"/>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794C6A3-8BC6-42A3-9D59-066B05FA1A97}"/>
                </a:ext>
              </a:extLst>
            </p:cNvPr>
            <p:cNvCxnSpPr>
              <a:cxnSpLocks/>
            </p:cNvCxnSpPr>
            <p:nvPr/>
          </p:nvCxnSpPr>
          <p:spPr bwMode="auto">
            <a:xfrm>
              <a:off x="2531555" y="3587750"/>
              <a:ext cx="0" cy="585258"/>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1F64917-3985-4C4E-B5C5-5D12AB0AF382}"/>
                </a:ext>
              </a:extLst>
            </p:cNvPr>
            <p:cNvCxnSpPr>
              <a:cxnSpLocks/>
            </p:cNvCxnSpPr>
            <p:nvPr/>
          </p:nvCxnSpPr>
          <p:spPr bwMode="auto">
            <a:xfrm>
              <a:off x="3310488" y="3585634"/>
              <a:ext cx="0" cy="866774"/>
            </a:xfrm>
            <a:prstGeom prst="line">
              <a:avLst/>
            </a:prstGeom>
            <a:noFill/>
            <a:ln w="28575" cap="flat" cmpd="sng" algn="ctr">
              <a:solidFill>
                <a:schemeClr val="accent4"/>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F9406D1-8DCD-405A-B511-BAA75D2AB8CA}"/>
                </a:ext>
              </a:extLst>
            </p:cNvPr>
            <p:cNvCxnSpPr>
              <a:cxnSpLocks/>
            </p:cNvCxnSpPr>
            <p:nvPr/>
          </p:nvCxnSpPr>
          <p:spPr bwMode="auto">
            <a:xfrm>
              <a:off x="2632095" y="3587750"/>
              <a:ext cx="0" cy="620183"/>
            </a:xfrm>
            <a:prstGeom prst="line">
              <a:avLst/>
            </a:prstGeom>
            <a:noFill/>
            <a:ln w="28575" cap="flat" cmpd="sng" algn="ctr">
              <a:solidFill>
                <a:schemeClr val="accent5"/>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C8CB0EC-668D-404A-982D-16AEF6DB1598}"/>
                </a:ext>
              </a:extLst>
            </p:cNvPr>
            <p:cNvCxnSpPr>
              <a:cxnSpLocks/>
            </p:cNvCxnSpPr>
            <p:nvPr/>
          </p:nvCxnSpPr>
          <p:spPr bwMode="auto">
            <a:xfrm>
              <a:off x="3804731" y="3585634"/>
              <a:ext cx="0" cy="1047749"/>
            </a:xfrm>
            <a:prstGeom prst="line">
              <a:avLst/>
            </a:prstGeom>
            <a:noFill/>
            <a:ln w="28575" cap="flat" cmpd="sng" algn="ctr">
              <a:solidFill>
                <a:schemeClr val="accent5"/>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3712718-5689-4078-A0AA-B8296B5077D5}"/>
                </a:ext>
              </a:extLst>
            </p:cNvPr>
            <p:cNvCxnSpPr>
              <a:cxnSpLocks/>
            </p:cNvCxnSpPr>
            <p:nvPr/>
          </p:nvCxnSpPr>
          <p:spPr bwMode="auto">
            <a:xfrm>
              <a:off x="4175146" y="3585634"/>
              <a:ext cx="0" cy="1204383"/>
            </a:xfrm>
            <a:prstGeom prst="line">
              <a:avLst/>
            </a:prstGeom>
            <a:noFill/>
            <a:ln w="28575"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A18E5D2-37FA-4A51-B205-8B015BDE1663}"/>
                </a:ext>
              </a:extLst>
            </p:cNvPr>
            <p:cNvCxnSpPr>
              <a:cxnSpLocks/>
            </p:cNvCxnSpPr>
            <p:nvPr/>
          </p:nvCxnSpPr>
          <p:spPr bwMode="auto">
            <a:xfrm>
              <a:off x="2552721" y="3587750"/>
              <a:ext cx="0" cy="602192"/>
            </a:xfrm>
            <a:prstGeom prst="line">
              <a:avLst/>
            </a:prstGeom>
            <a:noFill/>
            <a:ln w="28575" cap="flat" cmpd="sng" algn="ctr">
              <a:solidFill>
                <a:schemeClr val="accent5"/>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B1A34D0-ADD9-4B38-AAB9-0410474818E0}"/>
                </a:ext>
              </a:extLst>
            </p:cNvPr>
            <p:cNvCxnSpPr>
              <a:cxnSpLocks/>
            </p:cNvCxnSpPr>
            <p:nvPr/>
          </p:nvCxnSpPr>
          <p:spPr bwMode="auto">
            <a:xfrm>
              <a:off x="2619395" y="3587750"/>
              <a:ext cx="0" cy="619125"/>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E835D70-EE8D-47E3-BE4F-30030E2897F9}"/>
                </a:ext>
              </a:extLst>
            </p:cNvPr>
            <p:cNvCxnSpPr>
              <a:cxnSpLocks/>
            </p:cNvCxnSpPr>
            <p:nvPr/>
          </p:nvCxnSpPr>
          <p:spPr bwMode="auto">
            <a:xfrm>
              <a:off x="2580238" y="3587750"/>
              <a:ext cx="0" cy="604308"/>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3608F37-C9FE-4A23-AC3B-60D29FF64766}"/>
                </a:ext>
              </a:extLst>
            </p:cNvPr>
            <p:cNvCxnSpPr>
              <a:cxnSpLocks/>
            </p:cNvCxnSpPr>
            <p:nvPr/>
          </p:nvCxnSpPr>
          <p:spPr bwMode="auto">
            <a:xfrm>
              <a:off x="2604579" y="3587750"/>
              <a:ext cx="0" cy="619125"/>
            </a:xfrm>
            <a:prstGeom prst="line">
              <a:avLst/>
            </a:prstGeom>
            <a:noFill/>
            <a:ln w="28575" cap="flat" cmpd="sng" algn="ctr">
              <a:solidFill>
                <a:schemeClr val="accent5"/>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11D871D-E703-4350-B175-3ACFF54BB72C}"/>
                </a:ext>
              </a:extLst>
            </p:cNvPr>
            <p:cNvCxnSpPr>
              <a:cxnSpLocks/>
            </p:cNvCxnSpPr>
            <p:nvPr/>
          </p:nvCxnSpPr>
          <p:spPr bwMode="auto">
            <a:xfrm>
              <a:off x="2659611" y="3587750"/>
              <a:ext cx="0" cy="647700"/>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F3DD8BE-F110-406D-9B30-8308F8AE2499}"/>
                </a:ext>
              </a:extLst>
            </p:cNvPr>
            <p:cNvCxnSpPr>
              <a:cxnSpLocks/>
            </p:cNvCxnSpPr>
            <p:nvPr/>
          </p:nvCxnSpPr>
          <p:spPr bwMode="auto">
            <a:xfrm>
              <a:off x="2681836" y="3587750"/>
              <a:ext cx="0" cy="647700"/>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911A70B-EBAD-448F-B6D8-640C1D989821}"/>
                </a:ext>
              </a:extLst>
            </p:cNvPr>
            <p:cNvCxnSpPr>
              <a:cxnSpLocks/>
            </p:cNvCxnSpPr>
            <p:nvPr/>
          </p:nvCxnSpPr>
          <p:spPr bwMode="auto">
            <a:xfrm>
              <a:off x="2709352" y="3587750"/>
              <a:ext cx="0" cy="658283"/>
            </a:xfrm>
            <a:prstGeom prst="line">
              <a:avLst/>
            </a:prstGeom>
            <a:noFill/>
            <a:ln w="28575" cap="flat" cmpd="sng" algn="ctr">
              <a:solidFill>
                <a:schemeClr val="accent5"/>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9748563-5BB9-4BE7-9D3F-331316FB53F3}"/>
                </a:ext>
              </a:extLst>
            </p:cNvPr>
            <p:cNvCxnSpPr>
              <a:cxnSpLocks/>
            </p:cNvCxnSpPr>
            <p:nvPr/>
          </p:nvCxnSpPr>
          <p:spPr bwMode="auto">
            <a:xfrm>
              <a:off x="3589891" y="3585634"/>
              <a:ext cx="0" cy="971549"/>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AB27C0A-2D0C-4B89-89C0-CC719A33A3C4}"/>
                </a:ext>
              </a:extLst>
            </p:cNvPr>
            <p:cNvCxnSpPr>
              <a:cxnSpLocks/>
            </p:cNvCxnSpPr>
            <p:nvPr/>
          </p:nvCxnSpPr>
          <p:spPr bwMode="auto">
            <a:xfrm>
              <a:off x="4405861" y="3585634"/>
              <a:ext cx="0" cy="1289049"/>
            </a:xfrm>
            <a:prstGeom prst="line">
              <a:avLst/>
            </a:prstGeom>
            <a:noFill/>
            <a:ln w="28575" cap="flat" cmpd="sng" algn="ctr">
              <a:solidFill>
                <a:schemeClr val="accent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363C5DB-DB18-4AA7-BE8D-A9F745081CE0}"/>
                </a:ext>
              </a:extLst>
            </p:cNvPr>
            <p:cNvCxnSpPr>
              <a:cxnSpLocks/>
            </p:cNvCxnSpPr>
            <p:nvPr/>
          </p:nvCxnSpPr>
          <p:spPr bwMode="auto">
            <a:xfrm>
              <a:off x="3841773" y="3585634"/>
              <a:ext cx="0" cy="1061508"/>
            </a:xfrm>
            <a:prstGeom prst="line">
              <a:avLst/>
            </a:prstGeom>
            <a:noFill/>
            <a:ln w="28575" cap="flat" cmpd="sng" algn="ctr">
              <a:solidFill>
                <a:schemeClr val="accent5"/>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FFB3A6C-C930-46BA-A68F-95F215AC9F3C}"/>
                </a:ext>
              </a:extLst>
            </p:cNvPr>
            <p:cNvCxnSpPr>
              <a:cxnSpLocks/>
            </p:cNvCxnSpPr>
            <p:nvPr/>
          </p:nvCxnSpPr>
          <p:spPr bwMode="auto">
            <a:xfrm>
              <a:off x="2737927" y="3587750"/>
              <a:ext cx="0" cy="664633"/>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2999536-CEE1-4F42-9B6C-59615F7089BE}"/>
                </a:ext>
              </a:extLst>
            </p:cNvPr>
            <p:cNvCxnSpPr>
              <a:cxnSpLocks/>
            </p:cNvCxnSpPr>
            <p:nvPr/>
          </p:nvCxnSpPr>
          <p:spPr bwMode="auto">
            <a:xfrm>
              <a:off x="2750627" y="3587750"/>
              <a:ext cx="0" cy="664633"/>
            </a:xfrm>
            <a:prstGeom prst="line">
              <a:avLst/>
            </a:prstGeom>
            <a:noFill/>
            <a:ln w="28575" cap="flat" cmpd="sng" algn="ctr">
              <a:solidFill>
                <a:schemeClr val="accent5"/>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2FF14C1-0BCD-437E-AE13-E4604A61F6B6}"/>
                </a:ext>
              </a:extLst>
            </p:cNvPr>
            <p:cNvCxnSpPr>
              <a:cxnSpLocks/>
            </p:cNvCxnSpPr>
            <p:nvPr/>
          </p:nvCxnSpPr>
          <p:spPr bwMode="auto">
            <a:xfrm>
              <a:off x="2771794" y="3587750"/>
              <a:ext cx="0" cy="672042"/>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768CD7E-C296-4F05-B57B-768526504C0A}"/>
                </a:ext>
              </a:extLst>
            </p:cNvPr>
            <p:cNvCxnSpPr>
              <a:cxnSpLocks/>
            </p:cNvCxnSpPr>
            <p:nvPr/>
          </p:nvCxnSpPr>
          <p:spPr bwMode="auto">
            <a:xfrm>
              <a:off x="2779202" y="3587750"/>
              <a:ext cx="0" cy="672042"/>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D4B5148-7380-4974-9EA6-297D050AD330}"/>
                </a:ext>
              </a:extLst>
            </p:cNvPr>
            <p:cNvCxnSpPr>
              <a:cxnSpLocks/>
            </p:cNvCxnSpPr>
            <p:nvPr/>
          </p:nvCxnSpPr>
          <p:spPr bwMode="auto">
            <a:xfrm>
              <a:off x="4151862" y="3585634"/>
              <a:ext cx="0" cy="1191683"/>
            </a:xfrm>
            <a:prstGeom prst="line">
              <a:avLst/>
            </a:prstGeom>
            <a:noFill/>
            <a:ln w="28575" cap="flat" cmpd="sng" algn="ctr">
              <a:solidFill>
                <a:schemeClr val="accent5"/>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BD1B07E-37F6-403F-BD2C-C348EDD84B76}"/>
                </a:ext>
              </a:extLst>
            </p:cNvPr>
            <p:cNvCxnSpPr>
              <a:cxnSpLocks/>
            </p:cNvCxnSpPr>
            <p:nvPr/>
          </p:nvCxnSpPr>
          <p:spPr bwMode="auto">
            <a:xfrm>
              <a:off x="2807778" y="3587750"/>
              <a:ext cx="0" cy="672042"/>
            </a:xfrm>
            <a:prstGeom prst="line">
              <a:avLst/>
            </a:prstGeom>
            <a:noFill/>
            <a:ln w="28575" cap="flat" cmpd="sng" algn="ctr">
              <a:solidFill>
                <a:schemeClr val="accent5"/>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00FCFDA-4B3C-44B9-8297-B2CD4A8A0C99}"/>
                </a:ext>
              </a:extLst>
            </p:cNvPr>
            <p:cNvCxnSpPr>
              <a:cxnSpLocks/>
            </p:cNvCxnSpPr>
            <p:nvPr/>
          </p:nvCxnSpPr>
          <p:spPr bwMode="auto">
            <a:xfrm>
              <a:off x="2836353" y="3587750"/>
              <a:ext cx="0" cy="710142"/>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3769233-286B-4F21-BAD2-455F438C266F}"/>
                </a:ext>
              </a:extLst>
            </p:cNvPr>
            <p:cNvCxnSpPr>
              <a:cxnSpLocks/>
            </p:cNvCxnSpPr>
            <p:nvPr/>
          </p:nvCxnSpPr>
          <p:spPr bwMode="auto">
            <a:xfrm>
              <a:off x="4343417" y="3585634"/>
              <a:ext cx="0" cy="1273174"/>
            </a:xfrm>
            <a:prstGeom prst="line">
              <a:avLst/>
            </a:prstGeom>
            <a:noFill/>
            <a:ln w="28575" cap="flat" cmpd="sng" algn="ctr">
              <a:solidFill>
                <a:schemeClr val="accent5"/>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2582F25-4F04-4071-A27D-5CDE042BC6A7}"/>
                </a:ext>
              </a:extLst>
            </p:cNvPr>
            <p:cNvCxnSpPr>
              <a:cxnSpLocks/>
            </p:cNvCxnSpPr>
            <p:nvPr/>
          </p:nvCxnSpPr>
          <p:spPr bwMode="auto">
            <a:xfrm>
              <a:off x="3794147" y="3585634"/>
              <a:ext cx="0" cy="1028699"/>
            </a:xfrm>
            <a:prstGeom prst="line">
              <a:avLst/>
            </a:prstGeom>
            <a:noFill/>
            <a:ln w="28575" cap="flat" cmpd="sng" algn="ctr">
              <a:solidFill>
                <a:schemeClr val="accent4"/>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E805021-1EAC-4CBC-828D-9ACB5216C307}"/>
                </a:ext>
              </a:extLst>
            </p:cNvPr>
            <p:cNvCxnSpPr>
              <a:cxnSpLocks/>
            </p:cNvCxnSpPr>
            <p:nvPr/>
          </p:nvCxnSpPr>
          <p:spPr bwMode="auto">
            <a:xfrm>
              <a:off x="3295672" y="3585634"/>
              <a:ext cx="0" cy="848783"/>
            </a:xfrm>
            <a:prstGeom prst="line">
              <a:avLst/>
            </a:prstGeom>
            <a:noFill/>
            <a:ln w="28575" cap="flat" cmpd="sng" algn="ctr">
              <a:solidFill>
                <a:schemeClr val="accent5"/>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AEF178A-D9E8-48E8-9863-F167444CA468}"/>
                </a:ext>
              </a:extLst>
            </p:cNvPr>
            <p:cNvCxnSpPr>
              <a:cxnSpLocks/>
            </p:cNvCxnSpPr>
            <p:nvPr/>
          </p:nvCxnSpPr>
          <p:spPr bwMode="auto">
            <a:xfrm>
              <a:off x="2855403" y="3587750"/>
              <a:ext cx="0" cy="710142"/>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CFCC551-EFC2-49F6-8740-B1B5A07ABFF4}"/>
                </a:ext>
              </a:extLst>
            </p:cNvPr>
            <p:cNvCxnSpPr>
              <a:cxnSpLocks/>
            </p:cNvCxnSpPr>
            <p:nvPr/>
          </p:nvCxnSpPr>
          <p:spPr bwMode="auto">
            <a:xfrm>
              <a:off x="2877628" y="3587750"/>
              <a:ext cx="0" cy="723900"/>
            </a:xfrm>
            <a:prstGeom prst="line">
              <a:avLst/>
            </a:prstGeom>
            <a:noFill/>
            <a:ln w="28575" cap="flat" cmpd="sng" algn="ctr">
              <a:solidFill>
                <a:schemeClr val="accent5"/>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F8C9D92-3670-4141-9419-40AC5354E6B2}"/>
                </a:ext>
              </a:extLst>
            </p:cNvPr>
            <p:cNvCxnSpPr>
              <a:cxnSpLocks/>
            </p:cNvCxnSpPr>
            <p:nvPr/>
          </p:nvCxnSpPr>
          <p:spPr bwMode="auto">
            <a:xfrm>
              <a:off x="2931602" y="3587750"/>
              <a:ext cx="0" cy="723900"/>
            </a:xfrm>
            <a:prstGeom prst="line">
              <a:avLst/>
            </a:prstGeom>
            <a:noFill/>
            <a:ln w="28575" cap="flat" cmpd="sng" algn="ctr">
              <a:solidFill>
                <a:schemeClr val="accent5"/>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E251FFE-2536-45F2-A232-FDA6F30DCAAB}"/>
                </a:ext>
              </a:extLst>
            </p:cNvPr>
            <p:cNvCxnSpPr>
              <a:cxnSpLocks/>
            </p:cNvCxnSpPr>
            <p:nvPr/>
          </p:nvCxnSpPr>
          <p:spPr bwMode="auto">
            <a:xfrm>
              <a:off x="2906202" y="3587750"/>
              <a:ext cx="0" cy="723900"/>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01E77F2-CC3E-471C-BFA5-056C4890C401}"/>
                </a:ext>
              </a:extLst>
            </p:cNvPr>
            <p:cNvCxnSpPr>
              <a:cxnSpLocks/>
            </p:cNvCxnSpPr>
            <p:nvPr/>
          </p:nvCxnSpPr>
          <p:spPr bwMode="auto">
            <a:xfrm>
              <a:off x="3785681" y="3585634"/>
              <a:ext cx="0" cy="1028699"/>
            </a:xfrm>
            <a:prstGeom prst="line">
              <a:avLst/>
            </a:prstGeom>
            <a:noFill/>
            <a:ln w="28575" cap="flat" cmpd="sng" algn="ctr">
              <a:solidFill>
                <a:schemeClr val="accent5"/>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BC1C912-A033-4D8D-B44D-414EF9A08210}"/>
                </a:ext>
              </a:extLst>
            </p:cNvPr>
            <p:cNvCxnSpPr>
              <a:cxnSpLocks/>
            </p:cNvCxnSpPr>
            <p:nvPr/>
          </p:nvCxnSpPr>
          <p:spPr bwMode="auto">
            <a:xfrm>
              <a:off x="5190079" y="3584576"/>
              <a:ext cx="0" cy="1730374"/>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E6E0A43-9F74-4AFE-B315-09B2B4426762}"/>
                </a:ext>
              </a:extLst>
            </p:cNvPr>
            <p:cNvCxnSpPr>
              <a:cxnSpLocks/>
            </p:cNvCxnSpPr>
            <p:nvPr/>
          </p:nvCxnSpPr>
          <p:spPr bwMode="auto">
            <a:xfrm>
              <a:off x="4394219" y="3585634"/>
              <a:ext cx="0" cy="1289049"/>
            </a:xfrm>
            <a:prstGeom prst="line">
              <a:avLst/>
            </a:prstGeom>
            <a:noFill/>
            <a:ln w="28575" cap="flat" cmpd="sng" algn="ctr">
              <a:solidFill>
                <a:schemeClr val="accent5"/>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028A911-DB1A-4DF9-8291-DA8F024469CA}"/>
                </a:ext>
              </a:extLst>
            </p:cNvPr>
            <p:cNvCxnSpPr>
              <a:cxnSpLocks/>
            </p:cNvCxnSpPr>
            <p:nvPr/>
          </p:nvCxnSpPr>
          <p:spPr bwMode="auto">
            <a:xfrm>
              <a:off x="2922077" y="3587750"/>
              <a:ext cx="0" cy="723900"/>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2EB0D6B-F1B9-4F7E-ADA4-BA8C77D8A7BB}"/>
                </a:ext>
              </a:extLst>
            </p:cNvPr>
            <p:cNvCxnSpPr>
              <a:cxnSpLocks/>
            </p:cNvCxnSpPr>
            <p:nvPr/>
          </p:nvCxnSpPr>
          <p:spPr bwMode="auto">
            <a:xfrm>
              <a:off x="2952770" y="3587750"/>
              <a:ext cx="0" cy="723900"/>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82828F2-663D-4A57-8B18-CCB93863F2CA}"/>
                </a:ext>
              </a:extLst>
            </p:cNvPr>
            <p:cNvCxnSpPr>
              <a:cxnSpLocks/>
            </p:cNvCxnSpPr>
            <p:nvPr/>
          </p:nvCxnSpPr>
          <p:spPr bwMode="auto">
            <a:xfrm>
              <a:off x="3567666" y="3585634"/>
              <a:ext cx="0" cy="954616"/>
            </a:xfrm>
            <a:prstGeom prst="line">
              <a:avLst/>
            </a:prstGeom>
            <a:noFill/>
            <a:ln w="28575" cap="flat" cmpd="sng" algn="ctr">
              <a:solidFill>
                <a:schemeClr val="accent5"/>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ACD2013-28AB-4099-8110-DBC8F3621C52}"/>
                </a:ext>
              </a:extLst>
            </p:cNvPr>
            <p:cNvCxnSpPr>
              <a:cxnSpLocks/>
            </p:cNvCxnSpPr>
            <p:nvPr/>
          </p:nvCxnSpPr>
          <p:spPr bwMode="auto">
            <a:xfrm>
              <a:off x="2962295" y="3587750"/>
              <a:ext cx="0" cy="723900"/>
            </a:xfrm>
            <a:prstGeom prst="line">
              <a:avLst/>
            </a:prstGeom>
            <a:noFill/>
            <a:ln w="28575" cap="flat" cmpd="sng" algn="ctr">
              <a:solidFill>
                <a:schemeClr val="accent5"/>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1F26348-0F34-4A13-904A-FF9033FB1D0A}"/>
                </a:ext>
              </a:extLst>
            </p:cNvPr>
            <p:cNvCxnSpPr>
              <a:cxnSpLocks/>
            </p:cNvCxnSpPr>
            <p:nvPr/>
          </p:nvCxnSpPr>
          <p:spPr bwMode="auto">
            <a:xfrm>
              <a:off x="2972879" y="3587750"/>
              <a:ext cx="0" cy="723900"/>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E32ED14-FBDF-42AB-913F-77D3BE607A66}"/>
                </a:ext>
              </a:extLst>
            </p:cNvPr>
            <p:cNvCxnSpPr>
              <a:cxnSpLocks/>
            </p:cNvCxnSpPr>
            <p:nvPr/>
          </p:nvCxnSpPr>
          <p:spPr bwMode="auto">
            <a:xfrm>
              <a:off x="3544383" y="3585634"/>
              <a:ext cx="0" cy="954616"/>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59D03D9-16F2-4662-913B-B172878F79B4}"/>
                </a:ext>
              </a:extLst>
            </p:cNvPr>
            <p:cNvCxnSpPr>
              <a:cxnSpLocks/>
            </p:cNvCxnSpPr>
            <p:nvPr/>
          </p:nvCxnSpPr>
          <p:spPr bwMode="auto">
            <a:xfrm>
              <a:off x="4130696" y="3585634"/>
              <a:ext cx="0" cy="1191683"/>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568ADEC-AACD-4E2D-AD29-65133E08834F}"/>
                </a:ext>
              </a:extLst>
            </p:cNvPr>
            <p:cNvCxnSpPr>
              <a:cxnSpLocks/>
            </p:cNvCxnSpPr>
            <p:nvPr/>
          </p:nvCxnSpPr>
          <p:spPr bwMode="auto">
            <a:xfrm>
              <a:off x="3061779" y="3587750"/>
              <a:ext cx="0" cy="764117"/>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71B29F3-64CD-4459-A9DF-5AE24D1A1D35}"/>
                </a:ext>
              </a:extLst>
            </p:cNvPr>
            <p:cNvCxnSpPr>
              <a:cxnSpLocks/>
            </p:cNvCxnSpPr>
            <p:nvPr/>
          </p:nvCxnSpPr>
          <p:spPr bwMode="auto">
            <a:xfrm>
              <a:off x="2989812" y="3587750"/>
              <a:ext cx="0" cy="742950"/>
            </a:xfrm>
            <a:prstGeom prst="line">
              <a:avLst/>
            </a:prstGeom>
            <a:noFill/>
            <a:ln w="28575" cap="flat" cmpd="sng" algn="ctr">
              <a:solidFill>
                <a:schemeClr val="accent5"/>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95CB8B4-F4CB-4902-9151-AA1CA621EE64}"/>
                </a:ext>
              </a:extLst>
            </p:cNvPr>
            <p:cNvCxnSpPr>
              <a:cxnSpLocks/>
            </p:cNvCxnSpPr>
            <p:nvPr/>
          </p:nvCxnSpPr>
          <p:spPr bwMode="auto">
            <a:xfrm>
              <a:off x="5185846" y="3585634"/>
              <a:ext cx="0" cy="1726141"/>
            </a:xfrm>
            <a:prstGeom prst="line">
              <a:avLst/>
            </a:prstGeom>
            <a:noFill/>
            <a:ln w="28575" cap="flat" cmpd="sng" algn="ctr">
              <a:solidFill>
                <a:schemeClr val="accent5"/>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EA6D1AE-39A3-4033-8B11-B5A7060DAE55}"/>
                </a:ext>
              </a:extLst>
            </p:cNvPr>
            <p:cNvCxnSpPr>
              <a:cxnSpLocks/>
            </p:cNvCxnSpPr>
            <p:nvPr/>
          </p:nvCxnSpPr>
          <p:spPr bwMode="auto">
            <a:xfrm>
              <a:off x="3051195" y="3587750"/>
              <a:ext cx="0" cy="754592"/>
            </a:xfrm>
            <a:prstGeom prst="line">
              <a:avLst/>
            </a:prstGeom>
            <a:noFill/>
            <a:ln w="28575" cap="flat" cmpd="sng" algn="ctr">
              <a:solidFill>
                <a:schemeClr val="accent5"/>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34D0389-8D8B-41B4-8D2C-D4C2469D1B73}"/>
                </a:ext>
              </a:extLst>
            </p:cNvPr>
            <p:cNvCxnSpPr>
              <a:cxnSpLocks/>
            </p:cNvCxnSpPr>
            <p:nvPr/>
          </p:nvCxnSpPr>
          <p:spPr bwMode="auto">
            <a:xfrm>
              <a:off x="3019445" y="3587750"/>
              <a:ext cx="0" cy="754592"/>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B7A39BB-ABC5-47F5-A017-4E94B51DDB7C}"/>
                </a:ext>
              </a:extLst>
            </p:cNvPr>
            <p:cNvCxnSpPr>
              <a:cxnSpLocks/>
            </p:cNvCxnSpPr>
            <p:nvPr/>
          </p:nvCxnSpPr>
          <p:spPr bwMode="auto">
            <a:xfrm>
              <a:off x="3038495" y="3587750"/>
              <a:ext cx="0" cy="754592"/>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BB7FEA0-CBA6-4282-AE5C-E3DF5218D1D3}"/>
                </a:ext>
              </a:extLst>
            </p:cNvPr>
            <p:cNvCxnSpPr>
              <a:cxnSpLocks/>
            </p:cNvCxnSpPr>
            <p:nvPr/>
          </p:nvCxnSpPr>
          <p:spPr bwMode="auto">
            <a:xfrm>
              <a:off x="3282972" y="3585634"/>
              <a:ext cx="0" cy="848783"/>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392CDE0-7BCB-4F06-9C25-3B5C50804F6C}"/>
                </a:ext>
              </a:extLst>
            </p:cNvPr>
            <p:cNvCxnSpPr>
              <a:cxnSpLocks/>
            </p:cNvCxnSpPr>
            <p:nvPr/>
          </p:nvCxnSpPr>
          <p:spPr bwMode="auto">
            <a:xfrm>
              <a:off x="3527449" y="3585634"/>
              <a:ext cx="0" cy="954616"/>
            </a:xfrm>
            <a:prstGeom prst="line">
              <a:avLst/>
            </a:prstGeom>
            <a:noFill/>
            <a:ln w="28575" cap="flat" cmpd="sng" algn="ctr">
              <a:solidFill>
                <a:schemeClr val="accent5"/>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4C0A6C5-3CE8-4EC2-88DF-FD5D6C6B8BEA}"/>
                </a:ext>
              </a:extLst>
            </p:cNvPr>
            <p:cNvCxnSpPr>
              <a:cxnSpLocks/>
            </p:cNvCxnSpPr>
            <p:nvPr/>
          </p:nvCxnSpPr>
          <p:spPr bwMode="auto">
            <a:xfrm>
              <a:off x="3099879" y="3587750"/>
              <a:ext cx="0" cy="778933"/>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70899E3-EFFC-4F1A-B075-CF824818F8B1}"/>
                </a:ext>
              </a:extLst>
            </p:cNvPr>
            <p:cNvCxnSpPr>
              <a:cxnSpLocks/>
            </p:cNvCxnSpPr>
            <p:nvPr/>
          </p:nvCxnSpPr>
          <p:spPr bwMode="auto">
            <a:xfrm>
              <a:off x="4369877" y="3585634"/>
              <a:ext cx="0" cy="1289049"/>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E2B6AD6-8B5B-482C-9B08-D6C0B189DA95}"/>
                </a:ext>
              </a:extLst>
            </p:cNvPr>
            <p:cNvCxnSpPr>
              <a:cxnSpLocks/>
            </p:cNvCxnSpPr>
            <p:nvPr/>
          </p:nvCxnSpPr>
          <p:spPr bwMode="auto">
            <a:xfrm>
              <a:off x="3088237" y="3587750"/>
              <a:ext cx="0" cy="778933"/>
            </a:xfrm>
            <a:prstGeom prst="line">
              <a:avLst/>
            </a:prstGeom>
            <a:noFill/>
            <a:ln w="28575" cap="flat" cmpd="sng" algn="ctr">
              <a:solidFill>
                <a:schemeClr val="accent5"/>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E79D07B-10AD-457B-A1F0-73A7620D604D}"/>
                </a:ext>
              </a:extLst>
            </p:cNvPr>
            <p:cNvCxnSpPr>
              <a:cxnSpLocks/>
            </p:cNvCxnSpPr>
            <p:nvPr/>
          </p:nvCxnSpPr>
          <p:spPr bwMode="auto">
            <a:xfrm>
              <a:off x="4333892" y="3585634"/>
              <a:ext cx="0" cy="1273174"/>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CF9CD19-3A32-4AAA-969B-7F7DA9729F53}"/>
                </a:ext>
              </a:extLst>
            </p:cNvPr>
            <p:cNvCxnSpPr>
              <a:cxnSpLocks/>
            </p:cNvCxnSpPr>
            <p:nvPr/>
          </p:nvCxnSpPr>
          <p:spPr bwMode="auto">
            <a:xfrm>
              <a:off x="3128455" y="3587750"/>
              <a:ext cx="0" cy="778933"/>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4BB2B54-B156-4664-BF8D-D8D90C318ED7}"/>
                </a:ext>
              </a:extLst>
            </p:cNvPr>
            <p:cNvCxnSpPr>
              <a:cxnSpLocks/>
            </p:cNvCxnSpPr>
            <p:nvPr/>
          </p:nvCxnSpPr>
          <p:spPr bwMode="auto">
            <a:xfrm>
              <a:off x="3125280" y="3587750"/>
              <a:ext cx="0" cy="778933"/>
            </a:xfrm>
            <a:prstGeom prst="line">
              <a:avLst/>
            </a:prstGeom>
            <a:noFill/>
            <a:ln w="28575" cap="flat" cmpd="sng" algn="ctr">
              <a:solidFill>
                <a:schemeClr val="accent5"/>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770466A-118E-4460-9A8B-3CF33675D76B}"/>
                </a:ext>
              </a:extLst>
            </p:cNvPr>
            <p:cNvCxnSpPr>
              <a:cxnSpLocks/>
            </p:cNvCxnSpPr>
            <p:nvPr/>
          </p:nvCxnSpPr>
          <p:spPr bwMode="auto">
            <a:xfrm>
              <a:off x="3206772" y="3587750"/>
              <a:ext cx="0" cy="813858"/>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CFB93DD-BCE8-4B64-8000-7CADBA2F338D}"/>
                </a:ext>
              </a:extLst>
            </p:cNvPr>
            <p:cNvCxnSpPr>
              <a:cxnSpLocks/>
            </p:cNvCxnSpPr>
            <p:nvPr/>
          </p:nvCxnSpPr>
          <p:spPr bwMode="auto">
            <a:xfrm>
              <a:off x="3272389" y="3585634"/>
              <a:ext cx="0" cy="848783"/>
            </a:xfrm>
            <a:prstGeom prst="line">
              <a:avLst/>
            </a:prstGeom>
            <a:noFill/>
            <a:ln w="28575" cap="flat" cmpd="sng" algn="ctr">
              <a:solidFill>
                <a:schemeClr val="accent5"/>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E6D4DCD-03C8-4E23-948A-0C601B651EBC}"/>
                </a:ext>
              </a:extLst>
            </p:cNvPr>
            <p:cNvCxnSpPr>
              <a:cxnSpLocks/>
            </p:cNvCxnSpPr>
            <p:nvPr/>
          </p:nvCxnSpPr>
          <p:spPr bwMode="auto">
            <a:xfrm>
              <a:off x="3157030" y="3587750"/>
              <a:ext cx="0" cy="792692"/>
            </a:xfrm>
            <a:prstGeom prst="line">
              <a:avLst/>
            </a:prstGeom>
            <a:noFill/>
            <a:ln w="28575" cap="flat" cmpd="sng" algn="ctr">
              <a:solidFill>
                <a:schemeClr val="accent5"/>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6093E44-9EFD-4E94-9EEB-ED0021EB4B24}"/>
                </a:ext>
              </a:extLst>
            </p:cNvPr>
            <p:cNvCxnSpPr>
              <a:cxnSpLocks/>
            </p:cNvCxnSpPr>
            <p:nvPr/>
          </p:nvCxnSpPr>
          <p:spPr bwMode="auto">
            <a:xfrm>
              <a:off x="4320134" y="3585634"/>
              <a:ext cx="0" cy="1267883"/>
            </a:xfrm>
            <a:prstGeom prst="line">
              <a:avLst/>
            </a:prstGeom>
            <a:noFill/>
            <a:ln w="28575" cap="flat" cmpd="sng" algn="ctr">
              <a:solidFill>
                <a:schemeClr val="accent5"/>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76C517E-3591-4635-BACC-4E8499BA8820}"/>
                </a:ext>
              </a:extLst>
            </p:cNvPr>
            <p:cNvCxnSpPr>
              <a:cxnSpLocks/>
            </p:cNvCxnSpPr>
            <p:nvPr/>
          </p:nvCxnSpPr>
          <p:spPr bwMode="auto">
            <a:xfrm>
              <a:off x="4115879" y="3585634"/>
              <a:ext cx="0" cy="1168399"/>
            </a:xfrm>
            <a:prstGeom prst="line">
              <a:avLst/>
            </a:prstGeom>
            <a:noFill/>
            <a:ln w="28575" cap="flat" cmpd="sng" algn="ctr">
              <a:solidFill>
                <a:schemeClr val="accent5"/>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67BEB34-471D-4E08-9369-F2152547EA7C}"/>
                </a:ext>
              </a:extLst>
            </p:cNvPr>
            <p:cNvCxnSpPr>
              <a:cxnSpLocks/>
            </p:cNvCxnSpPr>
            <p:nvPr/>
          </p:nvCxnSpPr>
          <p:spPr bwMode="auto">
            <a:xfrm>
              <a:off x="3765573" y="3585634"/>
              <a:ext cx="0" cy="1020233"/>
            </a:xfrm>
            <a:prstGeom prst="line">
              <a:avLst/>
            </a:prstGeom>
            <a:noFill/>
            <a:ln w="28575"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4CCE04C-039C-4FEA-8186-A4711249DE20}"/>
                </a:ext>
              </a:extLst>
            </p:cNvPr>
            <p:cNvCxnSpPr>
              <a:cxnSpLocks/>
            </p:cNvCxnSpPr>
            <p:nvPr/>
          </p:nvCxnSpPr>
          <p:spPr bwMode="auto">
            <a:xfrm>
              <a:off x="3193014" y="3587750"/>
              <a:ext cx="0" cy="797983"/>
            </a:xfrm>
            <a:prstGeom prst="line">
              <a:avLst/>
            </a:prstGeom>
            <a:noFill/>
            <a:ln w="28575" cap="flat" cmpd="sng" algn="ctr">
              <a:solidFill>
                <a:schemeClr val="accent5"/>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0A0BA29-D04D-4B0A-B81B-B3267BE65318}"/>
                </a:ext>
              </a:extLst>
            </p:cNvPr>
            <p:cNvCxnSpPr>
              <a:cxnSpLocks/>
            </p:cNvCxnSpPr>
            <p:nvPr/>
          </p:nvCxnSpPr>
          <p:spPr bwMode="auto">
            <a:xfrm>
              <a:off x="3161264" y="3587750"/>
              <a:ext cx="0" cy="792692"/>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E1AC649-A15E-458E-976A-4828BADABFCA}"/>
                </a:ext>
              </a:extLst>
            </p:cNvPr>
            <p:cNvCxnSpPr>
              <a:cxnSpLocks/>
            </p:cNvCxnSpPr>
            <p:nvPr/>
          </p:nvCxnSpPr>
          <p:spPr bwMode="auto">
            <a:xfrm>
              <a:off x="3747582" y="3585634"/>
              <a:ext cx="0" cy="1020233"/>
            </a:xfrm>
            <a:prstGeom prst="line">
              <a:avLst/>
            </a:prstGeom>
            <a:noFill/>
            <a:ln w="28575" cap="flat" cmpd="sng" algn="ctr">
              <a:solidFill>
                <a:schemeClr val="accent5"/>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8F1F669-4F78-4DB4-B7C5-EE9A53049385}"/>
                </a:ext>
              </a:extLst>
            </p:cNvPr>
            <p:cNvCxnSpPr>
              <a:cxnSpLocks/>
            </p:cNvCxnSpPr>
            <p:nvPr/>
          </p:nvCxnSpPr>
          <p:spPr bwMode="auto">
            <a:xfrm>
              <a:off x="3179256" y="3587750"/>
              <a:ext cx="0" cy="797983"/>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DC5E584-729F-4116-8418-422D91C42E33}"/>
                </a:ext>
              </a:extLst>
            </p:cNvPr>
            <p:cNvCxnSpPr>
              <a:cxnSpLocks/>
            </p:cNvCxnSpPr>
            <p:nvPr/>
          </p:nvCxnSpPr>
          <p:spPr bwMode="auto">
            <a:xfrm>
              <a:off x="3939138" y="3585634"/>
              <a:ext cx="0" cy="1103841"/>
            </a:xfrm>
            <a:prstGeom prst="line">
              <a:avLst/>
            </a:prstGeom>
            <a:noFill/>
            <a:ln w="28575" cap="flat" cmpd="sng" algn="ctr">
              <a:solidFill>
                <a:schemeClr val="accent5"/>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D9571E0-3068-449C-9002-756BBB16C371}"/>
                </a:ext>
              </a:extLst>
            </p:cNvPr>
            <p:cNvCxnSpPr>
              <a:cxnSpLocks/>
            </p:cNvCxnSpPr>
            <p:nvPr/>
          </p:nvCxnSpPr>
          <p:spPr bwMode="auto">
            <a:xfrm>
              <a:off x="3234289" y="3587750"/>
              <a:ext cx="0" cy="848783"/>
            </a:xfrm>
            <a:prstGeom prst="line">
              <a:avLst/>
            </a:prstGeom>
            <a:noFill/>
            <a:ln w="28575" cap="flat" cmpd="sng" algn="ctr">
              <a:solidFill>
                <a:schemeClr val="accent5"/>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38EDA72-482D-437D-9042-622EF8CE615C}"/>
                </a:ext>
              </a:extLst>
            </p:cNvPr>
            <p:cNvCxnSpPr>
              <a:cxnSpLocks/>
            </p:cNvCxnSpPr>
            <p:nvPr/>
          </p:nvCxnSpPr>
          <p:spPr bwMode="auto">
            <a:xfrm>
              <a:off x="3514749" y="3585634"/>
              <a:ext cx="0" cy="952499"/>
            </a:xfrm>
            <a:prstGeom prst="line">
              <a:avLst/>
            </a:prstGeom>
            <a:noFill/>
            <a:ln w="28575"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8954D53-7867-4B00-B800-5F8AA4087676}"/>
                </a:ext>
              </a:extLst>
            </p:cNvPr>
            <p:cNvCxnSpPr>
              <a:cxnSpLocks/>
            </p:cNvCxnSpPr>
            <p:nvPr/>
          </p:nvCxnSpPr>
          <p:spPr bwMode="auto">
            <a:xfrm>
              <a:off x="3670324" y="3585634"/>
              <a:ext cx="0" cy="991658"/>
            </a:xfrm>
            <a:prstGeom prst="line">
              <a:avLst/>
            </a:prstGeom>
            <a:noFill/>
            <a:ln w="28575" cap="flat" cmpd="sng" algn="ctr">
              <a:solidFill>
                <a:schemeClr val="accent5"/>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868E26A-09C3-4F1B-A380-2F37C4CB15D8}"/>
                </a:ext>
              </a:extLst>
            </p:cNvPr>
            <p:cNvCxnSpPr>
              <a:cxnSpLocks/>
            </p:cNvCxnSpPr>
            <p:nvPr/>
          </p:nvCxnSpPr>
          <p:spPr bwMode="auto">
            <a:xfrm>
              <a:off x="3258631" y="3585634"/>
              <a:ext cx="0" cy="848783"/>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CF1401E-FB08-49DF-864D-037A3F7B9260}"/>
                </a:ext>
              </a:extLst>
            </p:cNvPr>
            <p:cNvCxnSpPr>
              <a:cxnSpLocks/>
            </p:cNvCxnSpPr>
            <p:nvPr/>
          </p:nvCxnSpPr>
          <p:spPr bwMode="auto">
            <a:xfrm>
              <a:off x="3654449" y="3585634"/>
              <a:ext cx="0" cy="991658"/>
            </a:xfrm>
            <a:prstGeom prst="line">
              <a:avLst/>
            </a:prstGeom>
            <a:noFill/>
            <a:ln w="28575"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FA38EB5-B474-45BF-B9AB-575548E603EE}"/>
                </a:ext>
              </a:extLst>
            </p:cNvPr>
            <p:cNvCxnSpPr>
              <a:cxnSpLocks/>
            </p:cNvCxnSpPr>
            <p:nvPr/>
          </p:nvCxnSpPr>
          <p:spPr bwMode="auto">
            <a:xfrm>
              <a:off x="3419498" y="3585634"/>
              <a:ext cx="0" cy="902758"/>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4A3E22E-F88F-4A51-88FB-A3EFCC74EB6F}"/>
                </a:ext>
              </a:extLst>
            </p:cNvPr>
            <p:cNvCxnSpPr>
              <a:cxnSpLocks/>
            </p:cNvCxnSpPr>
            <p:nvPr/>
          </p:nvCxnSpPr>
          <p:spPr bwMode="auto">
            <a:xfrm>
              <a:off x="4097888" y="3585634"/>
              <a:ext cx="0" cy="1168399"/>
            </a:xfrm>
            <a:prstGeom prst="line">
              <a:avLst/>
            </a:prstGeom>
            <a:noFill/>
            <a:ln w="28575"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D58CB21-1139-4B9A-98F1-68B29B72D602}"/>
                </a:ext>
              </a:extLst>
            </p:cNvPr>
            <p:cNvCxnSpPr>
              <a:cxnSpLocks/>
            </p:cNvCxnSpPr>
            <p:nvPr/>
          </p:nvCxnSpPr>
          <p:spPr bwMode="auto">
            <a:xfrm>
              <a:off x="3246989" y="3585634"/>
              <a:ext cx="0" cy="848783"/>
            </a:xfrm>
            <a:prstGeom prst="line">
              <a:avLst/>
            </a:prstGeom>
            <a:noFill/>
            <a:ln w="28575" cap="flat" cmpd="sng" algn="ctr">
              <a:solidFill>
                <a:schemeClr val="accent5"/>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206D557-CA49-4B60-8796-4A792530D8C1}"/>
                </a:ext>
              </a:extLst>
            </p:cNvPr>
            <p:cNvCxnSpPr>
              <a:cxnSpLocks/>
            </p:cNvCxnSpPr>
            <p:nvPr/>
          </p:nvCxnSpPr>
          <p:spPr bwMode="auto">
            <a:xfrm>
              <a:off x="3405740" y="3585634"/>
              <a:ext cx="0" cy="902758"/>
            </a:xfrm>
            <a:prstGeom prst="line">
              <a:avLst/>
            </a:prstGeom>
            <a:noFill/>
            <a:ln w="28575" cap="flat" cmpd="sng" algn="ctr">
              <a:solidFill>
                <a:schemeClr val="accent5"/>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6D95DA1-16F9-4E1A-8B2E-AC53D8AAE81A}"/>
                </a:ext>
              </a:extLst>
            </p:cNvPr>
            <p:cNvCxnSpPr>
              <a:cxnSpLocks/>
            </p:cNvCxnSpPr>
            <p:nvPr/>
          </p:nvCxnSpPr>
          <p:spPr bwMode="auto">
            <a:xfrm>
              <a:off x="4084130" y="3585634"/>
              <a:ext cx="0" cy="1152524"/>
            </a:xfrm>
            <a:prstGeom prst="line">
              <a:avLst/>
            </a:prstGeom>
            <a:noFill/>
            <a:ln w="28575" cap="flat" cmpd="sng" algn="ctr">
              <a:solidFill>
                <a:schemeClr val="accent5"/>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457A1D2-D674-42D8-9674-2B6352C5A66A}"/>
                </a:ext>
              </a:extLst>
            </p:cNvPr>
            <p:cNvCxnSpPr>
              <a:cxnSpLocks/>
            </p:cNvCxnSpPr>
            <p:nvPr/>
          </p:nvCxnSpPr>
          <p:spPr bwMode="auto">
            <a:xfrm>
              <a:off x="5177380" y="3585634"/>
              <a:ext cx="0" cy="1726141"/>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836C4DE-41F2-4B74-8D3E-E060B9FF423B}"/>
                </a:ext>
              </a:extLst>
            </p:cNvPr>
            <p:cNvCxnSpPr>
              <a:cxnSpLocks/>
            </p:cNvCxnSpPr>
            <p:nvPr/>
          </p:nvCxnSpPr>
          <p:spPr bwMode="auto">
            <a:xfrm>
              <a:off x="3339064" y="3585634"/>
              <a:ext cx="0" cy="880533"/>
            </a:xfrm>
            <a:prstGeom prst="line">
              <a:avLst/>
            </a:prstGeom>
            <a:noFill/>
            <a:ln w="28575" cap="flat" cmpd="sng" algn="ctr">
              <a:solidFill>
                <a:schemeClr val="accent5"/>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13B1CE3-6375-4600-96C9-06158EF4EEFE}"/>
                </a:ext>
              </a:extLst>
            </p:cNvPr>
            <p:cNvCxnSpPr>
              <a:cxnSpLocks/>
            </p:cNvCxnSpPr>
            <p:nvPr/>
          </p:nvCxnSpPr>
          <p:spPr bwMode="auto">
            <a:xfrm>
              <a:off x="3734882" y="3585634"/>
              <a:ext cx="0" cy="1005416"/>
            </a:xfrm>
            <a:prstGeom prst="line">
              <a:avLst/>
            </a:prstGeom>
            <a:noFill/>
            <a:ln w="28575"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FDA4E40-E0F7-4312-B3BF-E66D16508779}"/>
                </a:ext>
              </a:extLst>
            </p:cNvPr>
            <p:cNvCxnSpPr>
              <a:cxnSpLocks/>
            </p:cNvCxnSpPr>
            <p:nvPr/>
          </p:nvCxnSpPr>
          <p:spPr bwMode="auto">
            <a:xfrm>
              <a:off x="3503108" y="3585634"/>
              <a:ext cx="0" cy="950383"/>
            </a:xfrm>
            <a:prstGeom prst="line">
              <a:avLst/>
            </a:prstGeom>
            <a:noFill/>
            <a:ln w="28575" cap="flat" cmpd="sng" algn="ctr">
              <a:solidFill>
                <a:schemeClr val="accent5"/>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A9BA1C6-BE2E-46DA-9697-4A4D8B20A287}"/>
                </a:ext>
              </a:extLst>
            </p:cNvPr>
            <p:cNvCxnSpPr>
              <a:cxnSpLocks/>
            </p:cNvCxnSpPr>
            <p:nvPr/>
          </p:nvCxnSpPr>
          <p:spPr bwMode="auto">
            <a:xfrm>
              <a:off x="3922205" y="3585634"/>
              <a:ext cx="0" cy="1093258"/>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F89AC38-F189-4D3C-85EB-D503918494C1}"/>
                </a:ext>
              </a:extLst>
            </p:cNvPr>
            <p:cNvCxnSpPr>
              <a:cxnSpLocks/>
            </p:cNvCxnSpPr>
            <p:nvPr/>
          </p:nvCxnSpPr>
          <p:spPr bwMode="auto">
            <a:xfrm>
              <a:off x="3491466" y="3585634"/>
              <a:ext cx="0" cy="935566"/>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308CB53-54F0-4934-9A6C-679F58189EA9}"/>
                </a:ext>
              </a:extLst>
            </p:cNvPr>
            <p:cNvCxnSpPr>
              <a:cxnSpLocks/>
            </p:cNvCxnSpPr>
            <p:nvPr/>
          </p:nvCxnSpPr>
          <p:spPr bwMode="auto">
            <a:xfrm>
              <a:off x="3484058" y="3585634"/>
              <a:ext cx="0" cy="935566"/>
            </a:xfrm>
            <a:prstGeom prst="line">
              <a:avLst/>
            </a:prstGeom>
            <a:noFill/>
            <a:ln w="28575" cap="flat" cmpd="sng" algn="ctr">
              <a:solidFill>
                <a:schemeClr val="accent5"/>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1F59E99-82F0-46FF-84A5-A91BC45194C0}"/>
                </a:ext>
              </a:extLst>
            </p:cNvPr>
            <p:cNvCxnSpPr>
              <a:cxnSpLocks/>
            </p:cNvCxnSpPr>
            <p:nvPr/>
          </p:nvCxnSpPr>
          <p:spPr bwMode="auto">
            <a:xfrm>
              <a:off x="3360231" y="3585634"/>
              <a:ext cx="0" cy="880533"/>
            </a:xfrm>
            <a:prstGeom prst="line">
              <a:avLst/>
            </a:prstGeom>
            <a:noFill/>
            <a:ln w="28575" cap="flat" cmpd="sng" algn="ctr">
              <a:solidFill>
                <a:schemeClr val="accent5"/>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12DC912-D729-4165-95A9-E79B4B1A049F}"/>
                </a:ext>
              </a:extLst>
            </p:cNvPr>
            <p:cNvCxnSpPr>
              <a:cxnSpLocks/>
            </p:cNvCxnSpPr>
            <p:nvPr/>
          </p:nvCxnSpPr>
          <p:spPr bwMode="auto">
            <a:xfrm>
              <a:off x="3470299" y="3585634"/>
              <a:ext cx="0" cy="922866"/>
            </a:xfrm>
            <a:prstGeom prst="line">
              <a:avLst/>
            </a:prstGeom>
            <a:noFill/>
            <a:ln w="2857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2E68EA0-A6E3-4357-81A9-0CF6A63B7CA3}"/>
                </a:ext>
              </a:extLst>
            </p:cNvPr>
            <p:cNvCxnSpPr>
              <a:cxnSpLocks/>
            </p:cNvCxnSpPr>
            <p:nvPr/>
          </p:nvCxnSpPr>
          <p:spPr bwMode="auto">
            <a:xfrm>
              <a:off x="3387748" y="3585634"/>
              <a:ext cx="0" cy="880533"/>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6DB941C-84CF-4618-8A14-7A6D78D18A68}"/>
                </a:ext>
              </a:extLst>
            </p:cNvPr>
            <p:cNvCxnSpPr>
              <a:cxnSpLocks/>
            </p:cNvCxnSpPr>
            <p:nvPr/>
          </p:nvCxnSpPr>
          <p:spPr bwMode="auto">
            <a:xfrm>
              <a:off x="3631166" y="3585634"/>
              <a:ext cx="0" cy="970491"/>
            </a:xfrm>
            <a:prstGeom prst="line">
              <a:avLst/>
            </a:prstGeom>
            <a:noFill/>
            <a:ln w="28575" cap="flat" cmpd="sng" algn="ctr">
              <a:solidFill>
                <a:schemeClr val="accent5"/>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2FA78F2-9C5A-4B71-B2CF-2193949B030D}"/>
                </a:ext>
              </a:extLst>
            </p:cNvPr>
            <p:cNvCxnSpPr>
              <a:cxnSpLocks/>
            </p:cNvCxnSpPr>
            <p:nvPr/>
          </p:nvCxnSpPr>
          <p:spPr bwMode="auto">
            <a:xfrm>
              <a:off x="3447015" y="3585634"/>
              <a:ext cx="0" cy="922866"/>
            </a:xfrm>
            <a:prstGeom prst="line">
              <a:avLst/>
            </a:prstGeom>
            <a:noFill/>
            <a:ln w="28575" cap="flat" cmpd="sng" algn="ctr">
              <a:solidFill>
                <a:schemeClr val="accent5"/>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269970B-6857-41BC-A73A-298296BB581B}"/>
                </a:ext>
              </a:extLst>
            </p:cNvPr>
            <p:cNvCxnSpPr>
              <a:cxnSpLocks/>
            </p:cNvCxnSpPr>
            <p:nvPr/>
          </p:nvCxnSpPr>
          <p:spPr bwMode="auto">
            <a:xfrm>
              <a:off x="3457599" y="3585634"/>
              <a:ext cx="0" cy="922866"/>
            </a:xfrm>
            <a:prstGeom prst="line">
              <a:avLst/>
            </a:prstGeom>
            <a:noFill/>
            <a:ln w="28575" cap="flat" cmpd="sng" algn="ctr">
              <a:solidFill>
                <a:schemeClr val="accent5"/>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B864CFE-CA94-4B84-B96C-9FBF96F0DCB0}"/>
                </a:ext>
              </a:extLst>
            </p:cNvPr>
            <p:cNvCxnSpPr>
              <a:cxnSpLocks/>
            </p:cNvCxnSpPr>
            <p:nvPr/>
          </p:nvCxnSpPr>
          <p:spPr bwMode="auto">
            <a:xfrm>
              <a:off x="4069313" y="3585634"/>
              <a:ext cx="0" cy="1152524"/>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8159234-E452-4F82-AF16-4DC26D76459B}"/>
                </a:ext>
              </a:extLst>
            </p:cNvPr>
            <p:cNvCxnSpPr>
              <a:cxnSpLocks/>
            </p:cNvCxnSpPr>
            <p:nvPr/>
          </p:nvCxnSpPr>
          <p:spPr bwMode="auto">
            <a:xfrm>
              <a:off x="3614233" y="3585634"/>
              <a:ext cx="0" cy="971549"/>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0A39F26-2BC2-4CE8-AB45-174DC5ABADC0}"/>
                </a:ext>
              </a:extLst>
            </p:cNvPr>
            <p:cNvCxnSpPr>
              <a:cxnSpLocks/>
            </p:cNvCxnSpPr>
            <p:nvPr/>
          </p:nvCxnSpPr>
          <p:spPr bwMode="auto">
            <a:xfrm>
              <a:off x="5364702"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484B4C9-EF57-4559-8C98-7206A3E17F44}"/>
                </a:ext>
              </a:extLst>
            </p:cNvPr>
            <p:cNvCxnSpPr>
              <a:cxnSpLocks/>
            </p:cNvCxnSpPr>
            <p:nvPr/>
          </p:nvCxnSpPr>
          <p:spPr bwMode="auto">
            <a:xfrm>
              <a:off x="3609999" y="3585634"/>
              <a:ext cx="0" cy="970491"/>
            </a:xfrm>
            <a:prstGeom prst="line">
              <a:avLst/>
            </a:prstGeom>
            <a:noFill/>
            <a:ln w="28575" cap="flat" cmpd="sng" algn="ctr">
              <a:solidFill>
                <a:schemeClr val="accent5"/>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FB55141-F18A-42CB-A350-B3151B8CE0F3}"/>
                </a:ext>
              </a:extLst>
            </p:cNvPr>
            <p:cNvCxnSpPr>
              <a:cxnSpLocks/>
            </p:cNvCxnSpPr>
            <p:nvPr/>
          </p:nvCxnSpPr>
          <p:spPr bwMode="auto">
            <a:xfrm>
              <a:off x="3726416" y="3585634"/>
              <a:ext cx="0" cy="1005416"/>
            </a:xfrm>
            <a:prstGeom prst="line">
              <a:avLst/>
            </a:prstGeom>
            <a:noFill/>
            <a:ln w="28575" cap="flat" cmpd="sng" algn="ctr">
              <a:solidFill>
                <a:schemeClr val="accent5"/>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E308ECE-3010-4AE6-A65C-B8A42E7F095E}"/>
                </a:ext>
              </a:extLst>
            </p:cNvPr>
            <p:cNvCxnSpPr>
              <a:cxnSpLocks/>
            </p:cNvCxnSpPr>
            <p:nvPr/>
          </p:nvCxnSpPr>
          <p:spPr bwMode="auto">
            <a:xfrm>
              <a:off x="4306376" y="3585634"/>
              <a:ext cx="0" cy="1247774"/>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5292DC2-097B-4EFF-A31B-DAB3EE89AE31}"/>
                </a:ext>
              </a:extLst>
            </p:cNvPr>
            <p:cNvCxnSpPr>
              <a:cxnSpLocks/>
            </p:cNvCxnSpPr>
            <p:nvPr/>
          </p:nvCxnSpPr>
          <p:spPr bwMode="auto">
            <a:xfrm>
              <a:off x="5173147" y="3585634"/>
              <a:ext cx="0" cy="1713441"/>
            </a:xfrm>
            <a:prstGeom prst="line">
              <a:avLst/>
            </a:prstGeom>
            <a:noFill/>
            <a:ln w="28575" cap="flat" cmpd="sng" algn="ctr">
              <a:solidFill>
                <a:schemeClr val="accent5"/>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9224676-A443-4C4D-A7D0-B63BAB537586}"/>
                </a:ext>
              </a:extLst>
            </p:cNvPr>
            <p:cNvCxnSpPr>
              <a:cxnSpLocks/>
            </p:cNvCxnSpPr>
            <p:nvPr/>
          </p:nvCxnSpPr>
          <p:spPr bwMode="auto">
            <a:xfrm>
              <a:off x="4863055" y="3585634"/>
              <a:ext cx="0" cy="1484841"/>
            </a:xfrm>
            <a:prstGeom prst="line">
              <a:avLst/>
            </a:prstGeom>
            <a:noFill/>
            <a:ln w="28575"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FAEAFEB-6544-43CA-8E65-FDC6EBF5CECD}"/>
                </a:ext>
              </a:extLst>
            </p:cNvPr>
            <p:cNvCxnSpPr>
              <a:cxnSpLocks/>
            </p:cNvCxnSpPr>
            <p:nvPr/>
          </p:nvCxnSpPr>
          <p:spPr bwMode="auto">
            <a:xfrm>
              <a:off x="3699958" y="3585634"/>
              <a:ext cx="0" cy="1005416"/>
            </a:xfrm>
            <a:prstGeom prst="line">
              <a:avLst/>
            </a:prstGeom>
            <a:noFill/>
            <a:ln w="28575"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9C25C97-1A8D-4DA5-9AEB-C7E87FB6C4AC}"/>
                </a:ext>
              </a:extLst>
            </p:cNvPr>
            <p:cNvCxnSpPr>
              <a:cxnSpLocks/>
            </p:cNvCxnSpPr>
            <p:nvPr/>
          </p:nvCxnSpPr>
          <p:spPr bwMode="auto">
            <a:xfrm>
              <a:off x="4603769" y="3585634"/>
              <a:ext cx="0" cy="1357841"/>
            </a:xfrm>
            <a:prstGeom prst="line">
              <a:avLst/>
            </a:prstGeom>
            <a:noFill/>
            <a:ln w="28575" cap="flat" cmpd="sng" algn="ctr">
              <a:solidFill>
                <a:schemeClr val="accent5"/>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25F79C0-B3C6-4070-A3B9-93729D804BC7}"/>
                </a:ext>
              </a:extLst>
            </p:cNvPr>
            <p:cNvCxnSpPr>
              <a:cxnSpLocks/>
            </p:cNvCxnSpPr>
            <p:nvPr/>
          </p:nvCxnSpPr>
          <p:spPr bwMode="auto">
            <a:xfrm>
              <a:off x="3708424" y="3585634"/>
              <a:ext cx="0" cy="1005416"/>
            </a:xfrm>
            <a:prstGeom prst="line">
              <a:avLst/>
            </a:prstGeom>
            <a:noFill/>
            <a:ln w="28575" cap="flat" cmpd="sng" algn="ctr">
              <a:solidFill>
                <a:schemeClr val="accent4"/>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5AE01BB-8030-4961-AA9D-6978D944DE14}"/>
                </a:ext>
              </a:extLst>
            </p:cNvPr>
            <p:cNvCxnSpPr>
              <a:cxnSpLocks/>
            </p:cNvCxnSpPr>
            <p:nvPr/>
          </p:nvCxnSpPr>
          <p:spPr bwMode="auto">
            <a:xfrm>
              <a:off x="3907389" y="3585634"/>
              <a:ext cx="0" cy="1093258"/>
            </a:xfrm>
            <a:prstGeom prst="line">
              <a:avLst/>
            </a:prstGeom>
            <a:noFill/>
            <a:ln w="28575" cap="flat" cmpd="sng" algn="ctr">
              <a:solidFill>
                <a:schemeClr val="accent5"/>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8B45461-C0A1-4DF4-9623-FD55D67E426C}"/>
                </a:ext>
              </a:extLst>
            </p:cNvPr>
            <p:cNvCxnSpPr>
              <a:cxnSpLocks/>
            </p:cNvCxnSpPr>
            <p:nvPr/>
          </p:nvCxnSpPr>
          <p:spPr bwMode="auto">
            <a:xfrm>
              <a:off x="3870348" y="3585634"/>
              <a:ext cx="0" cy="1075266"/>
            </a:xfrm>
            <a:prstGeom prst="line">
              <a:avLst/>
            </a:prstGeom>
            <a:noFill/>
            <a:ln w="28575"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5B6837A-7537-4539-A532-7C1A637DBF4D}"/>
                </a:ext>
              </a:extLst>
            </p:cNvPr>
            <p:cNvCxnSpPr>
              <a:cxnSpLocks/>
            </p:cNvCxnSpPr>
            <p:nvPr/>
          </p:nvCxnSpPr>
          <p:spPr bwMode="auto">
            <a:xfrm>
              <a:off x="3893630" y="3585634"/>
              <a:ext cx="0" cy="1093258"/>
            </a:xfrm>
            <a:prstGeom prst="line">
              <a:avLst/>
            </a:prstGeom>
            <a:noFill/>
            <a:ln w="28575"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7D9AE31-AC20-45B5-A889-51FCC54B314A}"/>
                </a:ext>
              </a:extLst>
            </p:cNvPr>
            <p:cNvCxnSpPr>
              <a:cxnSpLocks/>
            </p:cNvCxnSpPr>
            <p:nvPr/>
          </p:nvCxnSpPr>
          <p:spPr bwMode="auto">
            <a:xfrm>
              <a:off x="3967713" y="3585634"/>
              <a:ext cx="0" cy="1114424"/>
            </a:xfrm>
            <a:prstGeom prst="line">
              <a:avLst/>
            </a:prstGeom>
            <a:noFill/>
            <a:ln w="28575" cap="flat" cmpd="sng" algn="ctr">
              <a:solidFill>
                <a:schemeClr val="accent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BCF0ABD-32A8-4FEC-A944-1C84DEB4931D}"/>
                </a:ext>
              </a:extLst>
            </p:cNvPr>
            <p:cNvCxnSpPr>
              <a:cxnSpLocks/>
            </p:cNvCxnSpPr>
            <p:nvPr/>
          </p:nvCxnSpPr>
          <p:spPr bwMode="auto">
            <a:xfrm>
              <a:off x="4012163" y="3585634"/>
              <a:ext cx="0" cy="1130299"/>
            </a:xfrm>
            <a:prstGeom prst="line">
              <a:avLst/>
            </a:prstGeom>
            <a:noFill/>
            <a:ln w="28575" cap="flat" cmpd="sng" algn="ctr">
              <a:solidFill>
                <a:schemeClr val="accent5"/>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F14BDFA-E8E3-4F31-BFEC-F7E18A216D53}"/>
                </a:ext>
              </a:extLst>
            </p:cNvPr>
            <p:cNvCxnSpPr>
              <a:cxnSpLocks/>
            </p:cNvCxnSpPr>
            <p:nvPr/>
          </p:nvCxnSpPr>
          <p:spPr bwMode="auto">
            <a:xfrm>
              <a:off x="3989938" y="3585634"/>
              <a:ext cx="0" cy="1130299"/>
            </a:xfrm>
            <a:prstGeom prst="line">
              <a:avLst/>
            </a:prstGeom>
            <a:noFill/>
            <a:ln w="28575" cap="flat" cmpd="sng" algn="ctr">
              <a:solidFill>
                <a:schemeClr val="accent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5F5BAB8-3E13-46F2-8B65-78E14F2404FF}"/>
                </a:ext>
              </a:extLst>
            </p:cNvPr>
            <p:cNvCxnSpPr>
              <a:cxnSpLocks/>
            </p:cNvCxnSpPr>
            <p:nvPr/>
          </p:nvCxnSpPr>
          <p:spPr bwMode="auto">
            <a:xfrm>
              <a:off x="4057671" y="3585634"/>
              <a:ext cx="0" cy="1138766"/>
            </a:xfrm>
            <a:prstGeom prst="line">
              <a:avLst/>
            </a:prstGeom>
            <a:noFill/>
            <a:ln w="28575" cap="flat" cmpd="sng" algn="ctr">
              <a:solidFill>
                <a:schemeClr val="accent5"/>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1AB78EF-C101-4321-83DE-C5495507C622}"/>
                </a:ext>
              </a:extLst>
            </p:cNvPr>
            <p:cNvCxnSpPr>
              <a:cxnSpLocks/>
            </p:cNvCxnSpPr>
            <p:nvPr/>
          </p:nvCxnSpPr>
          <p:spPr bwMode="auto">
            <a:xfrm>
              <a:off x="4039680" y="3585634"/>
              <a:ext cx="0" cy="1138766"/>
            </a:xfrm>
            <a:prstGeom prst="line">
              <a:avLst/>
            </a:prstGeom>
            <a:noFill/>
            <a:ln w="28575" cap="flat" cmpd="sng" algn="ctr">
              <a:solidFill>
                <a:schemeClr val="accent4"/>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4C2D034-4E6E-478F-94E1-E70410D4B333}"/>
                </a:ext>
              </a:extLst>
            </p:cNvPr>
            <p:cNvCxnSpPr>
              <a:cxnSpLocks/>
            </p:cNvCxnSpPr>
            <p:nvPr/>
          </p:nvCxnSpPr>
          <p:spPr bwMode="auto">
            <a:xfrm>
              <a:off x="4262986" y="3585634"/>
              <a:ext cx="0" cy="1247774"/>
            </a:xfrm>
            <a:prstGeom prst="line">
              <a:avLst/>
            </a:prstGeom>
            <a:noFill/>
            <a:ln w="28575" cap="flat" cmpd="sng" algn="ctr">
              <a:solidFill>
                <a:schemeClr val="accent4"/>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6D5D2DC-E22A-4E09-A90E-64E1007A79E8}"/>
                </a:ext>
              </a:extLst>
            </p:cNvPr>
            <p:cNvCxnSpPr>
              <a:cxnSpLocks/>
            </p:cNvCxnSpPr>
            <p:nvPr/>
          </p:nvCxnSpPr>
          <p:spPr bwMode="auto">
            <a:xfrm>
              <a:off x="5354118"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092DEFD-40DF-4176-BA34-FFD49DAC3CF6}"/>
                </a:ext>
              </a:extLst>
            </p:cNvPr>
            <p:cNvCxnSpPr>
              <a:cxnSpLocks/>
            </p:cNvCxnSpPr>
            <p:nvPr/>
          </p:nvCxnSpPr>
          <p:spPr bwMode="auto">
            <a:xfrm>
              <a:off x="4852472" y="3585634"/>
              <a:ext cx="0" cy="1484841"/>
            </a:xfrm>
            <a:prstGeom prst="line">
              <a:avLst/>
            </a:prstGeom>
            <a:noFill/>
            <a:ln w="28575" cap="flat" cmpd="sng" algn="ctr">
              <a:solidFill>
                <a:schemeClr val="accent5"/>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3D1148E-E2C5-4095-8373-952A9EABC829}"/>
                </a:ext>
              </a:extLst>
            </p:cNvPr>
            <p:cNvCxnSpPr>
              <a:cxnSpLocks/>
            </p:cNvCxnSpPr>
            <p:nvPr/>
          </p:nvCxnSpPr>
          <p:spPr bwMode="auto">
            <a:xfrm>
              <a:off x="4295794" y="3585634"/>
              <a:ext cx="0" cy="1247774"/>
            </a:xfrm>
            <a:prstGeom prst="line">
              <a:avLst/>
            </a:prstGeom>
            <a:noFill/>
            <a:ln w="28575" cap="flat" cmpd="sng" algn="ctr">
              <a:solidFill>
                <a:schemeClr val="accent5"/>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B39AD5EA-FF67-4053-9FB6-D971A389D81F}"/>
                </a:ext>
              </a:extLst>
            </p:cNvPr>
            <p:cNvCxnSpPr>
              <a:cxnSpLocks/>
            </p:cNvCxnSpPr>
            <p:nvPr/>
          </p:nvCxnSpPr>
          <p:spPr bwMode="auto">
            <a:xfrm>
              <a:off x="4284152" y="3585634"/>
              <a:ext cx="0" cy="1247774"/>
            </a:xfrm>
            <a:prstGeom prst="line">
              <a:avLst/>
            </a:prstGeom>
            <a:noFill/>
            <a:ln w="28575" cap="flat" cmpd="sng" algn="ctr">
              <a:solidFill>
                <a:schemeClr val="accent4"/>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5204DD0-5593-4825-A869-02E14CD363AA}"/>
                </a:ext>
              </a:extLst>
            </p:cNvPr>
            <p:cNvCxnSpPr>
              <a:cxnSpLocks/>
            </p:cNvCxnSpPr>
            <p:nvPr/>
          </p:nvCxnSpPr>
          <p:spPr bwMode="auto">
            <a:xfrm>
              <a:off x="4505344" y="3585634"/>
              <a:ext cx="0" cy="1329266"/>
            </a:xfrm>
            <a:prstGeom prst="line">
              <a:avLst/>
            </a:prstGeom>
            <a:noFill/>
            <a:ln w="28575"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96B56C9-C7D9-4112-A5F4-D3A17D6597C9}"/>
                </a:ext>
              </a:extLst>
            </p:cNvPr>
            <p:cNvCxnSpPr>
              <a:cxnSpLocks/>
            </p:cNvCxnSpPr>
            <p:nvPr/>
          </p:nvCxnSpPr>
          <p:spPr bwMode="auto">
            <a:xfrm>
              <a:off x="4530744" y="3585634"/>
              <a:ext cx="0" cy="1333499"/>
            </a:xfrm>
            <a:prstGeom prst="line">
              <a:avLst/>
            </a:prstGeom>
            <a:noFill/>
            <a:ln w="28575"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EDB961F-ADEC-4302-852A-BD70F7176E87}"/>
                </a:ext>
              </a:extLst>
            </p:cNvPr>
            <p:cNvCxnSpPr>
              <a:cxnSpLocks/>
            </p:cNvCxnSpPr>
            <p:nvPr/>
          </p:nvCxnSpPr>
          <p:spPr bwMode="auto">
            <a:xfrm>
              <a:off x="4559319" y="3585634"/>
              <a:ext cx="0" cy="1347258"/>
            </a:xfrm>
            <a:prstGeom prst="line">
              <a:avLst/>
            </a:prstGeom>
            <a:noFill/>
            <a:ln w="28575" cap="flat" cmpd="sng" algn="ctr">
              <a:solidFill>
                <a:schemeClr val="accent5"/>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108C5BA-DA87-46A5-B708-27460FD68853}"/>
                </a:ext>
              </a:extLst>
            </p:cNvPr>
            <p:cNvCxnSpPr>
              <a:cxnSpLocks/>
            </p:cNvCxnSpPr>
            <p:nvPr/>
          </p:nvCxnSpPr>
          <p:spPr bwMode="auto">
            <a:xfrm>
              <a:off x="4591068" y="3585634"/>
              <a:ext cx="0" cy="1347258"/>
            </a:xfrm>
            <a:prstGeom prst="line">
              <a:avLst/>
            </a:prstGeom>
            <a:noFill/>
            <a:ln w="28575"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B7FAD24-4667-4F48-BDE0-8160306FF930}"/>
                </a:ext>
              </a:extLst>
            </p:cNvPr>
            <p:cNvCxnSpPr>
              <a:cxnSpLocks/>
            </p:cNvCxnSpPr>
            <p:nvPr/>
          </p:nvCxnSpPr>
          <p:spPr bwMode="auto">
            <a:xfrm>
              <a:off x="4926555" y="3585634"/>
              <a:ext cx="0" cy="1529291"/>
            </a:xfrm>
            <a:prstGeom prst="line">
              <a:avLst/>
            </a:prstGeom>
            <a:noFill/>
            <a:ln w="28575" cap="flat" cmpd="sng" algn="ctr">
              <a:solidFill>
                <a:schemeClr val="accent5"/>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493058C1-3159-4E66-A868-F113388EC690}"/>
                </a:ext>
              </a:extLst>
            </p:cNvPr>
            <p:cNvCxnSpPr>
              <a:cxnSpLocks/>
            </p:cNvCxnSpPr>
            <p:nvPr/>
          </p:nvCxnSpPr>
          <p:spPr bwMode="auto">
            <a:xfrm>
              <a:off x="4581544" y="3585634"/>
              <a:ext cx="0" cy="1347258"/>
            </a:xfrm>
            <a:prstGeom prst="line">
              <a:avLst/>
            </a:prstGeom>
            <a:noFill/>
            <a:ln w="28575" cap="flat" cmpd="sng" algn="ctr">
              <a:solidFill>
                <a:schemeClr val="accent5"/>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3C6AE10F-6C94-4F8B-B7D9-EAE5E6FFF3BF}"/>
                </a:ext>
              </a:extLst>
            </p:cNvPr>
            <p:cNvCxnSpPr>
              <a:cxnSpLocks/>
            </p:cNvCxnSpPr>
            <p:nvPr/>
          </p:nvCxnSpPr>
          <p:spPr bwMode="auto">
            <a:xfrm>
              <a:off x="4658802" y="3585634"/>
              <a:ext cx="0" cy="1376891"/>
            </a:xfrm>
            <a:prstGeom prst="line">
              <a:avLst/>
            </a:prstGeom>
            <a:noFill/>
            <a:ln w="28575" cap="flat" cmpd="sng" algn="ctr">
              <a:solidFill>
                <a:schemeClr val="accent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CC17247-6B62-4044-BEC2-8FCE591967E3}"/>
                </a:ext>
              </a:extLst>
            </p:cNvPr>
            <p:cNvCxnSpPr>
              <a:cxnSpLocks/>
            </p:cNvCxnSpPr>
            <p:nvPr/>
          </p:nvCxnSpPr>
          <p:spPr bwMode="auto">
            <a:xfrm>
              <a:off x="4632343" y="3585634"/>
              <a:ext cx="0" cy="1367366"/>
            </a:xfrm>
            <a:prstGeom prst="line">
              <a:avLst/>
            </a:prstGeom>
            <a:noFill/>
            <a:ln w="28575"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B254F00-0B86-44D8-B1CC-EF260D05187D}"/>
                </a:ext>
              </a:extLst>
            </p:cNvPr>
            <p:cNvCxnSpPr>
              <a:cxnSpLocks/>
            </p:cNvCxnSpPr>
            <p:nvPr/>
          </p:nvCxnSpPr>
          <p:spPr bwMode="auto">
            <a:xfrm>
              <a:off x="4671501" y="3585634"/>
              <a:ext cx="0" cy="1381124"/>
            </a:xfrm>
            <a:prstGeom prst="line">
              <a:avLst/>
            </a:prstGeom>
            <a:noFill/>
            <a:ln w="28575"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960EEB4-48E8-4A5D-913F-088346C0AFFB}"/>
                </a:ext>
              </a:extLst>
            </p:cNvPr>
            <p:cNvCxnSpPr>
              <a:cxnSpLocks/>
            </p:cNvCxnSpPr>
            <p:nvPr/>
          </p:nvCxnSpPr>
          <p:spPr bwMode="auto">
            <a:xfrm>
              <a:off x="4739233" y="3585634"/>
              <a:ext cx="0" cy="1424516"/>
            </a:xfrm>
            <a:prstGeom prst="line">
              <a:avLst/>
            </a:prstGeom>
            <a:noFill/>
            <a:ln w="28575" cap="flat" cmpd="sng" algn="ctr">
              <a:solidFill>
                <a:schemeClr val="accent5"/>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678479A-4A20-4395-B9D2-278ACAE91737}"/>
                </a:ext>
              </a:extLst>
            </p:cNvPr>
            <p:cNvCxnSpPr>
              <a:cxnSpLocks/>
            </p:cNvCxnSpPr>
            <p:nvPr/>
          </p:nvCxnSpPr>
          <p:spPr bwMode="auto">
            <a:xfrm>
              <a:off x="5422910"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5862D5C4-5C10-46AA-9E52-535997C731F9}"/>
                </a:ext>
              </a:extLst>
            </p:cNvPr>
            <p:cNvCxnSpPr>
              <a:cxnSpLocks/>
            </p:cNvCxnSpPr>
            <p:nvPr/>
          </p:nvCxnSpPr>
          <p:spPr bwMode="auto">
            <a:xfrm>
              <a:off x="5658918"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1E6F4AC-6951-49FD-BB2C-5FF4139FB0AA}"/>
                </a:ext>
              </a:extLst>
            </p:cNvPr>
            <p:cNvCxnSpPr>
              <a:cxnSpLocks/>
            </p:cNvCxnSpPr>
            <p:nvPr/>
          </p:nvCxnSpPr>
          <p:spPr bwMode="auto">
            <a:xfrm>
              <a:off x="4743467" y="3585634"/>
              <a:ext cx="0" cy="1424516"/>
            </a:xfrm>
            <a:prstGeom prst="line">
              <a:avLst/>
            </a:prstGeom>
            <a:noFill/>
            <a:ln w="28575" cap="flat" cmpd="sng" algn="ctr">
              <a:solidFill>
                <a:schemeClr val="accent5"/>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2E12E475-2CCC-41E7-B4FD-8843439862F2}"/>
                </a:ext>
              </a:extLst>
            </p:cNvPr>
            <p:cNvCxnSpPr>
              <a:cxnSpLocks/>
            </p:cNvCxnSpPr>
            <p:nvPr/>
          </p:nvCxnSpPr>
          <p:spPr bwMode="auto">
            <a:xfrm>
              <a:off x="4770984" y="3585634"/>
              <a:ext cx="0" cy="1424516"/>
            </a:xfrm>
            <a:prstGeom prst="line">
              <a:avLst/>
            </a:prstGeom>
            <a:noFill/>
            <a:ln w="28575"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D1BE1C2-0556-4FCF-961B-FBFDC23E89BA}"/>
                </a:ext>
              </a:extLst>
            </p:cNvPr>
            <p:cNvCxnSpPr>
              <a:cxnSpLocks/>
            </p:cNvCxnSpPr>
            <p:nvPr/>
          </p:nvCxnSpPr>
          <p:spPr bwMode="auto">
            <a:xfrm>
              <a:off x="5339302"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F87DB59-BDD0-4C7D-846D-50FECB3B0291}"/>
                </a:ext>
              </a:extLst>
            </p:cNvPr>
            <p:cNvCxnSpPr>
              <a:cxnSpLocks/>
            </p:cNvCxnSpPr>
            <p:nvPr/>
          </p:nvCxnSpPr>
          <p:spPr bwMode="auto">
            <a:xfrm>
              <a:off x="4780509" y="3585634"/>
              <a:ext cx="0" cy="1435099"/>
            </a:xfrm>
            <a:prstGeom prst="line">
              <a:avLst/>
            </a:prstGeom>
            <a:noFill/>
            <a:ln w="28575"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9C33762-6245-4B6B-AFC9-8396F51D0396}"/>
                </a:ext>
              </a:extLst>
            </p:cNvPr>
            <p:cNvCxnSpPr>
              <a:cxnSpLocks/>
            </p:cNvCxnSpPr>
            <p:nvPr/>
          </p:nvCxnSpPr>
          <p:spPr bwMode="auto">
            <a:xfrm>
              <a:off x="4809083" y="3585634"/>
              <a:ext cx="0" cy="1448858"/>
            </a:xfrm>
            <a:prstGeom prst="line">
              <a:avLst/>
            </a:prstGeom>
            <a:noFill/>
            <a:ln w="28575" cap="flat" cmpd="sng" algn="ctr">
              <a:solidFill>
                <a:schemeClr val="accent5"/>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CC872AE3-C8C0-4199-9B80-B8A2FA662306}"/>
                </a:ext>
              </a:extLst>
            </p:cNvPr>
            <p:cNvCxnSpPr>
              <a:cxnSpLocks/>
            </p:cNvCxnSpPr>
            <p:nvPr/>
          </p:nvCxnSpPr>
          <p:spPr bwMode="auto">
            <a:xfrm>
              <a:off x="5938318"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07D49E89-0196-44A9-BA52-84792485042B}"/>
                </a:ext>
              </a:extLst>
            </p:cNvPr>
            <p:cNvCxnSpPr>
              <a:cxnSpLocks/>
            </p:cNvCxnSpPr>
            <p:nvPr/>
          </p:nvCxnSpPr>
          <p:spPr bwMode="auto">
            <a:xfrm>
              <a:off x="5847303"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36E7F992-0746-4520-83CA-269A22FB701B}"/>
                </a:ext>
              </a:extLst>
            </p:cNvPr>
            <p:cNvCxnSpPr>
              <a:cxnSpLocks/>
            </p:cNvCxnSpPr>
            <p:nvPr/>
          </p:nvCxnSpPr>
          <p:spPr bwMode="auto">
            <a:xfrm>
              <a:off x="4837657" y="3585634"/>
              <a:ext cx="0" cy="1464733"/>
            </a:xfrm>
            <a:prstGeom prst="line">
              <a:avLst/>
            </a:prstGeom>
            <a:noFill/>
            <a:ln w="28575"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3B8ADF0-068C-4566-A176-AFF893BFDE03}"/>
                </a:ext>
              </a:extLst>
            </p:cNvPr>
            <p:cNvCxnSpPr>
              <a:cxnSpLocks/>
            </p:cNvCxnSpPr>
            <p:nvPr/>
          </p:nvCxnSpPr>
          <p:spPr bwMode="auto">
            <a:xfrm>
              <a:off x="4819666" y="3585634"/>
              <a:ext cx="0" cy="1448858"/>
            </a:xfrm>
            <a:prstGeom prst="line">
              <a:avLst/>
            </a:prstGeom>
            <a:noFill/>
            <a:ln w="28575" cap="flat" cmpd="sng" algn="ctr">
              <a:solidFill>
                <a:schemeClr val="accent5"/>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A757C3D-3CB3-4440-BB74-BB2BAA6454C5}"/>
                </a:ext>
              </a:extLst>
            </p:cNvPr>
            <p:cNvCxnSpPr>
              <a:cxnSpLocks/>
            </p:cNvCxnSpPr>
            <p:nvPr/>
          </p:nvCxnSpPr>
          <p:spPr bwMode="auto">
            <a:xfrm>
              <a:off x="4875755" y="3585634"/>
              <a:ext cx="0" cy="1499658"/>
            </a:xfrm>
            <a:prstGeom prst="line">
              <a:avLst/>
            </a:prstGeom>
            <a:noFill/>
            <a:ln w="28575"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32ACCA7-30D7-4F33-A6AF-A239200B751E}"/>
                </a:ext>
              </a:extLst>
            </p:cNvPr>
            <p:cNvCxnSpPr>
              <a:cxnSpLocks/>
            </p:cNvCxnSpPr>
            <p:nvPr/>
          </p:nvCxnSpPr>
          <p:spPr bwMode="auto">
            <a:xfrm>
              <a:off x="4872578" y="3585634"/>
              <a:ext cx="0" cy="1493308"/>
            </a:xfrm>
            <a:prstGeom prst="line">
              <a:avLst/>
            </a:prstGeom>
            <a:noFill/>
            <a:ln w="28575" cap="flat" cmpd="sng" algn="ctr">
              <a:solidFill>
                <a:schemeClr val="accent5"/>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CE28E77-1282-46E0-AE82-E3D379823C85}"/>
                </a:ext>
              </a:extLst>
            </p:cNvPr>
            <p:cNvCxnSpPr>
              <a:cxnSpLocks/>
            </p:cNvCxnSpPr>
            <p:nvPr/>
          </p:nvCxnSpPr>
          <p:spPr bwMode="auto">
            <a:xfrm>
              <a:off x="4913855" y="3585634"/>
              <a:ext cx="0" cy="1521883"/>
            </a:xfrm>
            <a:prstGeom prst="line">
              <a:avLst/>
            </a:prstGeom>
            <a:noFill/>
            <a:ln w="28575"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3E00C88-CB9D-4AF8-8506-BAA808A482A2}"/>
                </a:ext>
              </a:extLst>
            </p:cNvPr>
            <p:cNvCxnSpPr>
              <a:cxnSpLocks/>
            </p:cNvCxnSpPr>
            <p:nvPr/>
          </p:nvCxnSpPr>
          <p:spPr bwMode="auto">
            <a:xfrm>
              <a:off x="5766870"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DDA1D4C2-6772-4631-9C07-C864DF5022CF}"/>
                </a:ext>
              </a:extLst>
            </p:cNvPr>
            <p:cNvCxnSpPr>
              <a:cxnSpLocks/>
            </p:cNvCxnSpPr>
            <p:nvPr/>
          </p:nvCxnSpPr>
          <p:spPr bwMode="auto">
            <a:xfrm>
              <a:off x="4904330" y="3585634"/>
              <a:ext cx="0" cy="1521883"/>
            </a:xfrm>
            <a:prstGeom prst="line">
              <a:avLst/>
            </a:prstGeom>
            <a:noFill/>
            <a:ln w="28575" cap="flat" cmpd="sng" algn="ctr">
              <a:solidFill>
                <a:schemeClr val="accent5"/>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E3B4F17-6653-4C0D-A2FA-6E73549948B5}"/>
                </a:ext>
              </a:extLst>
            </p:cNvPr>
            <p:cNvCxnSpPr>
              <a:cxnSpLocks/>
            </p:cNvCxnSpPr>
            <p:nvPr/>
          </p:nvCxnSpPr>
          <p:spPr bwMode="auto">
            <a:xfrm>
              <a:off x="4953013" y="3585634"/>
              <a:ext cx="0" cy="1545166"/>
            </a:xfrm>
            <a:prstGeom prst="line">
              <a:avLst/>
            </a:prstGeom>
            <a:noFill/>
            <a:ln w="28575"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9FD20C1-27A2-4050-8DB4-1B264BA925B4}"/>
                </a:ext>
              </a:extLst>
            </p:cNvPr>
            <p:cNvCxnSpPr>
              <a:cxnSpLocks/>
            </p:cNvCxnSpPr>
            <p:nvPr/>
          </p:nvCxnSpPr>
          <p:spPr bwMode="auto">
            <a:xfrm>
              <a:off x="4988995" y="3585634"/>
              <a:ext cx="0" cy="1579033"/>
            </a:xfrm>
            <a:prstGeom prst="line">
              <a:avLst/>
            </a:prstGeom>
            <a:noFill/>
            <a:ln w="28575" cap="flat" cmpd="sng" algn="ctr">
              <a:solidFill>
                <a:schemeClr val="accent5"/>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7F5D387-6F5E-43E2-A815-5709300635C9}"/>
                </a:ext>
              </a:extLst>
            </p:cNvPr>
            <p:cNvCxnSpPr>
              <a:cxnSpLocks/>
            </p:cNvCxnSpPr>
            <p:nvPr/>
          </p:nvCxnSpPr>
          <p:spPr bwMode="auto">
            <a:xfrm>
              <a:off x="4976295" y="3585634"/>
              <a:ext cx="0" cy="1563158"/>
            </a:xfrm>
            <a:prstGeom prst="line">
              <a:avLst/>
            </a:prstGeom>
            <a:noFill/>
            <a:ln w="28575"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AE91680-C226-4985-8DCA-188C1F470F3C}"/>
                </a:ext>
              </a:extLst>
            </p:cNvPr>
            <p:cNvCxnSpPr>
              <a:cxnSpLocks/>
            </p:cNvCxnSpPr>
            <p:nvPr/>
          </p:nvCxnSpPr>
          <p:spPr bwMode="auto">
            <a:xfrm>
              <a:off x="5017571" y="3585634"/>
              <a:ext cx="0" cy="1602316"/>
            </a:xfrm>
            <a:prstGeom prst="line">
              <a:avLst/>
            </a:prstGeom>
            <a:noFill/>
            <a:ln w="28575"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3F8543D-D724-4950-9037-F02F46813B18}"/>
                </a:ext>
              </a:extLst>
            </p:cNvPr>
            <p:cNvCxnSpPr>
              <a:cxnSpLocks/>
            </p:cNvCxnSpPr>
            <p:nvPr/>
          </p:nvCxnSpPr>
          <p:spPr bwMode="auto">
            <a:xfrm>
              <a:off x="5063080" y="3585634"/>
              <a:ext cx="0" cy="1617133"/>
            </a:xfrm>
            <a:prstGeom prst="line">
              <a:avLst/>
            </a:prstGeom>
            <a:noFill/>
            <a:ln w="28575" cap="flat" cmpd="sng" algn="ctr">
              <a:solidFill>
                <a:schemeClr val="accent5"/>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5E23870-2E51-4CC5-9F82-948705B9A297}"/>
                </a:ext>
              </a:extLst>
            </p:cNvPr>
            <p:cNvCxnSpPr>
              <a:cxnSpLocks/>
            </p:cNvCxnSpPr>
            <p:nvPr/>
          </p:nvCxnSpPr>
          <p:spPr bwMode="auto">
            <a:xfrm>
              <a:off x="5649393"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89D09E8-FCB6-4825-8F25-B1F8A2D99CB4}"/>
                </a:ext>
              </a:extLst>
            </p:cNvPr>
            <p:cNvCxnSpPr>
              <a:cxnSpLocks/>
            </p:cNvCxnSpPr>
            <p:nvPr/>
          </p:nvCxnSpPr>
          <p:spPr bwMode="auto">
            <a:xfrm>
              <a:off x="5046147" y="3585634"/>
              <a:ext cx="0" cy="1617133"/>
            </a:xfrm>
            <a:prstGeom prst="line">
              <a:avLst/>
            </a:prstGeom>
            <a:noFill/>
            <a:ln w="28575"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5D3C6DB-03A5-4ABD-82AA-7274037A8A45}"/>
                </a:ext>
              </a:extLst>
            </p:cNvPr>
            <p:cNvCxnSpPr>
              <a:cxnSpLocks/>
            </p:cNvCxnSpPr>
            <p:nvPr/>
          </p:nvCxnSpPr>
          <p:spPr bwMode="auto">
            <a:xfrm>
              <a:off x="5845188"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DB7557D-02CD-47BF-8A47-51B0E5622D56}"/>
                </a:ext>
              </a:extLst>
            </p:cNvPr>
            <p:cNvCxnSpPr>
              <a:cxnSpLocks/>
            </p:cNvCxnSpPr>
            <p:nvPr/>
          </p:nvCxnSpPr>
          <p:spPr bwMode="auto">
            <a:xfrm>
              <a:off x="5091655" y="3585634"/>
              <a:ext cx="0" cy="1641474"/>
            </a:xfrm>
            <a:prstGeom prst="line">
              <a:avLst/>
            </a:prstGeom>
            <a:noFill/>
            <a:ln w="28575"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0F2F3B1-9437-4870-B58B-F3488420E60B}"/>
                </a:ext>
              </a:extLst>
            </p:cNvPr>
            <p:cNvCxnSpPr>
              <a:cxnSpLocks/>
            </p:cNvCxnSpPr>
            <p:nvPr/>
          </p:nvCxnSpPr>
          <p:spPr bwMode="auto">
            <a:xfrm>
              <a:off x="5119172" y="3585634"/>
              <a:ext cx="0" cy="1660524"/>
            </a:xfrm>
            <a:prstGeom prst="line">
              <a:avLst/>
            </a:prstGeom>
            <a:noFill/>
            <a:ln w="28575"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BC3D1EC9-C886-476C-B94A-20732930C391}"/>
                </a:ext>
              </a:extLst>
            </p:cNvPr>
            <p:cNvCxnSpPr>
              <a:cxnSpLocks/>
            </p:cNvCxnSpPr>
            <p:nvPr/>
          </p:nvCxnSpPr>
          <p:spPr bwMode="auto">
            <a:xfrm>
              <a:off x="5127639" y="3585634"/>
              <a:ext cx="0" cy="1677458"/>
            </a:xfrm>
            <a:prstGeom prst="line">
              <a:avLst/>
            </a:prstGeom>
            <a:noFill/>
            <a:ln w="28575" cap="flat" cmpd="sng" algn="ctr">
              <a:solidFill>
                <a:schemeClr val="accent4"/>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935530F-EF23-442D-899E-A1D962918501}"/>
                </a:ext>
              </a:extLst>
            </p:cNvPr>
            <p:cNvCxnSpPr>
              <a:cxnSpLocks/>
            </p:cNvCxnSpPr>
            <p:nvPr/>
          </p:nvCxnSpPr>
          <p:spPr bwMode="auto">
            <a:xfrm>
              <a:off x="5320252"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26A7CBB-9515-41E5-9BE3-B3B643A9AC04}"/>
                </a:ext>
              </a:extLst>
            </p:cNvPr>
            <p:cNvCxnSpPr>
              <a:cxnSpLocks/>
            </p:cNvCxnSpPr>
            <p:nvPr/>
          </p:nvCxnSpPr>
          <p:spPr bwMode="auto">
            <a:xfrm>
              <a:off x="5409152"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3CB59DE-14AC-492F-A3AE-287ADAA6D519}"/>
                </a:ext>
              </a:extLst>
            </p:cNvPr>
            <p:cNvCxnSpPr>
              <a:cxnSpLocks/>
            </p:cNvCxnSpPr>
            <p:nvPr/>
          </p:nvCxnSpPr>
          <p:spPr bwMode="auto">
            <a:xfrm>
              <a:off x="5744645"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A809040C-D3DF-4B2D-8686-30ED0D36FE6E}"/>
                </a:ext>
              </a:extLst>
            </p:cNvPr>
            <p:cNvCxnSpPr>
              <a:cxnSpLocks/>
            </p:cNvCxnSpPr>
            <p:nvPr/>
          </p:nvCxnSpPr>
          <p:spPr bwMode="auto">
            <a:xfrm>
              <a:off x="5162563" y="3584576"/>
              <a:ext cx="0" cy="1706033"/>
            </a:xfrm>
            <a:prstGeom prst="line">
              <a:avLst/>
            </a:prstGeom>
            <a:noFill/>
            <a:ln w="28575" cap="flat" cmpd="sng" algn="ctr">
              <a:solidFill>
                <a:schemeClr val="accent4"/>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9BED063D-D524-4C74-B9BD-103516BC763E}"/>
                </a:ext>
              </a:extLst>
            </p:cNvPr>
            <p:cNvCxnSpPr>
              <a:cxnSpLocks/>
            </p:cNvCxnSpPr>
            <p:nvPr/>
          </p:nvCxnSpPr>
          <p:spPr bwMode="auto">
            <a:xfrm>
              <a:off x="5920326"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114657A-0D3A-4598-BF06-BBB17EA99BBF}"/>
                </a:ext>
              </a:extLst>
            </p:cNvPr>
            <p:cNvCxnSpPr>
              <a:cxnSpLocks/>
            </p:cNvCxnSpPr>
            <p:nvPr/>
          </p:nvCxnSpPr>
          <p:spPr bwMode="auto">
            <a:xfrm>
              <a:off x="5145630" y="3585634"/>
              <a:ext cx="0" cy="1693333"/>
            </a:xfrm>
            <a:prstGeom prst="line">
              <a:avLst/>
            </a:prstGeom>
            <a:noFill/>
            <a:ln w="28575" cap="flat" cmpd="sng" algn="ctr">
              <a:solidFill>
                <a:schemeClr val="accent5"/>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9783A9F-C4DE-424F-97E4-7F6659AD1643}"/>
                </a:ext>
              </a:extLst>
            </p:cNvPr>
            <p:cNvCxnSpPr>
              <a:cxnSpLocks/>
            </p:cNvCxnSpPr>
            <p:nvPr/>
          </p:nvCxnSpPr>
          <p:spPr bwMode="auto">
            <a:xfrm>
              <a:off x="5295910"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13C7E3F-9008-412C-BD36-D256A7549B78}"/>
                </a:ext>
              </a:extLst>
            </p:cNvPr>
            <p:cNvCxnSpPr>
              <a:cxnSpLocks/>
            </p:cNvCxnSpPr>
            <p:nvPr/>
          </p:nvCxnSpPr>
          <p:spPr bwMode="auto">
            <a:xfrm>
              <a:off x="5391161"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4CFDDEF-C06E-4044-8DC0-804BEAF7896E}"/>
                </a:ext>
              </a:extLst>
            </p:cNvPr>
            <p:cNvCxnSpPr>
              <a:cxnSpLocks/>
            </p:cNvCxnSpPr>
            <p:nvPr/>
          </p:nvCxnSpPr>
          <p:spPr bwMode="auto">
            <a:xfrm>
              <a:off x="5399627"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7D837A0-17B9-413B-9866-A009E0A56A6E}"/>
                </a:ext>
              </a:extLst>
            </p:cNvPr>
            <p:cNvCxnSpPr>
              <a:cxnSpLocks/>
            </p:cNvCxnSpPr>
            <p:nvPr/>
          </p:nvCxnSpPr>
          <p:spPr bwMode="auto">
            <a:xfrm>
              <a:off x="5451485"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FDA3D54-4F1E-4B41-B348-DA52807B0E59}"/>
                </a:ext>
              </a:extLst>
            </p:cNvPr>
            <p:cNvCxnSpPr>
              <a:cxnSpLocks/>
            </p:cNvCxnSpPr>
            <p:nvPr/>
          </p:nvCxnSpPr>
          <p:spPr bwMode="auto">
            <a:xfrm>
              <a:off x="5835663"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202E319-F9CD-46C9-BA9D-17DB27D07CAA}"/>
                </a:ext>
              </a:extLst>
            </p:cNvPr>
            <p:cNvCxnSpPr>
              <a:cxnSpLocks/>
            </p:cNvCxnSpPr>
            <p:nvPr/>
          </p:nvCxnSpPr>
          <p:spPr bwMode="auto">
            <a:xfrm>
              <a:off x="5638810"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D18932C-2DA6-4D0D-BA86-6530E378E16F}"/>
                </a:ext>
              </a:extLst>
            </p:cNvPr>
            <p:cNvCxnSpPr>
              <a:cxnSpLocks/>
            </p:cNvCxnSpPr>
            <p:nvPr/>
          </p:nvCxnSpPr>
          <p:spPr bwMode="auto">
            <a:xfrm>
              <a:off x="5470535"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4C75D16-FDE0-4894-8EEC-C64FB244B12F}"/>
                </a:ext>
              </a:extLst>
            </p:cNvPr>
            <p:cNvCxnSpPr>
              <a:cxnSpLocks/>
            </p:cNvCxnSpPr>
            <p:nvPr/>
          </p:nvCxnSpPr>
          <p:spPr bwMode="auto">
            <a:xfrm>
              <a:off x="5498051"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F484568-47ED-433D-8313-FAEBF18FCC7C}"/>
                </a:ext>
              </a:extLst>
            </p:cNvPr>
            <p:cNvCxnSpPr>
              <a:cxnSpLocks/>
            </p:cNvCxnSpPr>
            <p:nvPr/>
          </p:nvCxnSpPr>
          <p:spPr bwMode="auto">
            <a:xfrm>
              <a:off x="5519218"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20AAA2EE-B5E7-491B-A94D-08F7AFFF6311}"/>
                </a:ext>
              </a:extLst>
            </p:cNvPr>
            <p:cNvCxnSpPr>
              <a:cxnSpLocks/>
            </p:cNvCxnSpPr>
            <p:nvPr/>
          </p:nvCxnSpPr>
          <p:spPr bwMode="auto">
            <a:xfrm>
              <a:off x="5575310"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1F22948-128D-4F11-8221-3CA138C473F2}"/>
                </a:ext>
              </a:extLst>
            </p:cNvPr>
            <p:cNvCxnSpPr>
              <a:cxnSpLocks/>
            </p:cNvCxnSpPr>
            <p:nvPr/>
          </p:nvCxnSpPr>
          <p:spPr bwMode="auto">
            <a:xfrm>
              <a:off x="6014518"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A94DC20-9063-4C26-A35C-02B931DADA6C}"/>
                </a:ext>
              </a:extLst>
            </p:cNvPr>
            <p:cNvCxnSpPr>
              <a:cxnSpLocks/>
            </p:cNvCxnSpPr>
            <p:nvPr/>
          </p:nvCxnSpPr>
          <p:spPr bwMode="auto">
            <a:xfrm>
              <a:off x="5603885"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B0C6318-8D7C-43CD-AE45-AD65B05CC3D8}"/>
                </a:ext>
              </a:extLst>
            </p:cNvPr>
            <p:cNvCxnSpPr>
              <a:cxnSpLocks/>
            </p:cNvCxnSpPr>
            <p:nvPr/>
          </p:nvCxnSpPr>
          <p:spPr bwMode="auto">
            <a:xfrm>
              <a:off x="5617644"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A4B1EEF4-1CAE-4F35-8135-E025BF6A3ED3}"/>
                </a:ext>
              </a:extLst>
            </p:cNvPr>
            <p:cNvCxnSpPr>
              <a:cxnSpLocks/>
            </p:cNvCxnSpPr>
            <p:nvPr/>
          </p:nvCxnSpPr>
          <p:spPr bwMode="auto">
            <a:xfrm>
              <a:off x="5687494"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F34E8FA-75BF-4CE0-A1DC-ED8855257E74}"/>
                </a:ext>
              </a:extLst>
            </p:cNvPr>
            <p:cNvCxnSpPr>
              <a:cxnSpLocks/>
            </p:cNvCxnSpPr>
            <p:nvPr/>
          </p:nvCxnSpPr>
          <p:spPr bwMode="auto">
            <a:xfrm>
              <a:off x="5730886"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C6D2520-0245-44FB-87A8-8C8F3911F67C}"/>
                </a:ext>
              </a:extLst>
            </p:cNvPr>
            <p:cNvCxnSpPr>
              <a:cxnSpLocks/>
            </p:cNvCxnSpPr>
            <p:nvPr/>
          </p:nvCxnSpPr>
          <p:spPr bwMode="auto">
            <a:xfrm>
              <a:off x="5716070"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4CD5E56-7F84-4BAA-B01C-72445602FA77}"/>
                </a:ext>
              </a:extLst>
            </p:cNvPr>
            <p:cNvCxnSpPr>
              <a:cxnSpLocks/>
            </p:cNvCxnSpPr>
            <p:nvPr/>
          </p:nvCxnSpPr>
          <p:spPr bwMode="auto">
            <a:xfrm>
              <a:off x="5791212"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BE61BF6-B70C-4E16-968A-489846E5A37F}"/>
                </a:ext>
              </a:extLst>
            </p:cNvPr>
            <p:cNvCxnSpPr>
              <a:cxnSpLocks/>
            </p:cNvCxnSpPr>
            <p:nvPr/>
          </p:nvCxnSpPr>
          <p:spPr bwMode="auto">
            <a:xfrm>
              <a:off x="5817671"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2F00E4F4-7468-4A35-B547-55FC30B58897}"/>
                </a:ext>
              </a:extLst>
            </p:cNvPr>
            <p:cNvCxnSpPr>
              <a:cxnSpLocks/>
            </p:cNvCxnSpPr>
            <p:nvPr/>
          </p:nvCxnSpPr>
          <p:spPr bwMode="auto">
            <a:xfrm>
              <a:off x="5800737"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648E7BD-808A-4A9B-9D52-026D43C22E35}"/>
                </a:ext>
              </a:extLst>
            </p:cNvPr>
            <p:cNvCxnSpPr>
              <a:cxnSpLocks/>
            </p:cNvCxnSpPr>
            <p:nvPr/>
          </p:nvCxnSpPr>
          <p:spPr bwMode="auto">
            <a:xfrm>
              <a:off x="5875877"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E67C9B4-5D6A-4D00-A188-51D76E7623BB}"/>
                </a:ext>
              </a:extLst>
            </p:cNvPr>
            <p:cNvCxnSpPr>
              <a:cxnSpLocks/>
            </p:cNvCxnSpPr>
            <p:nvPr/>
          </p:nvCxnSpPr>
          <p:spPr bwMode="auto">
            <a:xfrm>
              <a:off x="5906568"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B039C4F-6850-4FAA-AC64-EB1042A75115}"/>
                </a:ext>
              </a:extLst>
            </p:cNvPr>
            <p:cNvCxnSpPr>
              <a:cxnSpLocks/>
            </p:cNvCxnSpPr>
            <p:nvPr/>
          </p:nvCxnSpPr>
          <p:spPr bwMode="auto">
            <a:xfrm>
              <a:off x="5893868"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58597154-9857-4239-8E28-74047DD506BB}"/>
                </a:ext>
              </a:extLst>
            </p:cNvPr>
            <p:cNvCxnSpPr>
              <a:cxnSpLocks/>
            </p:cNvCxnSpPr>
            <p:nvPr/>
          </p:nvCxnSpPr>
          <p:spPr bwMode="auto">
            <a:xfrm>
              <a:off x="5966893"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FA6162F5-03F1-4FCD-9AED-2FDB8E735FCF}"/>
                </a:ext>
              </a:extLst>
            </p:cNvPr>
            <p:cNvCxnSpPr>
              <a:cxnSpLocks/>
            </p:cNvCxnSpPr>
            <p:nvPr/>
          </p:nvCxnSpPr>
          <p:spPr bwMode="auto">
            <a:xfrm>
              <a:off x="5996527" y="3585634"/>
              <a:ext cx="0" cy="1891241"/>
            </a:xfrm>
            <a:prstGeom prst="line">
              <a:avLst/>
            </a:prstGeom>
            <a:noFill/>
            <a:ln w="28575" cap="flat" cmpd="sng" algn="ctr">
              <a:solidFill>
                <a:schemeClr val="accent5"/>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C2E4B7C-73B2-4051-992F-85CD2FA9E8E8}"/>
                </a:ext>
              </a:extLst>
            </p:cNvPr>
            <p:cNvCxnSpPr>
              <a:cxnSpLocks/>
            </p:cNvCxnSpPr>
            <p:nvPr/>
          </p:nvCxnSpPr>
          <p:spPr bwMode="auto">
            <a:xfrm>
              <a:off x="5975360" y="3585634"/>
              <a:ext cx="0" cy="1891241"/>
            </a:xfrm>
            <a:prstGeom prst="line">
              <a:avLst/>
            </a:prstGeom>
            <a:noFill/>
            <a:ln w="28575" cap="flat" cmpd="sng" algn="ctr">
              <a:solidFill>
                <a:schemeClr val="accent4"/>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A47F7F9-E05F-46B3-B992-DE5748A98C9E}"/>
                </a:ext>
              </a:extLst>
            </p:cNvPr>
            <p:cNvCxnSpPr>
              <a:cxnSpLocks/>
            </p:cNvCxnSpPr>
            <p:nvPr/>
          </p:nvCxnSpPr>
          <p:spPr bwMode="auto">
            <a:xfrm>
              <a:off x="1073536" y="3584347"/>
              <a:ext cx="5069615"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AB07D63-5CAD-4CB5-9EAE-D77FC6C590EF}"/>
                </a:ext>
              </a:extLst>
            </p:cNvPr>
            <p:cNvCxnSpPr>
              <a:cxnSpLocks/>
            </p:cNvCxnSpPr>
            <p:nvPr/>
          </p:nvCxnSpPr>
          <p:spPr bwMode="auto">
            <a:xfrm>
              <a:off x="1159419" y="4150164"/>
              <a:ext cx="4983732" cy="0"/>
            </a:xfrm>
            <a:prstGeom prst="line">
              <a:avLst/>
            </a:prstGeom>
            <a:noFill/>
            <a:ln w="28575" cap="flat" cmpd="sng" algn="ctr">
              <a:solidFill>
                <a:schemeClr val="bg1"/>
              </a:solidFill>
              <a:prstDash val="dash"/>
              <a:round/>
              <a:headEnd type="none" w="med" len="med"/>
              <a:tailEnd type="none" w="med" len="med"/>
            </a:ln>
            <a:effectLst/>
          </p:spPr>
        </p:cxnSp>
        <p:sp>
          <p:nvSpPr>
            <p:cNvPr id="299" name="TextBox 298">
              <a:extLst>
                <a:ext uri="{FF2B5EF4-FFF2-40B4-BE49-F238E27FC236}">
                  <a16:creationId xmlns:a16="http://schemas.microsoft.com/office/drawing/2014/main" id="{8DB25119-9E32-47B5-92B1-1B7CFD532A4D}"/>
                </a:ext>
              </a:extLst>
            </p:cNvPr>
            <p:cNvSpPr txBox="1"/>
            <p:nvPr/>
          </p:nvSpPr>
          <p:spPr bwMode="auto">
            <a:xfrm>
              <a:off x="5880394" y="53593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0" name="TextBox 299">
              <a:extLst>
                <a:ext uri="{FF2B5EF4-FFF2-40B4-BE49-F238E27FC236}">
                  <a16:creationId xmlns:a16="http://schemas.microsoft.com/office/drawing/2014/main" id="{254696C9-8E95-4BCD-897B-20924C8FD33E}"/>
                </a:ext>
              </a:extLst>
            </p:cNvPr>
            <p:cNvSpPr txBox="1"/>
            <p:nvPr/>
          </p:nvSpPr>
          <p:spPr bwMode="auto">
            <a:xfrm>
              <a:off x="588039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1" name="TextBox 300">
              <a:extLst>
                <a:ext uri="{FF2B5EF4-FFF2-40B4-BE49-F238E27FC236}">
                  <a16:creationId xmlns:a16="http://schemas.microsoft.com/office/drawing/2014/main" id="{888949BB-6B54-4CE9-BB49-16452BAFB067}"/>
                </a:ext>
              </a:extLst>
            </p:cNvPr>
            <p:cNvSpPr txBox="1"/>
            <p:nvPr/>
          </p:nvSpPr>
          <p:spPr bwMode="auto">
            <a:xfrm>
              <a:off x="5841893"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2" name="TextBox 301">
              <a:extLst>
                <a:ext uri="{FF2B5EF4-FFF2-40B4-BE49-F238E27FC236}">
                  <a16:creationId xmlns:a16="http://schemas.microsoft.com/office/drawing/2014/main" id="{A3A986C9-B95B-472F-ABD9-3357FE7D1042}"/>
                </a:ext>
              </a:extLst>
            </p:cNvPr>
            <p:cNvSpPr txBox="1"/>
            <p:nvPr/>
          </p:nvSpPr>
          <p:spPr bwMode="auto">
            <a:xfrm>
              <a:off x="581301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3" name="TextBox 302">
              <a:extLst>
                <a:ext uri="{FF2B5EF4-FFF2-40B4-BE49-F238E27FC236}">
                  <a16:creationId xmlns:a16="http://schemas.microsoft.com/office/drawing/2014/main" id="{DFBD6772-4533-4947-86E1-607BC6E3DF01}"/>
                </a:ext>
              </a:extLst>
            </p:cNvPr>
            <p:cNvSpPr txBox="1"/>
            <p:nvPr/>
          </p:nvSpPr>
          <p:spPr bwMode="auto">
            <a:xfrm>
              <a:off x="580146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4" name="TextBox 303">
              <a:extLst>
                <a:ext uri="{FF2B5EF4-FFF2-40B4-BE49-F238E27FC236}">
                  <a16:creationId xmlns:a16="http://schemas.microsoft.com/office/drawing/2014/main" id="{9B09A7C1-DDF8-467F-AC06-ECCA8A13C76E}"/>
                </a:ext>
              </a:extLst>
            </p:cNvPr>
            <p:cNvSpPr txBox="1"/>
            <p:nvPr/>
          </p:nvSpPr>
          <p:spPr bwMode="auto">
            <a:xfrm>
              <a:off x="579569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5" name="TextBox 304">
              <a:extLst>
                <a:ext uri="{FF2B5EF4-FFF2-40B4-BE49-F238E27FC236}">
                  <a16:creationId xmlns:a16="http://schemas.microsoft.com/office/drawing/2014/main" id="{79BD67CE-06D6-415E-A998-34E7B2854042}"/>
                </a:ext>
              </a:extLst>
            </p:cNvPr>
            <p:cNvSpPr txBox="1"/>
            <p:nvPr/>
          </p:nvSpPr>
          <p:spPr bwMode="auto">
            <a:xfrm>
              <a:off x="577644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6" name="TextBox 305">
              <a:extLst>
                <a:ext uri="{FF2B5EF4-FFF2-40B4-BE49-F238E27FC236}">
                  <a16:creationId xmlns:a16="http://schemas.microsoft.com/office/drawing/2014/main" id="{60EC8FBE-6484-4B7F-A632-EC79953BAA3F}"/>
                </a:ext>
              </a:extLst>
            </p:cNvPr>
            <p:cNvSpPr txBox="1"/>
            <p:nvPr/>
          </p:nvSpPr>
          <p:spPr bwMode="auto">
            <a:xfrm>
              <a:off x="574949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7" name="TextBox 306">
              <a:extLst>
                <a:ext uri="{FF2B5EF4-FFF2-40B4-BE49-F238E27FC236}">
                  <a16:creationId xmlns:a16="http://schemas.microsoft.com/office/drawing/2014/main" id="{D1258EE7-EB78-4B12-BEF9-EFA6813382CC}"/>
                </a:ext>
              </a:extLst>
            </p:cNvPr>
            <p:cNvSpPr txBox="1"/>
            <p:nvPr/>
          </p:nvSpPr>
          <p:spPr bwMode="auto">
            <a:xfrm>
              <a:off x="5718691"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8" name="TextBox 307">
              <a:extLst>
                <a:ext uri="{FF2B5EF4-FFF2-40B4-BE49-F238E27FC236}">
                  <a16:creationId xmlns:a16="http://schemas.microsoft.com/office/drawing/2014/main" id="{491921AE-274F-4AEF-8379-81DBB3EAF4E8}"/>
                </a:ext>
              </a:extLst>
            </p:cNvPr>
            <p:cNvSpPr txBox="1"/>
            <p:nvPr/>
          </p:nvSpPr>
          <p:spPr bwMode="auto">
            <a:xfrm>
              <a:off x="5710991"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9" name="TextBox 308">
              <a:extLst>
                <a:ext uri="{FF2B5EF4-FFF2-40B4-BE49-F238E27FC236}">
                  <a16:creationId xmlns:a16="http://schemas.microsoft.com/office/drawing/2014/main" id="{4E8A8452-58D2-4181-B478-C01751A341F4}"/>
                </a:ext>
              </a:extLst>
            </p:cNvPr>
            <p:cNvSpPr txBox="1"/>
            <p:nvPr/>
          </p:nvSpPr>
          <p:spPr bwMode="auto">
            <a:xfrm>
              <a:off x="5703290"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0" name="TextBox 309">
              <a:extLst>
                <a:ext uri="{FF2B5EF4-FFF2-40B4-BE49-F238E27FC236}">
                  <a16:creationId xmlns:a16="http://schemas.microsoft.com/office/drawing/2014/main" id="{B07D3867-17C0-4213-B165-F47497FE3D71}"/>
                </a:ext>
              </a:extLst>
            </p:cNvPr>
            <p:cNvSpPr txBox="1"/>
            <p:nvPr/>
          </p:nvSpPr>
          <p:spPr bwMode="auto">
            <a:xfrm>
              <a:off x="5693665"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1" name="TextBox 310">
              <a:extLst>
                <a:ext uri="{FF2B5EF4-FFF2-40B4-BE49-F238E27FC236}">
                  <a16:creationId xmlns:a16="http://schemas.microsoft.com/office/drawing/2014/main" id="{A0CB7D31-5C72-4F0E-A5DE-478FF0177373}"/>
                </a:ext>
              </a:extLst>
            </p:cNvPr>
            <p:cNvSpPr txBox="1"/>
            <p:nvPr/>
          </p:nvSpPr>
          <p:spPr bwMode="auto">
            <a:xfrm>
              <a:off x="5668639"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2" name="TextBox 311">
              <a:extLst>
                <a:ext uri="{FF2B5EF4-FFF2-40B4-BE49-F238E27FC236}">
                  <a16:creationId xmlns:a16="http://schemas.microsoft.com/office/drawing/2014/main" id="{B884CC3E-35F5-45C2-9A25-7E071E047C27}"/>
                </a:ext>
              </a:extLst>
            </p:cNvPr>
            <p:cNvSpPr txBox="1"/>
            <p:nvPr/>
          </p:nvSpPr>
          <p:spPr bwMode="auto">
            <a:xfrm>
              <a:off x="5653239"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3" name="TextBox 312">
              <a:extLst>
                <a:ext uri="{FF2B5EF4-FFF2-40B4-BE49-F238E27FC236}">
                  <a16:creationId xmlns:a16="http://schemas.microsoft.com/office/drawing/2014/main" id="{046DA87C-71C7-4D20-84D3-AF2E59979201}"/>
                </a:ext>
              </a:extLst>
            </p:cNvPr>
            <p:cNvSpPr txBox="1"/>
            <p:nvPr/>
          </p:nvSpPr>
          <p:spPr bwMode="auto">
            <a:xfrm>
              <a:off x="563398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4" name="TextBox 313">
              <a:extLst>
                <a:ext uri="{FF2B5EF4-FFF2-40B4-BE49-F238E27FC236}">
                  <a16:creationId xmlns:a16="http://schemas.microsoft.com/office/drawing/2014/main" id="{DD7AC069-0700-4087-BFB2-7177EB9E2939}"/>
                </a:ext>
              </a:extLst>
            </p:cNvPr>
            <p:cNvSpPr txBox="1"/>
            <p:nvPr/>
          </p:nvSpPr>
          <p:spPr bwMode="auto">
            <a:xfrm>
              <a:off x="5628213"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5" name="TextBox 314">
              <a:extLst>
                <a:ext uri="{FF2B5EF4-FFF2-40B4-BE49-F238E27FC236}">
                  <a16:creationId xmlns:a16="http://schemas.microsoft.com/office/drawing/2014/main" id="{A35A0ABA-81C7-4907-B523-969FE942E461}"/>
                </a:ext>
              </a:extLst>
            </p:cNvPr>
            <p:cNvSpPr txBox="1"/>
            <p:nvPr/>
          </p:nvSpPr>
          <p:spPr bwMode="auto">
            <a:xfrm>
              <a:off x="560126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6" name="TextBox 315">
              <a:extLst>
                <a:ext uri="{FF2B5EF4-FFF2-40B4-BE49-F238E27FC236}">
                  <a16:creationId xmlns:a16="http://schemas.microsoft.com/office/drawing/2014/main" id="{38E89040-8087-42A3-9C01-FA8E22FE2380}"/>
                </a:ext>
              </a:extLst>
            </p:cNvPr>
            <p:cNvSpPr txBox="1"/>
            <p:nvPr/>
          </p:nvSpPr>
          <p:spPr bwMode="auto">
            <a:xfrm>
              <a:off x="5595487"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7" name="TextBox 316">
              <a:extLst>
                <a:ext uri="{FF2B5EF4-FFF2-40B4-BE49-F238E27FC236}">
                  <a16:creationId xmlns:a16="http://schemas.microsoft.com/office/drawing/2014/main" id="{84C48EE8-2922-4AB5-9070-8FEA5079AEA2}"/>
                </a:ext>
              </a:extLst>
            </p:cNvPr>
            <p:cNvSpPr txBox="1"/>
            <p:nvPr/>
          </p:nvSpPr>
          <p:spPr bwMode="auto">
            <a:xfrm>
              <a:off x="5576236"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8" name="TextBox 317">
              <a:extLst>
                <a:ext uri="{FF2B5EF4-FFF2-40B4-BE49-F238E27FC236}">
                  <a16:creationId xmlns:a16="http://schemas.microsoft.com/office/drawing/2014/main" id="{4A075F31-2C9E-4183-BC01-1EAE874CCD2D}"/>
                </a:ext>
              </a:extLst>
            </p:cNvPr>
            <p:cNvSpPr txBox="1"/>
            <p:nvPr/>
          </p:nvSpPr>
          <p:spPr bwMode="auto">
            <a:xfrm>
              <a:off x="5570461"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19" name="TextBox 318">
              <a:extLst>
                <a:ext uri="{FF2B5EF4-FFF2-40B4-BE49-F238E27FC236}">
                  <a16:creationId xmlns:a16="http://schemas.microsoft.com/office/drawing/2014/main" id="{1E5D07A6-74FE-4BE2-BFA9-67C2C61B0783}"/>
                </a:ext>
              </a:extLst>
            </p:cNvPr>
            <p:cNvSpPr txBox="1"/>
            <p:nvPr/>
          </p:nvSpPr>
          <p:spPr bwMode="auto">
            <a:xfrm>
              <a:off x="5553135"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0" name="TextBox 319">
              <a:extLst>
                <a:ext uri="{FF2B5EF4-FFF2-40B4-BE49-F238E27FC236}">
                  <a16:creationId xmlns:a16="http://schemas.microsoft.com/office/drawing/2014/main" id="{1BA957E9-647D-46F8-8B81-CD274A27B2F8}"/>
                </a:ext>
              </a:extLst>
            </p:cNvPr>
            <p:cNvSpPr txBox="1"/>
            <p:nvPr/>
          </p:nvSpPr>
          <p:spPr bwMode="auto">
            <a:xfrm>
              <a:off x="552233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1" name="TextBox 320">
              <a:extLst>
                <a:ext uri="{FF2B5EF4-FFF2-40B4-BE49-F238E27FC236}">
                  <a16:creationId xmlns:a16="http://schemas.microsoft.com/office/drawing/2014/main" id="{861F460F-F4C3-4AEF-A8E5-6A3AF856A424}"/>
                </a:ext>
              </a:extLst>
            </p:cNvPr>
            <p:cNvSpPr txBox="1"/>
            <p:nvPr/>
          </p:nvSpPr>
          <p:spPr bwMode="auto">
            <a:xfrm>
              <a:off x="550308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2" name="TextBox 321">
              <a:extLst>
                <a:ext uri="{FF2B5EF4-FFF2-40B4-BE49-F238E27FC236}">
                  <a16:creationId xmlns:a16="http://schemas.microsoft.com/office/drawing/2014/main" id="{FC94B7D1-53DD-40E1-87F3-FB625328A420}"/>
                </a:ext>
              </a:extLst>
            </p:cNvPr>
            <p:cNvSpPr txBox="1"/>
            <p:nvPr/>
          </p:nvSpPr>
          <p:spPr bwMode="auto">
            <a:xfrm>
              <a:off x="549538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3" name="TextBox 322">
              <a:extLst>
                <a:ext uri="{FF2B5EF4-FFF2-40B4-BE49-F238E27FC236}">
                  <a16:creationId xmlns:a16="http://schemas.microsoft.com/office/drawing/2014/main" id="{822F71B8-84B5-4A49-AE38-A76BD2D096B7}"/>
                </a:ext>
              </a:extLst>
            </p:cNvPr>
            <p:cNvSpPr txBox="1"/>
            <p:nvPr/>
          </p:nvSpPr>
          <p:spPr bwMode="auto">
            <a:xfrm>
              <a:off x="5481909"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4" name="TextBox 323">
              <a:extLst>
                <a:ext uri="{FF2B5EF4-FFF2-40B4-BE49-F238E27FC236}">
                  <a16:creationId xmlns:a16="http://schemas.microsoft.com/office/drawing/2014/main" id="{F6F28A9B-6213-4787-8668-5A57A030CF4A}"/>
                </a:ext>
              </a:extLst>
            </p:cNvPr>
            <p:cNvSpPr txBox="1"/>
            <p:nvPr/>
          </p:nvSpPr>
          <p:spPr bwMode="auto">
            <a:xfrm>
              <a:off x="547613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5" name="TextBox 324">
              <a:extLst>
                <a:ext uri="{FF2B5EF4-FFF2-40B4-BE49-F238E27FC236}">
                  <a16:creationId xmlns:a16="http://schemas.microsoft.com/office/drawing/2014/main" id="{978E4B48-6DE9-4D97-8D10-F13F099C80D1}"/>
                </a:ext>
              </a:extLst>
            </p:cNvPr>
            <p:cNvSpPr txBox="1"/>
            <p:nvPr/>
          </p:nvSpPr>
          <p:spPr bwMode="auto">
            <a:xfrm>
              <a:off x="546265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6" name="TextBox 325">
              <a:extLst>
                <a:ext uri="{FF2B5EF4-FFF2-40B4-BE49-F238E27FC236}">
                  <a16:creationId xmlns:a16="http://schemas.microsoft.com/office/drawing/2014/main" id="{958CACB6-B9BF-48A3-BFB4-C45B945D2BF7}"/>
                </a:ext>
              </a:extLst>
            </p:cNvPr>
            <p:cNvSpPr txBox="1"/>
            <p:nvPr/>
          </p:nvSpPr>
          <p:spPr bwMode="auto">
            <a:xfrm>
              <a:off x="545495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7" name="TextBox 326">
              <a:extLst>
                <a:ext uri="{FF2B5EF4-FFF2-40B4-BE49-F238E27FC236}">
                  <a16:creationId xmlns:a16="http://schemas.microsoft.com/office/drawing/2014/main" id="{D2346036-4CBE-4526-B982-C2D2B9079B45}"/>
                </a:ext>
              </a:extLst>
            </p:cNvPr>
            <p:cNvSpPr txBox="1"/>
            <p:nvPr/>
          </p:nvSpPr>
          <p:spPr bwMode="auto">
            <a:xfrm>
              <a:off x="544725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8" name="TextBox 327">
              <a:extLst>
                <a:ext uri="{FF2B5EF4-FFF2-40B4-BE49-F238E27FC236}">
                  <a16:creationId xmlns:a16="http://schemas.microsoft.com/office/drawing/2014/main" id="{B2ACFE36-CCA5-4CDC-8678-CC6847BDFE66}"/>
                </a:ext>
              </a:extLst>
            </p:cNvPr>
            <p:cNvSpPr txBox="1"/>
            <p:nvPr/>
          </p:nvSpPr>
          <p:spPr bwMode="auto">
            <a:xfrm>
              <a:off x="5441483"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29" name="TextBox 328">
              <a:extLst>
                <a:ext uri="{FF2B5EF4-FFF2-40B4-BE49-F238E27FC236}">
                  <a16:creationId xmlns:a16="http://schemas.microsoft.com/office/drawing/2014/main" id="{41F2F897-30C7-438B-9916-82FF857C69D6}"/>
                </a:ext>
              </a:extLst>
            </p:cNvPr>
            <p:cNvSpPr txBox="1"/>
            <p:nvPr/>
          </p:nvSpPr>
          <p:spPr bwMode="auto">
            <a:xfrm>
              <a:off x="543570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0" name="TextBox 329">
              <a:extLst>
                <a:ext uri="{FF2B5EF4-FFF2-40B4-BE49-F238E27FC236}">
                  <a16:creationId xmlns:a16="http://schemas.microsoft.com/office/drawing/2014/main" id="{7B98199D-F36D-4457-A0D4-F852F1DB80BB}"/>
                </a:ext>
              </a:extLst>
            </p:cNvPr>
            <p:cNvSpPr txBox="1"/>
            <p:nvPr/>
          </p:nvSpPr>
          <p:spPr bwMode="auto">
            <a:xfrm>
              <a:off x="542993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1" name="TextBox 330">
              <a:extLst>
                <a:ext uri="{FF2B5EF4-FFF2-40B4-BE49-F238E27FC236}">
                  <a16:creationId xmlns:a16="http://schemas.microsoft.com/office/drawing/2014/main" id="{4585C45F-8054-413C-9A80-DD613FEDDD47}"/>
                </a:ext>
              </a:extLst>
            </p:cNvPr>
            <p:cNvSpPr txBox="1"/>
            <p:nvPr/>
          </p:nvSpPr>
          <p:spPr bwMode="auto">
            <a:xfrm>
              <a:off x="5424157"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2" name="TextBox 331">
              <a:extLst>
                <a:ext uri="{FF2B5EF4-FFF2-40B4-BE49-F238E27FC236}">
                  <a16:creationId xmlns:a16="http://schemas.microsoft.com/office/drawing/2014/main" id="{C0D7E731-6147-447C-ACCC-0167DE9302DE}"/>
                </a:ext>
              </a:extLst>
            </p:cNvPr>
            <p:cNvSpPr txBox="1"/>
            <p:nvPr/>
          </p:nvSpPr>
          <p:spPr bwMode="auto">
            <a:xfrm>
              <a:off x="541453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3" name="TextBox 332">
              <a:extLst>
                <a:ext uri="{FF2B5EF4-FFF2-40B4-BE49-F238E27FC236}">
                  <a16:creationId xmlns:a16="http://schemas.microsoft.com/office/drawing/2014/main" id="{D4C8A8A8-CE07-4866-ABA9-8371F832DEB4}"/>
                </a:ext>
              </a:extLst>
            </p:cNvPr>
            <p:cNvSpPr txBox="1"/>
            <p:nvPr/>
          </p:nvSpPr>
          <p:spPr bwMode="auto">
            <a:xfrm>
              <a:off x="5406831"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4" name="TextBox 333">
              <a:extLst>
                <a:ext uri="{FF2B5EF4-FFF2-40B4-BE49-F238E27FC236}">
                  <a16:creationId xmlns:a16="http://schemas.microsoft.com/office/drawing/2014/main" id="{26923860-229C-4932-B00F-99DD32FC3557}"/>
                </a:ext>
              </a:extLst>
            </p:cNvPr>
            <p:cNvSpPr txBox="1"/>
            <p:nvPr/>
          </p:nvSpPr>
          <p:spPr bwMode="auto">
            <a:xfrm>
              <a:off x="5399130"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5" name="TextBox 334">
              <a:extLst>
                <a:ext uri="{FF2B5EF4-FFF2-40B4-BE49-F238E27FC236}">
                  <a16:creationId xmlns:a16="http://schemas.microsoft.com/office/drawing/2014/main" id="{86D0FBBE-EDB4-4CAC-80EC-F20649A8D1D8}"/>
                </a:ext>
              </a:extLst>
            </p:cNvPr>
            <p:cNvSpPr txBox="1"/>
            <p:nvPr/>
          </p:nvSpPr>
          <p:spPr bwMode="auto">
            <a:xfrm>
              <a:off x="5393355"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6" name="TextBox 335">
              <a:extLst>
                <a:ext uri="{FF2B5EF4-FFF2-40B4-BE49-F238E27FC236}">
                  <a16:creationId xmlns:a16="http://schemas.microsoft.com/office/drawing/2014/main" id="{6805EDD6-39D8-4105-AAAC-3ACF5049BFEB}"/>
                </a:ext>
              </a:extLst>
            </p:cNvPr>
            <p:cNvSpPr txBox="1"/>
            <p:nvPr/>
          </p:nvSpPr>
          <p:spPr bwMode="auto">
            <a:xfrm>
              <a:off x="537025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7" name="TextBox 336">
              <a:extLst>
                <a:ext uri="{FF2B5EF4-FFF2-40B4-BE49-F238E27FC236}">
                  <a16:creationId xmlns:a16="http://schemas.microsoft.com/office/drawing/2014/main" id="{02991049-0378-4CE5-A38A-AACFF3FABF37}"/>
                </a:ext>
              </a:extLst>
            </p:cNvPr>
            <p:cNvSpPr txBox="1"/>
            <p:nvPr/>
          </p:nvSpPr>
          <p:spPr bwMode="auto">
            <a:xfrm>
              <a:off x="5364479"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8" name="TextBox 337">
              <a:extLst>
                <a:ext uri="{FF2B5EF4-FFF2-40B4-BE49-F238E27FC236}">
                  <a16:creationId xmlns:a16="http://schemas.microsoft.com/office/drawing/2014/main" id="{CC7CC609-4818-47AF-8E5D-184E76902011}"/>
                </a:ext>
              </a:extLst>
            </p:cNvPr>
            <p:cNvSpPr txBox="1"/>
            <p:nvPr/>
          </p:nvSpPr>
          <p:spPr bwMode="auto">
            <a:xfrm>
              <a:off x="534522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39" name="TextBox 338">
              <a:extLst>
                <a:ext uri="{FF2B5EF4-FFF2-40B4-BE49-F238E27FC236}">
                  <a16:creationId xmlns:a16="http://schemas.microsoft.com/office/drawing/2014/main" id="{C2E41695-E6DB-46E6-BAA5-B704B6C04853}"/>
                </a:ext>
              </a:extLst>
            </p:cNvPr>
            <p:cNvSpPr txBox="1"/>
            <p:nvPr/>
          </p:nvSpPr>
          <p:spPr bwMode="auto">
            <a:xfrm>
              <a:off x="5335603"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0" name="TextBox 339">
              <a:extLst>
                <a:ext uri="{FF2B5EF4-FFF2-40B4-BE49-F238E27FC236}">
                  <a16:creationId xmlns:a16="http://schemas.microsoft.com/office/drawing/2014/main" id="{6A88BBC5-10A0-4355-AC61-FAA66A605514}"/>
                </a:ext>
              </a:extLst>
            </p:cNvPr>
            <p:cNvSpPr txBox="1"/>
            <p:nvPr/>
          </p:nvSpPr>
          <p:spPr bwMode="auto">
            <a:xfrm>
              <a:off x="532982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1" name="TextBox 340">
              <a:extLst>
                <a:ext uri="{FF2B5EF4-FFF2-40B4-BE49-F238E27FC236}">
                  <a16:creationId xmlns:a16="http://schemas.microsoft.com/office/drawing/2014/main" id="{EB7861D5-670E-4F8C-8512-9BFB76139F8F}"/>
                </a:ext>
              </a:extLst>
            </p:cNvPr>
            <p:cNvSpPr txBox="1"/>
            <p:nvPr/>
          </p:nvSpPr>
          <p:spPr bwMode="auto">
            <a:xfrm>
              <a:off x="532212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2" name="TextBox 341">
              <a:extLst>
                <a:ext uri="{FF2B5EF4-FFF2-40B4-BE49-F238E27FC236}">
                  <a16:creationId xmlns:a16="http://schemas.microsoft.com/office/drawing/2014/main" id="{0D3F375E-C60B-410F-B5C8-E2B35E453DC1}"/>
                </a:ext>
              </a:extLst>
            </p:cNvPr>
            <p:cNvSpPr txBox="1"/>
            <p:nvPr/>
          </p:nvSpPr>
          <p:spPr bwMode="auto">
            <a:xfrm>
              <a:off x="530865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3" name="TextBox 342">
              <a:extLst>
                <a:ext uri="{FF2B5EF4-FFF2-40B4-BE49-F238E27FC236}">
                  <a16:creationId xmlns:a16="http://schemas.microsoft.com/office/drawing/2014/main" id="{6038AC39-6D02-4E85-9A13-4CCC9CE1DF1B}"/>
                </a:ext>
              </a:extLst>
            </p:cNvPr>
            <p:cNvSpPr txBox="1"/>
            <p:nvPr/>
          </p:nvSpPr>
          <p:spPr bwMode="auto">
            <a:xfrm>
              <a:off x="5299027"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4" name="TextBox 343">
              <a:extLst>
                <a:ext uri="{FF2B5EF4-FFF2-40B4-BE49-F238E27FC236}">
                  <a16:creationId xmlns:a16="http://schemas.microsoft.com/office/drawing/2014/main" id="{7767B1DA-6323-4B23-8E50-FCB8918E388F}"/>
                </a:ext>
              </a:extLst>
            </p:cNvPr>
            <p:cNvSpPr txBox="1"/>
            <p:nvPr/>
          </p:nvSpPr>
          <p:spPr bwMode="auto">
            <a:xfrm>
              <a:off x="529325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5" name="TextBox 344">
              <a:extLst>
                <a:ext uri="{FF2B5EF4-FFF2-40B4-BE49-F238E27FC236}">
                  <a16:creationId xmlns:a16="http://schemas.microsoft.com/office/drawing/2014/main" id="{3D55FA12-1A93-45FB-A35F-B4317FDEC588}"/>
                </a:ext>
              </a:extLst>
            </p:cNvPr>
            <p:cNvSpPr txBox="1"/>
            <p:nvPr/>
          </p:nvSpPr>
          <p:spPr bwMode="auto">
            <a:xfrm>
              <a:off x="5285551"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6" name="TextBox 345">
              <a:extLst>
                <a:ext uri="{FF2B5EF4-FFF2-40B4-BE49-F238E27FC236}">
                  <a16:creationId xmlns:a16="http://schemas.microsoft.com/office/drawing/2014/main" id="{8C93A05B-F489-4E96-B3F7-AFD594D484F7}"/>
                </a:ext>
              </a:extLst>
            </p:cNvPr>
            <p:cNvSpPr txBox="1"/>
            <p:nvPr/>
          </p:nvSpPr>
          <p:spPr bwMode="auto">
            <a:xfrm>
              <a:off x="5279776"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7" name="TextBox 346">
              <a:extLst>
                <a:ext uri="{FF2B5EF4-FFF2-40B4-BE49-F238E27FC236}">
                  <a16:creationId xmlns:a16="http://schemas.microsoft.com/office/drawing/2014/main" id="{B4DAB232-4D4A-4BFB-97FA-965A5ED106CB}"/>
                </a:ext>
              </a:extLst>
            </p:cNvPr>
            <p:cNvSpPr txBox="1"/>
            <p:nvPr/>
          </p:nvSpPr>
          <p:spPr bwMode="auto">
            <a:xfrm>
              <a:off x="5264375"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8" name="TextBox 347">
              <a:extLst>
                <a:ext uri="{FF2B5EF4-FFF2-40B4-BE49-F238E27FC236}">
                  <a16:creationId xmlns:a16="http://schemas.microsoft.com/office/drawing/2014/main" id="{794CE55E-4486-48DF-96E9-48EFFCF0ECBC}"/>
                </a:ext>
              </a:extLst>
            </p:cNvPr>
            <p:cNvSpPr txBox="1"/>
            <p:nvPr/>
          </p:nvSpPr>
          <p:spPr bwMode="auto">
            <a:xfrm>
              <a:off x="525667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49" name="TextBox 348">
              <a:extLst>
                <a:ext uri="{FF2B5EF4-FFF2-40B4-BE49-F238E27FC236}">
                  <a16:creationId xmlns:a16="http://schemas.microsoft.com/office/drawing/2014/main" id="{A59740A9-5984-48F8-BF9A-FC2EF4C20F35}"/>
                </a:ext>
              </a:extLst>
            </p:cNvPr>
            <p:cNvSpPr txBox="1"/>
            <p:nvPr/>
          </p:nvSpPr>
          <p:spPr bwMode="auto">
            <a:xfrm>
              <a:off x="5248974"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0" name="TextBox 349">
              <a:extLst>
                <a:ext uri="{FF2B5EF4-FFF2-40B4-BE49-F238E27FC236}">
                  <a16:creationId xmlns:a16="http://schemas.microsoft.com/office/drawing/2014/main" id="{0BE945F7-629E-4071-A03B-54738DE2A1CB}"/>
                </a:ext>
              </a:extLst>
            </p:cNvPr>
            <p:cNvSpPr txBox="1"/>
            <p:nvPr/>
          </p:nvSpPr>
          <p:spPr bwMode="auto">
            <a:xfrm>
              <a:off x="522394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1" name="TextBox 350">
              <a:extLst>
                <a:ext uri="{FF2B5EF4-FFF2-40B4-BE49-F238E27FC236}">
                  <a16:creationId xmlns:a16="http://schemas.microsoft.com/office/drawing/2014/main" id="{F501BB5B-620F-4F55-AF6E-3F1EF1F0574C}"/>
                </a:ext>
              </a:extLst>
            </p:cNvPr>
            <p:cNvSpPr txBox="1"/>
            <p:nvPr/>
          </p:nvSpPr>
          <p:spPr bwMode="auto">
            <a:xfrm>
              <a:off x="5216248"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2" name="TextBox 351">
              <a:extLst>
                <a:ext uri="{FF2B5EF4-FFF2-40B4-BE49-F238E27FC236}">
                  <a16:creationId xmlns:a16="http://schemas.microsoft.com/office/drawing/2014/main" id="{CCF30B96-6998-4DC8-8C78-FC027DCE16E8}"/>
                </a:ext>
              </a:extLst>
            </p:cNvPr>
            <p:cNvSpPr txBox="1"/>
            <p:nvPr/>
          </p:nvSpPr>
          <p:spPr bwMode="auto">
            <a:xfrm>
              <a:off x="5210473"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3" name="TextBox 352">
              <a:extLst>
                <a:ext uri="{FF2B5EF4-FFF2-40B4-BE49-F238E27FC236}">
                  <a16:creationId xmlns:a16="http://schemas.microsoft.com/office/drawing/2014/main" id="{FC78DCBE-98DB-4C75-8832-F50B86C0E9FA}"/>
                </a:ext>
              </a:extLst>
            </p:cNvPr>
            <p:cNvSpPr txBox="1"/>
            <p:nvPr/>
          </p:nvSpPr>
          <p:spPr bwMode="auto">
            <a:xfrm>
              <a:off x="5193147"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4" name="TextBox 353">
              <a:extLst>
                <a:ext uri="{FF2B5EF4-FFF2-40B4-BE49-F238E27FC236}">
                  <a16:creationId xmlns:a16="http://schemas.microsoft.com/office/drawing/2014/main" id="{E6E40F8E-24CA-4507-A949-D1CB522F9221}"/>
                </a:ext>
              </a:extLst>
            </p:cNvPr>
            <p:cNvSpPr txBox="1"/>
            <p:nvPr/>
          </p:nvSpPr>
          <p:spPr bwMode="auto">
            <a:xfrm>
              <a:off x="517582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5" name="TextBox 354">
              <a:extLst>
                <a:ext uri="{FF2B5EF4-FFF2-40B4-BE49-F238E27FC236}">
                  <a16:creationId xmlns:a16="http://schemas.microsoft.com/office/drawing/2014/main" id="{795DD09C-7192-4D14-925A-44A0EFB3AC8A}"/>
                </a:ext>
              </a:extLst>
            </p:cNvPr>
            <p:cNvSpPr txBox="1"/>
            <p:nvPr/>
          </p:nvSpPr>
          <p:spPr bwMode="auto">
            <a:xfrm>
              <a:off x="5160422"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6" name="TextBox 355">
              <a:extLst>
                <a:ext uri="{FF2B5EF4-FFF2-40B4-BE49-F238E27FC236}">
                  <a16:creationId xmlns:a16="http://schemas.microsoft.com/office/drawing/2014/main" id="{9D54CAD4-7AC8-4B83-9C24-2D6B5B1DABA8}"/>
                </a:ext>
              </a:extLst>
            </p:cNvPr>
            <p:cNvSpPr txBox="1"/>
            <p:nvPr/>
          </p:nvSpPr>
          <p:spPr bwMode="auto">
            <a:xfrm>
              <a:off x="5146947" y="5355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7" name="TextBox 356">
              <a:extLst>
                <a:ext uri="{FF2B5EF4-FFF2-40B4-BE49-F238E27FC236}">
                  <a16:creationId xmlns:a16="http://schemas.microsoft.com/office/drawing/2014/main" id="{22ACEA44-9CB9-4A3A-B849-C8DB651C84AA}"/>
                </a:ext>
              </a:extLst>
            </p:cNvPr>
            <p:cNvSpPr txBox="1"/>
            <p:nvPr/>
          </p:nvSpPr>
          <p:spPr bwMode="auto">
            <a:xfrm>
              <a:off x="5156572" y="529004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8" name="TextBox 357">
              <a:extLst>
                <a:ext uri="{FF2B5EF4-FFF2-40B4-BE49-F238E27FC236}">
                  <a16:creationId xmlns:a16="http://schemas.microsoft.com/office/drawing/2014/main" id="{0BE794D4-79FF-48B5-9BBB-7040E4BB1609}"/>
                </a:ext>
              </a:extLst>
            </p:cNvPr>
            <p:cNvSpPr txBox="1"/>
            <p:nvPr/>
          </p:nvSpPr>
          <p:spPr bwMode="auto">
            <a:xfrm>
              <a:off x="5119996" y="52784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59" name="TextBox 358">
              <a:extLst>
                <a:ext uri="{FF2B5EF4-FFF2-40B4-BE49-F238E27FC236}">
                  <a16:creationId xmlns:a16="http://schemas.microsoft.com/office/drawing/2014/main" id="{3278C169-68C3-491B-8E13-0AB61F3C5B23}"/>
                </a:ext>
              </a:extLst>
            </p:cNvPr>
            <p:cNvSpPr txBox="1"/>
            <p:nvPr/>
          </p:nvSpPr>
          <p:spPr bwMode="auto">
            <a:xfrm>
              <a:off x="5106521" y="527656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0" name="TextBox 359">
              <a:extLst>
                <a:ext uri="{FF2B5EF4-FFF2-40B4-BE49-F238E27FC236}">
                  <a16:creationId xmlns:a16="http://schemas.microsoft.com/office/drawing/2014/main" id="{7DC858CC-EC74-4751-A8D9-A7DEA4A4758D}"/>
                </a:ext>
              </a:extLst>
            </p:cNvPr>
            <p:cNvSpPr txBox="1"/>
            <p:nvPr/>
          </p:nvSpPr>
          <p:spPr bwMode="auto">
            <a:xfrm>
              <a:off x="5108446" y="52707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1" name="TextBox 360">
              <a:extLst>
                <a:ext uri="{FF2B5EF4-FFF2-40B4-BE49-F238E27FC236}">
                  <a16:creationId xmlns:a16="http://schemas.microsoft.com/office/drawing/2014/main" id="{009D0963-2851-49E7-90A4-C3BFF53BA789}"/>
                </a:ext>
              </a:extLst>
            </p:cNvPr>
            <p:cNvSpPr txBox="1"/>
            <p:nvPr/>
          </p:nvSpPr>
          <p:spPr bwMode="auto">
            <a:xfrm>
              <a:off x="5104596" y="525924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2" name="TextBox 361">
              <a:extLst>
                <a:ext uri="{FF2B5EF4-FFF2-40B4-BE49-F238E27FC236}">
                  <a16:creationId xmlns:a16="http://schemas.microsoft.com/office/drawing/2014/main" id="{7CE25C6B-ED21-4FA1-BB2B-0EF7E1238FF2}"/>
                </a:ext>
              </a:extLst>
            </p:cNvPr>
            <p:cNvSpPr txBox="1"/>
            <p:nvPr/>
          </p:nvSpPr>
          <p:spPr bwMode="auto">
            <a:xfrm>
              <a:off x="5071870" y="523806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3" name="TextBox 362">
              <a:extLst>
                <a:ext uri="{FF2B5EF4-FFF2-40B4-BE49-F238E27FC236}">
                  <a16:creationId xmlns:a16="http://schemas.microsoft.com/office/drawing/2014/main" id="{8259B3CB-E0E9-46FF-93BF-EA8F1F7E0EA3}"/>
                </a:ext>
              </a:extLst>
            </p:cNvPr>
            <p:cNvSpPr txBox="1"/>
            <p:nvPr/>
          </p:nvSpPr>
          <p:spPr bwMode="auto">
            <a:xfrm>
              <a:off x="5071870" y="522651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4" name="TextBox 363">
              <a:extLst>
                <a:ext uri="{FF2B5EF4-FFF2-40B4-BE49-F238E27FC236}">
                  <a16:creationId xmlns:a16="http://schemas.microsoft.com/office/drawing/2014/main" id="{640DD8B5-75D3-4892-831E-3B223E5B8326}"/>
                </a:ext>
              </a:extLst>
            </p:cNvPr>
            <p:cNvSpPr txBox="1"/>
            <p:nvPr/>
          </p:nvSpPr>
          <p:spPr bwMode="auto">
            <a:xfrm>
              <a:off x="5058394" y="520726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5" name="TextBox 364">
              <a:extLst>
                <a:ext uri="{FF2B5EF4-FFF2-40B4-BE49-F238E27FC236}">
                  <a16:creationId xmlns:a16="http://schemas.microsoft.com/office/drawing/2014/main" id="{E2DDA203-E4AB-4144-8262-3F73C7E1822A}"/>
                </a:ext>
              </a:extLst>
            </p:cNvPr>
            <p:cNvSpPr txBox="1"/>
            <p:nvPr/>
          </p:nvSpPr>
          <p:spPr bwMode="auto">
            <a:xfrm>
              <a:off x="5035294" y="520726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6" name="TextBox 365">
              <a:extLst>
                <a:ext uri="{FF2B5EF4-FFF2-40B4-BE49-F238E27FC236}">
                  <a16:creationId xmlns:a16="http://schemas.microsoft.com/office/drawing/2014/main" id="{11DD982C-18C6-4E64-BFB0-AB712E446C7E}"/>
                </a:ext>
              </a:extLst>
            </p:cNvPr>
            <p:cNvSpPr txBox="1"/>
            <p:nvPr/>
          </p:nvSpPr>
          <p:spPr bwMode="auto">
            <a:xfrm>
              <a:off x="5012193" y="520534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7" name="TextBox 366">
              <a:extLst>
                <a:ext uri="{FF2B5EF4-FFF2-40B4-BE49-F238E27FC236}">
                  <a16:creationId xmlns:a16="http://schemas.microsoft.com/office/drawing/2014/main" id="{0761A4C5-E5F2-43BD-8241-BA1695B1551A}"/>
                </a:ext>
              </a:extLst>
            </p:cNvPr>
            <p:cNvSpPr txBox="1"/>
            <p:nvPr/>
          </p:nvSpPr>
          <p:spPr bwMode="auto">
            <a:xfrm>
              <a:off x="5006418" y="519379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8" name="TextBox 367">
              <a:extLst>
                <a:ext uri="{FF2B5EF4-FFF2-40B4-BE49-F238E27FC236}">
                  <a16:creationId xmlns:a16="http://schemas.microsoft.com/office/drawing/2014/main" id="{44E0E9F2-848F-4C54-88FD-9CEB20FEBEAF}"/>
                </a:ext>
              </a:extLst>
            </p:cNvPr>
            <p:cNvSpPr txBox="1"/>
            <p:nvPr/>
          </p:nvSpPr>
          <p:spPr bwMode="auto">
            <a:xfrm>
              <a:off x="4996793" y="516909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69" name="TextBox 368">
              <a:extLst>
                <a:ext uri="{FF2B5EF4-FFF2-40B4-BE49-F238E27FC236}">
                  <a16:creationId xmlns:a16="http://schemas.microsoft.com/office/drawing/2014/main" id="{3332AAA8-3186-47B3-9D43-E57A95A2DEE5}"/>
                </a:ext>
              </a:extLst>
            </p:cNvPr>
            <p:cNvSpPr txBox="1"/>
            <p:nvPr/>
          </p:nvSpPr>
          <p:spPr bwMode="auto">
            <a:xfrm>
              <a:off x="4975617" y="516909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0" name="TextBox 369">
              <a:extLst>
                <a:ext uri="{FF2B5EF4-FFF2-40B4-BE49-F238E27FC236}">
                  <a16:creationId xmlns:a16="http://schemas.microsoft.com/office/drawing/2014/main" id="{444A41A7-9B69-4E42-B1EE-313F8A6EA1ED}"/>
                </a:ext>
              </a:extLst>
            </p:cNvPr>
            <p:cNvSpPr txBox="1"/>
            <p:nvPr/>
          </p:nvSpPr>
          <p:spPr bwMode="auto">
            <a:xfrm>
              <a:off x="4975617" y="515562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1" name="TextBox 370">
              <a:extLst>
                <a:ext uri="{FF2B5EF4-FFF2-40B4-BE49-F238E27FC236}">
                  <a16:creationId xmlns:a16="http://schemas.microsoft.com/office/drawing/2014/main" id="{C94B449B-894E-4BE5-B1CF-A5712D7A8B2B}"/>
                </a:ext>
              </a:extLst>
            </p:cNvPr>
            <p:cNvSpPr txBox="1"/>
            <p:nvPr/>
          </p:nvSpPr>
          <p:spPr bwMode="auto">
            <a:xfrm>
              <a:off x="4962141" y="514792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2" name="TextBox 371">
              <a:extLst>
                <a:ext uri="{FF2B5EF4-FFF2-40B4-BE49-F238E27FC236}">
                  <a16:creationId xmlns:a16="http://schemas.microsoft.com/office/drawing/2014/main" id="{2E30FEB0-5625-4CE6-B269-2CEFC07B9200}"/>
                </a:ext>
              </a:extLst>
            </p:cNvPr>
            <p:cNvSpPr txBox="1"/>
            <p:nvPr/>
          </p:nvSpPr>
          <p:spPr bwMode="auto">
            <a:xfrm>
              <a:off x="4960216" y="512674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3" name="TextBox 372">
              <a:extLst>
                <a:ext uri="{FF2B5EF4-FFF2-40B4-BE49-F238E27FC236}">
                  <a16:creationId xmlns:a16="http://schemas.microsoft.com/office/drawing/2014/main" id="{D922FA23-B519-440B-8F74-F60D5B01159E}"/>
                </a:ext>
              </a:extLst>
            </p:cNvPr>
            <p:cNvSpPr txBox="1"/>
            <p:nvPr/>
          </p:nvSpPr>
          <p:spPr bwMode="auto">
            <a:xfrm>
              <a:off x="4939041" y="512097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4" name="TextBox 373">
              <a:extLst>
                <a:ext uri="{FF2B5EF4-FFF2-40B4-BE49-F238E27FC236}">
                  <a16:creationId xmlns:a16="http://schemas.microsoft.com/office/drawing/2014/main" id="{2B34E696-5D88-4382-B048-90E62E1707D9}"/>
                </a:ext>
              </a:extLst>
            </p:cNvPr>
            <p:cNvSpPr txBox="1"/>
            <p:nvPr/>
          </p:nvSpPr>
          <p:spPr bwMode="auto">
            <a:xfrm>
              <a:off x="4933266" y="51113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5" name="TextBox 374">
              <a:extLst>
                <a:ext uri="{FF2B5EF4-FFF2-40B4-BE49-F238E27FC236}">
                  <a16:creationId xmlns:a16="http://schemas.microsoft.com/office/drawing/2014/main" id="{AEBD9BD9-5023-437E-BAF3-EC1E3F95CA08}"/>
                </a:ext>
              </a:extLst>
            </p:cNvPr>
            <p:cNvSpPr txBox="1"/>
            <p:nvPr/>
          </p:nvSpPr>
          <p:spPr bwMode="auto">
            <a:xfrm>
              <a:off x="4915940" y="510172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6" name="TextBox 375">
              <a:extLst>
                <a:ext uri="{FF2B5EF4-FFF2-40B4-BE49-F238E27FC236}">
                  <a16:creationId xmlns:a16="http://schemas.microsoft.com/office/drawing/2014/main" id="{79514EBA-3AC6-4AC4-B5EA-0C9B5142CBDB}"/>
                </a:ext>
              </a:extLst>
            </p:cNvPr>
            <p:cNvSpPr txBox="1"/>
            <p:nvPr/>
          </p:nvSpPr>
          <p:spPr bwMode="auto">
            <a:xfrm>
              <a:off x="4906315" y="509787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7" name="TextBox 376">
              <a:extLst>
                <a:ext uri="{FF2B5EF4-FFF2-40B4-BE49-F238E27FC236}">
                  <a16:creationId xmlns:a16="http://schemas.microsoft.com/office/drawing/2014/main" id="{DB0BC4D7-9246-4F7A-B9A9-DFC524FF2813}"/>
                </a:ext>
              </a:extLst>
            </p:cNvPr>
            <p:cNvSpPr txBox="1"/>
            <p:nvPr/>
          </p:nvSpPr>
          <p:spPr bwMode="auto">
            <a:xfrm>
              <a:off x="4881289" y="50843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8" name="TextBox 377">
              <a:extLst>
                <a:ext uri="{FF2B5EF4-FFF2-40B4-BE49-F238E27FC236}">
                  <a16:creationId xmlns:a16="http://schemas.microsoft.com/office/drawing/2014/main" id="{3B72EA0F-6F02-4741-B3FD-F0E38FE436CF}"/>
                </a:ext>
              </a:extLst>
            </p:cNvPr>
            <p:cNvSpPr txBox="1"/>
            <p:nvPr/>
          </p:nvSpPr>
          <p:spPr bwMode="auto">
            <a:xfrm>
              <a:off x="4871664" y="50843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79" name="TextBox 378">
              <a:extLst>
                <a:ext uri="{FF2B5EF4-FFF2-40B4-BE49-F238E27FC236}">
                  <a16:creationId xmlns:a16="http://schemas.microsoft.com/office/drawing/2014/main" id="{F6193D1C-D507-4241-B483-EF3CC19C9AEB}"/>
                </a:ext>
              </a:extLst>
            </p:cNvPr>
            <p:cNvSpPr txBox="1"/>
            <p:nvPr/>
          </p:nvSpPr>
          <p:spPr bwMode="auto">
            <a:xfrm>
              <a:off x="4833163" y="504397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0" name="TextBox 379">
              <a:extLst>
                <a:ext uri="{FF2B5EF4-FFF2-40B4-BE49-F238E27FC236}">
                  <a16:creationId xmlns:a16="http://schemas.microsoft.com/office/drawing/2014/main" id="{742FF55D-6CEC-434C-8715-D4318C99A95B}"/>
                </a:ext>
              </a:extLst>
            </p:cNvPr>
            <p:cNvSpPr txBox="1"/>
            <p:nvPr/>
          </p:nvSpPr>
          <p:spPr bwMode="auto">
            <a:xfrm>
              <a:off x="4850488" y="505552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1" name="TextBox 380">
              <a:extLst>
                <a:ext uri="{FF2B5EF4-FFF2-40B4-BE49-F238E27FC236}">
                  <a16:creationId xmlns:a16="http://schemas.microsoft.com/office/drawing/2014/main" id="{D69E2E58-A119-428F-B89E-D862D8F25C63}"/>
                </a:ext>
              </a:extLst>
            </p:cNvPr>
            <p:cNvSpPr txBox="1"/>
            <p:nvPr/>
          </p:nvSpPr>
          <p:spPr bwMode="auto">
            <a:xfrm>
              <a:off x="4800436" y="501509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2" name="TextBox 381">
              <a:extLst>
                <a:ext uri="{FF2B5EF4-FFF2-40B4-BE49-F238E27FC236}">
                  <a16:creationId xmlns:a16="http://schemas.microsoft.com/office/drawing/2014/main" id="{2E401DE2-AF34-4FFD-BAE4-D57DCD2E7E8A}"/>
                </a:ext>
              </a:extLst>
            </p:cNvPr>
            <p:cNvSpPr txBox="1"/>
            <p:nvPr/>
          </p:nvSpPr>
          <p:spPr bwMode="auto">
            <a:xfrm>
              <a:off x="4825461" y="502087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3" name="TextBox 382">
              <a:extLst>
                <a:ext uri="{FF2B5EF4-FFF2-40B4-BE49-F238E27FC236}">
                  <a16:creationId xmlns:a16="http://schemas.microsoft.com/office/drawing/2014/main" id="{CA2644A3-74A7-47E6-8E47-8D62B6898446}"/>
                </a:ext>
              </a:extLst>
            </p:cNvPr>
            <p:cNvSpPr txBox="1"/>
            <p:nvPr/>
          </p:nvSpPr>
          <p:spPr bwMode="auto">
            <a:xfrm>
              <a:off x="4788885" y="501317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4" name="TextBox 383">
              <a:extLst>
                <a:ext uri="{FF2B5EF4-FFF2-40B4-BE49-F238E27FC236}">
                  <a16:creationId xmlns:a16="http://schemas.microsoft.com/office/drawing/2014/main" id="{1BD52063-8175-4E24-8A04-8E577D166D10}"/>
                </a:ext>
              </a:extLst>
            </p:cNvPr>
            <p:cNvSpPr txBox="1"/>
            <p:nvPr/>
          </p:nvSpPr>
          <p:spPr bwMode="auto">
            <a:xfrm>
              <a:off x="4765784" y="499392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5" name="TextBox 384">
              <a:extLst>
                <a:ext uri="{FF2B5EF4-FFF2-40B4-BE49-F238E27FC236}">
                  <a16:creationId xmlns:a16="http://schemas.microsoft.com/office/drawing/2014/main" id="{13F665FA-3F39-47B4-AB23-BDA075A823B6}"/>
                </a:ext>
              </a:extLst>
            </p:cNvPr>
            <p:cNvSpPr txBox="1"/>
            <p:nvPr/>
          </p:nvSpPr>
          <p:spPr bwMode="auto">
            <a:xfrm>
              <a:off x="4781185" y="50112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6" name="TextBox 385">
              <a:extLst>
                <a:ext uri="{FF2B5EF4-FFF2-40B4-BE49-F238E27FC236}">
                  <a16:creationId xmlns:a16="http://schemas.microsoft.com/office/drawing/2014/main" id="{0F73FE48-8699-4733-939B-6BC29219E99A}"/>
                </a:ext>
              </a:extLst>
            </p:cNvPr>
            <p:cNvSpPr txBox="1"/>
            <p:nvPr/>
          </p:nvSpPr>
          <p:spPr bwMode="auto">
            <a:xfrm>
              <a:off x="4742684" y="49919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7" name="TextBox 386">
              <a:extLst>
                <a:ext uri="{FF2B5EF4-FFF2-40B4-BE49-F238E27FC236}">
                  <a16:creationId xmlns:a16="http://schemas.microsoft.com/office/drawing/2014/main" id="{0634867A-E65B-4E9C-8F90-105242BE62C8}"/>
                </a:ext>
              </a:extLst>
            </p:cNvPr>
            <p:cNvSpPr txBox="1"/>
            <p:nvPr/>
          </p:nvSpPr>
          <p:spPr bwMode="auto">
            <a:xfrm>
              <a:off x="4727283" y="49842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8" name="TextBox 387">
              <a:extLst>
                <a:ext uri="{FF2B5EF4-FFF2-40B4-BE49-F238E27FC236}">
                  <a16:creationId xmlns:a16="http://schemas.microsoft.com/office/drawing/2014/main" id="{B8C72A2A-AFC1-49C6-9CC5-82B1C5B40287}"/>
                </a:ext>
              </a:extLst>
            </p:cNvPr>
            <p:cNvSpPr txBox="1"/>
            <p:nvPr/>
          </p:nvSpPr>
          <p:spPr bwMode="auto">
            <a:xfrm>
              <a:off x="4746534" y="496504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89" name="TextBox 388">
              <a:extLst>
                <a:ext uri="{FF2B5EF4-FFF2-40B4-BE49-F238E27FC236}">
                  <a16:creationId xmlns:a16="http://schemas.microsoft.com/office/drawing/2014/main" id="{31ACEA38-82C2-404D-B1B3-E41566AD0E91}"/>
                </a:ext>
              </a:extLst>
            </p:cNvPr>
            <p:cNvSpPr txBox="1"/>
            <p:nvPr/>
          </p:nvSpPr>
          <p:spPr bwMode="auto">
            <a:xfrm>
              <a:off x="4717658" y="494964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0" name="TextBox 389">
              <a:extLst>
                <a:ext uri="{FF2B5EF4-FFF2-40B4-BE49-F238E27FC236}">
                  <a16:creationId xmlns:a16="http://schemas.microsoft.com/office/drawing/2014/main" id="{79CA8889-0CD2-4DBC-A4D7-6180889BD78E}"/>
                </a:ext>
              </a:extLst>
            </p:cNvPr>
            <p:cNvSpPr txBox="1"/>
            <p:nvPr/>
          </p:nvSpPr>
          <p:spPr bwMode="auto">
            <a:xfrm>
              <a:off x="4700332" y="494964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1" name="TextBox 390">
              <a:extLst>
                <a:ext uri="{FF2B5EF4-FFF2-40B4-BE49-F238E27FC236}">
                  <a16:creationId xmlns:a16="http://schemas.microsoft.com/office/drawing/2014/main" id="{6E609B83-CB76-4F9B-92EF-8550F4EE176B}"/>
                </a:ext>
              </a:extLst>
            </p:cNvPr>
            <p:cNvSpPr txBox="1"/>
            <p:nvPr/>
          </p:nvSpPr>
          <p:spPr bwMode="auto">
            <a:xfrm>
              <a:off x="4696482" y="493231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2" name="TextBox 391">
              <a:extLst>
                <a:ext uri="{FF2B5EF4-FFF2-40B4-BE49-F238E27FC236}">
                  <a16:creationId xmlns:a16="http://schemas.microsoft.com/office/drawing/2014/main" id="{6232B5BB-CA24-47C1-B2A8-551507D089B8}"/>
                </a:ext>
              </a:extLst>
            </p:cNvPr>
            <p:cNvSpPr txBox="1"/>
            <p:nvPr/>
          </p:nvSpPr>
          <p:spPr bwMode="auto">
            <a:xfrm>
              <a:off x="4667606" y="493616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3" name="TextBox 392">
              <a:extLst>
                <a:ext uri="{FF2B5EF4-FFF2-40B4-BE49-F238E27FC236}">
                  <a16:creationId xmlns:a16="http://schemas.microsoft.com/office/drawing/2014/main" id="{0FF3831E-D6CC-40DB-8061-866AD36841CC}"/>
                </a:ext>
              </a:extLst>
            </p:cNvPr>
            <p:cNvSpPr txBox="1"/>
            <p:nvPr/>
          </p:nvSpPr>
          <p:spPr bwMode="auto">
            <a:xfrm>
              <a:off x="4659906" y="493616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4" name="TextBox 393">
              <a:extLst>
                <a:ext uri="{FF2B5EF4-FFF2-40B4-BE49-F238E27FC236}">
                  <a16:creationId xmlns:a16="http://schemas.microsoft.com/office/drawing/2014/main" id="{7C205E3F-9C06-4176-B3ED-133FB12E473A}"/>
                </a:ext>
              </a:extLst>
            </p:cNvPr>
            <p:cNvSpPr txBox="1"/>
            <p:nvPr/>
          </p:nvSpPr>
          <p:spPr bwMode="auto">
            <a:xfrm>
              <a:off x="4642580" y="492076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5" name="TextBox 394">
              <a:extLst>
                <a:ext uri="{FF2B5EF4-FFF2-40B4-BE49-F238E27FC236}">
                  <a16:creationId xmlns:a16="http://schemas.microsoft.com/office/drawing/2014/main" id="{EA26E20A-FB86-4B2D-9B90-F2B7E59FBA9C}"/>
                </a:ext>
              </a:extLst>
            </p:cNvPr>
            <p:cNvSpPr txBox="1"/>
            <p:nvPr/>
          </p:nvSpPr>
          <p:spPr bwMode="auto">
            <a:xfrm>
              <a:off x="4654130" y="492654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6" name="TextBox 395">
              <a:extLst>
                <a:ext uri="{FF2B5EF4-FFF2-40B4-BE49-F238E27FC236}">
                  <a16:creationId xmlns:a16="http://schemas.microsoft.com/office/drawing/2014/main" id="{E800C1B4-8BA3-4BC3-BBEE-6B20813F3F89}"/>
                </a:ext>
              </a:extLst>
            </p:cNvPr>
            <p:cNvSpPr txBox="1"/>
            <p:nvPr/>
          </p:nvSpPr>
          <p:spPr bwMode="auto">
            <a:xfrm>
              <a:off x="4604078" y="490729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7" name="TextBox 396">
              <a:extLst>
                <a:ext uri="{FF2B5EF4-FFF2-40B4-BE49-F238E27FC236}">
                  <a16:creationId xmlns:a16="http://schemas.microsoft.com/office/drawing/2014/main" id="{8342D1E8-7159-4901-8DA1-964962E50410}"/>
                </a:ext>
              </a:extLst>
            </p:cNvPr>
            <p:cNvSpPr txBox="1"/>
            <p:nvPr/>
          </p:nvSpPr>
          <p:spPr bwMode="auto">
            <a:xfrm>
              <a:off x="4584828" y="490344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8" name="TextBox 397">
              <a:extLst>
                <a:ext uri="{FF2B5EF4-FFF2-40B4-BE49-F238E27FC236}">
                  <a16:creationId xmlns:a16="http://schemas.microsoft.com/office/drawing/2014/main" id="{4CDD9311-B507-42B5-A002-E080226F75DD}"/>
                </a:ext>
              </a:extLst>
            </p:cNvPr>
            <p:cNvSpPr txBox="1"/>
            <p:nvPr/>
          </p:nvSpPr>
          <p:spPr bwMode="auto">
            <a:xfrm>
              <a:off x="4582903" y="489574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99" name="TextBox 398">
              <a:extLst>
                <a:ext uri="{FF2B5EF4-FFF2-40B4-BE49-F238E27FC236}">
                  <a16:creationId xmlns:a16="http://schemas.microsoft.com/office/drawing/2014/main" id="{B1DF894A-5C24-4CA0-B794-983438B78E5A}"/>
                </a:ext>
              </a:extLst>
            </p:cNvPr>
            <p:cNvSpPr txBox="1"/>
            <p:nvPr/>
          </p:nvSpPr>
          <p:spPr bwMode="auto">
            <a:xfrm>
              <a:off x="4563653" y="488419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0" name="TextBox 399">
              <a:extLst>
                <a:ext uri="{FF2B5EF4-FFF2-40B4-BE49-F238E27FC236}">
                  <a16:creationId xmlns:a16="http://schemas.microsoft.com/office/drawing/2014/main" id="{981C4FA6-798A-4D7B-B474-CC7EACF1DA8C}"/>
                </a:ext>
              </a:extLst>
            </p:cNvPr>
            <p:cNvSpPr txBox="1"/>
            <p:nvPr/>
          </p:nvSpPr>
          <p:spPr bwMode="auto">
            <a:xfrm>
              <a:off x="4519376" y="487456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1" name="TextBox 400">
              <a:extLst>
                <a:ext uri="{FF2B5EF4-FFF2-40B4-BE49-F238E27FC236}">
                  <a16:creationId xmlns:a16="http://schemas.microsoft.com/office/drawing/2014/main" id="{175D0129-B9A9-4FBB-AB5F-A7786ADA37EA}"/>
                </a:ext>
              </a:extLst>
            </p:cNvPr>
            <p:cNvSpPr txBox="1"/>
            <p:nvPr/>
          </p:nvSpPr>
          <p:spPr bwMode="auto">
            <a:xfrm>
              <a:off x="4513601" y="487264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2" name="TextBox 401">
              <a:extLst>
                <a:ext uri="{FF2B5EF4-FFF2-40B4-BE49-F238E27FC236}">
                  <a16:creationId xmlns:a16="http://schemas.microsoft.com/office/drawing/2014/main" id="{027647AB-0940-4670-B5EA-DA0911AAFC81}"/>
                </a:ext>
              </a:extLst>
            </p:cNvPr>
            <p:cNvSpPr txBox="1"/>
            <p:nvPr/>
          </p:nvSpPr>
          <p:spPr bwMode="auto">
            <a:xfrm>
              <a:off x="4498201" y="48572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3" name="TextBox 402">
              <a:extLst>
                <a:ext uri="{FF2B5EF4-FFF2-40B4-BE49-F238E27FC236}">
                  <a16:creationId xmlns:a16="http://schemas.microsoft.com/office/drawing/2014/main" id="{84A81B4D-9A7D-4FDF-9FBF-DF95DC0FD4C9}"/>
                </a:ext>
              </a:extLst>
            </p:cNvPr>
            <p:cNvSpPr txBox="1"/>
            <p:nvPr/>
          </p:nvSpPr>
          <p:spPr bwMode="auto">
            <a:xfrm>
              <a:off x="4461625" y="484569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4" name="TextBox 403">
              <a:extLst>
                <a:ext uri="{FF2B5EF4-FFF2-40B4-BE49-F238E27FC236}">
                  <a16:creationId xmlns:a16="http://schemas.microsoft.com/office/drawing/2014/main" id="{2D4A2EDE-7463-4BF8-92C3-01C44A1CB40D}"/>
                </a:ext>
              </a:extLst>
            </p:cNvPr>
            <p:cNvSpPr txBox="1"/>
            <p:nvPr/>
          </p:nvSpPr>
          <p:spPr bwMode="auto">
            <a:xfrm>
              <a:off x="4444299" y="48341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5" name="TextBox 404">
              <a:extLst>
                <a:ext uri="{FF2B5EF4-FFF2-40B4-BE49-F238E27FC236}">
                  <a16:creationId xmlns:a16="http://schemas.microsoft.com/office/drawing/2014/main" id="{E39A76C0-60C8-4F82-A0A3-986F197ED81C}"/>
                </a:ext>
              </a:extLst>
            </p:cNvPr>
            <p:cNvSpPr txBox="1"/>
            <p:nvPr/>
          </p:nvSpPr>
          <p:spPr bwMode="auto">
            <a:xfrm>
              <a:off x="4434674" y="483221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6" name="TextBox 405">
              <a:extLst>
                <a:ext uri="{FF2B5EF4-FFF2-40B4-BE49-F238E27FC236}">
                  <a16:creationId xmlns:a16="http://schemas.microsoft.com/office/drawing/2014/main" id="{1431E34C-58BB-4D9F-BDC0-E87EA8037EFD}"/>
                </a:ext>
              </a:extLst>
            </p:cNvPr>
            <p:cNvSpPr txBox="1"/>
            <p:nvPr/>
          </p:nvSpPr>
          <p:spPr bwMode="auto">
            <a:xfrm>
              <a:off x="4538627" y="487841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7" name="TextBox 406">
              <a:extLst>
                <a:ext uri="{FF2B5EF4-FFF2-40B4-BE49-F238E27FC236}">
                  <a16:creationId xmlns:a16="http://schemas.microsoft.com/office/drawing/2014/main" id="{9A763620-E0FE-4C94-B11C-E1A121376DEC}"/>
                </a:ext>
              </a:extLst>
            </p:cNvPr>
            <p:cNvSpPr txBox="1"/>
            <p:nvPr/>
          </p:nvSpPr>
          <p:spPr bwMode="auto">
            <a:xfrm>
              <a:off x="4428899" y="48264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8" name="TextBox 407">
              <a:extLst>
                <a:ext uri="{FF2B5EF4-FFF2-40B4-BE49-F238E27FC236}">
                  <a16:creationId xmlns:a16="http://schemas.microsoft.com/office/drawing/2014/main" id="{63509A23-357B-4EBA-9F9E-F4956B7A3E37}"/>
                </a:ext>
              </a:extLst>
            </p:cNvPr>
            <p:cNvSpPr txBox="1"/>
            <p:nvPr/>
          </p:nvSpPr>
          <p:spPr bwMode="auto">
            <a:xfrm>
              <a:off x="4415424" y="48264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09" name="TextBox 408">
              <a:extLst>
                <a:ext uri="{FF2B5EF4-FFF2-40B4-BE49-F238E27FC236}">
                  <a16:creationId xmlns:a16="http://schemas.microsoft.com/office/drawing/2014/main" id="{B5D2471F-8932-4211-93C8-10F1967261DC}"/>
                </a:ext>
              </a:extLst>
            </p:cNvPr>
            <p:cNvSpPr txBox="1"/>
            <p:nvPr/>
          </p:nvSpPr>
          <p:spPr bwMode="auto">
            <a:xfrm>
              <a:off x="4407724" y="482451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0" name="TextBox 409">
              <a:extLst>
                <a:ext uri="{FF2B5EF4-FFF2-40B4-BE49-F238E27FC236}">
                  <a16:creationId xmlns:a16="http://schemas.microsoft.com/office/drawing/2014/main" id="{81CCFF36-757D-47DB-9E8E-E2DFE5719F85}"/>
                </a:ext>
              </a:extLst>
            </p:cNvPr>
            <p:cNvSpPr txBox="1"/>
            <p:nvPr/>
          </p:nvSpPr>
          <p:spPr bwMode="auto">
            <a:xfrm>
              <a:off x="4398098" y="480719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1" name="TextBox 410">
              <a:extLst>
                <a:ext uri="{FF2B5EF4-FFF2-40B4-BE49-F238E27FC236}">
                  <a16:creationId xmlns:a16="http://schemas.microsoft.com/office/drawing/2014/main" id="{400A17F0-0000-4FB7-887C-D1E67695E0F8}"/>
                </a:ext>
              </a:extLst>
            </p:cNvPr>
            <p:cNvSpPr txBox="1"/>
            <p:nvPr/>
          </p:nvSpPr>
          <p:spPr bwMode="auto">
            <a:xfrm>
              <a:off x="4390398" y="482066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2" name="TextBox 411">
              <a:extLst>
                <a:ext uri="{FF2B5EF4-FFF2-40B4-BE49-F238E27FC236}">
                  <a16:creationId xmlns:a16="http://schemas.microsoft.com/office/drawing/2014/main" id="{8EA57398-B7B7-4186-893B-19CADDD66740}"/>
                </a:ext>
              </a:extLst>
            </p:cNvPr>
            <p:cNvSpPr txBox="1"/>
            <p:nvPr/>
          </p:nvSpPr>
          <p:spPr bwMode="auto">
            <a:xfrm>
              <a:off x="4384623" y="482066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3" name="TextBox 412">
              <a:extLst>
                <a:ext uri="{FF2B5EF4-FFF2-40B4-BE49-F238E27FC236}">
                  <a16:creationId xmlns:a16="http://schemas.microsoft.com/office/drawing/2014/main" id="{FC8975C4-6631-4E48-99BB-F38F38E6FBEC}"/>
                </a:ext>
              </a:extLst>
            </p:cNvPr>
            <p:cNvSpPr txBox="1"/>
            <p:nvPr/>
          </p:nvSpPr>
          <p:spPr bwMode="auto">
            <a:xfrm>
              <a:off x="4373073" y="481296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4" name="TextBox 413">
              <a:extLst>
                <a:ext uri="{FF2B5EF4-FFF2-40B4-BE49-F238E27FC236}">
                  <a16:creationId xmlns:a16="http://schemas.microsoft.com/office/drawing/2014/main" id="{51B1F2CA-3FB0-43BE-A041-0A2668407733}"/>
                </a:ext>
              </a:extLst>
            </p:cNvPr>
            <p:cNvSpPr txBox="1"/>
            <p:nvPr/>
          </p:nvSpPr>
          <p:spPr bwMode="auto">
            <a:xfrm>
              <a:off x="4334572" y="48110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5" name="TextBox 414">
              <a:extLst>
                <a:ext uri="{FF2B5EF4-FFF2-40B4-BE49-F238E27FC236}">
                  <a16:creationId xmlns:a16="http://schemas.microsoft.com/office/drawing/2014/main" id="{9619C4F6-F1E5-44DE-9E05-4582D5C1CB4F}"/>
                </a:ext>
              </a:extLst>
            </p:cNvPr>
            <p:cNvSpPr txBox="1"/>
            <p:nvPr/>
          </p:nvSpPr>
          <p:spPr bwMode="auto">
            <a:xfrm>
              <a:off x="4378848" y="48110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6" name="TextBox 415">
              <a:extLst>
                <a:ext uri="{FF2B5EF4-FFF2-40B4-BE49-F238E27FC236}">
                  <a16:creationId xmlns:a16="http://schemas.microsoft.com/office/drawing/2014/main" id="{BEB24D40-0D86-43BA-9C94-8DC5358268CA}"/>
                </a:ext>
              </a:extLst>
            </p:cNvPr>
            <p:cNvSpPr txBox="1"/>
            <p:nvPr/>
          </p:nvSpPr>
          <p:spPr bwMode="auto">
            <a:xfrm>
              <a:off x="4373073" y="480719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7" name="TextBox 416">
              <a:extLst>
                <a:ext uri="{FF2B5EF4-FFF2-40B4-BE49-F238E27FC236}">
                  <a16:creationId xmlns:a16="http://schemas.microsoft.com/office/drawing/2014/main" id="{A7C95CFE-4BCE-4C0E-A7D0-4322FE50BE26}"/>
                </a:ext>
              </a:extLst>
            </p:cNvPr>
            <p:cNvSpPr txBox="1"/>
            <p:nvPr/>
          </p:nvSpPr>
          <p:spPr bwMode="auto">
            <a:xfrm>
              <a:off x="4367298" y="480334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8" name="TextBox 417">
              <a:extLst>
                <a:ext uri="{FF2B5EF4-FFF2-40B4-BE49-F238E27FC236}">
                  <a16:creationId xmlns:a16="http://schemas.microsoft.com/office/drawing/2014/main" id="{D7C0825D-9F35-4C80-ADCF-6EA67D164E26}"/>
                </a:ext>
              </a:extLst>
            </p:cNvPr>
            <p:cNvSpPr txBox="1"/>
            <p:nvPr/>
          </p:nvSpPr>
          <p:spPr bwMode="auto">
            <a:xfrm>
              <a:off x="4336498" y="478601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19" name="TextBox 418">
              <a:extLst>
                <a:ext uri="{FF2B5EF4-FFF2-40B4-BE49-F238E27FC236}">
                  <a16:creationId xmlns:a16="http://schemas.microsoft.com/office/drawing/2014/main" id="{BA80364B-73B5-4706-9605-0CF4AEC1CC35}"/>
                </a:ext>
              </a:extLst>
            </p:cNvPr>
            <p:cNvSpPr txBox="1"/>
            <p:nvPr/>
          </p:nvSpPr>
          <p:spPr bwMode="auto">
            <a:xfrm>
              <a:off x="4321097" y="477831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0" name="TextBox 419">
              <a:extLst>
                <a:ext uri="{FF2B5EF4-FFF2-40B4-BE49-F238E27FC236}">
                  <a16:creationId xmlns:a16="http://schemas.microsoft.com/office/drawing/2014/main" id="{20DA4624-4CE1-474B-899E-CDDC11DB2654}"/>
                </a:ext>
              </a:extLst>
            </p:cNvPr>
            <p:cNvSpPr txBox="1"/>
            <p:nvPr/>
          </p:nvSpPr>
          <p:spPr bwMode="auto">
            <a:xfrm>
              <a:off x="4299922" y="479756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1" name="TextBox 420">
              <a:extLst>
                <a:ext uri="{FF2B5EF4-FFF2-40B4-BE49-F238E27FC236}">
                  <a16:creationId xmlns:a16="http://schemas.microsoft.com/office/drawing/2014/main" id="{AB63880B-EADF-42AD-909E-CF887BE889E5}"/>
                </a:ext>
              </a:extLst>
            </p:cNvPr>
            <p:cNvSpPr txBox="1"/>
            <p:nvPr/>
          </p:nvSpPr>
          <p:spPr bwMode="auto">
            <a:xfrm>
              <a:off x="4284521" y="477638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2" name="TextBox 421">
              <a:extLst>
                <a:ext uri="{FF2B5EF4-FFF2-40B4-BE49-F238E27FC236}">
                  <a16:creationId xmlns:a16="http://schemas.microsoft.com/office/drawing/2014/main" id="{7D02BAB8-FC88-4287-8D15-517DE3E62161}"/>
                </a:ext>
              </a:extLst>
            </p:cNvPr>
            <p:cNvSpPr txBox="1"/>
            <p:nvPr/>
          </p:nvSpPr>
          <p:spPr bwMode="auto">
            <a:xfrm>
              <a:off x="4263346" y="477638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3" name="TextBox 422">
              <a:extLst>
                <a:ext uri="{FF2B5EF4-FFF2-40B4-BE49-F238E27FC236}">
                  <a16:creationId xmlns:a16="http://schemas.microsoft.com/office/drawing/2014/main" id="{45B1DA91-8B77-444C-B077-280910210028}"/>
                </a:ext>
              </a:extLst>
            </p:cNvPr>
            <p:cNvSpPr txBox="1"/>
            <p:nvPr/>
          </p:nvSpPr>
          <p:spPr bwMode="auto">
            <a:xfrm>
              <a:off x="4242170" y="47667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4" name="TextBox 423">
              <a:extLst>
                <a:ext uri="{FF2B5EF4-FFF2-40B4-BE49-F238E27FC236}">
                  <a16:creationId xmlns:a16="http://schemas.microsoft.com/office/drawing/2014/main" id="{7A9EF2EB-D62F-4008-9575-486B552E06D4}"/>
                </a:ext>
              </a:extLst>
            </p:cNvPr>
            <p:cNvSpPr txBox="1"/>
            <p:nvPr/>
          </p:nvSpPr>
          <p:spPr bwMode="auto">
            <a:xfrm>
              <a:off x="4209444" y="47667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5" name="TextBox 424">
              <a:extLst>
                <a:ext uri="{FF2B5EF4-FFF2-40B4-BE49-F238E27FC236}">
                  <a16:creationId xmlns:a16="http://schemas.microsoft.com/office/drawing/2014/main" id="{4FF50922-A69B-4D38-BA8B-8AD96CEC3109}"/>
                </a:ext>
              </a:extLst>
            </p:cNvPr>
            <p:cNvSpPr txBox="1"/>
            <p:nvPr/>
          </p:nvSpPr>
          <p:spPr bwMode="auto">
            <a:xfrm>
              <a:off x="4201744" y="47667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6" name="TextBox 425">
              <a:extLst>
                <a:ext uri="{FF2B5EF4-FFF2-40B4-BE49-F238E27FC236}">
                  <a16:creationId xmlns:a16="http://schemas.microsoft.com/office/drawing/2014/main" id="{AC15C1CF-7C1F-49FD-8F5B-190F640293F8}"/>
                </a:ext>
              </a:extLst>
            </p:cNvPr>
            <p:cNvSpPr txBox="1"/>
            <p:nvPr/>
          </p:nvSpPr>
          <p:spPr bwMode="auto">
            <a:xfrm>
              <a:off x="4178644" y="47590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7" name="TextBox 426">
              <a:extLst>
                <a:ext uri="{FF2B5EF4-FFF2-40B4-BE49-F238E27FC236}">
                  <a16:creationId xmlns:a16="http://schemas.microsoft.com/office/drawing/2014/main" id="{9FD7A877-B8B6-4654-A16D-5C96A9718FCA}"/>
                </a:ext>
              </a:extLst>
            </p:cNvPr>
            <p:cNvSpPr txBox="1"/>
            <p:nvPr/>
          </p:nvSpPr>
          <p:spPr bwMode="auto">
            <a:xfrm>
              <a:off x="4157468" y="474751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8" name="TextBox 427">
              <a:extLst>
                <a:ext uri="{FF2B5EF4-FFF2-40B4-BE49-F238E27FC236}">
                  <a16:creationId xmlns:a16="http://schemas.microsoft.com/office/drawing/2014/main" id="{BA1C7C89-3AED-4628-BAA6-C13A1A943245}"/>
                </a:ext>
              </a:extLst>
            </p:cNvPr>
            <p:cNvSpPr txBox="1"/>
            <p:nvPr/>
          </p:nvSpPr>
          <p:spPr bwMode="auto">
            <a:xfrm>
              <a:off x="4126667" y="47378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29" name="TextBox 428">
              <a:extLst>
                <a:ext uri="{FF2B5EF4-FFF2-40B4-BE49-F238E27FC236}">
                  <a16:creationId xmlns:a16="http://schemas.microsoft.com/office/drawing/2014/main" id="{9AB6E295-072D-4AEA-B573-B9D039C6698A}"/>
                </a:ext>
              </a:extLst>
            </p:cNvPr>
            <p:cNvSpPr txBox="1"/>
            <p:nvPr/>
          </p:nvSpPr>
          <p:spPr bwMode="auto">
            <a:xfrm>
              <a:off x="4122817" y="47301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0" name="TextBox 429">
              <a:extLst>
                <a:ext uri="{FF2B5EF4-FFF2-40B4-BE49-F238E27FC236}">
                  <a16:creationId xmlns:a16="http://schemas.microsoft.com/office/drawing/2014/main" id="{C77A8740-3567-44C8-86BE-F63235F9DEE7}"/>
                </a:ext>
              </a:extLst>
            </p:cNvPr>
            <p:cNvSpPr txBox="1"/>
            <p:nvPr/>
          </p:nvSpPr>
          <p:spPr bwMode="auto">
            <a:xfrm>
              <a:off x="4163243" y="474173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1" name="TextBox 430">
              <a:extLst>
                <a:ext uri="{FF2B5EF4-FFF2-40B4-BE49-F238E27FC236}">
                  <a16:creationId xmlns:a16="http://schemas.microsoft.com/office/drawing/2014/main" id="{B7727778-C9F8-4AB6-8BEE-CF8C243F29AE}"/>
                </a:ext>
              </a:extLst>
            </p:cNvPr>
            <p:cNvSpPr txBox="1"/>
            <p:nvPr/>
          </p:nvSpPr>
          <p:spPr bwMode="auto">
            <a:xfrm>
              <a:off x="4190194" y="475521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2" name="TextBox 431">
              <a:extLst>
                <a:ext uri="{FF2B5EF4-FFF2-40B4-BE49-F238E27FC236}">
                  <a16:creationId xmlns:a16="http://schemas.microsoft.com/office/drawing/2014/main" id="{3EEE176B-1255-4F60-99AA-BE94CEBF77A5}"/>
                </a:ext>
              </a:extLst>
            </p:cNvPr>
            <p:cNvSpPr txBox="1"/>
            <p:nvPr/>
          </p:nvSpPr>
          <p:spPr bwMode="auto">
            <a:xfrm>
              <a:off x="4120892" y="47301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3" name="TextBox 432">
              <a:extLst>
                <a:ext uri="{FF2B5EF4-FFF2-40B4-BE49-F238E27FC236}">
                  <a16:creationId xmlns:a16="http://schemas.microsoft.com/office/drawing/2014/main" id="{8F0B70FC-9901-416D-96A0-0CF6ED8D0C11}"/>
                </a:ext>
              </a:extLst>
            </p:cNvPr>
            <p:cNvSpPr txBox="1"/>
            <p:nvPr/>
          </p:nvSpPr>
          <p:spPr bwMode="auto">
            <a:xfrm>
              <a:off x="4105492" y="472826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4" name="TextBox 433">
              <a:extLst>
                <a:ext uri="{FF2B5EF4-FFF2-40B4-BE49-F238E27FC236}">
                  <a16:creationId xmlns:a16="http://schemas.microsoft.com/office/drawing/2014/main" id="{276714EA-41C9-4DF1-9E09-2278A41758D6}"/>
                </a:ext>
              </a:extLst>
            </p:cNvPr>
            <p:cNvSpPr txBox="1"/>
            <p:nvPr/>
          </p:nvSpPr>
          <p:spPr bwMode="auto">
            <a:xfrm>
              <a:off x="4092017" y="472826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5" name="TextBox 434">
              <a:extLst>
                <a:ext uri="{FF2B5EF4-FFF2-40B4-BE49-F238E27FC236}">
                  <a16:creationId xmlns:a16="http://schemas.microsoft.com/office/drawing/2014/main" id="{E145DFC5-483C-46D7-AEA7-7AA5D8B3CCC7}"/>
                </a:ext>
              </a:extLst>
            </p:cNvPr>
            <p:cNvSpPr txBox="1"/>
            <p:nvPr/>
          </p:nvSpPr>
          <p:spPr bwMode="auto">
            <a:xfrm>
              <a:off x="4086242" y="47224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6" name="TextBox 435">
              <a:extLst>
                <a:ext uri="{FF2B5EF4-FFF2-40B4-BE49-F238E27FC236}">
                  <a16:creationId xmlns:a16="http://schemas.microsoft.com/office/drawing/2014/main" id="{4863D921-01A0-4686-BDBC-2A70ADFE7AF6}"/>
                </a:ext>
              </a:extLst>
            </p:cNvPr>
            <p:cNvSpPr txBox="1"/>
            <p:nvPr/>
          </p:nvSpPr>
          <p:spPr bwMode="auto">
            <a:xfrm>
              <a:off x="4065067" y="46916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7" name="TextBox 436">
              <a:extLst>
                <a:ext uri="{FF2B5EF4-FFF2-40B4-BE49-F238E27FC236}">
                  <a16:creationId xmlns:a16="http://schemas.microsoft.com/office/drawing/2014/main" id="{EB06B5E7-F2A0-4264-BE88-DC4FF90FEF59}"/>
                </a:ext>
              </a:extLst>
            </p:cNvPr>
            <p:cNvSpPr txBox="1"/>
            <p:nvPr/>
          </p:nvSpPr>
          <p:spPr bwMode="auto">
            <a:xfrm>
              <a:off x="4057366" y="468591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8" name="TextBox 437">
              <a:extLst>
                <a:ext uri="{FF2B5EF4-FFF2-40B4-BE49-F238E27FC236}">
                  <a16:creationId xmlns:a16="http://schemas.microsoft.com/office/drawing/2014/main" id="{FC9743EF-BEFF-46E1-9B9F-608F958CC224}"/>
                </a:ext>
              </a:extLst>
            </p:cNvPr>
            <p:cNvSpPr txBox="1"/>
            <p:nvPr/>
          </p:nvSpPr>
          <p:spPr bwMode="auto">
            <a:xfrm>
              <a:off x="4034266" y="46762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39" name="TextBox 438">
              <a:extLst>
                <a:ext uri="{FF2B5EF4-FFF2-40B4-BE49-F238E27FC236}">
                  <a16:creationId xmlns:a16="http://schemas.microsoft.com/office/drawing/2014/main" id="{F69734B7-715E-4B64-86D0-EB978D9F1AF6}"/>
                </a:ext>
              </a:extLst>
            </p:cNvPr>
            <p:cNvSpPr txBox="1"/>
            <p:nvPr/>
          </p:nvSpPr>
          <p:spPr bwMode="auto">
            <a:xfrm>
              <a:off x="4020790" y="46762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0" name="TextBox 439">
              <a:extLst>
                <a:ext uri="{FF2B5EF4-FFF2-40B4-BE49-F238E27FC236}">
                  <a16:creationId xmlns:a16="http://schemas.microsoft.com/office/drawing/2014/main" id="{B30E235B-1CE2-46EB-835D-6EAD012970DB}"/>
                </a:ext>
              </a:extLst>
            </p:cNvPr>
            <p:cNvSpPr txBox="1"/>
            <p:nvPr/>
          </p:nvSpPr>
          <p:spPr bwMode="auto">
            <a:xfrm>
              <a:off x="3997690" y="46762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1" name="TextBox 440">
              <a:extLst>
                <a:ext uri="{FF2B5EF4-FFF2-40B4-BE49-F238E27FC236}">
                  <a16:creationId xmlns:a16="http://schemas.microsoft.com/office/drawing/2014/main" id="{97AB294B-8794-44EE-834B-2EFA0340B4F9}"/>
                </a:ext>
              </a:extLst>
            </p:cNvPr>
            <p:cNvSpPr txBox="1"/>
            <p:nvPr/>
          </p:nvSpPr>
          <p:spPr bwMode="auto">
            <a:xfrm>
              <a:off x="3974589" y="46666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2" name="TextBox 441">
              <a:extLst>
                <a:ext uri="{FF2B5EF4-FFF2-40B4-BE49-F238E27FC236}">
                  <a16:creationId xmlns:a16="http://schemas.microsoft.com/office/drawing/2014/main" id="{98A110CF-BEAC-49E1-B947-427F24F70696}"/>
                </a:ext>
              </a:extLst>
            </p:cNvPr>
            <p:cNvSpPr txBox="1"/>
            <p:nvPr/>
          </p:nvSpPr>
          <p:spPr bwMode="auto">
            <a:xfrm>
              <a:off x="3974589" y="46589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3" name="TextBox 442">
              <a:extLst>
                <a:ext uri="{FF2B5EF4-FFF2-40B4-BE49-F238E27FC236}">
                  <a16:creationId xmlns:a16="http://schemas.microsoft.com/office/drawing/2014/main" id="{215B5023-CF67-4376-B52E-67339822FE22}"/>
                </a:ext>
              </a:extLst>
            </p:cNvPr>
            <p:cNvSpPr txBox="1"/>
            <p:nvPr/>
          </p:nvSpPr>
          <p:spPr bwMode="auto">
            <a:xfrm>
              <a:off x="3953413" y="464163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4" name="TextBox 443">
              <a:extLst>
                <a:ext uri="{FF2B5EF4-FFF2-40B4-BE49-F238E27FC236}">
                  <a16:creationId xmlns:a16="http://schemas.microsoft.com/office/drawing/2014/main" id="{16B1734C-EA16-4177-B535-5ECCDA773165}"/>
                </a:ext>
              </a:extLst>
            </p:cNvPr>
            <p:cNvSpPr txBox="1"/>
            <p:nvPr/>
          </p:nvSpPr>
          <p:spPr bwMode="auto">
            <a:xfrm>
              <a:off x="3936088" y="46320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5" name="TextBox 444">
              <a:extLst>
                <a:ext uri="{FF2B5EF4-FFF2-40B4-BE49-F238E27FC236}">
                  <a16:creationId xmlns:a16="http://schemas.microsoft.com/office/drawing/2014/main" id="{BB1DAB1E-E52D-4FE9-AD7D-ACDE43DA4D3B}"/>
                </a:ext>
              </a:extLst>
            </p:cNvPr>
            <p:cNvSpPr txBox="1"/>
            <p:nvPr/>
          </p:nvSpPr>
          <p:spPr bwMode="auto">
            <a:xfrm>
              <a:off x="3928388" y="46320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6" name="TextBox 445">
              <a:extLst>
                <a:ext uri="{FF2B5EF4-FFF2-40B4-BE49-F238E27FC236}">
                  <a16:creationId xmlns:a16="http://schemas.microsoft.com/office/drawing/2014/main" id="{76BE8FC2-2393-4198-86E6-F13CD671C784}"/>
                </a:ext>
              </a:extLst>
            </p:cNvPr>
            <p:cNvSpPr txBox="1"/>
            <p:nvPr/>
          </p:nvSpPr>
          <p:spPr bwMode="auto">
            <a:xfrm>
              <a:off x="3916838" y="461853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7" name="TextBox 446">
              <a:extLst>
                <a:ext uri="{FF2B5EF4-FFF2-40B4-BE49-F238E27FC236}">
                  <a16:creationId xmlns:a16="http://schemas.microsoft.com/office/drawing/2014/main" id="{90207C0A-4B09-4347-8F5C-EC9248CFFE3C}"/>
                </a:ext>
              </a:extLst>
            </p:cNvPr>
            <p:cNvSpPr txBox="1"/>
            <p:nvPr/>
          </p:nvSpPr>
          <p:spPr bwMode="auto">
            <a:xfrm>
              <a:off x="3901438" y="461853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8" name="TextBox 447">
              <a:extLst>
                <a:ext uri="{FF2B5EF4-FFF2-40B4-BE49-F238E27FC236}">
                  <a16:creationId xmlns:a16="http://schemas.microsoft.com/office/drawing/2014/main" id="{CBB9CF71-BCE2-4152-89AD-016CA3ECF048}"/>
                </a:ext>
              </a:extLst>
            </p:cNvPr>
            <p:cNvSpPr txBox="1"/>
            <p:nvPr/>
          </p:nvSpPr>
          <p:spPr bwMode="auto">
            <a:xfrm>
              <a:off x="3884113" y="461083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49" name="TextBox 448">
              <a:extLst>
                <a:ext uri="{FF2B5EF4-FFF2-40B4-BE49-F238E27FC236}">
                  <a16:creationId xmlns:a16="http://schemas.microsoft.com/office/drawing/2014/main" id="{6E495DBC-0DDB-4133-84C2-CCB13D694D98}"/>
                </a:ext>
              </a:extLst>
            </p:cNvPr>
            <p:cNvSpPr txBox="1"/>
            <p:nvPr/>
          </p:nvSpPr>
          <p:spPr bwMode="auto">
            <a:xfrm>
              <a:off x="3864862" y="461083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0" name="TextBox 449">
              <a:extLst>
                <a:ext uri="{FF2B5EF4-FFF2-40B4-BE49-F238E27FC236}">
                  <a16:creationId xmlns:a16="http://schemas.microsoft.com/office/drawing/2014/main" id="{6710D842-AE4F-49FF-A4B6-80D03D2F2359}"/>
                </a:ext>
              </a:extLst>
            </p:cNvPr>
            <p:cNvSpPr txBox="1"/>
            <p:nvPr/>
          </p:nvSpPr>
          <p:spPr bwMode="auto">
            <a:xfrm>
              <a:off x="3849462" y="460313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1" name="TextBox 450">
              <a:extLst>
                <a:ext uri="{FF2B5EF4-FFF2-40B4-BE49-F238E27FC236}">
                  <a16:creationId xmlns:a16="http://schemas.microsoft.com/office/drawing/2014/main" id="{1E6F8D90-1E4A-474B-9651-95B634B23386}"/>
                </a:ext>
              </a:extLst>
            </p:cNvPr>
            <p:cNvSpPr txBox="1"/>
            <p:nvPr/>
          </p:nvSpPr>
          <p:spPr bwMode="auto">
            <a:xfrm>
              <a:off x="3835986" y="460120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2" name="TextBox 451">
              <a:extLst>
                <a:ext uri="{FF2B5EF4-FFF2-40B4-BE49-F238E27FC236}">
                  <a16:creationId xmlns:a16="http://schemas.microsoft.com/office/drawing/2014/main" id="{DA7E63D4-F3DA-4CB3-9B72-EE0FEBC8DE66}"/>
                </a:ext>
              </a:extLst>
            </p:cNvPr>
            <p:cNvSpPr txBox="1"/>
            <p:nvPr/>
          </p:nvSpPr>
          <p:spPr bwMode="auto">
            <a:xfrm>
              <a:off x="3805185" y="459543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3" name="TextBox 452">
              <a:extLst>
                <a:ext uri="{FF2B5EF4-FFF2-40B4-BE49-F238E27FC236}">
                  <a16:creationId xmlns:a16="http://schemas.microsoft.com/office/drawing/2014/main" id="{A32E059A-0A71-4CE8-ABEC-237C15CD1067}"/>
                </a:ext>
              </a:extLst>
            </p:cNvPr>
            <p:cNvSpPr txBox="1"/>
            <p:nvPr/>
          </p:nvSpPr>
          <p:spPr bwMode="auto">
            <a:xfrm>
              <a:off x="3799410" y="459158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4" name="TextBox 453">
              <a:extLst>
                <a:ext uri="{FF2B5EF4-FFF2-40B4-BE49-F238E27FC236}">
                  <a16:creationId xmlns:a16="http://schemas.microsoft.com/office/drawing/2014/main" id="{304718D0-871B-446E-B1E8-C2CC361751FE}"/>
                </a:ext>
              </a:extLst>
            </p:cNvPr>
            <p:cNvSpPr txBox="1"/>
            <p:nvPr/>
          </p:nvSpPr>
          <p:spPr bwMode="auto">
            <a:xfrm>
              <a:off x="3784010" y="458580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5" name="TextBox 454">
              <a:extLst>
                <a:ext uri="{FF2B5EF4-FFF2-40B4-BE49-F238E27FC236}">
                  <a16:creationId xmlns:a16="http://schemas.microsoft.com/office/drawing/2014/main" id="{FD7610FD-34BE-4918-AADC-ACE1B38734B2}"/>
                </a:ext>
              </a:extLst>
            </p:cNvPr>
            <p:cNvSpPr txBox="1"/>
            <p:nvPr/>
          </p:nvSpPr>
          <p:spPr bwMode="auto">
            <a:xfrm>
              <a:off x="3757059" y="458003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6" name="TextBox 455">
              <a:extLst>
                <a:ext uri="{FF2B5EF4-FFF2-40B4-BE49-F238E27FC236}">
                  <a16:creationId xmlns:a16="http://schemas.microsoft.com/office/drawing/2014/main" id="{3E60FE46-B899-4CB0-993D-543BA2F7F47A}"/>
                </a:ext>
              </a:extLst>
            </p:cNvPr>
            <p:cNvSpPr txBox="1"/>
            <p:nvPr/>
          </p:nvSpPr>
          <p:spPr bwMode="auto">
            <a:xfrm>
              <a:off x="3735883" y="457618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7" name="TextBox 456">
              <a:extLst>
                <a:ext uri="{FF2B5EF4-FFF2-40B4-BE49-F238E27FC236}">
                  <a16:creationId xmlns:a16="http://schemas.microsoft.com/office/drawing/2014/main" id="{F0B99147-E12B-4CA3-A7F6-10B303EE8213}"/>
                </a:ext>
              </a:extLst>
            </p:cNvPr>
            <p:cNvSpPr txBox="1"/>
            <p:nvPr/>
          </p:nvSpPr>
          <p:spPr bwMode="auto">
            <a:xfrm>
              <a:off x="3730108" y="457040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8" name="TextBox 457">
              <a:extLst>
                <a:ext uri="{FF2B5EF4-FFF2-40B4-BE49-F238E27FC236}">
                  <a16:creationId xmlns:a16="http://schemas.microsoft.com/office/drawing/2014/main" id="{5C3541D7-EDD2-457D-8F8E-CE47DBFA4E49}"/>
                </a:ext>
              </a:extLst>
            </p:cNvPr>
            <p:cNvSpPr txBox="1"/>
            <p:nvPr/>
          </p:nvSpPr>
          <p:spPr bwMode="auto">
            <a:xfrm>
              <a:off x="3776309" y="457618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59" name="TextBox 458">
              <a:extLst>
                <a:ext uri="{FF2B5EF4-FFF2-40B4-BE49-F238E27FC236}">
                  <a16:creationId xmlns:a16="http://schemas.microsoft.com/office/drawing/2014/main" id="{626D3A7E-787E-4C34-9582-AEEC20D14DDB}"/>
                </a:ext>
              </a:extLst>
            </p:cNvPr>
            <p:cNvSpPr txBox="1"/>
            <p:nvPr/>
          </p:nvSpPr>
          <p:spPr bwMode="auto">
            <a:xfrm>
              <a:off x="3703157" y="455308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0" name="TextBox 459">
              <a:extLst>
                <a:ext uri="{FF2B5EF4-FFF2-40B4-BE49-F238E27FC236}">
                  <a16:creationId xmlns:a16="http://schemas.microsoft.com/office/drawing/2014/main" id="{77248AF4-E869-43E1-8788-1CD0A60C30DD}"/>
                </a:ext>
              </a:extLst>
            </p:cNvPr>
            <p:cNvSpPr txBox="1"/>
            <p:nvPr/>
          </p:nvSpPr>
          <p:spPr bwMode="auto">
            <a:xfrm>
              <a:off x="3681982" y="454538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1" name="TextBox 460">
              <a:extLst>
                <a:ext uri="{FF2B5EF4-FFF2-40B4-BE49-F238E27FC236}">
                  <a16:creationId xmlns:a16="http://schemas.microsoft.com/office/drawing/2014/main" id="{FC2BC2FB-2B13-47C7-B036-C4E3C69E3901}"/>
                </a:ext>
              </a:extLst>
            </p:cNvPr>
            <p:cNvSpPr txBox="1"/>
            <p:nvPr/>
          </p:nvSpPr>
          <p:spPr bwMode="auto">
            <a:xfrm>
              <a:off x="3655031" y="454153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2" name="TextBox 461">
              <a:extLst>
                <a:ext uri="{FF2B5EF4-FFF2-40B4-BE49-F238E27FC236}">
                  <a16:creationId xmlns:a16="http://schemas.microsoft.com/office/drawing/2014/main" id="{6C42912D-0395-4AD2-B940-93D2BDA572B5}"/>
                </a:ext>
              </a:extLst>
            </p:cNvPr>
            <p:cNvSpPr txBox="1"/>
            <p:nvPr/>
          </p:nvSpPr>
          <p:spPr bwMode="auto">
            <a:xfrm>
              <a:off x="3645406" y="454153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3" name="TextBox 462">
              <a:extLst>
                <a:ext uri="{FF2B5EF4-FFF2-40B4-BE49-F238E27FC236}">
                  <a16:creationId xmlns:a16="http://schemas.microsoft.com/office/drawing/2014/main" id="{F4243B10-402D-4AE0-9208-D1E788A11794}"/>
                </a:ext>
              </a:extLst>
            </p:cNvPr>
            <p:cNvSpPr txBox="1"/>
            <p:nvPr/>
          </p:nvSpPr>
          <p:spPr bwMode="auto">
            <a:xfrm>
              <a:off x="3635781" y="451458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4" name="TextBox 463">
              <a:extLst>
                <a:ext uri="{FF2B5EF4-FFF2-40B4-BE49-F238E27FC236}">
                  <a16:creationId xmlns:a16="http://schemas.microsoft.com/office/drawing/2014/main" id="{F9CA16AF-E120-4F76-91CF-0B2D41DCE95D}"/>
                </a:ext>
              </a:extLst>
            </p:cNvPr>
            <p:cNvSpPr txBox="1"/>
            <p:nvPr/>
          </p:nvSpPr>
          <p:spPr bwMode="auto">
            <a:xfrm>
              <a:off x="3628081" y="450880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5" name="TextBox 464">
              <a:extLst>
                <a:ext uri="{FF2B5EF4-FFF2-40B4-BE49-F238E27FC236}">
                  <a16:creationId xmlns:a16="http://schemas.microsoft.com/office/drawing/2014/main" id="{8192F12D-2DB5-4B4F-BDD9-2FD7396885F4}"/>
                </a:ext>
              </a:extLst>
            </p:cNvPr>
            <p:cNvSpPr txBox="1"/>
            <p:nvPr/>
          </p:nvSpPr>
          <p:spPr bwMode="auto">
            <a:xfrm>
              <a:off x="3606905" y="449918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6" name="TextBox 465">
              <a:extLst>
                <a:ext uri="{FF2B5EF4-FFF2-40B4-BE49-F238E27FC236}">
                  <a16:creationId xmlns:a16="http://schemas.microsoft.com/office/drawing/2014/main" id="{A423F214-33D7-4A84-9CC7-FEADE84E116F}"/>
                </a:ext>
              </a:extLst>
            </p:cNvPr>
            <p:cNvSpPr txBox="1"/>
            <p:nvPr/>
          </p:nvSpPr>
          <p:spPr bwMode="auto">
            <a:xfrm>
              <a:off x="3568404" y="44876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7" name="TextBox 466">
              <a:extLst>
                <a:ext uri="{FF2B5EF4-FFF2-40B4-BE49-F238E27FC236}">
                  <a16:creationId xmlns:a16="http://schemas.microsoft.com/office/drawing/2014/main" id="{4862B1B3-8861-432A-BB48-44AC58CA30AD}"/>
                </a:ext>
              </a:extLst>
            </p:cNvPr>
            <p:cNvSpPr txBox="1"/>
            <p:nvPr/>
          </p:nvSpPr>
          <p:spPr bwMode="auto">
            <a:xfrm>
              <a:off x="3554929" y="447800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8" name="TextBox 467">
              <a:extLst>
                <a:ext uri="{FF2B5EF4-FFF2-40B4-BE49-F238E27FC236}">
                  <a16:creationId xmlns:a16="http://schemas.microsoft.com/office/drawing/2014/main" id="{C4026CEA-97B9-4437-AF55-E161EE30DD27}"/>
                </a:ext>
              </a:extLst>
            </p:cNvPr>
            <p:cNvSpPr txBox="1"/>
            <p:nvPr/>
          </p:nvSpPr>
          <p:spPr bwMode="auto">
            <a:xfrm>
              <a:off x="3583804" y="449148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69" name="TextBox 468">
              <a:extLst>
                <a:ext uri="{FF2B5EF4-FFF2-40B4-BE49-F238E27FC236}">
                  <a16:creationId xmlns:a16="http://schemas.microsoft.com/office/drawing/2014/main" id="{149156E3-3C72-4494-8CDF-520AE0BD7D09}"/>
                </a:ext>
              </a:extLst>
            </p:cNvPr>
            <p:cNvSpPr txBox="1"/>
            <p:nvPr/>
          </p:nvSpPr>
          <p:spPr bwMode="auto">
            <a:xfrm>
              <a:off x="3545303" y="44799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0" name="TextBox 469">
              <a:extLst>
                <a:ext uri="{FF2B5EF4-FFF2-40B4-BE49-F238E27FC236}">
                  <a16:creationId xmlns:a16="http://schemas.microsoft.com/office/drawing/2014/main" id="{5B360CA1-30A8-4E93-A30D-5A22A4F2162F}"/>
                </a:ext>
              </a:extLst>
            </p:cNvPr>
            <p:cNvSpPr txBox="1"/>
            <p:nvPr/>
          </p:nvSpPr>
          <p:spPr bwMode="auto">
            <a:xfrm>
              <a:off x="3541453" y="44703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1" name="TextBox 470">
              <a:extLst>
                <a:ext uri="{FF2B5EF4-FFF2-40B4-BE49-F238E27FC236}">
                  <a16:creationId xmlns:a16="http://schemas.microsoft.com/office/drawing/2014/main" id="{A5FE802C-240A-4F1E-8772-79F33C3ABAB2}"/>
                </a:ext>
              </a:extLst>
            </p:cNvPr>
            <p:cNvSpPr txBox="1"/>
            <p:nvPr/>
          </p:nvSpPr>
          <p:spPr bwMode="auto">
            <a:xfrm>
              <a:off x="3510652" y="44703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2" name="TextBox 471">
              <a:extLst>
                <a:ext uri="{FF2B5EF4-FFF2-40B4-BE49-F238E27FC236}">
                  <a16:creationId xmlns:a16="http://schemas.microsoft.com/office/drawing/2014/main" id="{E696372A-ADE7-454A-A2C7-CA88CA5C3CA5}"/>
                </a:ext>
              </a:extLst>
            </p:cNvPr>
            <p:cNvSpPr txBox="1"/>
            <p:nvPr/>
          </p:nvSpPr>
          <p:spPr bwMode="auto">
            <a:xfrm>
              <a:off x="3504877" y="446837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3" name="TextBox 472">
              <a:extLst>
                <a:ext uri="{FF2B5EF4-FFF2-40B4-BE49-F238E27FC236}">
                  <a16:creationId xmlns:a16="http://schemas.microsoft.com/office/drawing/2014/main" id="{1C9195B0-AFD1-4A8D-885F-B2E5544C23E9}"/>
                </a:ext>
              </a:extLst>
            </p:cNvPr>
            <p:cNvSpPr txBox="1"/>
            <p:nvPr/>
          </p:nvSpPr>
          <p:spPr bwMode="auto">
            <a:xfrm>
              <a:off x="3479852" y="44472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4" name="TextBox 473">
              <a:extLst>
                <a:ext uri="{FF2B5EF4-FFF2-40B4-BE49-F238E27FC236}">
                  <a16:creationId xmlns:a16="http://schemas.microsoft.com/office/drawing/2014/main" id="{1324B255-BD80-459A-AC08-C49D4D37F663}"/>
                </a:ext>
              </a:extLst>
            </p:cNvPr>
            <p:cNvSpPr txBox="1"/>
            <p:nvPr/>
          </p:nvSpPr>
          <p:spPr bwMode="auto">
            <a:xfrm>
              <a:off x="3462526" y="44452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5" name="TextBox 474">
              <a:extLst>
                <a:ext uri="{FF2B5EF4-FFF2-40B4-BE49-F238E27FC236}">
                  <a16:creationId xmlns:a16="http://schemas.microsoft.com/office/drawing/2014/main" id="{AE698052-EAC5-4AC3-AD91-4DA66DE6B48E}"/>
                </a:ext>
              </a:extLst>
            </p:cNvPr>
            <p:cNvSpPr txBox="1"/>
            <p:nvPr/>
          </p:nvSpPr>
          <p:spPr bwMode="auto">
            <a:xfrm>
              <a:off x="3437500" y="44375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6" name="TextBox 475">
              <a:extLst>
                <a:ext uri="{FF2B5EF4-FFF2-40B4-BE49-F238E27FC236}">
                  <a16:creationId xmlns:a16="http://schemas.microsoft.com/office/drawing/2014/main" id="{A7FAEFC7-ECB3-4602-9BE8-EB1F56B3082D}"/>
                </a:ext>
              </a:extLst>
            </p:cNvPr>
            <p:cNvSpPr txBox="1"/>
            <p:nvPr/>
          </p:nvSpPr>
          <p:spPr bwMode="auto">
            <a:xfrm>
              <a:off x="3414400" y="44356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7" name="TextBox 476">
              <a:extLst>
                <a:ext uri="{FF2B5EF4-FFF2-40B4-BE49-F238E27FC236}">
                  <a16:creationId xmlns:a16="http://schemas.microsoft.com/office/drawing/2014/main" id="{DDB5725A-4FCE-40B0-BED8-7B13214FEF6F}"/>
                </a:ext>
              </a:extLst>
            </p:cNvPr>
            <p:cNvSpPr txBox="1"/>
            <p:nvPr/>
          </p:nvSpPr>
          <p:spPr bwMode="auto">
            <a:xfrm>
              <a:off x="3391299" y="44279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8" name="TextBox 477">
              <a:extLst>
                <a:ext uri="{FF2B5EF4-FFF2-40B4-BE49-F238E27FC236}">
                  <a16:creationId xmlns:a16="http://schemas.microsoft.com/office/drawing/2014/main" id="{B3881AB0-4A39-4591-8B63-6B3E3A0F24FA}"/>
                </a:ext>
              </a:extLst>
            </p:cNvPr>
            <p:cNvSpPr txBox="1"/>
            <p:nvPr/>
          </p:nvSpPr>
          <p:spPr bwMode="auto">
            <a:xfrm>
              <a:off x="3372048" y="442602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79" name="TextBox 478">
              <a:extLst>
                <a:ext uri="{FF2B5EF4-FFF2-40B4-BE49-F238E27FC236}">
                  <a16:creationId xmlns:a16="http://schemas.microsoft.com/office/drawing/2014/main" id="{C84CC5EE-36A1-4E47-B2C7-1769AEBA95E5}"/>
                </a:ext>
              </a:extLst>
            </p:cNvPr>
            <p:cNvSpPr txBox="1"/>
            <p:nvPr/>
          </p:nvSpPr>
          <p:spPr bwMode="auto">
            <a:xfrm>
              <a:off x="3358573" y="441640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0" name="TextBox 479">
              <a:extLst>
                <a:ext uri="{FF2B5EF4-FFF2-40B4-BE49-F238E27FC236}">
                  <a16:creationId xmlns:a16="http://schemas.microsoft.com/office/drawing/2014/main" id="{A36FA602-6A1D-4391-B87E-C07E4D02609A}"/>
                </a:ext>
              </a:extLst>
            </p:cNvPr>
            <p:cNvSpPr txBox="1"/>
            <p:nvPr/>
          </p:nvSpPr>
          <p:spPr bwMode="auto">
            <a:xfrm>
              <a:off x="3345097" y="44144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1" name="TextBox 480">
              <a:extLst>
                <a:ext uri="{FF2B5EF4-FFF2-40B4-BE49-F238E27FC236}">
                  <a16:creationId xmlns:a16="http://schemas.microsoft.com/office/drawing/2014/main" id="{1AEDB81F-FABA-43D5-9DB1-88A1E2EB03FD}"/>
                </a:ext>
              </a:extLst>
            </p:cNvPr>
            <p:cNvSpPr txBox="1"/>
            <p:nvPr/>
          </p:nvSpPr>
          <p:spPr bwMode="auto">
            <a:xfrm>
              <a:off x="3327771" y="440292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2" name="TextBox 481">
              <a:extLst>
                <a:ext uri="{FF2B5EF4-FFF2-40B4-BE49-F238E27FC236}">
                  <a16:creationId xmlns:a16="http://schemas.microsoft.com/office/drawing/2014/main" id="{E766BE53-89E0-4334-BDC6-BA1A6483AE6A}"/>
                </a:ext>
              </a:extLst>
            </p:cNvPr>
            <p:cNvSpPr txBox="1"/>
            <p:nvPr/>
          </p:nvSpPr>
          <p:spPr bwMode="auto">
            <a:xfrm>
              <a:off x="3296970" y="43971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3" name="TextBox 482">
              <a:extLst>
                <a:ext uri="{FF2B5EF4-FFF2-40B4-BE49-F238E27FC236}">
                  <a16:creationId xmlns:a16="http://schemas.microsoft.com/office/drawing/2014/main" id="{AF234F32-9FA6-44A9-9D09-92FA3F563A1F}"/>
                </a:ext>
              </a:extLst>
            </p:cNvPr>
            <p:cNvSpPr txBox="1"/>
            <p:nvPr/>
          </p:nvSpPr>
          <p:spPr bwMode="auto">
            <a:xfrm>
              <a:off x="3285420" y="43836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4" name="TextBox 483">
              <a:extLst>
                <a:ext uri="{FF2B5EF4-FFF2-40B4-BE49-F238E27FC236}">
                  <a16:creationId xmlns:a16="http://schemas.microsoft.com/office/drawing/2014/main" id="{6660D895-3360-49FC-9B21-63213F0147DA}"/>
                </a:ext>
              </a:extLst>
            </p:cNvPr>
            <p:cNvSpPr txBox="1"/>
            <p:nvPr/>
          </p:nvSpPr>
          <p:spPr bwMode="auto">
            <a:xfrm>
              <a:off x="3266169" y="438560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5" name="TextBox 484">
              <a:extLst>
                <a:ext uri="{FF2B5EF4-FFF2-40B4-BE49-F238E27FC236}">
                  <a16:creationId xmlns:a16="http://schemas.microsoft.com/office/drawing/2014/main" id="{6E51392E-3975-4597-BA7C-24732288AA40}"/>
                </a:ext>
              </a:extLst>
            </p:cNvPr>
            <p:cNvSpPr txBox="1"/>
            <p:nvPr/>
          </p:nvSpPr>
          <p:spPr bwMode="auto">
            <a:xfrm>
              <a:off x="3246918" y="438560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6" name="TextBox 485">
              <a:extLst>
                <a:ext uri="{FF2B5EF4-FFF2-40B4-BE49-F238E27FC236}">
                  <a16:creationId xmlns:a16="http://schemas.microsoft.com/office/drawing/2014/main" id="{93014DE7-AF87-4C17-884D-344EA8622F7D}"/>
                </a:ext>
              </a:extLst>
            </p:cNvPr>
            <p:cNvSpPr txBox="1"/>
            <p:nvPr/>
          </p:nvSpPr>
          <p:spPr bwMode="auto">
            <a:xfrm>
              <a:off x="3241143" y="43817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7" name="TextBox 486">
              <a:extLst>
                <a:ext uri="{FF2B5EF4-FFF2-40B4-BE49-F238E27FC236}">
                  <a16:creationId xmlns:a16="http://schemas.microsoft.com/office/drawing/2014/main" id="{9FAEBE98-5F8F-4581-9F9B-07045EBC0FD0}"/>
                </a:ext>
              </a:extLst>
            </p:cNvPr>
            <p:cNvSpPr txBox="1"/>
            <p:nvPr/>
          </p:nvSpPr>
          <p:spPr bwMode="auto">
            <a:xfrm>
              <a:off x="3239218" y="43682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8" name="TextBox 487">
              <a:extLst>
                <a:ext uri="{FF2B5EF4-FFF2-40B4-BE49-F238E27FC236}">
                  <a16:creationId xmlns:a16="http://schemas.microsoft.com/office/drawing/2014/main" id="{BFEC06A0-8600-40D0-9047-8C01F3B1D552}"/>
                </a:ext>
              </a:extLst>
            </p:cNvPr>
            <p:cNvSpPr txBox="1"/>
            <p:nvPr/>
          </p:nvSpPr>
          <p:spPr bwMode="auto">
            <a:xfrm>
              <a:off x="3231518" y="43682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89" name="TextBox 488">
              <a:extLst>
                <a:ext uri="{FF2B5EF4-FFF2-40B4-BE49-F238E27FC236}">
                  <a16:creationId xmlns:a16="http://schemas.microsoft.com/office/drawing/2014/main" id="{A5575100-BE28-469A-B0FE-7868AAA9F7C9}"/>
                </a:ext>
              </a:extLst>
            </p:cNvPr>
            <p:cNvSpPr txBox="1"/>
            <p:nvPr/>
          </p:nvSpPr>
          <p:spPr bwMode="auto">
            <a:xfrm>
              <a:off x="3208417" y="43586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0" name="TextBox 489">
              <a:extLst>
                <a:ext uri="{FF2B5EF4-FFF2-40B4-BE49-F238E27FC236}">
                  <a16:creationId xmlns:a16="http://schemas.microsoft.com/office/drawing/2014/main" id="{91CCB406-529B-4DE9-A153-ABE6B446298E}"/>
                </a:ext>
              </a:extLst>
            </p:cNvPr>
            <p:cNvSpPr txBox="1"/>
            <p:nvPr/>
          </p:nvSpPr>
          <p:spPr bwMode="auto">
            <a:xfrm>
              <a:off x="3185316" y="43528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1" name="TextBox 490">
              <a:extLst>
                <a:ext uri="{FF2B5EF4-FFF2-40B4-BE49-F238E27FC236}">
                  <a16:creationId xmlns:a16="http://schemas.microsoft.com/office/drawing/2014/main" id="{3CB985A0-B5D9-480F-A998-B9067D2B6B60}"/>
                </a:ext>
              </a:extLst>
            </p:cNvPr>
            <p:cNvSpPr txBox="1"/>
            <p:nvPr/>
          </p:nvSpPr>
          <p:spPr bwMode="auto">
            <a:xfrm>
              <a:off x="3164141" y="434132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2" name="TextBox 491">
              <a:extLst>
                <a:ext uri="{FF2B5EF4-FFF2-40B4-BE49-F238E27FC236}">
                  <a16:creationId xmlns:a16="http://schemas.microsoft.com/office/drawing/2014/main" id="{F932D85E-AA68-404F-AD9A-B53FC8FB88D6}"/>
                </a:ext>
              </a:extLst>
            </p:cNvPr>
            <p:cNvSpPr txBox="1"/>
            <p:nvPr/>
          </p:nvSpPr>
          <p:spPr bwMode="auto">
            <a:xfrm>
              <a:off x="3167991" y="435672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3" name="TextBox 492">
              <a:extLst>
                <a:ext uri="{FF2B5EF4-FFF2-40B4-BE49-F238E27FC236}">
                  <a16:creationId xmlns:a16="http://schemas.microsoft.com/office/drawing/2014/main" id="{05D77745-2930-4BD1-AE5A-3A753B90852C}"/>
                </a:ext>
              </a:extLst>
            </p:cNvPr>
            <p:cNvSpPr txBox="1"/>
            <p:nvPr/>
          </p:nvSpPr>
          <p:spPr bwMode="auto">
            <a:xfrm>
              <a:off x="3139115" y="43317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4" name="TextBox 493">
              <a:extLst>
                <a:ext uri="{FF2B5EF4-FFF2-40B4-BE49-F238E27FC236}">
                  <a16:creationId xmlns:a16="http://schemas.microsoft.com/office/drawing/2014/main" id="{FC78AD54-30BE-458B-BD4C-4246CC17A685}"/>
                </a:ext>
              </a:extLst>
            </p:cNvPr>
            <p:cNvSpPr txBox="1"/>
            <p:nvPr/>
          </p:nvSpPr>
          <p:spPr bwMode="auto">
            <a:xfrm>
              <a:off x="3116014" y="432977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5" name="TextBox 494">
              <a:extLst>
                <a:ext uri="{FF2B5EF4-FFF2-40B4-BE49-F238E27FC236}">
                  <a16:creationId xmlns:a16="http://schemas.microsoft.com/office/drawing/2014/main" id="{C6B89965-D6B0-45D8-B943-7CD44BFA97A2}"/>
                </a:ext>
              </a:extLst>
            </p:cNvPr>
            <p:cNvSpPr txBox="1"/>
            <p:nvPr/>
          </p:nvSpPr>
          <p:spPr bwMode="auto">
            <a:xfrm>
              <a:off x="3137190" y="433940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6" name="TextBox 495">
              <a:extLst>
                <a:ext uri="{FF2B5EF4-FFF2-40B4-BE49-F238E27FC236}">
                  <a16:creationId xmlns:a16="http://schemas.microsoft.com/office/drawing/2014/main" id="{768E44F6-05FA-4C84-A768-28346C30D2D0}"/>
                </a:ext>
              </a:extLst>
            </p:cNvPr>
            <p:cNvSpPr txBox="1"/>
            <p:nvPr/>
          </p:nvSpPr>
          <p:spPr bwMode="auto">
            <a:xfrm>
              <a:off x="3085213" y="431245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7" name="TextBox 496">
              <a:extLst>
                <a:ext uri="{FF2B5EF4-FFF2-40B4-BE49-F238E27FC236}">
                  <a16:creationId xmlns:a16="http://schemas.microsoft.com/office/drawing/2014/main" id="{EDDF06F3-62A4-453C-B53A-EEC8D9E1FB84}"/>
                </a:ext>
              </a:extLst>
            </p:cNvPr>
            <p:cNvSpPr txBox="1"/>
            <p:nvPr/>
          </p:nvSpPr>
          <p:spPr bwMode="auto">
            <a:xfrm>
              <a:off x="3087138" y="432207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8" name="TextBox 497">
              <a:extLst>
                <a:ext uri="{FF2B5EF4-FFF2-40B4-BE49-F238E27FC236}">
                  <a16:creationId xmlns:a16="http://schemas.microsoft.com/office/drawing/2014/main" id="{941C03AF-0A23-4AB4-952A-817F70B86067}"/>
                </a:ext>
              </a:extLst>
            </p:cNvPr>
            <p:cNvSpPr txBox="1"/>
            <p:nvPr/>
          </p:nvSpPr>
          <p:spPr bwMode="auto">
            <a:xfrm>
              <a:off x="3081363" y="431822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499" name="TextBox 498">
              <a:extLst>
                <a:ext uri="{FF2B5EF4-FFF2-40B4-BE49-F238E27FC236}">
                  <a16:creationId xmlns:a16="http://schemas.microsoft.com/office/drawing/2014/main" id="{4E24A973-E508-467F-9F95-E7C1641854F7}"/>
                </a:ext>
              </a:extLst>
            </p:cNvPr>
            <p:cNvSpPr txBox="1"/>
            <p:nvPr/>
          </p:nvSpPr>
          <p:spPr bwMode="auto">
            <a:xfrm>
              <a:off x="3052487" y="430475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0" name="TextBox 499">
              <a:extLst>
                <a:ext uri="{FF2B5EF4-FFF2-40B4-BE49-F238E27FC236}">
                  <a16:creationId xmlns:a16="http://schemas.microsoft.com/office/drawing/2014/main" id="{A31EFBFF-C8F9-43DC-9BDF-F99FE3E10507}"/>
                </a:ext>
              </a:extLst>
            </p:cNvPr>
            <p:cNvSpPr txBox="1"/>
            <p:nvPr/>
          </p:nvSpPr>
          <p:spPr bwMode="auto">
            <a:xfrm>
              <a:off x="3052487" y="429897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1" name="TextBox 500">
              <a:extLst>
                <a:ext uri="{FF2B5EF4-FFF2-40B4-BE49-F238E27FC236}">
                  <a16:creationId xmlns:a16="http://schemas.microsoft.com/office/drawing/2014/main" id="{FC044048-0613-46F1-B607-45EB65599FC7}"/>
                </a:ext>
              </a:extLst>
            </p:cNvPr>
            <p:cNvSpPr txBox="1"/>
            <p:nvPr/>
          </p:nvSpPr>
          <p:spPr bwMode="auto">
            <a:xfrm>
              <a:off x="3029387" y="428935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2" name="TextBox 501">
              <a:extLst>
                <a:ext uri="{FF2B5EF4-FFF2-40B4-BE49-F238E27FC236}">
                  <a16:creationId xmlns:a16="http://schemas.microsoft.com/office/drawing/2014/main" id="{B6B0F2F7-F5A9-4D61-A46C-014653C50A4C}"/>
                </a:ext>
              </a:extLst>
            </p:cNvPr>
            <p:cNvSpPr txBox="1"/>
            <p:nvPr/>
          </p:nvSpPr>
          <p:spPr bwMode="auto">
            <a:xfrm>
              <a:off x="3015912" y="42797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3" name="TextBox 502">
              <a:extLst>
                <a:ext uri="{FF2B5EF4-FFF2-40B4-BE49-F238E27FC236}">
                  <a16:creationId xmlns:a16="http://schemas.microsoft.com/office/drawing/2014/main" id="{7FDAD4C8-C4EC-4727-B6FF-2797CE4A5103}"/>
                </a:ext>
              </a:extLst>
            </p:cNvPr>
            <p:cNvSpPr txBox="1"/>
            <p:nvPr/>
          </p:nvSpPr>
          <p:spPr bwMode="auto">
            <a:xfrm>
              <a:off x="3010137" y="42797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4" name="TextBox 503">
              <a:extLst>
                <a:ext uri="{FF2B5EF4-FFF2-40B4-BE49-F238E27FC236}">
                  <a16:creationId xmlns:a16="http://schemas.microsoft.com/office/drawing/2014/main" id="{C17F9FA6-5BF6-4F71-A912-A4E232AC80F4}"/>
                </a:ext>
              </a:extLst>
            </p:cNvPr>
            <p:cNvSpPr txBox="1"/>
            <p:nvPr/>
          </p:nvSpPr>
          <p:spPr bwMode="auto">
            <a:xfrm>
              <a:off x="3004362" y="42797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5" name="TextBox 504">
              <a:extLst>
                <a:ext uri="{FF2B5EF4-FFF2-40B4-BE49-F238E27FC236}">
                  <a16:creationId xmlns:a16="http://schemas.microsoft.com/office/drawing/2014/main" id="{051F481D-E739-4618-9EE0-A008A58FAC6D}"/>
                </a:ext>
              </a:extLst>
            </p:cNvPr>
            <p:cNvSpPr txBox="1"/>
            <p:nvPr/>
          </p:nvSpPr>
          <p:spPr bwMode="auto">
            <a:xfrm>
              <a:off x="2969711" y="426625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6" name="TextBox 505">
              <a:extLst>
                <a:ext uri="{FF2B5EF4-FFF2-40B4-BE49-F238E27FC236}">
                  <a16:creationId xmlns:a16="http://schemas.microsoft.com/office/drawing/2014/main" id="{22BBBA55-A247-4824-938C-C71F7AD832CB}"/>
                </a:ext>
              </a:extLst>
            </p:cNvPr>
            <p:cNvSpPr txBox="1"/>
            <p:nvPr/>
          </p:nvSpPr>
          <p:spPr bwMode="auto">
            <a:xfrm>
              <a:off x="2942760" y="426625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7" name="TextBox 506">
              <a:extLst>
                <a:ext uri="{FF2B5EF4-FFF2-40B4-BE49-F238E27FC236}">
                  <a16:creationId xmlns:a16="http://schemas.microsoft.com/office/drawing/2014/main" id="{BAD0C5FC-5F46-4439-9D39-0406780D49F0}"/>
                </a:ext>
              </a:extLst>
            </p:cNvPr>
            <p:cNvSpPr txBox="1"/>
            <p:nvPr/>
          </p:nvSpPr>
          <p:spPr bwMode="auto">
            <a:xfrm>
              <a:off x="2929285" y="424314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8" name="TextBox 507">
              <a:extLst>
                <a:ext uri="{FF2B5EF4-FFF2-40B4-BE49-F238E27FC236}">
                  <a16:creationId xmlns:a16="http://schemas.microsoft.com/office/drawing/2014/main" id="{CB6DFE96-62ED-4484-9130-263154336E1C}"/>
                </a:ext>
              </a:extLst>
            </p:cNvPr>
            <p:cNvSpPr txBox="1"/>
            <p:nvPr/>
          </p:nvSpPr>
          <p:spPr bwMode="auto">
            <a:xfrm>
              <a:off x="2898484" y="424699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09" name="TextBox 508">
              <a:extLst>
                <a:ext uri="{FF2B5EF4-FFF2-40B4-BE49-F238E27FC236}">
                  <a16:creationId xmlns:a16="http://schemas.microsoft.com/office/drawing/2014/main" id="{3FFB15A1-ACCD-4EA5-9DD4-E3B2B220B389}"/>
                </a:ext>
              </a:extLst>
            </p:cNvPr>
            <p:cNvSpPr txBox="1"/>
            <p:nvPr/>
          </p:nvSpPr>
          <p:spPr bwMode="auto">
            <a:xfrm>
              <a:off x="2925435" y="42547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0" name="TextBox 509">
              <a:extLst>
                <a:ext uri="{FF2B5EF4-FFF2-40B4-BE49-F238E27FC236}">
                  <a16:creationId xmlns:a16="http://schemas.microsoft.com/office/drawing/2014/main" id="{8A2F3CE4-AFCA-47CE-9AAE-83BB2CA5B712}"/>
                </a:ext>
              </a:extLst>
            </p:cNvPr>
            <p:cNvSpPr txBox="1"/>
            <p:nvPr/>
          </p:nvSpPr>
          <p:spPr bwMode="auto">
            <a:xfrm>
              <a:off x="2940835" y="42547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1" name="TextBox 510">
              <a:extLst>
                <a:ext uri="{FF2B5EF4-FFF2-40B4-BE49-F238E27FC236}">
                  <a16:creationId xmlns:a16="http://schemas.microsoft.com/office/drawing/2014/main" id="{C0B8AE34-3220-4018-9112-7CDD5573B56A}"/>
                </a:ext>
              </a:extLst>
            </p:cNvPr>
            <p:cNvSpPr txBox="1"/>
            <p:nvPr/>
          </p:nvSpPr>
          <p:spPr bwMode="auto">
            <a:xfrm>
              <a:off x="2856136" y="422741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2" name="TextBox 511">
              <a:extLst>
                <a:ext uri="{FF2B5EF4-FFF2-40B4-BE49-F238E27FC236}">
                  <a16:creationId xmlns:a16="http://schemas.microsoft.com/office/drawing/2014/main" id="{5B0CCC0B-D55D-4C12-8595-A805F0ACB213}"/>
                </a:ext>
              </a:extLst>
            </p:cNvPr>
            <p:cNvSpPr txBox="1"/>
            <p:nvPr/>
          </p:nvSpPr>
          <p:spPr bwMode="auto">
            <a:xfrm>
              <a:off x="2842661" y="42235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3" name="TextBox 512">
              <a:extLst>
                <a:ext uri="{FF2B5EF4-FFF2-40B4-BE49-F238E27FC236}">
                  <a16:creationId xmlns:a16="http://schemas.microsoft.com/office/drawing/2014/main" id="{EC8A329E-957B-440D-B9E4-947F7F4F7810}"/>
                </a:ext>
              </a:extLst>
            </p:cNvPr>
            <p:cNvSpPr txBox="1"/>
            <p:nvPr/>
          </p:nvSpPr>
          <p:spPr bwMode="auto">
            <a:xfrm>
              <a:off x="2834961" y="422163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4" name="TextBox 513">
              <a:extLst>
                <a:ext uri="{FF2B5EF4-FFF2-40B4-BE49-F238E27FC236}">
                  <a16:creationId xmlns:a16="http://schemas.microsoft.com/office/drawing/2014/main" id="{73588A67-C78D-4FBF-BCE2-FD2F0B3561FC}"/>
                </a:ext>
              </a:extLst>
            </p:cNvPr>
            <p:cNvSpPr txBox="1"/>
            <p:nvPr/>
          </p:nvSpPr>
          <p:spPr bwMode="auto">
            <a:xfrm>
              <a:off x="2829186" y="421393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5" name="TextBox 514">
              <a:extLst>
                <a:ext uri="{FF2B5EF4-FFF2-40B4-BE49-F238E27FC236}">
                  <a16:creationId xmlns:a16="http://schemas.microsoft.com/office/drawing/2014/main" id="{D6D7932C-9665-414D-9A2B-EF139EEC081E}"/>
                </a:ext>
              </a:extLst>
            </p:cNvPr>
            <p:cNvSpPr txBox="1"/>
            <p:nvPr/>
          </p:nvSpPr>
          <p:spPr bwMode="auto">
            <a:xfrm>
              <a:off x="2811861" y="421201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6" name="TextBox 515">
              <a:extLst>
                <a:ext uri="{FF2B5EF4-FFF2-40B4-BE49-F238E27FC236}">
                  <a16:creationId xmlns:a16="http://schemas.microsoft.com/office/drawing/2014/main" id="{3CBC0E94-E04E-426B-ACA4-541B95E0979D}"/>
                </a:ext>
              </a:extLst>
            </p:cNvPr>
            <p:cNvSpPr txBox="1"/>
            <p:nvPr/>
          </p:nvSpPr>
          <p:spPr bwMode="auto">
            <a:xfrm>
              <a:off x="2781061" y="420046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7" name="TextBox 516">
              <a:extLst>
                <a:ext uri="{FF2B5EF4-FFF2-40B4-BE49-F238E27FC236}">
                  <a16:creationId xmlns:a16="http://schemas.microsoft.com/office/drawing/2014/main" id="{ED29B8F3-4101-40CE-A35C-47BD9DDB7EBF}"/>
                </a:ext>
              </a:extLst>
            </p:cNvPr>
            <p:cNvSpPr txBox="1"/>
            <p:nvPr/>
          </p:nvSpPr>
          <p:spPr bwMode="auto">
            <a:xfrm>
              <a:off x="2752185" y="42023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8" name="TextBox 517">
              <a:extLst>
                <a:ext uri="{FF2B5EF4-FFF2-40B4-BE49-F238E27FC236}">
                  <a16:creationId xmlns:a16="http://schemas.microsoft.com/office/drawing/2014/main" id="{B27D8922-E7FB-44D7-AF24-004BFFC6DE8A}"/>
                </a:ext>
              </a:extLst>
            </p:cNvPr>
            <p:cNvSpPr txBox="1"/>
            <p:nvPr/>
          </p:nvSpPr>
          <p:spPr bwMode="auto">
            <a:xfrm>
              <a:off x="2742560" y="420238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19" name="TextBox 518">
              <a:extLst>
                <a:ext uri="{FF2B5EF4-FFF2-40B4-BE49-F238E27FC236}">
                  <a16:creationId xmlns:a16="http://schemas.microsoft.com/office/drawing/2014/main" id="{78262E55-249E-4B36-B331-97BD32927816}"/>
                </a:ext>
              </a:extLst>
            </p:cNvPr>
            <p:cNvSpPr txBox="1"/>
            <p:nvPr/>
          </p:nvSpPr>
          <p:spPr bwMode="auto">
            <a:xfrm>
              <a:off x="2727159" y="41985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0" name="TextBox 519">
              <a:extLst>
                <a:ext uri="{FF2B5EF4-FFF2-40B4-BE49-F238E27FC236}">
                  <a16:creationId xmlns:a16="http://schemas.microsoft.com/office/drawing/2014/main" id="{A88C00D3-47B2-443F-9879-6CB748CDB653}"/>
                </a:ext>
              </a:extLst>
            </p:cNvPr>
            <p:cNvSpPr txBox="1"/>
            <p:nvPr/>
          </p:nvSpPr>
          <p:spPr bwMode="auto">
            <a:xfrm>
              <a:off x="2709834" y="41946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1" name="TextBox 520">
              <a:extLst>
                <a:ext uri="{FF2B5EF4-FFF2-40B4-BE49-F238E27FC236}">
                  <a16:creationId xmlns:a16="http://schemas.microsoft.com/office/drawing/2014/main" id="{BDD5E417-75DD-48E8-8AAA-BC11C80B478D}"/>
                </a:ext>
              </a:extLst>
            </p:cNvPr>
            <p:cNvSpPr txBox="1"/>
            <p:nvPr/>
          </p:nvSpPr>
          <p:spPr bwMode="auto">
            <a:xfrm>
              <a:off x="2702133" y="41946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2" name="TextBox 521">
              <a:extLst>
                <a:ext uri="{FF2B5EF4-FFF2-40B4-BE49-F238E27FC236}">
                  <a16:creationId xmlns:a16="http://schemas.microsoft.com/office/drawing/2014/main" id="{303BD7F4-CC2B-49F1-938F-76D049A88459}"/>
                </a:ext>
              </a:extLst>
            </p:cNvPr>
            <p:cNvSpPr txBox="1"/>
            <p:nvPr/>
          </p:nvSpPr>
          <p:spPr bwMode="auto">
            <a:xfrm>
              <a:off x="2777210" y="420046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3" name="TextBox 522">
              <a:extLst>
                <a:ext uri="{FF2B5EF4-FFF2-40B4-BE49-F238E27FC236}">
                  <a16:creationId xmlns:a16="http://schemas.microsoft.com/office/drawing/2014/main" id="{EE7A4B09-8A1E-4EB9-A129-8626D0A4BA92}"/>
                </a:ext>
              </a:extLst>
            </p:cNvPr>
            <p:cNvSpPr txBox="1"/>
            <p:nvPr/>
          </p:nvSpPr>
          <p:spPr bwMode="auto">
            <a:xfrm>
              <a:off x="2671332" y="41754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4" name="TextBox 523">
              <a:extLst>
                <a:ext uri="{FF2B5EF4-FFF2-40B4-BE49-F238E27FC236}">
                  <a16:creationId xmlns:a16="http://schemas.microsoft.com/office/drawing/2014/main" id="{F2F8F412-154C-4D9B-B804-75D3BF4A9E08}"/>
                </a:ext>
              </a:extLst>
            </p:cNvPr>
            <p:cNvSpPr txBox="1"/>
            <p:nvPr/>
          </p:nvSpPr>
          <p:spPr bwMode="auto">
            <a:xfrm>
              <a:off x="2650157" y="41619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5" name="TextBox 524">
              <a:extLst>
                <a:ext uri="{FF2B5EF4-FFF2-40B4-BE49-F238E27FC236}">
                  <a16:creationId xmlns:a16="http://schemas.microsoft.com/office/drawing/2014/main" id="{FBB2E7D4-E2C6-41C8-A867-C639A3855034}"/>
                </a:ext>
              </a:extLst>
            </p:cNvPr>
            <p:cNvSpPr txBox="1"/>
            <p:nvPr/>
          </p:nvSpPr>
          <p:spPr bwMode="auto">
            <a:xfrm>
              <a:off x="2557754" y="41388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6" name="TextBox 525">
              <a:extLst>
                <a:ext uri="{FF2B5EF4-FFF2-40B4-BE49-F238E27FC236}">
                  <a16:creationId xmlns:a16="http://schemas.microsoft.com/office/drawing/2014/main" id="{86592DBA-3DD5-482C-B275-CE7FFDAC09A6}"/>
                </a:ext>
              </a:extLst>
            </p:cNvPr>
            <p:cNvSpPr txBox="1"/>
            <p:nvPr/>
          </p:nvSpPr>
          <p:spPr bwMode="auto">
            <a:xfrm>
              <a:off x="2551979" y="41388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7" name="TextBox 526">
              <a:extLst>
                <a:ext uri="{FF2B5EF4-FFF2-40B4-BE49-F238E27FC236}">
                  <a16:creationId xmlns:a16="http://schemas.microsoft.com/office/drawing/2014/main" id="{B154FBC7-321F-43E8-B144-3B8DB2E4D7D6}"/>
                </a:ext>
              </a:extLst>
            </p:cNvPr>
            <p:cNvSpPr txBox="1"/>
            <p:nvPr/>
          </p:nvSpPr>
          <p:spPr bwMode="auto">
            <a:xfrm>
              <a:off x="2534653" y="413886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8" name="TextBox 527">
              <a:extLst>
                <a:ext uri="{FF2B5EF4-FFF2-40B4-BE49-F238E27FC236}">
                  <a16:creationId xmlns:a16="http://schemas.microsoft.com/office/drawing/2014/main" id="{16CBB2B7-4FD1-4992-9543-D4DF3114A0BD}"/>
                </a:ext>
              </a:extLst>
            </p:cNvPr>
            <p:cNvSpPr txBox="1"/>
            <p:nvPr/>
          </p:nvSpPr>
          <p:spPr bwMode="auto">
            <a:xfrm>
              <a:off x="2463426" y="41022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29" name="TextBox 528">
              <a:extLst>
                <a:ext uri="{FF2B5EF4-FFF2-40B4-BE49-F238E27FC236}">
                  <a16:creationId xmlns:a16="http://schemas.microsoft.com/office/drawing/2014/main" id="{79A0A4E1-B18C-41FE-A1BD-F11D5245297C}"/>
                </a:ext>
              </a:extLst>
            </p:cNvPr>
            <p:cNvSpPr txBox="1"/>
            <p:nvPr/>
          </p:nvSpPr>
          <p:spPr bwMode="auto">
            <a:xfrm>
              <a:off x="2478827" y="41022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30" name="TextBox 529">
              <a:extLst>
                <a:ext uri="{FF2B5EF4-FFF2-40B4-BE49-F238E27FC236}">
                  <a16:creationId xmlns:a16="http://schemas.microsoft.com/office/drawing/2014/main" id="{579016E9-5595-400A-9595-32DC461E1CA3}"/>
                </a:ext>
              </a:extLst>
            </p:cNvPr>
            <p:cNvSpPr txBox="1"/>
            <p:nvPr/>
          </p:nvSpPr>
          <p:spPr bwMode="auto">
            <a:xfrm>
              <a:off x="2622211" y="5476875"/>
              <a:ext cx="1192661"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a:t>
              </a:r>
            </a:p>
          </p:txBody>
        </p:sp>
      </p:grpSp>
      <p:grpSp>
        <p:nvGrpSpPr>
          <p:cNvPr id="554" name="Group 553">
            <a:extLst>
              <a:ext uri="{FF2B5EF4-FFF2-40B4-BE49-F238E27FC236}">
                <a16:creationId xmlns:a16="http://schemas.microsoft.com/office/drawing/2014/main" id="{F0D7D46A-58C0-420C-82DA-73B7129F1B8E}"/>
              </a:ext>
            </a:extLst>
          </p:cNvPr>
          <p:cNvGrpSpPr/>
          <p:nvPr/>
        </p:nvGrpSpPr>
        <p:grpSpPr>
          <a:xfrm>
            <a:off x="6142670" y="1473419"/>
            <a:ext cx="5658712" cy="4330948"/>
            <a:chOff x="6276818" y="1484481"/>
            <a:chExt cx="5658712" cy="4330948"/>
          </a:xfrm>
        </p:grpSpPr>
        <p:sp>
          <p:nvSpPr>
            <p:cNvPr id="555" name="TextBox 554">
              <a:extLst>
                <a:ext uri="{FF2B5EF4-FFF2-40B4-BE49-F238E27FC236}">
                  <a16:creationId xmlns:a16="http://schemas.microsoft.com/office/drawing/2014/main" id="{D518C6B8-0CFE-499F-A9EF-CDFA5F35E704}"/>
                </a:ext>
              </a:extLst>
            </p:cNvPr>
            <p:cNvSpPr txBox="1"/>
            <p:nvPr/>
          </p:nvSpPr>
          <p:spPr bwMode="auto">
            <a:xfrm>
              <a:off x="8715375" y="5476875"/>
              <a:ext cx="1192661"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a:t>
              </a:r>
            </a:p>
          </p:txBody>
        </p:sp>
        <p:grpSp>
          <p:nvGrpSpPr>
            <p:cNvPr id="556" name="Group 555">
              <a:extLst>
                <a:ext uri="{FF2B5EF4-FFF2-40B4-BE49-F238E27FC236}">
                  <a16:creationId xmlns:a16="http://schemas.microsoft.com/office/drawing/2014/main" id="{0CACA85F-4E90-427F-A9E9-593FAC87B815}"/>
                </a:ext>
              </a:extLst>
            </p:cNvPr>
            <p:cNvGrpSpPr/>
            <p:nvPr/>
          </p:nvGrpSpPr>
          <p:grpSpPr>
            <a:xfrm>
              <a:off x="6276818" y="1484481"/>
              <a:ext cx="681666" cy="4202255"/>
              <a:chOff x="6231897" y="2284566"/>
              <a:chExt cx="681666" cy="3383560"/>
            </a:xfrm>
          </p:grpSpPr>
          <p:sp>
            <p:nvSpPr>
              <p:cNvPr id="1071" name="Line 17">
                <a:extLst>
                  <a:ext uri="{FF2B5EF4-FFF2-40B4-BE49-F238E27FC236}">
                    <a16:creationId xmlns:a16="http://schemas.microsoft.com/office/drawing/2014/main" id="{9E656FE7-4727-4959-929C-9F356EC042E5}"/>
                  </a:ext>
                </a:extLst>
              </p:cNvPr>
              <p:cNvSpPr>
                <a:spLocks noChangeShapeType="1"/>
              </p:cNvSpPr>
              <p:nvPr/>
            </p:nvSpPr>
            <p:spPr bwMode="auto">
              <a:xfrm>
                <a:off x="6913563" y="2428875"/>
                <a:ext cx="0" cy="30696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2" name="Line 18">
                <a:extLst>
                  <a:ext uri="{FF2B5EF4-FFF2-40B4-BE49-F238E27FC236}">
                    <a16:creationId xmlns:a16="http://schemas.microsoft.com/office/drawing/2014/main" id="{F29A0E5C-B063-4C14-8B38-D9CBB256E377}"/>
                  </a:ext>
                </a:extLst>
              </p:cNvPr>
              <p:cNvSpPr>
                <a:spLocks noChangeShapeType="1"/>
              </p:cNvSpPr>
              <p:nvPr/>
            </p:nvSpPr>
            <p:spPr bwMode="auto">
              <a:xfrm>
                <a:off x="6829427"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3" name="Line 20">
                <a:extLst>
                  <a:ext uri="{FF2B5EF4-FFF2-40B4-BE49-F238E27FC236}">
                    <a16:creationId xmlns:a16="http://schemas.microsoft.com/office/drawing/2014/main" id="{1544E310-3EC3-4D56-97F9-A85DE07CCD00}"/>
                  </a:ext>
                </a:extLst>
              </p:cNvPr>
              <p:cNvSpPr>
                <a:spLocks noChangeShapeType="1"/>
              </p:cNvSpPr>
              <p:nvPr/>
            </p:nvSpPr>
            <p:spPr bwMode="auto">
              <a:xfrm>
                <a:off x="6829426" y="472793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4" name="Line 22">
                <a:extLst>
                  <a:ext uri="{FF2B5EF4-FFF2-40B4-BE49-F238E27FC236}">
                    <a16:creationId xmlns:a16="http://schemas.microsoft.com/office/drawing/2014/main" id="{7CB710F5-CAA3-4C90-8739-38D66AD86DB6}"/>
                  </a:ext>
                </a:extLst>
              </p:cNvPr>
              <p:cNvSpPr>
                <a:spLocks noChangeShapeType="1"/>
              </p:cNvSpPr>
              <p:nvPr/>
            </p:nvSpPr>
            <p:spPr bwMode="auto">
              <a:xfrm>
                <a:off x="6829426" y="4347075"/>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5" name="Line 24">
                <a:extLst>
                  <a:ext uri="{FF2B5EF4-FFF2-40B4-BE49-F238E27FC236}">
                    <a16:creationId xmlns:a16="http://schemas.microsoft.com/office/drawing/2014/main" id="{B81A429A-B221-4081-9B36-B01B282894E8}"/>
                  </a:ext>
                </a:extLst>
              </p:cNvPr>
              <p:cNvSpPr>
                <a:spLocks noChangeShapeType="1"/>
              </p:cNvSpPr>
              <p:nvPr/>
            </p:nvSpPr>
            <p:spPr bwMode="auto">
              <a:xfrm>
                <a:off x="6829426" y="358961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6" name="Line 26">
                <a:extLst>
                  <a:ext uri="{FF2B5EF4-FFF2-40B4-BE49-F238E27FC236}">
                    <a16:creationId xmlns:a16="http://schemas.microsoft.com/office/drawing/2014/main" id="{D1540D83-C716-4829-B97A-5167F85778E9}"/>
                  </a:ext>
                </a:extLst>
              </p:cNvPr>
              <p:cNvSpPr>
                <a:spLocks noChangeShapeType="1"/>
              </p:cNvSpPr>
              <p:nvPr/>
            </p:nvSpPr>
            <p:spPr bwMode="auto">
              <a:xfrm>
                <a:off x="6829426" y="321620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7" name="Line 28">
                <a:extLst>
                  <a:ext uri="{FF2B5EF4-FFF2-40B4-BE49-F238E27FC236}">
                    <a16:creationId xmlns:a16="http://schemas.microsoft.com/office/drawing/2014/main" id="{EF56E083-BA44-4F09-8BD0-82F130A3888A}"/>
                  </a:ext>
                </a:extLst>
              </p:cNvPr>
              <p:cNvSpPr>
                <a:spLocks noChangeShapeType="1"/>
              </p:cNvSpPr>
              <p:nvPr/>
            </p:nvSpPr>
            <p:spPr bwMode="auto">
              <a:xfrm>
                <a:off x="6829427"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78" name="Rectangle 35">
                <a:extLst>
                  <a:ext uri="{FF2B5EF4-FFF2-40B4-BE49-F238E27FC236}">
                    <a16:creationId xmlns:a16="http://schemas.microsoft.com/office/drawing/2014/main" id="{FD470BA8-8764-49E0-A9B1-E7B8BA857595}"/>
                  </a:ext>
                </a:extLst>
              </p:cNvPr>
              <p:cNvSpPr>
                <a:spLocks noChangeArrowheads="1"/>
              </p:cNvSpPr>
              <p:nvPr/>
            </p:nvSpPr>
            <p:spPr bwMode="auto">
              <a:xfrm>
                <a:off x="6423906" y="5402020"/>
                <a:ext cx="375103"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dirty="0">
                    <a:solidFill>
                      <a:schemeClr val="bg1"/>
                    </a:solidFill>
                    <a:latin typeface="Calibri" panose="020F0502020204030204" pitchFamily="34" charset="0"/>
                  </a:rPr>
                  <a:t>-100</a:t>
                </a:r>
                <a:endParaRPr lang="en-US" altLang="en-US" sz="1600" b="0" dirty="0">
                  <a:solidFill>
                    <a:schemeClr val="bg1"/>
                  </a:solidFill>
                  <a:latin typeface="Calibri" panose="020F0502020204030204" pitchFamily="34" charset="0"/>
                </a:endParaRPr>
              </a:p>
            </p:txBody>
          </p:sp>
          <p:sp>
            <p:nvSpPr>
              <p:cNvPr id="1079" name="Rectangle 37">
                <a:extLst>
                  <a:ext uri="{FF2B5EF4-FFF2-40B4-BE49-F238E27FC236}">
                    <a16:creationId xmlns:a16="http://schemas.microsoft.com/office/drawing/2014/main" id="{C61382EB-9276-40B9-A4E0-BED8CF0BCA70}"/>
                  </a:ext>
                </a:extLst>
              </p:cNvPr>
              <p:cNvSpPr>
                <a:spLocks noChangeArrowheads="1"/>
              </p:cNvSpPr>
              <p:nvPr/>
            </p:nvSpPr>
            <p:spPr bwMode="auto">
              <a:xfrm>
                <a:off x="6521750" y="4639604"/>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-50</a:t>
                </a:r>
              </a:p>
            </p:txBody>
          </p:sp>
          <p:sp>
            <p:nvSpPr>
              <p:cNvPr id="1080" name="Rectangle 39">
                <a:extLst>
                  <a:ext uri="{FF2B5EF4-FFF2-40B4-BE49-F238E27FC236}">
                    <a16:creationId xmlns:a16="http://schemas.microsoft.com/office/drawing/2014/main" id="{862554A2-65D8-420D-BB75-1ADD1026307B}"/>
                  </a:ext>
                </a:extLst>
              </p:cNvPr>
              <p:cNvSpPr>
                <a:spLocks noChangeArrowheads="1"/>
              </p:cNvSpPr>
              <p:nvPr/>
            </p:nvSpPr>
            <p:spPr bwMode="auto">
              <a:xfrm>
                <a:off x="6521750" y="4253165"/>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-25</a:t>
                </a:r>
              </a:p>
            </p:txBody>
          </p:sp>
          <p:sp>
            <p:nvSpPr>
              <p:cNvPr id="1081" name="Rectangle 41">
                <a:extLst>
                  <a:ext uri="{FF2B5EF4-FFF2-40B4-BE49-F238E27FC236}">
                    <a16:creationId xmlns:a16="http://schemas.microsoft.com/office/drawing/2014/main" id="{98F39EA6-A351-4416-B16B-A9425144344D}"/>
                  </a:ext>
                </a:extLst>
              </p:cNvPr>
              <p:cNvSpPr>
                <a:spLocks noChangeArrowheads="1"/>
              </p:cNvSpPr>
              <p:nvPr/>
            </p:nvSpPr>
            <p:spPr bwMode="auto">
              <a:xfrm>
                <a:off x="6584268" y="3494938"/>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25</a:t>
                </a:r>
              </a:p>
            </p:txBody>
          </p:sp>
          <p:sp>
            <p:nvSpPr>
              <p:cNvPr id="1082" name="Rectangle 43">
                <a:extLst>
                  <a:ext uri="{FF2B5EF4-FFF2-40B4-BE49-F238E27FC236}">
                    <a16:creationId xmlns:a16="http://schemas.microsoft.com/office/drawing/2014/main" id="{E9765425-4362-41ED-AF30-7099BF7972D2}"/>
                  </a:ext>
                </a:extLst>
              </p:cNvPr>
              <p:cNvSpPr>
                <a:spLocks noChangeArrowheads="1"/>
              </p:cNvSpPr>
              <p:nvPr/>
            </p:nvSpPr>
            <p:spPr bwMode="auto">
              <a:xfrm>
                <a:off x="6584268" y="3119121"/>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50</a:t>
                </a:r>
              </a:p>
            </p:txBody>
          </p:sp>
          <p:sp>
            <p:nvSpPr>
              <p:cNvPr id="1083" name="Rectangle 44">
                <a:extLst>
                  <a:ext uri="{FF2B5EF4-FFF2-40B4-BE49-F238E27FC236}">
                    <a16:creationId xmlns:a16="http://schemas.microsoft.com/office/drawing/2014/main" id="{AB0FD762-7652-454A-BBB3-D003AA5CDC2D}"/>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1084" name="Rectangle 45">
                <a:extLst>
                  <a:ext uri="{FF2B5EF4-FFF2-40B4-BE49-F238E27FC236}">
                    <a16:creationId xmlns:a16="http://schemas.microsoft.com/office/drawing/2014/main" id="{3ED84437-EB49-4954-A163-2024A3B8BFDB}"/>
                  </a:ext>
                </a:extLst>
              </p:cNvPr>
              <p:cNvSpPr>
                <a:spLocks noChangeArrowheads="1"/>
              </p:cNvSpPr>
              <p:nvPr/>
            </p:nvSpPr>
            <p:spPr bwMode="auto">
              <a:xfrm>
                <a:off x="6476898" y="2346083"/>
                <a:ext cx="312586"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100</a:t>
                </a:r>
              </a:p>
            </p:txBody>
          </p:sp>
          <p:sp>
            <p:nvSpPr>
              <p:cNvPr id="1085" name="Rectangle 51">
                <a:extLst>
                  <a:ext uri="{FF2B5EF4-FFF2-40B4-BE49-F238E27FC236}">
                    <a16:creationId xmlns:a16="http://schemas.microsoft.com/office/drawing/2014/main" id="{7944BBA4-A91C-4FF0-8CB5-904B6BD7C704}"/>
                  </a:ext>
                </a:extLst>
              </p:cNvPr>
              <p:cNvSpPr>
                <a:spLocks noChangeArrowheads="1"/>
              </p:cNvSpPr>
              <p:nvPr/>
            </p:nvSpPr>
            <p:spPr bwMode="auto">
              <a:xfrm rot="16200000">
                <a:off x="4650917" y="3865546"/>
                <a:ext cx="338356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600" b="1" dirty="0">
                    <a:solidFill>
                      <a:schemeClr val="bg1"/>
                    </a:solidFill>
                    <a:latin typeface="Calibri" panose="020F0502020204030204" pitchFamily="34" charset="0"/>
                  </a:rPr>
                  <a:t>Best Reduction From BL in Target Lesion (%)</a:t>
                </a:r>
              </a:p>
            </p:txBody>
          </p:sp>
          <p:sp>
            <p:nvSpPr>
              <p:cNvPr id="1086" name="Line 26">
                <a:extLst>
                  <a:ext uri="{FF2B5EF4-FFF2-40B4-BE49-F238E27FC236}">
                    <a16:creationId xmlns:a16="http://schemas.microsoft.com/office/drawing/2014/main" id="{4C3E8FF1-32B9-4E11-9805-64999BD4341F}"/>
                  </a:ext>
                </a:extLst>
              </p:cNvPr>
              <p:cNvSpPr>
                <a:spLocks noChangeShapeType="1"/>
              </p:cNvSpPr>
              <p:nvPr/>
            </p:nvSpPr>
            <p:spPr bwMode="auto">
              <a:xfrm>
                <a:off x="6829426" y="283606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87" name="Rectangle 43">
                <a:extLst>
                  <a:ext uri="{FF2B5EF4-FFF2-40B4-BE49-F238E27FC236}">
                    <a16:creationId xmlns:a16="http://schemas.microsoft.com/office/drawing/2014/main" id="{7B3313AF-D04C-4880-A861-DC2A0FC73491}"/>
                  </a:ext>
                </a:extLst>
              </p:cNvPr>
              <p:cNvSpPr>
                <a:spLocks noChangeArrowheads="1"/>
              </p:cNvSpPr>
              <p:nvPr/>
            </p:nvSpPr>
            <p:spPr bwMode="auto">
              <a:xfrm>
                <a:off x="6584268" y="2738984"/>
                <a:ext cx="208390"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75</a:t>
                </a:r>
              </a:p>
            </p:txBody>
          </p:sp>
          <p:sp>
            <p:nvSpPr>
              <p:cNvPr id="1088" name="Line 24">
                <a:extLst>
                  <a:ext uri="{FF2B5EF4-FFF2-40B4-BE49-F238E27FC236}">
                    <a16:creationId xmlns:a16="http://schemas.microsoft.com/office/drawing/2014/main" id="{481395CC-FA3A-4C00-BC2D-04A3229C418A}"/>
                  </a:ext>
                </a:extLst>
              </p:cNvPr>
              <p:cNvSpPr>
                <a:spLocks noChangeShapeType="1"/>
              </p:cNvSpPr>
              <p:nvPr/>
            </p:nvSpPr>
            <p:spPr bwMode="auto">
              <a:xfrm>
                <a:off x="6829426" y="3966987"/>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89" name="Rectangle 41">
                <a:extLst>
                  <a:ext uri="{FF2B5EF4-FFF2-40B4-BE49-F238E27FC236}">
                    <a16:creationId xmlns:a16="http://schemas.microsoft.com/office/drawing/2014/main" id="{0C7966C4-28E8-436E-9616-D11946FCF98F}"/>
                  </a:ext>
                </a:extLst>
              </p:cNvPr>
              <p:cNvSpPr>
                <a:spLocks noChangeArrowheads="1"/>
              </p:cNvSpPr>
              <p:nvPr/>
            </p:nvSpPr>
            <p:spPr bwMode="auto">
              <a:xfrm>
                <a:off x="6688462" y="3877773"/>
                <a:ext cx="104196"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0</a:t>
                </a:r>
              </a:p>
            </p:txBody>
          </p:sp>
          <p:sp>
            <p:nvSpPr>
              <p:cNvPr id="1090" name="Line 20">
                <a:extLst>
                  <a:ext uri="{FF2B5EF4-FFF2-40B4-BE49-F238E27FC236}">
                    <a16:creationId xmlns:a16="http://schemas.microsoft.com/office/drawing/2014/main" id="{0FBE4814-0E34-4A58-9D35-5F07DB759AC6}"/>
                  </a:ext>
                </a:extLst>
              </p:cNvPr>
              <p:cNvSpPr>
                <a:spLocks noChangeShapeType="1"/>
              </p:cNvSpPr>
              <p:nvPr/>
            </p:nvSpPr>
            <p:spPr bwMode="auto">
              <a:xfrm>
                <a:off x="6829426" y="510531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91" name="Rectangle 37">
                <a:extLst>
                  <a:ext uri="{FF2B5EF4-FFF2-40B4-BE49-F238E27FC236}">
                    <a16:creationId xmlns:a16="http://schemas.microsoft.com/office/drawing/2014/main" id="{E3D366B0-50D2-4CDC-B9AC-825BDC628CE2}"/>
                  </a:ext>
                </a:extLst>
              </p:cNvPr>
              <p:cNvSpPr>
                <a:spLocks noChangeArrowheads="1"/>
              </p:cNvSpPr>
              <p:nvPr/>
            </p:nvSpPr>
            <p:spPr bwMode="auto">
              <a:xfrm>
                <a:off x="6521750" y="5009582"/>
                <a:ext cx="270908" cy="17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-75</a:t>
                </a:r>
              </a:p>
            </p:txBody>
          </p:sp>
        </p:grpSp>
        <p:cxnSp>
          <p:nvCxnSpPr>
            <p:cNvPr id="557" name="Straight Connector 556">
              <a:extLst>
                <a:ext uri="{FF2B5EF4-FFF2-40B4-BE49-F238E27FC236}">
                  <a16:creationId xmlns:a16="http://schemas.microsoft.com/office/drawing/2014/main" id="{22111CED-E9BF-4592-9D77-E382180A7039}"/>
                </a:ext>
              </a:extLst>
            </p:cNvPr>
            <p:cNvCxnSpPr>
              <a:cxnSpLocks/>
            </p:cNvCxnSpPr>
            <p:nvPr/>
          </p:nvCxnSpPr>
          <p:spPr bwMode="auto">
            <a:xfrm>
              <a:off x="11636302"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5AB9CD00-F6B9-4B33-BD45-7F4A39037EEC}"/>
                </a:ext>
              </a:extLst>
            </p:cNvPr>
            <p:cNvCxnSpPr>
              <a:cxnSpLocks/>
            </p:cNvCxnSpPr>
            <p:nvPr/>
          </p:nvCxnSpPr>
          <p:spPr bwMode="auto">
            <a:xfrm>
              <a:off x="9593549" y="3567642"/>
              <a:ext cx="0" cy="911096"/>
            </a:xfrm>
            <a:prstGeom prst="line">
              <a:avLst/>
            </a:prstGeom>
            <a:noFill/>
            <a:ln w="28575" cap="flat" cmpd="sng" algn="ctr">
              <a:solidFill>
                <a:schemeClr val="accent5"/>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46478D4E-DB79-4B80-878F-C7C88462C916}"/>
                </a:ext>
              </a:extLst>
            </p:cNvPr>
            <p:cNvCxnSpPr>
              <a:cxnSpLocks/>
            </p:cNvCxnSpPr>
            <p:nvPr/>
          </p:nvCxnSpPr>
          <p:spPr bwMode="auto">
            <a:xfrm>
              <a:off x="7427675" y="3315796"/>
              <a:ext cx="0" cy="257083"/>
            </a:xfrm>
            <a:prstGeom prst="line">
              <a:avLst/>
            </a:prstGeom>
            <a:noFill/>
            <a:ln w="28575" cap="flat" cmpd="sng" algn="ctr">
              <a:solidFill>
                <a:schemeClr val="accent5"/>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7FB80711-5F28-408F-A98D-D79767564D99}"/>
                </a:ext>
              </a:extLst>
            </p:cNvPr>
            <p:cNvCxnSpPr>
              <a:cxnSpLocks/>
            </p:cNvCxnSpPr>
            <p:nvPr/>
          </p:nvCxnSpPr>
          <p:spPr bwMode="auto">
            <a:xfrm>
              <a:off x="7256770" y="3212086"/>
              <a:ext cx="0" cy="360793"/>
            </a:xfrm>
            <a:prstGeom prst="line">
              <a:avLst/>
            </a:prstGeom>
            <a:noFill/>
            <a:ln w="28575" cap="flat" cmpd="sng" algn="ctr">
              <a:solidFill>
                <a:schemeClr val="accent5"/>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A977A5EC-BE61-4531-9A8F-C39157145C5E}"/>
                </a:ext>
              </a:extLst>
            </p:cNvPr>
            <p:cNvCxnSpPr>
              <a:cxnSpLocks/>
            </p:cNvCxnSpPr>
            <p:nvPr/>
          </p:nvCxnSpPr>
          <p:spPr bwMode="auto">
            <a:xfrm>
              <a:off x="7249466" y="3159500"/>
              <a:ext cx="0" cy="413379"/>
            </a:xfrm>
            <a:prstGeom prst="line">
              <a:avLst/>
            </a:prstGeom>
            <a:noFill/>
            <a:ln w="28575" cap="flat" cmpd="sng" algn="ctr">
              <a:solidFill>
                <a:schemeClr val="accent5"/>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65E145C-6A61-4B66-8C99-DD5D9F59B53E}"/>
                </a:ext>
              </a:extLst>
            </p:cNvPr>
            <p:cNvCxnSpPr>
              <a:cxnSpLocks/>
            </p:cNvCxnSpPr>
            <p:nvPr/>
          </p:nvCxnSpPr>
          <p:spPr bwMode="auto">
            <a:xfrm>
              <a:off x="9296611" y="3567642"/>
              <a:ext cx="0" cy="787818"/>
            </a:xfrm>
            <a:prstGeom prst="line">
              <a:avLst/>
            </a:prstGeom>
            <a:noFill/>
            <a:ln w="28575" cap="flat" cmpd="sng" algn="ctr">
              <a:solidFill>
                <a:schemeClr val="accent4"/>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923F98BA-9829-440E-9CE5-AF5B81D98D74}"/>
                </a:ext>
              </a:extLst>
            </p:cNvPr>
            <p:cNvCxnSpPr>
              <a:cxnSpLocks/>
            </p:cNvCxnSpPr>
            <p:nvPr/>
          </p:nvCxnSpPr>
          <p:spPr bwMode="auto">
            <a:xfrm>
              <a:off x="7554757" y="3467709"/>
              <a:ext cx="0" cy="105170"/>
            </a:xfrm>
            <a:prstGeom prst="line">
              <a:avLst/>
            </a:prstGeom>
            <a:noFill/>
            <a:ln w="28575" cap="flat" cmpd="sng" algn="ctr">
              <a:solidFill>
                <a:schemeClr val="accent4"/>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9A858089-D9BC-4E80-A482-415AA14B215B}"/>
                </a:ext>
              </a:extLst>
            </p:cNvPr>
            <p:cNvCxnSpPr>
              <a:cxnSpLocks/>
            </p:cNvCxnSpPr>
            <p:nvPr/>
          </p:nvCxnSpPr>
          <p:spPr bwMode="auto">
            <a:xfrm>
              <a:off x="7237780" y="3159500"/>
              <a:ext cx="0" cy="413379"/>
            </a:xfrm>
            <a:prstGeom prst="line">
              <a:avLst/>
            </a:prstGeom>
            <a:noFill/>
            <a:ln w="28575" cap="flat" cmpd="sng" algn="ctr">
              <a:solidFill>
                <a:schemeClr val="accent4"/>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11AB68AB-E1AD-4079-BE6C-375D75C62997}"/>
                </a:ext>
              </a:extLst>
            </p:cNvPr>
            <p:cNvCxnSpPr>
              <a:cxnSpLocks/>
            </p:cNvCxnSpPr>
            <p:nvPr/>
          </p:nvCxnSpPr>
          <p:spPr bwMode="auto">
            <a:xfrm>
              <a:off x="7128229" y="2768032"/>
              <a:ext cx="0" cy="804847"/>
            </a:xfrm>
            <a:prstGeom prst="line">
              <a:avLst/>
            </a:prstGeom>
            <a:noFill/>
            <a:ln w="28575" cap="flat" cmpd="sng" algn="ctr">
              <a:solidFill>
                <a:schemeClr val="accent4"/>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207A2F91-0701-4F68-8B7F-1E43EF560A10}"/>
                </a:ext>
              </a:extLst>
            </p:cNvPr>
            <p:cNvCxnSpPr>
              <a:cxnSpLocks/>
            </p:cNvCxnSpPr>
            <p:nvPr/>
          </p:nvCxnSpPr>
          <p:spPr bwMode="auto">
            <a:xfrm>
              <a:off x="7214409" y="3108376"/>
              <a:ext cx="0" cy="464503"/>
            </a:xfrm>
            <a:prstGeom prst="line">
              <a:avLst/>
            </a:prstGeom>
            <a:noFill/>
            <a:ln w="28575" cap="flat" cmpd="sng" algn="ctr">
              <a:solidFill>
                <a:schemeClr val="accent5"/>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694D3127-C247-4DC7-A659-46E236DCC0F2}"/>
                </a:ext>
              </a:extLst>
            </p:cNvPr>
            <p:cNvCxnSpPr>
              <a:cxnSpLocks/>
            </p:cNvCxnSpPr>
            <p:nvPr/>
          </p:nvCxnSpPr>
          <p:spPr bwMode="auto">
            <a:xfrm>
              <a:off x="9281602" y="3567642"/>
              <a:ext cx="0" cy="784602"/>
            </a:xfrm>
            <a:prstGeom prst="line">
              <a:avLst/>
            </a:prstGeom>
            <a:noFill/>
            <a:ln w="28575" cap="flat" cmpd="sng" algn="ctr">
              <a:solidFill>
                <a:schemeClr val="accent5"/>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FEEA4456-DB58-4BD2-81D5-170058D48214}"/>
                </a:ext>
              </a:extLst>
            </p:cNvPr>
            <p:cNvCxnSpPr>
              <a:cxnSpLocks/>
            </p:cNvCxnSpPr>
            <p:nvPr/>
          </p:nvCxnSpPr>
          <p:spPr bwMode="auto">
            <a:xfrm>
              <a:off x="8480228" y="3567642"/>
              <a:ext cx="0" cy="404283"/>
            </a:xfrm>
            <a:prstGeom prst="line">
              <a:avLst/>
            </a:prstGeom>
            <a:noFill/>
            <a:ln w="28575" cap="flat" cmpd="sng" algn="ctr">
              <a:solidFill>
                <a:schemeClr val="accent5"/>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CAF8C80A-BE2E-4CD6-A2B1-36081928A62C}"/>
                </a:ext>
              </a:extLst>
            </p:cNvPr>
            <p:cNvCxnSpPr>
              <a:cxnSpLocks/>
            </p:cNvCxnSpPr>
            <p:nvPr/>
          </p:nvCxnSpPr>
          <p:spPr bwMode="auto">
            <a:xfrm>
              <a:off x="7229016" y="3159500"/>
              <a:ext cx="0" cy="413379"/>
            </a:xfrm>
            <a:prstGeom prst="line">
              <a:avLst/>
            </a:prstGeom>
            <a:noFill/>
            <a:ln w="28575" cap="flat" cmpd="sng" algn="ctr">
              <a:solidFill>
                <a:schemeClr val="accent5"/>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3AF7A86D-C1DC-4568-87E6-A192126791DC}"/>
                </a:ext>
              </a:extLst>
            </p:cNvPr>
            <p:cNvCxnSpPr>
              <a:cxnSpLocks/>
            </p:cNvCxnSpPr>
            <p:nvPr/>
          </p:nvCxnSpPr>
          <p:spPr bwMode="auto">
            <a:xfrm>
              <a:off x="9276243" y="3567642"/>
              <a:ext cx="0" cy="771738"/>
            </a:xfrm>
            <a:prstGeom prst="line">
              <a:avLst/>
            </a:prstGeom>
            <a:noFill/>
            <a:ln w="28575" cap="flat" cmpd="sng" algn="ctr">
              <a:solidFill>
                <a:schemeClr val="accent4"/>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510CD2FC-8391-4FE2-8A5C-090C4E68E5BA}"/>
                </a:ext>
              </a:extLst>
            </p:cNvPr>
            <p:cNvCxnSpPr>
              <a:cxnSpLocks/>
            </p:cNvCxnSpPr>
            <p:nvPr/>
          </p:nvCxnSpPr>
          <p:spPr bwMode="auto">
            <a:xfrm>
              <a:off x="7196880" y="3092308"/>
              <a:ext cx="0" cy="480571"/>
            </a:xfrm>
            <a:prstGeom prst="line">
              <a:avLst/>
            </a:prstGeom>
            <a:noFill/>
            <a:ln w="28575" cap="flat" cmpd="sng" algn="ctr">
              <a:solidFill>
                <a:schemeClr val="accent4"/>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A4B20FF-AC94-4715-9A61-80E6B2745128}"/>
                </a:ext>
              </a:extLst>
            </p:cNvPr>
            <p:cNvCxnSpPr>
              <a:cxnSpLocks/>
            </p:cNvCxnSpPr>
            <p:nvPr/>
          </p:nvCxnSpPr>
          <p:spPr bwMode="auto">
            <a:xfrm>
              <a:off x="7112161" y="2768032"/>
              <a:ext cx="0" cy="804847"/>
            </a:xfrm>
            <a:prstGeom prst="line">
              <a:avLst/>
            </a:prstGeom>
            <a:noFill/>
            <a:ln w="28575" cap="flat" cmpd="sng" algn="ctr">
              <a:solidFill>
                <a:schemeClr val="accent5"/>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49232E8C-6B8C-4624-9F81-23D825E64690}"/>
                </a:ext>
              </a:extLst>
            </p:cNvPr>
            <p:cNvCxnSpPr>
              <a:cxnSpLocks/>
            </p:cNvCxnSpPr>
            <p:nvPr/>
          </p:nvCxnSpPr>
          <p:spPr bwMode="auto">
            <a:xfrm>
              <a:off x="9142055" y="3567642"/>
              <a:ext cx="0" cy="721355"/>
            </a:xfrm>
            <a:prstGeom prst="line">
              <a:avLst/>
            </a:prstGeom>
            <a:noFill/>
            <a:ln w="28575" cap="flat" cmpd="sng" algn="ctr">
              <a:solidFill>
                <a:schemeClr val="accent4"/>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E96750AE-9D88-4C2A-AD25-D5B86FC17AF9}"/>
                </a:ext>
              </a:extLst>
            </p:cNvPr>
            <p:cNvCxnSpPr>
              <a:cxnSpLocks/>
            </p:cNvCxnSpPr>
            <p:nvPr/>
          </p:nvCxnSpPr>
          <p:spPr bwMode="auto">
            <a:xfrm>
              <a:off x="7529924" y="3456023"/>
              <a:ext cx="0" cy="116856"/>
            </a:xfrm>
            <a:prstGeom prst="line">
              <a:avLst/>
            </a:prstGeom>
            <a:noFill/>
            <a:ln w="28575" cap="flat" cmpd="sng" algn="ctr">
              <a:solidFill>
                <a:schemeClr val="accent5"/>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937616C8-E562-470B-A40F-41C19E55C547}"/>
                </a:ext>
              </a:extLst>
            </p:cNvPr>
            <p:cNvCxnSpPr>
              <a:cxnSpLocks/>
            </p:cNvCxnSpPr>
            <p:nvPr/>
          </p:nvCxnSpPr>
          <p:spPr bwMode="auto">
            <a:xfrm>
              <a:off x="9253732" y="3567642"/>
              <a:ext cx="0" cy="771738"/>
            </a:xfrm>
            <a:prstGeom prst="line">
              <a:avLst/>
            </a:prstGeom>
            <a:noFill/>
            <a:ln w="28575" cap="flat" cmpd="sng" algn="ctr">
              <a:solidFill>
                <a:schemeClr val="accent5"/>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B5AEE459-BC45-49AB-A67E-CA040E5AAEC9}"/>
                </a:ext>
              </a:extLst>
            </p:cNvPr>
            <p:cNvCxnSpPr>
              <a:cxnSpLocks/>
            </p:cNvCxnSpPr>
            <p:nvPr/>
          </p:nvCxnSpPr>
          <p:spPr bwMode="auto">
            <a:xfrm>
              <a:off x="8466469" y="3567642"/>
              <a:ext cx="0" cy="404283"/>
            </a:xfrm>
            <a:prstGeom prst="line">
              <a:avLst/>
            </a:prstGeom>
            <a:noFill/>
            <a:ln w="28575" cap="flat" cmpd="sng" algn="ctr">
              <a:solidFill>
                <a:schemeClr val="accent4"/>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7BDA35E9-02F6-410A-B463-F7DD22DB01DB}"/>
                </a:ext>
              </a:extLst>
            </p:cNvPr>
            <p:cNvCxnSpPr>
              <a:cxnSpLocks/>
            </p:cNvCxnSpPr>
            <p:nvPr/>
          </p:nvCxnSpPr>
          <p:spPr bwMode="auto">
            <a:xfrm>
              <a:off x="7180813" y="3092308"/>
              <a:ext cx="0" cy="480571"/>
            </a:xfrm>
            <a:prstGeom prst="line">
              <a:avLst/>
            </a:prstGeom>
            <a:noFill/>
            <a:ln w="28575" cap="flat" cmpd="sng" algn="ctr">
              <a:solidFill>
                <a:schemeClr val="accent5"/>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110DD4C9-91B1-415B-9BD1-BFA67C599A39}"/>
                </a:ext>
              </a:extLst>
            </p:cNvPr>
            <p:cNvCxnSpPr>
              <a:cxnSpLocks/>
            </p:cNvCxnSpPr>
            <p:nvPr/>
          </p:nvCxnSpPr>
          <p:spPr bwMode="auto">
            <a:xfrm>
              <a:off x="7271377" y="3238378"/>
              <a:ext cx="0" cy="334501"/>
            </a:xfrm>
            <a:prstGeom prst="line">
              <a:avLst/>
            </a:prstGeom>
            <a:noFill/>
            <a:ln w="28575" cap="flat" cmpd="sng" algn="ctr">
              <a:solidFill>
                <a:schemeClr val="accent5"/>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01BC2DF4-610D-4B1A-AF57-9393AD2A532A}"/>
                </a:ext>
              </a:extLst>
            </p:cNvPr>
            <p:cNvCxnSpPr>
              <a:cxnSpLocks/>
            </p:cNvCxnSpPr>
            <p:nvPr/>
          </p:nvCxnSpPr>
          <p:spPr bwMode="auto">
            <a:xfrm>
              <a:off x="7094632" y="2730054"/>
              <a:ext cx="0" cy="842825"/>
            </a:xfrm>
            <a:prstGeom prst="line">
              <a:avLst/>
            </a:prstGeom>
            <a:noFill/>
            <a:ln w="28575" cap="flat" cmpd="sng" algn="ctr">
              <a:solidFill>
                <a:schemeClr val="accent4"/>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D50BE9B1-7F6C-468A-B84E-2F8294DB03C3}"/>
                </a:ext>
              </a:extLst>
            </p:cNvPr>
            <p:cNvCxnSpPr>
              <a:cxnSpLocks/>
            </p:cNvCxnSpPr>
            <p:nvPr/>
          </p:nvCxnSpPr>
          <p:spPr bwMode="auto">
            <a:xfrm>
              <a:off x="8253745" y="3570817"/>
              <a:ext cx="0" cy="309033"/>
            </a:xfrm>
            <a:prstGeom prst="line">
              <a:avLst/>
            </a:prstGeom>
            <a:noFill/>
            <a:ln w="28575" cap="flat" cmpd="sng" algn="ctr">
              <a:solidFill>
                <a:schemeClr val="accent5"/>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BB386084-8A70-468E-9D7A-6177F93C9926}"/>
                </a:ext>
              </a:extLst>
            </p:cNvPr>
            <p:cNvCxnSpPr>
              <a:cxnSpLocks/>
            </p:cNvCxnSpPr>
            <p:nvPr/>
          </p:nvCxnSpPr>
          <p:spPr bwMode="auto">
            <a:xfrm>
              <a:off x="9135623" y="3567642"/>
              <a:ext cx="0" cy="721355"/>
            </a:xfrm>
            <a:prstGeom prst="line">
              <a:avLst/>
            </a:prstGeom>
            <a:noFill/>
            <a:ln w="28575" cap="flat" cmpd="sng" algn="ctr">
              <a:solidFill>
                <a:schemeClr val="accent5"/>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87A90686-D159-4B23-91ED-9E5B8D90B7DF}"/>
                </a:ext>
              </a:extLst>
            </p:cNvPr>
            <p:cNvCxnSpPr>
              <a:cxnSpLocks/>
            </p:cNvCxnSpPr>
            <p:nvPr/>
          </p:nvCxnSpPr>
          <p:spPr bwMode="auto">
            <a:xfrm>
              <a:off x="7518239" y="3431191"/>
              <a:ext cx="0" cy="141688"/>
            </a:xfrm>
            <a:prstGeom prst="line">
              <a:avLst/>
            </a:prstGeom>
            <a:noFill/>
            <a:ln w="28575" cap="flat" cmpd="sng" algn="ctr">
              <a:solidFill>
                <a:schemeClr val="accent4"/>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ED52272A-53EC-4C25-B22B-271130F20716}"/>
                </a:ext>
              </a:extLst>
            </p:cNvPr>
            <p:cNvCxnSpPr>
              <a:cxnSpLocks/>
            </p:cNvCxnSpPr>
            <p:nvPr/>
          </p:nvCxnSpPr>
          <p:spPr bwMode="auto">
            <a:xfrm>
              <a:off x="8452711" y="3567642"/>
              <a:ext cx="0" cy="392641"/>
            </a:xfrm>
            <a:prstGeom prst="line">
              <a:avLst/>
            </a:prstGeom>
            <a:noFill/>
            <a:ln w="28575" cap="flat" cmpd="sng" algn="ctr">
              <a:solidFill>
                <a:schemeClr val="accent5"/>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E04DD56D-E289-4DF5-82F2-3F6CAA396437}"/>
                </a:ext>
              </a:extLst>
            </p:cNvPr>
            <p:cNvCxnSpPr>
              <a:cxnSpLocks/>
            </p:cNvCxnSpPr>
            <p:nvPr/>
          </p:nvCxnSpPr>
          <p:spPr bwMode="auto">
            <a:xfrm>
              <a:off x="9239796" y="3567642"/>
              <a:ext cx="0" cy="756730"/>
            </a:xfrm>
            <a:prstGeom prst="line">
              <a:avLst/>
            </a:prstGeom>
            <a:noFill/>
            <a:ln w="28575" cap="flat" cmpd="sng" algn="ctr">
              <a:solidFill>
                <a:schemeClr val="accent4"/>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6B45CF3F-7D79-44DA-BDC2-62340FFA87F0}"/>
                </a:ext>
              </a:extLst>
            </p:cNvPr>
            <p:cNvCxnSpPr>
              <a:cxnSpLocks/>
            </p:cNvCxnSpPr>
            <p:nvPr/>
          </p:nvCxnSpPr>
          <p:spPr bwMode="auto">
            <a:xfrm>
              <a:off x="7855813" y="3570817"/>
              <a:ext cx="0" cy="137583"/>
            </a:xfrm>
            <a:prstGeom prst="line">
              <a:avLst/>
            </a:prstGeom>
            <a:noFill/>
            <a:ln w="28575" cap="flat" cmpd="sng" algn="ctr">
              <a:solidFill>
                <a:schemeClr val="accent4"/>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D70D36A4-AC1C-4764-894E-5CC87FDD0E2A}"/>
                </a:ext>
              </a:extLst>
            </p:cNvPr>
            <p:cNvCxnSpPr>
              <a:cxnSpLocks/>
            </p:cNvCxnSpPr>
            <p:nvPr/>
          </p:nvCxnSpPr>
          <p:spPr bwMode="auto">
            <a:xfrm>
              <a:off x="7503632" y="3407820"/>
              <a:ext cx="0" cy="165059"/>
            </a:xfrm>
            <a:prstGeom prst="line">
              <a:avLst/>
            </a:prstGeom>
            <a:noFill/>
            <a:ln w="28575" cap="flat" cmpd="sng" algn="ctr">
              <a:solidFill>
                <a:schemeClr val="accent4"/>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E054EA78-8988-4790-B682-0DB7101C7F53}"/>
                </a:ext>
              </a:extLst>
            </p:cNvPr>
            <p:cNvCxnSpPr>
              <a:cxnSpLocks/>
            </p:cNvCxnSpPr>
            <p:nvPr/>
          </p:nvCxnSpPr>
          <p:spPr bwMode="auto">
            <a:xfrm>
              <a:off x="10087731" y="3568714"/>
              <a:ext cx="0" cy="1095476"/>
            </a:xfrm>
            <a:prstGeom prst="line">
              <a:avLst/>
            </a:prstGeom>
            <a:noFill/>
            <a:ln w="28575" cap="flat" cmpd="sng" algn="ctr">
              <a:solidFill>
                <a:schemeClr val="accent4"/>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48707AA6-5A5C-418C-9535-6BADBA3643EC}"/>
                </a:ext>
              </a:extLst>
            </p:cNvPr>
            <p:cNvCxnSpPr>
              <a:cxnSpLocks/>
            </p:cNvCxnSpPr>
            <p:nvPr/>
          </p:nvCxnSpPr>
          <p:spPr bwMode="auto">
            <a:xfrm>
              <a:off x="8434719" y="3567642"/>
              <a:ext cx="0" cy="392641"/>
            </a:xfrm>
            <a:prstGeom prst="line">
              <a:avLst/>
            </a:prstGeom>
            <a:noFill/>
            <a:ln w="28575" cap="flat" cmpd="sng" algn="ctr">
              <a:solidFill>
                <a:schemeClr val="accent4"/>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69F2473-091F-4097-8F26-6F473C49F407}"/>
                </a:ext>
              </a:extLst>
            </p:cNvPr>
            <p:cNvCxnSpPr>
              <a:cxnSpLocks/>
            </p:cNvCxnSpPr>
            <p:nvPr/>
          </p:nvCxnSpPr>
          <p:spPr bwMode="auto">
            <a:xfrm>
              <a:off x="8238927" y="3570817"/>
              <a:ext cx="0" cy="296333"/>
            </a:xfrm>
            <a:prstGeom prst="line">
              <a:avLst/>
            </a:prstGeom>
            <a:noFill/>
            <a:ln w="28575" cap="flat" cmpd="sng" algn="ctr">
              <a:solidFill>
                <a:schemeClr val="accent4"/>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FEE68534-5194-4B4E-AE9B-5FF6023CF1E2}"/>
                </a:ext>
              </a:extLst>
            </p:cNvPr>
            <p:cNvCxnSpPr>
              <a:cxnSpLocks/>
            </p:cNvCxnSpPr>
            <p:nvPr/>
          </p:nvCxnSpPr>
          <p:spPr bwMode="auto">
            <a:xfrm>
              <a:off x="9223715" y="3567642"/>
              <a:ext cx="0" cy="762090"/>
            </a:xfrm>
            <a:prstGeom prst="line">
              <a:avLst/>
            </a:prstGeom>
            <a:noFill/>
            <a:ln w="28575" cap="flat" cmpd="sng" algn="ctr">
              <a:solidFill>
                <a:schemeClr val="accent5"/>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EB4A7EDB-2981-4F14-990A-5DB227184CD5}"/>
                </a:ext>
              </a:extLst>
            </p:cNvPr>
            <p:cNvCxnSpPr>
              <a:cxnSpLocks/>
            </p:cNvCxnSpPr>
            <p:nvPr/>
          </p:nvCxnSpPr>
          <p:spPr bwMode="auto">
            <a:xfrm>
              <a:off x="7315200" y="3241300"/>
              <a:ext cx="0" cy="331579"/>
            </a:xfrm>
            <a:prstGeom prst="line">
              <a:avLst/>
            </a:prstGeom>
            <a:noFill/>
            <a:ln w="28575" cap="flat" cmpd="sng" algn="ctr">
              <a:solidFill>
                <a:schemeClr val="accent4"/>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7196086C-B24E-46CC-8D9B-2C3718104C4B}"/>
                </a:ext>
              </a:extLst>
            </p:cNvPr>
            <p:cNvCxnSpPr>
              <a:cxnSpLocks/>
            </p:cNvCxnSpPr>
            <p:nvPr/>
          </p:nvCxnSpPr>
          <p:spPr bwMode="auto">
            <a:xfrm>
              <a:off x="7843113" y="3570817"/>
              <a:ext cx="0" cy="131233"/>
            </a:xfrm>
            <a:prstGeom prst="line">
              <a:avLst/>
            </a:prstGeom>
            <a:noFill/>
            <a:ln w="28575" cap="flat" cmpd="sng" algn="ctr">
              <a:solidFill>
                <a:schemeClr val="accent5"/>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04F4EF34-01C8-43BE-9DDB-CF2CF0590A15}"/>
                </a:ext>
              </a:extLst>
            </p:cNvPr>
            <p:cNvCxnSpPr>
              <a:cxnSpLocks/>
            </p:cNvCxnSpPr>
            <p:nvPr/>
          </p:nvCxnSpPr>
          <p:spPr bwMode="auto">
            <a:xfrm>
              <a:off x="7170589" y="3010509"/>
              <a:ext cx="0" cy="562370"/>
            </a:xfrm>
            <a:prstGeom prst="line">
              <a:avLst/>
            </a:prstGeom>
            <a:noFill/>
            <a:ln w="28575" cap="flat" cmpd="sng" algn="ctr">
              <a:solidFill>
                <a:schemeClr val="accent4"/>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3DFB564B-5871-42A4-BA22-F0B8DECCAA91}"/>
                </a:ext>
              </a:extLst>
            </p:cNvPr>
            <p:cNvCxnSpPr>
              <a:cxnSpLocks/>
            </p:cNvCxnSpPr>
            <p:nvPr/>
          </p:nvCxnSpPr>
          <p:spPr bwMode="auto">
            <a:xfrm>
              <a:off x="7082947" y="2614658"/>
              <a:ext cx="0" cy="958221"/>
            </a:xfrm>
            <a:prstGeom prst="line">
              <a:avLst/>
            </a:prstGeom>
            <a:noFill/>
            <a:ln w="28575" cap="flat" cmpd="sng" algn="ctr">
              <a:solidFill>
                <a:schemeClr val="accent4"/>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C5C72F8-E431-4EFE-80CD-88104E3E25AB}"/>
                </a:ext>
              </a:extLst>
            </p:cNvPr>
            <p:cNvCxnSpPr>
              <a:cxnSpLocks/>
            </p:cNvCxnSpPr>
            <p:nvPr/>
          </p:nvCxnSpPr>
          <p:spPr bwMode="auto">
            <a:xfrm>
              <a:off x="9121687" y="3567642"/>
              <a:ext cx="0" cy="706347"/>
            </a:xfrm>
            <a:prstGeom prst="line">
              <a:avLst/>
            </a:prstGeom>
            <a:noFill/>
            <a:ln w="28575" cap="flat" cmpd="sng" algn="ctr">
              <a:solidFill>
                <a:schemeClr val="accent4"/>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7A8B7F78-41A7-4C55-8E21-C879E6A413A3}"/>
                </a:ext>
              </a:extLst>
            </p:cNvPr>
            <p:cNvCxnSpPr>
              <a:cxnSpLocks/>
            </p:cNvCxnSpPr>
            <p:nvPr/>
          </p:nvCxnSpPr>
          <p:spPr bwMode="auto">
            <a:xfrm>
              <a:off x="10078083" y="3568714"/>
              <a:ext cx="0" cy="1081541"/>
            </a:xfrm>
            <a:prstGeom prst="line">
              <a:avLst/>
            </a:prstGeom>
            <a:noFill/>
            <a:ln w="28575" cap="flat" cmpd="sng" algn="ctr">
              <a:solidFill>
                <a:schemeClr val="accent5"/>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D2FAF9F-E2B1-4DFB-A864-02C6F5F2191E}"/>
                </a:ext>
              </a:extLst>
            </p:cNvPr>
            <p:cNvCxnSpPr>
              <a:cxnSpLocks/>
            </p:cNvCxnSpPr>
            <p:nvPr/>
          </p:nvCxnSpPr>
          <p:spPr bwMode="auto">
            <a:xfrm>
              <a:off x="8227285" y="3570817"/>
              <a:ext cx="0" cy="296333"/>
            </a:xfrm>
            <a:prstGeom prst="line">
              <a:avLst/>
            </a:prstGeom>
            <a:noFill/>
            <a:ln w="28575" cap="flat" cmpd="sng" algn="ctr">
              <a:solidFill>
                <a:schemeClr val="accent5"/>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25F04A47-EEFA-4FAD-B59D-804116D0DD13}"/>
                </a:ext>
              </a:extLst>
            </p:cNvPr>
            <p:cNvCxnSpPr>
              <a:cxnSpLocks/>
            </p:cNvCxnSpPr>
            <p:nvPr/>
          </p:nvCxnSpPr>
          <p:spPr bwMode="auto">
            <a:xfrm>
              <a:off x="8413552" y="3567642"/>
              <a:ext cx="0" cy="368300"/>
            </a:xfrm>
            <a:prstGeom prst="line">
              <a:avLst/>
            </a:prstGeom>
            <a:noFill/>
            <a:ln w="28575" cap="flat" cmpd="sng" algn="ctr">
              <a:solidFill>
                <a:schemeClr val="accent5"/>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7FF7FB47-775F-4CBF-8994-65A202ECE0F7}"/>
                </a:ext>
              </a:extLst>
            </p:cNvPr>
            <p:cNvCxnSpPr>
              <a:cxnSpLocks/>
            </p:cNvCxnSpPr>
            <p:nvPr/>
          </p:nvCxnSpPr>
          <p:spPr bwMode="auto">
            <a:xfrm>
              <a:off x="7075644" y="2601512"/>
              <a:ext cx="0" cy="971367"/>
            </a:xfrm>
            <a:prstGeom prst="line">
              <a:avLst/>
            </a:prstGeom>
            <a:noFill/>
            <a:ln w="28575" cap="flat" cmpd="sng" algn="ctr">
              <a:solidFill>
                <a:schemeClr val="accent5"/>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E892AB3C-2A70-40CA-87EB-768273AEF8CA}"/>
                </a:ext>
              </a:extLst>
            </p:cNvPr>
            <p:cNvCxnSpPr/>
            <p:nvPr/>
          </p:nvCxnSpPr>
          <p:spPr bwMode="auto">
            <a:xfrm>
              <a:off x="7042048" y="2218808"/>
              <a:ext cx="0" cy="1354071"/>
            </a:xfrm>
            <a:prstGeom prst="line">
              <a:avLst/>
            </a:prstGeom>
            <a:noFill/>
            <a:ln w="28575" cap="flat" cmpd="sng" algn="ctr">
              <a:solidFill>
                <a:schemeClr val="accent4"/>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A5B11206-B58E-4FAA-A17F-E7C05AAED2CC}"/>
                </a:ext>
              </a:extLst>
            </p:cNvPr>
            <p:cNvCxnSpPr>
              <a:cxnSpLocks/>
            </p:cNvCxnSpPr>
            <p:nvPr/>
          </p:nvCxnSpPr>
          <p:spPr bwMode="auto">
            <a:xfrm>
              <a:off x="7827238" y="3570817"/>
              <a:ext cx="0" cy="123825"/>
            </a:xfrm>
            <a:prstGeom prst="line">
              <a:avLst/>
            </a:prstGeom>
            <a:noFill/>
            <a:ln w="28575" cap="flat" cmpd="sng" algn="ctr">
              <a:solidFill>
                <a:schemeClr val="accent4"/>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4334EC6F-79E3-4B5C-BD2E-9CBD1FB97F5A}"/>
                </a:ext>
              </a:extLst>
            </p:cNvPr>
            <p:cNvCxnSpPr>
              <a:cxnSpLocks/>
            </p:cNvCxnSpPr>
            <p:nvPr/>
          </p:nvCxnSpPr>
          <p:spPr bwMode="auto">
            <a:xfrm>
              <a:off x="7490486" y="3404898"/>
              <a:ext cx="0" cy="167981"/>
            </a:xfrm>
            <a:prstGeom prst="line">
              <a:avLst/>
            </a:prstGeom>
            <a:noFill/>
            <a:ln w="28575" cap="flat" cmpd="sng" algn="ctr">
              <a:solidFill>
                <a:schemeClr val="accent5"/>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4C146AC5-9059-4F0F-8540-9FF2295530F2}"/>
                </a:ext>
              </a:extLst>
            </p:cNvPr>
            <p:cNvCxnSpPr>
              <a:cxnSpLocks/>
            </p:cNvCxnSpPr>
            <p:nvPr/>
          </p:nvCxnSpPr>
          <p:spPr bwMode="auto">
            <a:xfrm>
              <a:off x="7063959" y="2500723"/>
              <a:ext cx="0" cy="1072156"/>
            </a:xfrm>
            <a:prstGeom prst="line">
              <a:avLst/>
            </a:prstGeom>
            <a:noFill/>
            <a:ln w="28575" cap="flat" cmpd="sng" algn="ctr">
              <a:solidFill>
                <a:schemeClr val="accent5"/>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2F3D98EC-BD2B-4158-9D5F-00CC6460C378}"/>
                </a:ext>
              </a:extLst>
            </p:cNvPr>
            <p:cNvCxnSpPr>
              <a:cxnSpLocks/>
            </p:cNvCxnSpPr>
            <p:nvPr/>
          </p:nvCxnSpPr>
          <p:spPr bwMode="auto">
            <a:xfrm>
              <a:off x="7052273" y="2291843"/>
              <a:ext cx="0" cy="1281036"/>
            </a:xfrm>
            <a:prstGeom prst="line">
              <a:avLst/>
            </a:prstGeom>
            <a:noFill/>
            <a:ln w="28575" cap="flat" cmpd="sng" algn="ctr">
              <a:solidFill>
                <a:schemeClr val="accent4"/>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0E69251F-3050-4E99-9F73-68D133FC8F24}"/>
                </a:ext>
              </a:extLst>
            </p:cNvPr>
            <p:cNvCxnSpPr>
              <a:cxnSpLocks/>
            </p:cNvCxnSpPr>
            <p:nvPr/>
          </p:nvCxnSpPr>
          <p:spPr bwMode="auto">
            <a:xfrm>
              <a:off x="9114183" y="3567642"/>
              <a:ext cx="0" cy="688124"/>
            </a:xfrm>
            <a:prstGeom prst="line">
              <a:avLst/>
            </a:prstGeom>
            <a:noFill/>
            <a:ln w="28575" cap="flat" cmpd="sng" algn="ctr">
              <a:solidFill>
                <a:schemeClr val="accent5"/>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C79726E5-374D-4364-BA0C-DCD07B784B0B}"/>
                </a:ext>
              </a:extLst>
            </p:cNvPr>
            <p:cNvCxnSpPr>
              <a:cxnSpLocks/>
            </p:cNvCxnSpPr>
            <p:nvPr/>
          </p:nvCxnSpPr>
          <p:spPr bwMode="auto">
            <a:xfrm>
              <a:off x="7155983" y="3010509"/>
              <a:ext cx="0" cy="562370"/>
            </a:xfrm>
            <a:prstGeom prst="line">
              <a:avLst/>
            </a:prstGeom>
            <a:noFill/>
            <a:ln w="28575" cap="flat" cmpd="sng" algn="ctr">
              <a:solidFill>
                <a:schemeClr val="accent5"/>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10CDA3F7-D691-4BF2-AF04-BA496DA50563}"/>
                </a:ext>
              </a:extLst>
            </p:cNvPr>
            <p:cNvCxnSpPr>
              <a:cxnSpLocks/>
            </p:cNvCxnSpPr>
            <p:nvPr/>
          </p:nvCxnSpPr>
          <p:spPr bwMode="auto">
            <a:xfrm>
              <a:off x="7370706" y="3279278"/>
              <a:ext cx="0" cy="293601"/>
            </a:xfrm>
            <a:prstGeom prst="line">
              <a:avLst/>
            </a:prstGeom>
            <a:noFill/>
            <a:ln w="28575" cap="flat" cmpd="sng" algn="ctr">
              <a:solidFill>
                <a:schemeClr val="accent5"/>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2E4D4A12-8EAD-4715-A3FD-8385BCFAA09B}"/>
                </a:ext>
              </a:extLst>
            </p:cNvPr>
            <p:cNvCxnSpPr>
              <a:cxnSpLocks/>
            </p:cNvCxnSpPr>
            <p:nvPr/>
          </p:nvCxnSpPr>
          <p:spPr bwMode="auto">
            <a:xfrm>
              <a:off x="7300592" y="3241300"/>
              <a:ext cx="0" cy="331579"/>
            </a:xfrm>
            <a:prstGeom prst="line">
              <a:avLst/>
            </a:prstGeom>
            <a:noFill/>
            <a:ln w="28575" cap="flat" cmpd="sng" algn="ctr">
              <a:solidFill>
                <a:schemeClr val="accent5"/>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690F3E40-DA5F-4FF7-BE34-AEB81D92EC6A}"/>
                </a:ext>
              </a:extLst>
            </p:cNvPr>
            <p:cNvCxnSpPr>
              <a:cxnSpLocks/>
            </p:cNvCxnSpPr>
            <p:nvPr/>
          </p:nvCxnSpPr>
          <p:spPr bwMode="auto">
            <a:xfrm>
              <a:off x="7730929" y="3570817"/>
              <a:ext cx="0" cy="45454"/>
            </a:xfrm>
            <a:prstGeom prst="line">
              <a:avLst/>
            </a:prstGeom>
            <a:noFill/>
            <a:ln w="28575" cap="flat" cmpd="sng" algn="ctr">
              <a:solidFill>
                <a:schemeClr val="accent4"/>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0945C8B3-9AAC-4214-8742-2151F8802387}"/>
                </a:ext>
              </a:extLst>
            </p:cNvPr>
            <p:cNvCxnSpPr>
              <a:cxnSpLocks/>
            </p:cNvCxnSpPr>
            <p:nvPr/>
          </p:nvCxnSpPr>
          <p:spPr bwMode="auto">
            <a:xfrm>
              <a:off x="9944085" y="3567642"/>
              <a:ext cx="0" cy="1047237"/>
            </a:xfrm>
            <a:prstGeom prst="line">
              <a:avLst/>
            </a:prstGeom>
            <a:noFill/>
            <a:ln w="28575" cap="flat" cmpd="sng" algn="ctr">
              <a:solidFill>
                <a:schemeClr val="accent4"/>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386DF382-664E-403C-BFCC-430C460A6AB1}"/>
                </a:ext>
              </a:extLst>
            </p:cNvPr>
            <p:cNvCxnSpPr>
              <a:cxnSpLocks/>
            </p:cNvCxnSpPr>
            <p:nvPr/>
          </p:nvCxnSpPr>
          <p:spPr bwMode="auto">
            <a:xfrm>
              <a:off x="7148680" y="2981295"/>
              <a:ext cx="0" cy="591584"/>
            </a:xfrm>
            <a:prstGeom prst="line">
              <a:avLst/>
            </a:prstGeom>
            <a:noFill/>
            <a:ln w="28575" cap="flat" cmpd="sng" algn="ctr">
              <a:solidFill>
                <a:schemeClr val="accent4"/>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EF701F97-8E09-4D20-8EB9-AE1ED4BD2184}"/>
                </a:ext>
              </a:extLst>
            </p:cNvPr>
            <p:cNvCxnSpPr>
              <a:cxnSpLocks/>
            </p:cNvCxnSpPr>
            <p:nvPr/>
          </p:nvCxnSpPr>
          <p:spPr bwMode="auto">
            <a:xfrm>
              <a:off x="10066292" y="3568714"/>
              <a:ext cx="0" cy="1081541"/>
            </a:xfrm>
            <a:prstGeom prst="line">
              <a:avLst/>
            </a:prstGeom>
            <a:noFill/>
            <a:ln w="28575" cap="flat" cmpd="sng" algn="ctr">
              <a:solidFill>
                <a:schemeClr val="accent4"/>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0E6E93B-1738-4566-9FD4-C5239C7F78A5}"/>
                </a:ext>
              </a:extLst>
            </p:cNvPr>
            <p:cNvCxnSpPr>
              <a:cxnSpLocks/>
            </p:cNvCxnSpPr>
            <p:nvPr/>
          </p:nvCxnSpPr>
          <p:spPr bwMode="auto">
            <a:xfrm>
              <a:off x="7287445" y="3219389"/>
              <a:ext cx="0" cy="353490"/>
            </a:xfrm>
            <a:prstGeom prst="line">
              <a:avLst/>
            </a:prstGeom>
            <a:noFill/>
            <a:ln w="28575" cap="flat" cmpd="sng" algn="ctr">
              <a:solidFill>
                <a:schemeClr val="accent4"/>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A2BDEDF6-9EEC-478F-8B17-DBCAC86EAAFA}"/>
                </a:ext>
              </a:extLst>
            </p:cNvPr>
            <p:cNvCxnSpPr>
              <a:cxnSpLocks/>
            </p:cNvCxnSpPr>
            <p:nvPr/>
          </p:nvCxnSpPr>
          <p:spPr bwMode="auto">
            <a:xfrm>
              <a:off x="7708704" y="3570817"/>
              <a:ext cx="0" cy="45454"/>
            </a:xfrm>
            <a:prstGeom prst="line">
              <a:avLst/>
            </a:prstGeom>
            <a:noFill/>
            <a:ln w="28575" cap="flat" cmpd="sng" algn="ctr">
              <a:solidFill>
                <a:schemeClr val="accent4"/>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2A8AAC11-E1E9-471C-9B5B-B1EC46CDF44B}"/>
                </a:ext>
              </a:extLst>
            </p:cNvPr>
            <p:cNvCxnSpPr>
              <a:cxnSpLocks/>
            </p:cNvCxnSpPr>
            <p:nvPr/>
          </p:nvCxnSpPr>
          <p:spPr bwMode="auto">
            <a:xfrm>
              <a:off x="8208236" y="3570817"/>
              <a:ext cx="0" cy="291041"/>
            </a:xfrm>
            <a:prstGeom prst="line">
              <a:avLst/>
            </a:prstGeom>
            <a:noFill/>
            <a:ln w="28575" cap="flat" cmpd="sng" algn="ctr">
              <a:solidFill>
                <a:schemeClr val="accent4"/>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95B6D0BB-1BB2-4418-9392-8CD320ACF28C}"/>
                </a:ext>
              </a:extLst>
            </p:cNvPr>
            <p:cNvCxnSpPr>
              <a:cxnSpLocks/>
            </p:cNvCxnSpPr>
            <p:nvPr/>
          </p:nvCxnSpPr>
          <p:spPr bwMode="auto">
            <a:xfrm>
              <a:off x="10378239" y="3568714"/>
              <a:ext cx="0" cy="1259490"/>
            </a:xfrm>
            <a:prstGeom prst="line">
              <a:avLst/>
            </a:prstGeom>
            <a:noFill/>
            <a:ln w="28575" cap="flat" cmpd="sng" algn="ctr">
              <a:solidFill>
                <a:schemeClr val="accent5"/>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40750743-8EB0-4793-80E7-661D0F0E7239}"/>
                </a:ext>
              </a:extLst>
            </p:cNvPr>
            <p:cNvCxnSpPr>
              <a:cxnSpLocks/>
            </p:cNvCxnSpPr>
            <p:nvPr/>
          </p:nvCxnSpPr>
          <p:spPr bwMode="auto">
            <a:xfrm>
              <a:off x="8402968" y="3567642"/>
              <a:ext cx="0" cy="368300"/>
            </a:xfrm>
            <a:prstGeom prst="line">
              <a:avLst/>
            </a:prstGeom>
            <a:noFill/>
            <a:ln w="28575" cap="flat" cmpd="sng" algn="ctr">
              <a:solidFill>
                <a:schemeClr val="accent4"/>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25072AC1-DDD4-4717-92E8-16AABF2715C0}"/>
                </a:ext>
              </a:extLst>
            </p:cNvPr>
            <p:cNvCxnSpPr>
              <a:cxnSpLocks/>
            </p:cNvCxnSpPr>
            <p:nvPr/>
          </p:nvCxnSpPr>
          <p:spPr bwMode="auto">
            <a:xfrm>
              <a:off x="11749933"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F0ED47EE-A2BF-43FA-8D53-22D60510A86C}"/>
                </a:ext>
              </a:extLst>
            </p:cNvPr>
            <p:cNvCxnSpPr>
              <a:cxnSpLocks/>
            </p:cNvCxnSpPr>
            <p:nvPr/>
          </p:nvCxnSpPr>
          <p:spPr bwMode="auto">
            <a:xfrm>
              <a:off x="7342953" y="3264671"/>
              <a:ext cx="0" cy="308208"/>
            </a:xfrm>
            <a:prstGeom prst="line">
              <a:avLst/>
            </a:prstGeom>
            <a:noFill/>
            <a:ln w="28575" cap="flat" cmpd="sng" algn="ctr">
              <a:solidFill>
                <a:schemeClr val="accent4"/>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0726D15B-8170-4B8F-A6ED-8A60096D1252}"/>
                </a:ext>
              </a:extLst>
            </p:cNvPr>
            <p:cNvCxnSpPr>
              <a:cxnSpLocks/>
            </p:cNvCxnSpPr>
            <p:nvPr/>
          </p:nvCxnSpPr>
          <p:spPr bwMode="auto">
            <a:xfrm>
              <a:off x="9209780" y="3567642"/>
              <a:ext cx="0" cy="752442"/>
            </a:xfrm>
            <a:prstGeom prst="line">
              <a:avLst/>
            </a:prstGeom>
            <a:noFill/>
            <a:ln w="28575" cap="flat" cmpd="sng" algn="ctr">
              <a:solidFill>
                <a:schemeClr val="accent4"/>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D57630F7-B357-4433-91FC-421770D83F52}"/>
                </a:ext>
              </a:extLst>
            </p:cNvPr>
            <p:cNvCxnSpPr>
              <a:cxnSpLocks/>
            </p:cNvCxnSpPr>
            <p:nvPr/>
          </p:nvCxnSpPr>
          <p:spPr bwMode="auto">
            <a:xfrm>
              <a:off x="7363403" y="3279278"/>
              <a:ext cx="0" cy="293601"/>
            </a:xfrm>
            <a:prstGeom prst="line">
              <a:avLst/>
            </a:prstGeom>
            <a:noFill/>
            <a:ln w="28575" cap="flat" cmpd="sng" algn="ctr">
              <a:solidFill>
                <a:schemeClr val="accent4"/>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902FBF02-8B46-4C22-8050-C33D287CAED8}"/>
                </a:ext>
              </a:extLst>
            </p:cNvPr>
            <p:cNvCxnSpPr>
              <a:cxnSpLocks/>
            </p:cNvCxnSpPr>
            <p:nvPr/>
          </p:nvCxnSpPr>
          <p:spPr bwMode="auto">
            <a:xfrm>
              <a:off x="8600879" y="3567642"/>
              <a:ext cx="0" cy="459316"/>
            </a:xfrm>
            <a:prstGeom prst="line">
              <a:avLst/>
            </a:prstGeom>
            <a:noFill/>
            <a:ln w="28575" cap="flat" cmpd="sng" algn="ctr">
              <a:solidFill>
                <a:schemeClr val="accent4"/>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EC4ADC21-B1F7-4AED-8E4C-BAD692499FE8}"/>
                </a:ext>
              </a:extLst>
            </p:cNvPr>
            <p:cNvCxnSpPr>
              <a:cxnSpLocks/>
            </p:cNvCxnSpPr>
            <p:nvPr/>
          </p:nvCxnSpPr>
          <p:spPr bwMode="auto">
            <a:xfrm>
              <a:off x="7398461" y="3299728"/>
              <a:ext cx="0" cy="273151"/>
            </a:xfrm>
            <a:prstGeom prst="line">
              <a:avLst/>
            </a:prstGeom>
            <a:noFill/>
            <a:ln w="28575" cap="flat" cmpd="sng" algn="ctr">
              <a:solidFill>
                <a:schemeClr val="accent4"/>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35509C0F-83C3-4065-A989-E195740CCCEC}"/>
                </a:ext>
              </a:extLst>
            </p:cNvPr>
            <p:cNvCxnSpPr>
              <a:cxnSpLocks/>
            </p:cNvCxnSpPr>
            <p:nvPr/>
          </p:nvCxnSpPr>
          <p:spPr bwMode="auto">
            <a:xfrm>
              <a:off x="7818771" y="3570817"/>
              <a:ext cx="0" cy="112183"/>
            </a:xfrm>
            <a:prstGeom prst="line">
              <a:avLst/>
            </a:prstGeom>
            <a:noFill/>
            <a:ln w="28575" cap="flat" cmpd="sng" algn="ctr">
              <a:solidFill>
                <a:schemeClr val="accent5"/>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84084CB9-288B-45D4-B118-C1E10F93D3D0}"/>
                </a:ext>
              </a:extLst>
            </p:cNvPr>
            <p:cNvCxnSpPr>
              <a:cxnSpLocks/>
            </p:cNvCxnSpPr>
            <p:nvPr/>
          </p:nvCxnSpPr>
          <p:spPr bwMode="auto">
            <a:xfrm>
              <a:off x="7404303" y="3299728"/>
              <a:ext cx="0" cy="273151"/>
            </a:xfrm>
            <a:prstGeom prst="line">
              <a:avLst/>
            </a:prstGeom>
            <a:noFill/>
            <a:ln w="28575" cap="flat" cmpd="sng" algn="ctr">
              <a:solidFill>
                <a:schemeClr val="accent4"/>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3BDD2506-B29C-42F5-9A19-632FD1AA458A}"/>
                </a:ext>
              </a:extLst>
            </p:cNvPr>
            <p:cNvCxnSpPr>
              <a:cxnSpLocks/>
            </p:cNvCxnSpPr>
            <p:nvPr/>
          </p:nvCxnSpPr>
          <p:spPr bwMode="auto">
            <a:xfrm>
              <a:off x="7464193" y="3374224"/>
              <a:ext cx="0" cy="198655"/>
            </a:xfrm>
            <a:prstGeom prst="line">
              <a:avLst/>
            </a:prstGeom>
            <a:noFill/>
            <a:ln w="28575" cap="flat" cmpd="sng" algn="ctr">
              <a:solidFill>
                <a:schemeClr val="accent4"/>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DDF8EE34-4EBB-41D3-ACEE-4FEDBA37F311}"/>
                </a:ext>
              </a:extLst>
            </p:cNvPr>
            <p:cNvCxnSpPr>
              <a:cxnSpLocks/>
            </p:cNvCxnSpPr>
            <p:nvPr/>
          </p:nvCxnSpPr>
          <p:spPr bwMode="auto">
            <a:xfrm>
              <a:off x="7478800" y="3393213"/>
              <a:ext cx="0" cy="179666"/>
            </a:xfrm>
            <a:prstGeom prst="line">
              <a:avLst/>
            </a:prstGeom>
            <a:noFill/>
            <a:ln w="28575" cap="flat" cmpd="sng" algn="ctr">
              <a:solidFill>
                <a:schemeClr val="accent4"/>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8AFF7356-CFCF-4A46-96CE-67517E08B917}"/>
                </a:ext>
              </a:extLst>
            </p:cNvPr>
            <p:cNvCxnSpPr>
              <a:cxnSpLocks/>
            </p:cNvCxnSpPr>
            <p:nvPr/>
          </p:nvCxnSpPr>
          <p:spPr bwMode="auto">
            <a:xfrm>
              <a:off x="9930150" y="3567642"/>
              <a:ext cx="0" cy="1042949"/>
            </a:xfrm>
            <a:prstGeom prst="line">
              <a:avLst/>
            </a:prstGeom>
            <a:noFill/>
            <a:ln w="28575" cap="flat" cmpd="sng" algn="ctr">
              <a:solidFill>
                <a:schemeClr val="accent5"/>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DC729397-4EE8-4645-BD75-7444014E45ED}"/>
                </a:ext>
              </a:extLst>
            </p:cNvPr>
            <p:cNvCxnSpPr>
              <a:cxnSpLocks/>
            </p:cNvCxnSpPr>
            <p:nvPr/>
          </p:nvCxnSpPr>
          <p:spPr bwMode="auto">
            <a:xfrm>
              <a:off x="10362160" y="3568714"/>
              <a:ext cx="0" cy="1259490"/>
            </a:xfrm>
            <a:prstGeom prst="line">
              <a:avLst/>
            </a:prstGeom>
            <a:noFill/>
            <a:ln w="28575" cap="flat" cmpd="sng" algn="ctr">
              <a:solidFill>
                <a:schemeClr val="accent4"/>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49624FC7-8A14-4B82-BA7E-0B28CD984A13}"/>
                </a:ext>
              </a:extLst>
            </p:cNvPr>
            <p:cNvCxnSpPr>
              <a:cxnSpLocks/>
            </p:cNvCxnSpPr>
            <p:nvPr/>
          </p:nvCxnSpPr>
          <p:spPr bwMode="auto">
            <a:xfrm>
              <a:off x="7446664" y="3343549"/>
              <a:ext cx="0" cy="229330"/>
            </a:xfrm>
            <a:prstGeom prst="line">
              <a:avLst/>
            </a:prstGeom>
            <a:noFill/>
            <a:ln w="28575" cap="flat" cmpd="sng" algn="ctr">
              <a:solidFill>
                <a:schemeClr val="accent5"/>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5A56E295-FE3D-4704-B229-56D1B3CAC202}"/>
                </a:ext>
              </a:extLst>
            </p:cNvPr>
            <p:cNvCxnSpPr>
              <a:cxnSpLocks/>
            </p:cNvCxnSpPr>
            <p:nvPr/>
          </p:nvCxnSpPr>
          <p:spPr bwMode="auto">
            <a:xfrm>
              <a:off x="7571121" y="3490383"/>
              <a:ext cx="0" cy="82496"/>
            </a:xfrm>
            <a:prstGeom prst="line">
              <a:avLst/>
            </a:prstGeom>
            <a:noFill/>
            <a:ln w="28575" cap="flat" cmpd="sng" algn="ctr">
              <a:solidFill>
                <a:schemeClr val="accent4"/>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7086B6A8-FBB2-4817-A5C5-B9F9CF147455}"/>
                </a:ext>
              </a:extLst>
            </p:cNvPr>
            <p:cNvCxnSpPr>
              <a:cxnSpLocks/>
            </p:cNvCxnSpPr>
            <p:nvPr/>
          </p:nvCxnSpPr>
          <p:spPr bwMode="auto">
            <a:xfrm>
              <a:off x="7584879" y="3512608"/>
              <a:ext cx="0" cy="60271"/>
            </a:xfrm>
            <a:prstGeom prst="line">
              <a:avLst/>
            </a:prstGeom>
            <a:noFill/>
            <a:ln w="28575" cap="flat" cmpd="sng" algn="ctr">
              <a:solidFill>
                <a:schemeClr val="accent4"/>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52CE8783-A597-4F07-B254-880200D41358}"/>
                </a:ext>
              </a:extLst>
            </p:cNvPr>
            <p:cNvCxnSpPr>
              <a:cxnSpLocks/>
            </p:cNvCxnSpPr>
            <p:nvPr/>
          </p:nvCxnSpPr>
          <p:spPr bwMode="auto">
            <a:xfrm>
              <a:off x="9107819" y="3567642"/>
              <a:ext cx="0" cy="684908"/>
            </a:xfrm>
            <a:prstGeom prst="line">
              <a:avLst/>
            </a:prstGeom>
            <a:noFill/>
            <a:ln w="28575" cap="flat" cmpd="sng" algn="ctr">
              <a:solidFill>
                <a:schemeClr val="accent4"/>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32DA8109-2A02-4F52-811D-45ECD004C766}"/>
                </a:ext>
              </a:extLst>
            </p:cNvPr>
            <p:cNvCxnSpPr>
              <a:cxnSpLocks/>
            </p:cNvCxnSpPr>
            <p:nvPr/>
          </p:nvCxnSpPr>
          <p:spPr bwMode="auto">
            <a:xfrm>
              <a:off x="7598637" y="3527425"/>
              <a:ext cx="0" cy="45454"/>
            </a:xfrm>
            <a:prstGeom prst="line">
              <a:avLst/>
            </a:prstGeom>
            <a:noFill/>
            <a:ln w="28575" cap="flat" cmpd="sng" algn="ctr">
              <a:solidFill>
                <a:schemeClr val="accent4"/>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FDA5AD3E-F0AA-4C32-A012-A0722E05F501}"/>
                </a:ext>
              </a:extLst>
            </p:cNvPr>
            <p:cNvCxnSpPr>
              <a:cxnSpLocks/>
            </p:cNvCxnSpPr>
            <p:nvPr/>
          </p:nvCxnSpPr>
          <p:spPr bwMode="auto">
            <a:xfrm>
              <a:off x="11731529"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F96586DA-DA79-486F-A11E-B04E5CDD30EB}"/>
                </a:ext>
              </a:extLst>
            </p:cNvPr>
            <p:cNvCxnSpPr>
              <a:cxnSpLocks/>
            </p:cNvCxnSpPr>
            <p:nvPr/>
          </p:nvCxnSpPr>
          <p:spPr bwMode="auto">
            <a:xfrm>
              <a:off x="7625095" y="3551767"/>
              <a:ext cx="0" cy="21112"/>
            </a:xfrm>
            <a:prstGeom prst="line">
              <a:avLst/>
            </a:prstGeom>
            <a:noFill/>
            <a:ln w="28575" cap="flat" cmpd="sng" algn="ctr">
              <a:solidFill>
                <a:schemeClr val="accent4"/>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5A24C34B-3AE2-4D8C-8DC9-3763FE82F9F1}"/>
                </a:ext>
              </a:extLst>
            </p:cNvPr>
            <p:cNvCxnSpPr>
              <a:cxnSpLocks/>
            </p:cNvCxnSpPr>
            <p:nvPr/>
          </p:nvCxnSpPr>
          <p:spPr bwMode="auto">
            <a:xfrm>
              <a:off x="7685420" y="3572933"/>
              <a:ext cx="0" cy="25400"/>
            </a:xfrm>
            <a:prstGeom prst="line">
              <a:avLst/>
            </a:prstGeom>
            <a:noFill/>
            <a:ln w="28575" cap="flat" cmpd="sng" algn="ctr">
              <a:solidFill>
                <a:schemeClr val="accent5"/>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A8237439-3BBC-4E74-9751-DB8BAA257D64}"/>
                </a:ext>
              </a:extLst>
            </p:cNvPr>
            <p:cNvCxnSpPr>
              <a:cxnSpLocks/>
            </p:cNvCxnSpPr>
            <p:nvPr/>
          </p:nvCxnSpPr>
          <p:spPr bwMode="auto">
            <a:xfrm>
              <a:off x="8196595" y="3570817"/>
              <a:ext cx="0" cy="291041"/>
            </a:xfrm>
            <a:prstGeom prst="line">
              <a:avLst/>
            </a:prstGeom>
            <a:noFill/>
            <a:ln w="28575" cap="flat" cmpd="sng" algn="ctr">
              <a:solidFill>
                <a:schemeClr val="accent5"/>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DCA87AFC-3775-4D54-A93E-07E67E6C0EBF}"/>
                </a:ext>
              </a:extLst>
            </p:cNvPr>
            <p:cNvCxnSpPr>
              <a:cxnSpLocks/>
            </p:cNvCxnSpPr>
            <p:nvPr/>
          </p:nvCxnSpPr>
          <p:spPr bwMode="auto">
            <a:xfrm>
              <a:off x="7676954" y="3572933"/>
              <a:ext cx="0" cy="25400"/>
            </a:xfrm>
            <a:prstGeom prst="line">
              <a:avLst/>
            </a:prstGeom>
            <a:noFill/>
            <a:ln w="28575" cap="flat" cmpd="sng" algn="ctr">
              <a:solidFill>
                <a:schemeClr val="accent4"/>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6EDCAF4F-2659-4D71-B7DE-EA3D4561F73F}"/>
                </a:ext>
              </a:extLst>
            </p:cNvPr>
            <p:cNvCxnSpPr>
              <a:cxnSpLocks/>
            </p:cNvCxnSpPr>
            <p:nvPr/>
          </p:nvCxnSpPr>
          <p:spPr bwMode="auto">
            <a:xfrm>
              <a:off x="9202276" y="3567642"/>
              <a:ext cx="0" cy="740651"/>
            </a:xfrm>
            <a:prstGeom prst="line">
              <a:avLst/>
            </a:prstGeom>
            <a:noFill/>
            <a:ln w="28575" cap="flat" cmpd="sng" algn="ctr">
              <a:solidFill>
                <a:schemeClr val="accent5"/>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62859AE7-8FEE-46FE-8E7E-C4E751DFA2E4}"/>
                </a:ext>
              </a:extLst>
            </p:cNvPr>
            <p:cNvCxnSpPr>
              <a:cxnSpLocks/>
            </p:cNvCxnSpPr>
            <p:nvPr/>
          </p:nvCxnSpPr>
          <p:spPr bwMode="auto">
            <a:xfrm>
              <a:off x="8037847" y="3570817"/>
              <a:ext cx="0" cy="214841"/>
            </a:xfrm>
            <a:prstGeom prst="line">
              <a:avLst/>
            </a:prstGeom>
            <a:noFill/>
            <a:ln w="28575" cap="flat" cmpd="sng" algn="ctr">
              <a:solidFill>
                <a:schemeClr val="accent5"/>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C0662F37-A2EC-4A7A-8435-1F1B3AB05833}"/>
                </a:ext>
              </a:extLst>
            </p:cNvPr>
            <p:cNvCxnSpPr>
              <a:cxnSpLocks/>
            </p:cNvCxnSpPr>
            <p:nvPr/>
          </p:nvCxnSpPr>
          <p:spPr bwMode="auto">
            <a:xfrm>
              <a:off x="8579711" y="3567642"/>
              <a:ext cx="0" cy="457200"/>
            </a:xfrm>
            <a:prstGeom prst="line">
              <a:avLst/>
            </a:prstGeom>
            <a:noFill/>
            <a:ln w="28575" cap="flat" cmpd="sng" algn="ctr">
              <a:solidFill>
                <a:schemeClr val="accent5"/>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6993D5EB-C636-4BEB-B712-7F8FBCF8535B}"/>
                </a:ext>
              </a:extLst>
            </p:cNvPr>
            <p:cNvCxnSpPr>
              <a:cxnSpLocks/>
            </p:cNvCxnSpPr>
            <p:nvPr/>
          </p:nvCxnSpPr>
          <p:spPr bwMode="auto">
            <a:xfrm>
              <a:off x="8390269" y="3567642"/>
              <a:ext cx="0" cy="368300"/>
            </a:xfrm>
            <a:prstGeom prst="line">
              <a:avLst/>
            </a:prstGeom>
            <a:noFill/>
            <a:ln w="28575" cap="flat" cmpd="sng" algn="ctr">
              <a:solidFill>
                <a:schemeClr val="accent5"/>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1DE13ABE-99EE-44B2-AC64-70580322A3FA}"/>
                </a:ext>
              </a:extLst>
            </p:cNvPr>
            <p:cNvCxnSpPr>
              <a:cxnSpLocks/>
            </p:cNvCxnSpPr>
            <p:nvPr/>
          </p:nvCxnSpPr>
          <p:spPr bwMode="auto">
            <a:xfrm>
              <a:off x="7720345" y="3570817"/>
              <a:ext cx="0" cy="45454"/>
            </a:xfrm>
            <a:prstGeom prst="line">
              <a:avLst/>
            </a:prstGeom>
            <a:noFill/>
            <a:ln w="28575" cap="flat" cmpd="sng" algn="ctr">
              <a:solidFill>
                <a:schemeClr val="accent5"/>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73E46760-08A0-4B01-BF4E-94113190270A}"/>
                </a:ext>
              </a:extLst>
            </p:cNvPr>
            <p:cNvCxnSpPr>
              <a:cxnSpLocks/>
            </p:cNvCxnSpPr>
            <p:nvPr/>
          </p:nvCxnSpPr>
          <p:spPr bwMode="auto">
            <a:xfrm>
              <a:off x="9921574" y="3567642"/>
              <a:ext cx="0" cy="1042949"/>
            </a:xfrm>
            <a:prstGeom prst="line">
              <a:avLst/>
            </a:prstGeom>
            <a:noFill/>
            <a:ln w="28575" cap="flat" cmpd="sng" algn="ctr">
              <a:solidFill>
                <a:schemeClr val="accent4"/>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0517CA39-D715-4A84-BB48-6CCC2980FE36}"/>
                </a:ext>
              </a:extLst>
            </p:cNvPr>
            <p:cNvCxnSpPr>
              <a:cxnSpLocks/>
            </p:cNvCxnSpPr>
            <p:nvPr/>
          </p:nvCxnSpPr>
          <p:spPr bwMode="auto">
            <a:xfrm>
              <a:off x="7756329" y="3570817"/>
              <a:ext cx="0" cy="45454"/>
            </a:xfrm>
            <a:prstGeom prst="line">
              <a:avLst/>
            </a:prstGeom>
            <a:noFill/>
            <a:ln w="28575" cap="flat" cmpd="sng" algn="ctr">
              <a:solidFill>
                <a:schemeClr val="accent5"/>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4DABC558-277F-46FA-9695-511EB88AA150}"/>
                </a:ext>
              </a:extLst>
            </p:cNvPr>
            <p:cNvCxnSpPr>
              <a:cxnSpLocks/>
            </p:cNvCxnSpPr>
            <p:nvPr/>
          </p:nvCxnSpPr>
          <p:spPr bwMode="auto">
            <a:xfrm>
              <a:off x="7771146" y="3570817"/>
              <a:ext cx="0" cy="58208"/>
            </a:xfrm>
            <a:prstGeom prst="line">
              <a:avLst/>
            </a:prstGeom>
            <a:noFill/>
            <a:ln w="28575" cap="flat" cmpd="sng" algn="ctr">
              <a:solidFill>
                <a:schemeClr val="accent4"/>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14861822-16C1-454C-A657-3644BA411E0A}"/>
                </a:ext>
              </a:extLst>
            </p:cNvPr>
            <p:cNvCxnSpPr>
              <a:cxnSpLocks/>
            </p:cNvCxnSpPr>
            <p:nvPr/>
          </p:nvCxnSpPr>
          <p:spPr bwMode="auto">
            <a:xfrm>
              <a:off x="7791254" y="3570817"/>
              <a:ext cx="0" cy="96308"/>
            </a:xfrm>
            <a:prstGeom prst="line">
              <a:avLst/>
            </a:prstGeom>
            <a:noFill/>
            <a:ln w="28575" cap="flat" cmpd="sng" algn="ctr">
              <a:solidFill>
                <a:schemeClr val="accent5"/>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7040AB53-7489-41A2-A41B-16DD56B49470}"/>
                </a:ext>
              </a:extLst>
            </p:cNvPr>
            <p:cNvCxnSpPr>
              <a:cxnSpLocks/>
            </p:cNvCxnSpPr>
            <p:nvPr/>
          </p:nvCxnSpPr>
          <p:spPr bwMode="auto">
            <a:xfrm>
              <a:off x="10051284" y="3564426"/>
              <a:ext cx="0" cy="1074037"/>
            </a:xfrm>
            <a:prstGeom prst="line">
              <a:avLst/>
            </a:prstGeom>
            <a:noFill/>
            <a:ln w="28575" cap="flat" cmpd="sng" algn="ctr">
              <a:solidFill>
                <a:schemeClr val="accent5"/>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3E613C90-281E-4B94-9E56-28845C2C341C}"/>
                </a:ext>
              </a:extLst>
            </p:cNvPr>
            <p:cNvCxnSpPr>
              <a:cxnSpLocks/>
            </p:cNvCxnSpPr>
            <p:nvPr/>
          </p:nvCxnSpPr>
          <p:spPr bwMode="auto">
            <a:xfrm>
              <a:off x="7800778" y="3570817"/>
              <a:ext cx="0" cy="96308"/>
            </a:xfrm>
            <a:prstGeom prst="line">
              <a:avLst/>
            </a:prstGeom>
            <a:noFill/>
            <a:ln w="28575" cap="flat" cmpd="sng" algn="ctr">
              <a:solidFill>
                <a:schemeClr val="accent4"/>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ED1150B2-BACF-49F8-B186-0CE649FD9847}"/>
                </a:ext>
              </a:extLst>
            </p:cNvPr>
            <p:cNvCxnSpPr>
              <a:cxnSpLocks/>
            </p:cNvCxnSpPr>
            <p:nvPr/>
          </p:nvCxnSpPr>
          <p:spPr bwMode="auto">
            <a:xfrm>
              <a:off x="8725763" y="3567642"/>
              <a:ext cx="0" cy="498475"/>
            </a:xfrm>
            <a:prstGeom prst="line">
              <a:avLst/>
            </a:prstGeom>
            <a:noFill/>
            <a:ln w="28575" cap="flat" cmpd="sng" algn="ctr">
              <a:solidFill>
                <a:schemeClr val="accent5"/>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20A0FE26-E519-4DA0-9C8C-03429B73C432}"/>
                </a:ext>
              </a:extLst>
            </p:cNvPr>
            <p:cNvCxnSpPr>
              <a:cxnSpLocks/>
            </p:cNvCxnSpPr>
            <p:nvPr/>
          </p:nvCxnSpPr>
          <p:spPr bwMode="auto">
            <a:xfrm>
              <a:off x="11719917"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AE3A1650-6C4E-47D6-8F59-9A58B8F468BA}"/>
                </a:ext>
              </a:extLst>
            </p:cNvPr>
            <p:cNvCxnSpPr>
              <a:cxnSpLocks/>
            </p:cNvCxnSpPr>
            <p:nvPr/>
          </p:nvCxnSpPr>
          <p:spPr bwMode="auto">
            <a:xfrm>
              <a:off x="9098294" y="3567642"/>
              <a:ext cx="0" cy="677404"/>
            </a:xfrm>
            <a:prstGeom prst="line">
              <a:avLst/>
            </a:prstGeom>
            <a:noFill/>
            <a:ln w="28575" cap="flat" cmpd="sng" algn="ctr">
              <a:solidFill>
                <a:schemeClr val="accent5"/>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07F3810-429F-46D9-9632-F061439A650C}"/>
                </a:ext>
              </a:extLst>
            </p:cNvPr>
            <p:cNvCxnSpPr>
              <a:cxnSpLocks/>
            </p:cNvCxnSpPr>
            <p:nvPr/>
          </p:nvCxnSpPr>
          <p:spPr bwMode="auto">
            <a:xfrm>
              <a:off x="7876980" y="3570817"/>
              <a:ext cx="0" cy="160866"/>
            </a:xfrm>
            <a:prstGeom prst="line">
              <a:avLst/>
            </a:prstGeom>
            <a:noFill/>
            <a:ln w="28575" cap="flat" cmpd="sng" algn="ctr">
              <a:solidFill>
                <a:schemeClr val="accent4"/>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46F85068-8C24-4D27-AFDE-96537436A229}"/>
                </a:ext>
              </a:extLst>
            </p:cNvPr>
            <p:cNvCxnSpPr>
              <a:cxnSpLocks/>
            </p:cNvCxnSpPr>
            <p:nvPr/>
          </p:nvCxnSpPr>
          <p:spPr bwMode="auto">
            <a:xfrm>
              <a:off x="7905555" y="3570817"/>
              <a:ext cx="0" cy="173566"/>
            </a:xfrm>
            <a:prstGeom prst="line">
              <a:avLst/>
            </a:prstGeom>
            <a:noFill/>
            <a:ln w="28575" cap="flat" cmpd="sng" algn="ctr">
              <a:solidFill>
                <a:schemeClr val="accent5"/>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21F9CE0D-3984-4264-AFDD-9E7B37512494}"/>
                </a:ext>
              </a:extLst>
            </p:cNvPr>
            <p:cNvCxnSpPr>
              <a:cxnSpLocks/>
            </p:cNvCxnSpPr>
            <p:nvPr/>
          </p:nvCxnSpPr>
          <p:spPr bwMode="auto">
            <a:xfrm>
              <a:off x="7929897" y="3570817"/>
              <a:ext cx="0" cy="173566"/>
            </a:xfrm>
            <a:prstGeom prst="line">
              <a:avLst/>
            </a:prstGeom>
            <a:noFill/>
            <a:ln w="28575" cap="flat" cmpd="sng" algn="ctr">
              <a:solidFill>
                <a:schemeClr val="accent5"/>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183BD20C-411E-4180-A042-827F1DA73E1F}"/>
                </a:ext>
              </a:extLst>
            </p:cNvPr>
            <p:cNvCxnSpPr>
              <a:cxnSpLocks/>
            </p:cNvCxnSpPr>
            <p:nvPr/>
          </p:nvCxnSpPr>
          <p:spPr bwMode="auto">
            <a:xfrm>
              <a:off x="8187070" y="3570817"/>
              <a:ext cx="0" cy="291041"/>
            </a:xfrm>
            <a:prstGeom prst="line">
              <a:avLst/>
            </a:prstGeom>
            <a:noFill/>
            <a:ln w="28575" cap="flat" cmpd="sng" algn="ctr">
              <a:solidFill>
                <a:schemeClr val="accent4"/>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51DB082D-4A4C-4D26-8EF3-3DCE33A2563C}"/>
                </a:ext>
              </a:extLst>
            </p:cNvPr>
            <p:cNvCxnSpPr>
              <a:cxnSpLocks/>
            </p:cNvCxnSpPr>
            <p:nvPr/>
          </p:nvCxnSpPr>
          <p:spPr bwMode="auto">
            <a:xfrm>
              <a:off x="7934130" y="3570817"/>
              <a:ext cx="0" cy="173566"/>
            </a:xfrm>
            <a:prstGeom prst="line">
              <a:avLst/>
            </a:prstGeom>
            <a:noFill/>
            <a:ln w="28575" cap="flat" cmpd="sng" algn="ctr">
              <a:solidFill>
                <a:schemeClr val="accent5"/>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736FA268-5041-4072-9F25-4CF689A210D5}"/>
                </a:ext>
              </a:extLst>
            </p:cNvPr>
            <p:cNvCxnSpPr>
              <a:cxnSpLocks/>
            </p:cNvCxnSpPr>
            <p:nvPr/>
          </p:nvCxnSpPr>
          <p:spPr bwMode="auto">
            <a:xfrm>
              <a:off x="7962705" y="3570817"/>
              <a:ext cx="0" cy="193675"/>
            </a:xfrm>
            <a:prstGeom prst="line">
              <a:avLst/>
            </a:prstGeom>
            <a:noFill/>
            <a:ln w="28575" cap="flat" cmpd="sng" algn="ctr">
              <a:solidFill>
                <a:schemeClr val="accent4"/>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5276B23B-53B3-4C56-9191-0930493A467F}"/>
                </a:ext>
              </a:extLst>
            </p:cNvPr>
            <p:cNvCxnSpPr>
              <a:cxnSpLocks/>
            </p:cNvCxnSpPr>
            <p:nvPr/>
          </p:nvCxnSpPr>
          <p:spPr bwMode="auto">
            <a:xfrm>
              <a:off x="7973288" y="3570817"/>
              <a:ext cx="0" cy="193675"/>
            </a:xfrm>
            <a:prstGeom prst="line">
              <a:avLst/>
            </a:prstGeom>
            <a:noFill/>
            <a:ln w="28575" cap="flat" cmpd="sng" algn="ctr">
              <a:solidFill>
                <a:schemeClr val="accent4"/>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C200752D-D7CE-4044-9318-3516F861F66D}"/>
                </a:ext>
              </a:extLst>
            </p:cNvPr>
            <p:cNvCxnSpPr>
              <a:cxnSpLocks/>
            </p:cNvCxnSpPr>
            <p:nvPr/>
          </p:nvCxnSpPr>
          <p:spPr bwMode="auto">
            <a:xfrm>
              <a:off x="8021972" y="3570817"/>
              <a:ext cx="0" cy="213783"/>
            </a:xfrm>
            <a:prstGeom prst="line">
              <a:avLst/>
            </a:prstGeom>
            <a:noFill/>
            <a:ln w="28575" cap="flat" cmpd="sng" algn="ctr">
              <a:solidFill>
                <a:schemeClr val="accent4"/>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3715B465-A113-487C-9557-4334CEE2E63D}"/>
                </a:ext>
              </a:extLst>
            </p:cNvPr>
            <p:cNvCxnSpPr>
              <a:cxnSpLocks/>
            </p:cNvCxnSpPr>
            <p:nvPr/>
          </p:nvCxnSpPr>
          <p:spPr bwMode="auto">
            <a:xfrm>
              <a:off x="8380744" y="3567642"/>
              <a:ext cx="0" cy="368300"/>
            </a:xfrm>
            <a:prstGeom prst="line">
              <a:avLst/>
            </a:prstGeom>
            <a:noFill/>
            <a:ln w="28575" cap="flat" cmpd="sng" algn="ctr">
              <a:solidFill>
                <a:schemeClr val="accent4"/>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0924DAB-DDA2-4424-84F2-640F409F9607}"/>
                </a:ext>
              </a:extLst>
            </p:cNvPr>
            <p:cNvCxnSpPr>
              <a:cxnSpLocks/>
            </p:cNvCxnSpPr>
            <p:nvPr/>
          </p:nvCxnSpPr>
          <p:spPr bwMode="auto">
            <a:xfrm>
              <a:off x="8001863" y="3570817"/>
              <a:ext cx="0" cy="205316"/>
            </a:xfrm>
            <a:prstGeom prst="line">
              <a:avLst/>
            </a:prstGeom>
            <a:noFill/>
            <a:ln w="28575" cap="flat" cmpd="sng" algn="ctr">
              <a:solidFill>
                <a:schemeClr val="accent5"/>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E1317486-63BE-4CBB-9AC2-2C1AB1ACB8D0}"/>
                </a:ext>
              </a:extLst>
            </p:cNvPr>
            <p:cNvCxnSpPr>
              <a:cxnSpLocks/>
            </p:cNvCxnSpPr>
            <p:nvPr/>
          </p:nvCxnSpPr>
          <p:spPr bwMode="auto">
            <a:xfrm>
              <a:off x="8562778" y="3567642"/>
              <a:ext cx="0" cy="457200"/>
            </a:xfrm>
            <a:prstGeom prst="line">
              <a:avLst/>
            </a:prstGeom>
            <a:noFill/>
            <a:ln w="28575" cap="flat" cmpd="sng" algn="ctr">
              <a:solidFill>
                <a:schemeClr val="accent4"/>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28F7707C-1E68-4D7D-96E0-FFA9BBEAEDFE}"/>
                </a:ext>
              </a:extLst>
            </p:cNvPr>
            <p:cNvCxnSpPr>
              <a:cxnSpLocks/>
            </p:cNvCxnSpPr>
            <p:nvPr/>
          </p:nvCxnSpPr>
          <p:spPr bwMode="auto">
            <a:xfrm>
              <a:off x="10257106" y="3568714"/>
              <a:ext cx="0" cy="1182307"/>
            </a:xfrm>
            <a:prstGeom prst="line">
              <a:avLst/>
            </a:prstGeom>
            <a:noFill/>
            <a:ln w="28575" cap="flat" cmpd="sng" algn="ctr">
              <a:solidFill>
                <a:schemeClr val="accent5"/>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D3459761-4BDA-4876-B9EA-710FF2C994D6}"/>
                </a:ext>
              </a:extLst>
            </p:cNvPr>
            <p:cNvCxnSpPr>
              <a:cxnSpLocks/>
            </p:cNvCxnSpPr>
            <p:nvPr/>
          </p:nvCxnSpPr>
          <p:spPr bwMode="auto">
            <a:xfrm>
              <a:off x="9048553" y="3567642"/>
              <a:ext cx="0" cy="635000"/>
            </a:xfrm>
            <a:prstGeom prst="line">
              <a:avLst/>
            </a:prstGeom>
            <a:noFill/>
            <a:ln w="28575" cap="flat" cmpd="sng" algn="ctr">
              <a:solidFill>
                <a:schemeClr val="accent5"/>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E3E099A0-D425-4074-812E-7FB42BF9AC84}"/>
                </a:ext>
              </a:extLst>
            </p:cNvPr>
            <p:cNvCxnSpPr>
              <a:cxnSpLocks/>
            </p:cNvCxnSpPr>
            <p:nvPr/>
          </p:nvCxnSpPr>
          <p:spPr bwMode="auto">
            <a:xfrm>
              <a:off x="9076069" y="3567642"/>
              <a:ext cx="0" cy="655108"/>
            </a:xfrm>
            <a:prstGeom prst="line">
              <a:avLst/>
            </a:prstGeom>
            <a:noFill/>
            <a:ln w="28575" cap="flat" cmpd="sng" algn="ctr">
              <a:solidFill>
                <a:schemeClr val="accent4"/>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F1390362-DF3E-4B14-A396-8D378808FEF1}"/>
                </a:ext>
              </a:extLst>
            </p:cNvPr>
            <p:cNvCxnSpPr>
              <a:cxnSpLocks/>
            </p:cNvCxnSpPr>
            <p:nvPr/>
          </p:nvCxnSpPr>
          <p:spPr bwMode="auto">
            <a:xfrm>
              <a:off x="10038419" y="3564426"/>
              <a:ext cx="0" cy="1080469"/>
            </a:xfrm>
            <a:prstGeom prst="line">
              <a:avLst/>
            </a:prstGeom>
            <a:noFill/>
            <a:ln w="28575" cap="flat" cmpd="sng" algn="ctr">
              <a:solidFill>
                <a:schemeClr val="accent4"/>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935995E9-A083-4C29-8969-DBC7E2B59697}"/>
                </a:ext>
              </a:extLst>
            </p:cNvPr>
            <p:cNvCxnSpPr>
              <a:cxnSpLocks/>
            </p:cNvCxnSpPr>
            <p:nvPr/>
          </p:nvCxnSpPr>
          <p:spPr bwMode="auto">
            <a:xfrm>
              <a:off x="11710269"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A50BC24C-0DFE-4F7C-B943-AA9D30A1114C}"/>
                </a:ext>
              </a:extLst>
            </p:cNvPr>
            <p:cNvCxnSpPr>
              <a:cxnSpLocks/>
            </p:cNvCxnSpPr>
            <p:nvPr/>
          </p:nvCxnSpPr>
          <p:spPr bwMode="auto">
            <a:xfrm>
              <a:off x="8066422" y="3570817"/>
              <a:ext cx="0" cy="230716"/>
            </a:xfrm>
            <a:prstGeom prst="line">
              <a:avLst/>
            </a:prstGeom>
            <a:noFill/>
            <a:ln w="28575" cap="flat" cmpd="sng" algn="ctr">
              <a:solidFill>
                <a:schemeClr val="accent4"/>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173AC522-C672-45AE-94E5-ADFE53FC6953}"/>
                </a:ext>
              </a:extLst>
            </p:cNvPr>
            <p:cNvCxnSpPr>
              <a:cxnSpLocks/>
            </p:cNvCxnSpPr>
            <p:nvPr/>
          </p:nvCxnSpPr>
          <p:spPr bwMode="auto">
            <a:xfrm>
              <a:off x="9910854" y="3567642"/>
              <a:ext cx="0" cy="1025798"/>
            </a:xfrm>
            <a:prstGeom prst="line">
              <a:avLst/>
            </a:prstGeom>
            <a:noFill/>
            <a:ln w="28575" cap="flat" cmpd="sng" algn="ctr">
              <a:solidFill>
                <a:schemeClr val="accent5"/>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871717DC-F694-45F0-BECA-7C45EAE41DD1}"/>
                </a:ext>
              </a:extLst>
            </p:cNvPr>
            <p:cNvCxnSpPr>
              <a:cxnSpLocks/>
            </p:cNvCxnSpPr>
            <p:nvPr/>
          </p:nvCxnSpPr>
          <p:spPr bwMode="auto">
            <a:xfrm>
              <a:off x="8086530" y="3570817"/>
              <a:ext cx="0" cy="230716"/>
            </a:xfrm>
            <a:prstGeom prst="line">
              <a:avLst/>
            </a:prstGeom>
            <a:noFill/>
            <a:ln w="28575" cap="flat" cmpd="sng" algn="ctr">
              <a:solidFill>
                <a:schemeClr val="accent4"/>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2357AE04-D75B-447E-996E-0A699209201F}"/>
                </a:ext>
              </a:extLst>
            </p:cNvPr>
            <p:cNvCxnSpPr>
              <a:cxnSpLocks/>
            </p:cNvCxnSpPr>
            <p:nvPr/>
          </p:nvCxnSpPr>
          <p:spPr bwMode="auto">
            <a:xfrm>
              <a:off x="8106638" y="3570817"/>
              <a:ext cx="0" cy="245533"/>
            </a:xfrm>
            <a:prstGeom prst="line">
              <a:avLst/>
            </a:prstGeom>
            <a:noFill/>
            <a:ln w="28575" cap="flat" cmpd="sng" algn="ctr">
              <a:solidFill>
                <a:schemeClr val="accent5"/>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6B64786D-9E39-47A5-A124-AD59CCC5C042}"/>
                </a:ext>
              </a:extLst>
            </p:cNvPr>
            <p:cNvCxnSpPr>
              <a:cxnSpLocks/>
            </p:cNvCxnSpPr>
            <p:nvPr/>
          </p:nvCxnSpPr>
          <p:spPr bwMode="auto">
            <a:xfrm>
              <a:off x="8093938" y="3570817"/>
              <a:ext cx="0" cy="245533"/>
            </a:xfrm>
            <a:prstGeom prst="line">
              <a:avLst/>
            </a:prstGeom>
            <a:noFill/>
            <a:ln w="28575" cap="flat" cmpd="sng" algn="ctr">
              <a:solidFill>
                <a:schemeClr val="accent4"/>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10C18BF4-ECFA-4A3D-A6DC-42FCA9F9179A}"/>
                </a:ext>
              </a:extLst>
            </p:cNvPr>
            <p:cNvCxnSpPr>
              <a:cxnSpLocks/>
            </p:cNvCxnSpPr>
            <p:nvPr/>
          </p:nvCxnSpPr>
          <p:spPr bwMode="auto">
            <a:xfrm>
              <a:off x="8135212" y="3570817"/>
              <a:ext cx="0" cy="276225"/>
            </a:xfrm>
            <a:prstGeom prst="line">
              <a:avLst/>
            </a:prstGeom>
            <a:noFill/>
            <a:ln w="28575" cap="flat" cmpd="sng" algn="ctr">
              <a:solidFill>
                <a:schemeClr val="accent4"/>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60BB3644-FAE4-4D66-BCD8-FCE66FEC7258}"/>
                </a:ext>
              </a:extLst>
            </p:cNvPr>
            <p:cNvCxnSpPr>
              <a:cxnSpLocks/>
            </p:cNvCxnSpPr>
            <p:nvPr/>
          </p:nvCxnSpPr>
          <p:spPr bwMode="auto">
            <a:xfrm>
              <a:off x="8172254" y="3570817"/>
              <a:ext cx="0" cy="276225"/>
            </a:xfrm>
            <a:prstGeom prst="line">
              <a:avLst/>
            </a:prstGeom>
            <a:noFill/>
            <a:ln w="28575" cap="flat" cmpd="sng" algn="ctr">
              <a:solidFill>
                <a:schemeClr val="accent5"/>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DBA17B5A-84B2-4CA1-A80A-0A3793CC9373}"/>
                </a:ext>
              </a:extLst>
            </p:cNvPr>
            <p:cNvCxnSpPr>
              <a:cxnSpLocks/>
            </p:cNvCxnSpPr>
            <p:nvPr/>
          </p:nvCxnSpPr>
          <p:spPr bwMode="auto">
            <a:xfrm>
              <a:off x="10233522" y="3568714"/>
              <a:ext cx="0" cy="1182307"/>
            </a:xfrm>
            <a:prstGeom prst="line">
              <a:avLst/>
            </a:prstGeom>
            <a:noFill/>
            <a:ln w="28575" cap="flat" cmpd="sng" algn="ctr">
              <a:solidFill>
                <a:schemeClr val="accent4"/>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48204F7B-B3BF-4C64-B035-D1B27017AF03}"/>
                </a:ext>
              </a:extLst>
            </p:cNvPr>
            <p:cNvCxnSpPr>
              <a:cxnSpLocks/>
            </p:cNvCxnSpPr>
            <p:nvPr/>
          </p:nvCxnSpPr>
          <p:spPr bwMode="auto">
            <a:xfrm>
              <a:off x="8153204" y="3570817"/>
              <a:ext cx="0" cy="276225"/>
            </a:xfrm>
            <a:prstGeom prst="line">
              <a:avLst/>
            </a:prstGeom>
            <a:noFill/>
            <a:ln w="28575" cap="flat" cmpd="sng" algn="ctr">
              <a:solidFill>
                <a:schemeClr val="accent4"/>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6DCD0AC3-5DCA-46BE-A8D1-945490F1EAC8}"/>
                </a:ext>
              </a:extLst>
            </p:cNvPr>
            <p:cNvCxnSpPr>
              <a:cxnSpLocks/>
            </p:cNvCxnSpPr>
            <p:nvPr/>
          </p:nvCxnSpPr>
          <p:spPr bwMode="auto">
            <a:xfrm>
              <a:off x="8277029" y="3570817"/>
              <a:ext cx="0" cy="328083"/>
            </a:xfrm>
            <a:prstGeom prst="line">
              <a:avLst/>
            </a:prstGeom>
            <a:noFill/>
            <a:ln w="28575" cap="flat" cmpd="sng" algn="ctr">
              <a:solidFill>
                <a:schemeClr val="accent4"/>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71C737D8-87A5-4D95-8A63-8E0DD7C1B97A}"/>
                </a:ext>
              </a:extLst>
            </p:cNvPr>
            <p:cNvCxnSpPr>
              <a:cxnSpLocks/>
            </p:cNvCxnSpPr>
            <p:nvPr/>
          </p:nvCxnSpPr>
          <p:spPr bwMode="auto">
            <a:xfrm>
              <a:off x="8289728" y="3567642"/>
              <a:ext cx="0" cy="353483"/>
            </a:xfrm>
            <a:prstGeom prst="line">
              <a:avLst/>
            </a:prstGeom>
            <a:noFill/>
            <a:ln w="28575" cap="flat" cmpd="sng" algn="ctr">
              <a:solidFill>
                <a:schemeClr val="accent5"/>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419816FC-C67B-406F-818D-2031264FBAA9}"/>
                </a:ext>
              </a:extLst>
            </p:cNvPr>
            <p:cNvCxnSpPr>
              <a:cxnSpLocks/>
            </p:cNvCxnSpPr>
            <p:nvPr/>
          </p:nvCxnSpPr>
          <p:spPr bwMode="auto">
            <a:xfrm>
              <a:off x="8282320" y="3567642"/>
              <a:ext cx="0" cy="353483"/>
            </a:xfrm>
            <a:prstGeom prst="line">
              <a:avLst/>
            </a:prstGeom>
            <a:noFill/>
            <a:ln w="28575" cap="flat" cmpd="sng" algn="ctr">
              <a:solidFill>
                <a:schemeClr val="accent4"/>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B6E51E5C-7F61-43A5-B32F-7F76DBB17C53}"/>
                </a:ext>
              </a:extLst>
            </p:cNvPr>
            <p:cNvCxnSpPr>
              <a:cxnSpLocks/>
            </p:cNvCxnSpPr>
            <p:nvPr/>
          </p:nvCxnSpPr>
          <p:spPr bwMode="auto">
            <a:xfrm>
              <a:off x="8317245" y="3567642"/>
              <a:ext cx="0" cy="368300"/>
            </a:xfrm>
            <a:prstGeom prst="line">
              <a:avLst/>
            </a:prstGeom>
            <a:noFill/>
            <a:ln w="28575" cap="flat" cmpd="sng" algn="ctr">
              <a:solidFill>
                <a:schemeClr val="accent4"/>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E4473168-D45C-4291-B7C3-EBDBACB502A9}"/>
                </a:ext>
              </a:extLst>
            </p:cNvPr>
            <p:cNvCxnSpPr>
              <a:cxnSpLocks/>
            </p:cNvCxnSpPr>
            <p:nvPr/>
          </p:nvCxnSpPr>
          <p:spPr bwMode="auto">
            <a:xfrm>
              <a:off x="8707773" y="3567642"/>
              <a:ext cx="0" cy="498475"/>
            </a:xfrm>
            <a:prstGeom prst="line">
              <a:avLst/>
            </a:prstGeom>
            <a:noFill/>
            <a:ln w="28575" cap="flat" cmpd="sng" algn="ctr">
              <a:solidFill>
                <a:schemeClr val="accent4"/>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2C47EF25-EF17-48EC-87AC-3F2D2BAE0F51}"/>
                </a:ext>
              </a:extLst>
            </p:cNvPr>
            <p:cNvCxnSpPr>
              <a:cxnSpLocks/>
            </p:cNvCxnSpPr>
            <p:nvPr/>
          </p:nvCxnSpPr>
          <p:spPr bwMode="auto">
            <a:xfrm>
              <a:off x="8331003" y="3567642"/>
              <a:ext cx="0" cy="368300"/>
            </a:xfrm>
            <a:prstGeom prst="line">
              <a:avLst/>
            </a:prstGeom>
            <a:noFill/>
            <a:ln w="28575" cap="flat" cmpd="sng" algn="ctr">
              <a:solidFill>
                <a:schemeClr val="accent4"/>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788EB11B-5B39-476D-849A-662991CFCA59}"/>
                </a:ext>
              </a:extLst>
            </p:cNvPr>
            <p:cNvCxnSpPr>
              <a:cxnSpLocks/>
            </p:cNvCxnSpPr>
            <p:nvPr/>
          </p:nvCxnSpPr>
          <p:spPr bwMode="auto">
            <a:xfrm>
              <a:off x="11695262"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1E6D99F5-0D8F-4BF2-A624-5CD0DAB523F8}"/>
                </a:ext>
              </a:extLst>
            </p:cNvPr>
            <p:cNvCxnSpPr>
              <a:cxnSpLocks/>
            </p:cNvCxnSpPr>
            <p:nvPr/>
          </p:nvCxnSpPr>
          <p:spPr bwMode="auto">
            <a:xfrm>
              <a:off x="10025555" y="3564426"/>
              <a:ext cx="0" cy="1081541"/>
            </a:xfrm>
            <a:prstGeom prst="line">
              <a:avLst/>
            </a:prstGeom>
            <a:noFill/>
            <a:ln w="28575" cap="flat" cmpd="sng" algn="ctr">
              <a:solidFill>
                <a:schemeClr val="accent5"/>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63B07CB0-C7B0-49C7-9A98-C9A32515E483}"/>
                </a:ext>
              </a:extLst>
            </p:cNvPr>
            <p:cNvCxnSpPr>
              <a:cxnSpLocks/>
            </p:cNvCxnSpPr>
            <p:nvPr/>
          </p:nvCxnSpPr>
          <p:spPr bwMode="auto">
            <a:xfrm>
              <a:off x="8360636" y="3567642"/>
              <a:ext cx="0" cy="368300"/>
            </a:xfrm>
            <a:prstGeom prst="line">
              <a:avLst/>
            </a:prstGeom>
            <a:noFill/>
            <a:ln w="28575" cap="flat" cmpd="sng" algn="ctr">
              <a:solidFill>
                <a:schemeClr val="accent5"/>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3456A23F-0232-4696-899C-3A7696396F2E}"/>
                </a:ext>
              </a:extLst>
            </p:cNvPr>
            <p:cNvCxnSpPr>
              <a:cxnSpLocks/>
            </p:cNvCxnSpPr>
            <p:nvPr/>
          </p:nvCxnSpPr>
          <p:spPr bwMode="auto">
            <a:xfrm>
              <a:off x="8917321" y="3567642"/>
              <a:ext cx="0" cy="602191"/>
            </a:xfrm>
            <a:prstGeom prst="line">
              <a:avLst/>
            </a:prstGeom>
            <a:noFill/>
            <a:ln w="28575" cap="flat" cmpd="sng" algn="ctr">
              <a:solidFill>
                <a:schemeClr val="accent4"/>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4B475344-F9AA-4CC3-99AD-FFB5B6D343A1}"/>
                </a:ext>
              </a:extLst>
            </p:cNvPr>
            <p:cNvCxnSpPr>
              <a:cxnSpLocks/>
            </p:cNvCxnSpPr>
            <p:nvPr/>
          </p:nvCxnSpPr>
          <p:spPr bwMode="auto">
            <a:xfrm>
              <a:off x="9893703" y="3567642"/>
              <a:ext cx="0" cy="1017222"/>
            </a:xfrm>
            <a:prstGeom prst="line">
              <a:avLst/>
            </a:prstGeom>
            <a:noFill/>
            <a:ln w="28575" cap="flat" cmpd="sng" algn="ctr">
              <a:solidFill>
                <a:schemeClr val="accent4"/>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6DE5FF0A-A774-4FE2-B5ED-B2F6D6CE782B}"/>
                </a:ext>
              </a:extLst>
            </p:cNvPr>
            <p:cNvCxnSpPr>
              <a:cxnSpLocks/>
            </p:cNvCxnSpPr>
            <p:nvPr/>
          </p:nvCxnSpPr>
          <p:spPr bwMode="auto">
            <a:xfrm>
              <a:off x="10784521" y="3568626"/>
              <a:ext cx="0" cy="1402151"/>
            </a:xfrm>
            <a:prstGeom prst="line">
              <a:avLst/>
            </a:prstGeom>
            <a:noFill/>
            <a:ln w="28575" cap="flat" cmpd="sng" algn="ctr">
              <a:solidFill>
                <a:schemeClr val="accent4"/>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2EADC288-322E-4656-9ADA-BD21A1AE1B3C}"/>
                </a:ext>
              </a:extLst>
            </p:cNvPr>
            <p:cNvCxnSpPr>
              <a:cxnSpLocks/>
            </p:cNvCxnSpPr>
            <p:nvPr/>
          </p:nvCxnSpPr>
          <p:spPr bwMode="auto">
            <a:xfrm>
              <a:off x="8344761" y="3567642"/>
              <a:ext cx="0" cy="368300"/>
            </a:xfrm>
            <a:prstGeom prst="line">
              <a:avLst/>
            </a:prstGeom>
            <a:noFill/>
            <a:ln w="28575" cap="flat" cmpd="sng" algn="ctr">
              <a:solidFill>
                <a:schemeClr val="accent4"/>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953B3790-FF2F-491D-BC61-670600AACC59}"/>
                </a:ext>
              </a:extLst>
            </p:cNvPr>
            <p:cNvCxnSpPr>
              <a:cxnSpLocks/>
            </p:cNvCxnSpPr>
            <p:nvPr/>
          </p:nvCxnSpPr>
          <p:spPr bwMode="auto">
            <a:xfrm>
              <a:off x="9407025" y="3567642"/>
              <a:ext cx="0" cy="836057"/>
            </a:xfrm>
            <a:prstGeom prst="line">
              <a:avLst/>
            </a:prstGeom>
            <a:noFill/>
            <a:ln w="28575" cap="flat" cmpd="sng" algn="ctr">
              <a:solidFill>
                <a:schemeClr val="accent4"/>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B83A2AF6-C544-420B-B401-F9CDC667F979}"/>
                </a:ext>
              </a:extLst>
            </p:cNvPr>
            <p:cNvCxnSpPr>
              <a:cxnSpLocks/>
            </p:cNvCxnSpPr>
            <p:nvPr/>
          </p:nvCxnSpPr>
          <p:spPr bwMode="auto">
            <a:xfrm>
              <a:off x="8504569" y="3567642"/>
              <a:ext cx="0" cy="404283"/>
            </a:xfrm>
            <a:prstGeom prst="line">
              <a:avLst/>
            </a:prstGeom>
            <a:noFill/>
            <a:ln w="28575" cap="flat" cmpd="sng" algn="ctr">
              <a:solidFill>
                <a:schemeClr val="accent4"/>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0D46F5A0-D512-461E-AD9D-C86BDA7A2526}"/>
                </a:ext>
              </a:extLst>
            </p:cNvPr>
            <p:cNvCxnSpPr>
              <a:cxnSpLocks/>
            </p:cNvCxnSpPr>
            <p:nvPr/>
          </p:nvCxnSpPr>
          <p:spPr bwMode="auto">
            <a:xfrm>
              <a:off x="10220658" y="3568714"/>
              <a:ext cx="0" cy="1182307"/>
            </a:xfrm>
            <a:prstGeom prst="line">
              <a:avLst/>
            </a:prstGeom>
            <a:noFill/>
            <a:ln w="28575" cap="flat" cmpd="sng" algn="ctr">
              <a:solidFill>
                <a:schemeClr val="accent5"/>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48C1229F-4403-4017-896C-1091A7AC5ED0}"/>
                </a:ext>
              </a:extLst>
            </p:cNvPr>
            <p:cNvCxnSpPr>
              <a:cxnSpLocks/>
            </p:cNvCxnSpPr>
            <p:nvPr/>
          </p:nvCxnSpPr>
          <p:spPr bwMode="auto">
            <a:xfrm>
              <a:off x="8528912" y="3567642"/>
              <a:ext cx="0" cy="431800"/>
            </a:xfrm>
            <a:prstGeom prst="line">
              <a:avLst/>
            </a:prstGeom>
            <a:noFill/>
            <a:ln w="28575" cap="flat" cmpd="sng" algn="ctr">
              <a:solidFill>
                <a:schemeClr val="accent4"/>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3D741A73-C89B-4B95-9A7C-1D24C877B1C5}"/>
                </a:ext>
              </a:extLst>
            </p:cNvPr>
            <p:cNvCxnSpPr>
              <a:cxnSpLocks/>
            </p:cNvCxnSpPr>
            <p:nvPr/>
          </p:nvCxnSpPr>
          <p:spPr bwMode="auto">
            <a:xfrm>
              <a:off x="8627338" y="3567642"/>
              <a:ext cx="0" cy="485775"/>
            </a:xfrm>
            <a:prstGeom prst="line">
              <a:avLst/>
            </a:prstGeom>
            <a:noFill/>
            <a:ln w="28575" cap="flat" cmpd="sng" algn="ctr">
              <a:solidFill>
                <a:schemeClr val="accent5"/>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73CEE801-25E0-4328-B584-7A82C00F49D1}"/>
                </a:ext>
              </a:extLst>
            </p:cNvPr>
            <p:cNvCxnSpPr>
              <a:cxnSpLocks/>
            </p:cNvCxnSpPr>
            <p:nvPr/>
          </p:nvCxnSpPr>
          <p:spPr bwMode="auto">
            <a:xfrm>
              <a:off x="11679182"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9F3873FB-AE91-48C9-90C8-B8FDA7B078D8}"/>
                </a:ext>
              </a:extLst>
            </p:cNvPr>
            <p:cNvCxnSpPr>
              <a:cxnSpLocks/>
            </p:cNvCxnSpPr>
            <p:nvPr/>
          </p:nvCxnSpPr>
          <p:spPr bwMode="auto">
            <a:xfrm>
              <a:off x="8545845" y="3567642"/>
              <a:ext cx="0" cy="457200"/>
            </a:xfrm>
            <a:prstGeom prst="line">
              <a:avLst/>
            </a:prstGeom>
            <a:noFill/>
            <a:ln w="28575" cap="flat" cmpd="sng" algn="ctr">
              <a:solidFill>
                <a:schemeClr val="accent5"/>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280A5B48-231C-4946-8402-8A129926A2EA}"/>
                </a:ext>
              </a:extLst>
            </p:cNvPr>
            <p:cNvCxnSpPr>
              <a:cxnSpLocks/>
            </p:cNvCxnSpPr>
            <p:nvPr/>
          </p:nvCxnSpPr>
          <p:spPr bwMode="auto">
            <a:xfrm>
              <a:off x="8537378" y="3567642"/>
              <a:ext cx="0" cy="457200"/>
            </a:xfrm>
            <a:prstGeom prst="line">
              <a:avLst/>
            </a:prstGeom>
            <a:noFill/>
            <a:ln w="28575" cap="flat" cmpd="sng" algn="ctr">
              <a:solidFill>
                <a:schemeClr val="accent4"/>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2090A416-FBB7-4FE9-A259-61DA4F85888B}"/>
                </a:ext>
              </a:extLst>
            </p:cNvPr>
            <p:cNvCxnSpPr>
              <a:cxnSpLocks/>
            </p:cNvCxnSpPr>
            <p:nvPr/>
          </p:nvCxnSpPr>
          <p:spPr bwMode="auto">
            <a:xfrm>
              <a:off x="9529231" y="3567642"/>
              <a:ext cx="0" cy="911096"/>
            </a:xfrm>
            <a:prstGeom prst="line">
              <a:avLst/>
            </a:prstGeom>
            <a:noFill/>
            <a:ln w="28575" cap="flat" cmpd="sng" algn="ctr">
              <a:solidFill>
                <a:schemeClr val="accent5"/>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4216B5C-C3E1-49FC-957E-EBAAF038EBC0}"/>
                </a:ext>
              </a:extLst>
            </p:cNvPr>
            <p:cNvCxnSpPr>
              <a:cxnSpLocks/>
            </p:cNvCxnSpPr>
            <p:nvPr/>
          </p:nvCxnSpPr>
          <p:spPr bwMode="auto">
            <a:xfrm>
              <a:off x="8618871" y="3567642"/>
              <a:ext cx="0" cy="485775"/>
            </a:xfrm>
            <a:prstGeom prst="line">
              <a:avLst/>
            </a:prstGeom>
            <a:noFill/>
            <a:ln w="28575" cap="flat" cmpd="sng" algn="ctr">
              <a:solidFill>
                <a:schemeClr val="accent4"/>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19E0E937-CBD0-404E-8FEF-60170BA2A9DC}"/>
                </a:ext>
              </a:extLst>
            </p:cNvPr>
            <p:cNvCxnSpPr>
              <a:cxnSpLocks/>
            </p:cNvCxnSpPr>
            <p:nvPr/>
          </p:nvCxnSpPr>
          <p:spPr bwMode="auto">
            <a:xfrm>
              <a:off x="10778089" y="3568626"/>
              <a:ext cx="0" cy="1400007"/>
            </a:xfrm>
            <a:prstGeom prst="line">
              <a:avLst/>
            </a:prstGeom>
            <a:noFill/>
            <a:ln w="28575" cap="flat" cmpd="sng" algn="ctr">
              <a:solidFill>
                <a:schemeClr val="accent5"/>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4B4CDAC8-AC51-4DAD-92FA-DED3FCC9D21B}"/>
                </a:ext>
              </a:extLst>
            </p:cNvPr>
            <p:cNvCxnSpPr>
              <a:cxnSpLocks/>
            </p:cNvCxnSpPr>
            <p:nvPr/>
          </p:nvCxnSpPr>
          <p:spPr bwMode="auto">
            <a:xfrm>
              <a:off x="8655913" y="3567642"/>
              <a:ext cx="0" cy="485775"/>
            </a:xfrm>
            <a:prstGeom prst="line">
              <a:avLst/>
            </a:prstGeom>
            <a:noFill/>
            <a:ln w="28575" cap="flat" cmpd="sng" algn="ctr">
              <a:solidFill>
                <a:schemeClr val="accent4"/>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3D85A804-A944-42B5-B7FB-A43929318CCE}"/>
                </a:ext>
              </a:extLst>
            </p:cNvPr>
            <p:cNvCxnSpPr>
              <a:cxnSpLocks/>
            </p:cNvCxnSpPr>
            <p:nvPr/>
          </p:nvCxnSpPr>
          <p:spPr bwMode="auto">
            <a:xfrm>
              <a:off x="8683430" y="3567642"/>
              <a:ext cx="0" cy="485775"/>
            </a:xfrm>
            <a:prstGeom prst="line">
              <a:avLst/>
            </a:prstGeom>
            <a:noFill/>
            <a:ln w="28575" cap="flat" cmpd="sng" algn="ctr">
              <a:solidFill>
                <a:schemeClr val="accent4"/>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10A97713-C044-4D5A-A110-A958E270AD03}"/>
                </a:ext>
              </a:extLst>
            </p:cNvPr>
            <p:cNvCxnSpPr>
              <a:cxnSpLocks/>
            </p:cNvCxnSpPr>
            <p:nvPr/>
          </p:nvCxnSpPr>
          <p:spPr bwMode="auto">
            <a:xfrm>
              <a:off x="9032678" y="3567642"/>
              <a:ext cx="0" cy="628650"/>
            </a:xfrm>
            <a:prstGeom prst="line">
              <a:avLst/>
            </a:prstGeom>
            <a:noFill/>
            <a:ln w="28575" cap="flat" cmpd="sng" algn="ctr">
              <a:solidFill>
                <a:schemeClr val="accent4"/>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6874330F-D591-494F-A2A7-D2FC2FD76793}"/>
                </a:ext>
              </a:extLst>
            </p:cNvPr>
            <p:cNvCxnSpPr>
              <a:cxnSpLocks/>
            </p:cNvCxnSpPr>
            <p:nvPr/>
          </p:nvCxnSpPr>
          <p:spPr bwMode="auto">
            <a:xfrm>
              <a:off x="9880839" y="3567642"/>
              <a:ext cx="0" cy="1017222"/>
            </a:xfrm>
            <a:prstGeom prst="line">
              <a:avLst/>
            </a:prstGeom>
            <a:noFill/>
            <a:ln w="28575" cap="flat" cmpd="sng" algn="ctr">
              <a:solidFill>
                <a:schemeClr val="accent5"/>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814FECDF-23DD-411E-A20E-8F2CC5A7CB47}"/>
                </a:ext>
              </a:extLst>
            </p:cNvPr>
            <p:cNvCxnSpPr>
              <a:cxnSpLocks/>
            </p:cNvCxnSpPr>
            <p:nvPr/>
          </p:nvCxnSpPr>
          <p:spPr bwMode="auto">
            <a:xfrm>
              <a:off x="8701422" y="3567642"/>
              <a:ext cx="0" cy="498475"/>
            </a:xfrm>
            <a:prstGeom prst="line">
              <a:avLst/>
            </a:prstGeom>
            <a:noFill/>
            <a:ln w="28575" cap="flat" cmpd="sng" algn="ctr">
              <a:solidFill>
                <a:schemeClr val="accent5"/>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E975B221-04BD-4767-B525-E6FECEB970A6}"/>
                </a:ext>
              </a:extLst>
            </p:cNvPr>
            <p:cNvCxnSpPr>
              <a:cxnSpLocks/>
            </p:cNvCxnSpPr>
            <p:nvPr/>
          </p:nvCxnSpPr>
          <p:spPr bwMode="auto">
            <a:xfrm>
              <a:off x="10212082" y="3568714"/>
              <a:ext cx="0" cy="1182307"/>
            </a:xfrm>
            <a:prstGeom prst="line">
              <a:avLst/>
            </a:prstGeom>
            <a:noFill/>
            <a:ln w="28575" cap="flat" cmpd="sng" algn="ctr">
              <a:solidFill>
                <a:schemeClr val="accent4"/>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8D637D02-847F-44BA-8EF5-695E7B816C1A}"/>
                </a:ext>
              </a:extLst>
            </p:cNvPr>
            <p:cNvCxnSpPr>
              <a:cxnSpLocks/>
            </p:cNvCxnSpPr>
            <p:nvPr/>
          </p:nvCxnSpPr>
          <p:spPr bwMode="auto">
            <a:xfrm>
              <a:off x="11672750"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1F312C65-67E0-4913-8EC4-CC009CFD3AA2}"/>
                </a:ext>
              </a:extLst>
            </p:cNvPr>
            <p:cNvCxnSpPr>
              <a:cxnSpLocks/>
            </p:cNvCxnSpPr>
            <p:nvPr/>
          </p:nvCxnSpPr>
          <p:spPr bwMode="auto">
            <a:xfrm>
              <a:off x="10010548" y="3564426"/>
              <a:ext cx="0" cy="1074037"/>
            </a:xfrm>
            <a:prstGeom prst="line">
              <a:avLst/>
            </a:prstGeom>
            <a:noFill/>
            <a:ln w="28575" cap="flat" cmpd="sng" algn="ctr">
              <a:solidFill>
                <a:schemeClr val="accent4"/>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035D5017-0763-436C-9486-19CA02225F60}"/>
                </a:ext>
              </a:extLst>
            </p:cNvPr>
            <p:cNvCxnSpPr>
              <a:cxnSpLocks/>
            </p:cNvCxnSpPr>
            <p:nvPr/>
          </p:nvCxnSpPr>
          <p:spPr bwMode="auto">
            <a:xfrm>
              <a:off x="8690838" y="3567642"/>
              <a:ext cx="0" cy="498475"/>
            </a:xfrm>
            <a:prstGeom prst="line">
              <a:avLst/>
            </a:prstGeom>
            <a:noFill/>
            <a:ln w="28575" cap="flat" cmpd="sng" algn="ctr">
              <a:solidFill>
                <a:schemeClr val="accent4"/>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E9F3E3CF-25A5-4B9D-83B4-01C1662253FA}"/>
                </a:ext>
              </a:extLst>
            </p:cNvPr>
            <p:cNvCxnSpPr>
              <a:cxnSpLocks/>
            </p:cNvCxnSpPr>
            <p:nvPr/>
          </p:nvCxnSpPr>
          <p:spPr bwMode="auto">
            <a:xfrm>
              <a:off x="8754338" y="3567642"/>
              <a:ext cx="0" cy="522816"/>
            </a:xfrm>
            <a:prstGeom prst="line">
              <a:avLst/>
            </a:prstGeom>
            <a:noFill/>
            <a:ln w="28575" cap="flat" cmpd="sng" algn="ctr">
              <a:solidFill>
                <a:schemeClr val="accent4"/>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C7B9D359-1749-4231-93EF-E28B5C82CF1E}"/>
                </a:ext>
              </a:extLst>
            </p:cNvPr>
            <p:cNvCxnSpPr>
              <a:cxnSpLocks/>
            </p:cNvCxnSpPr>
            <p:nvPr/>
          </p:nvCxnSpPr>
          <p:spPr bwMode="auto">
            <a:xfrm>
              <a:off x="8780797" y="3567642"/>
              <a:ext cx="0" cy="536575"/>
            </a:xfrm>
            <a:prstGeom prst="line">
              <a:avLst/>
            </a:prstGeom>
            <a:noFill/>
            <a:ln w="28575" cap="flat" cmpd="sng" algn="ctr">
              <a:solidFill>
                <a:schemeClr val="accent4"/>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9FE1B12B-F71B-43B1-A5E9-B67562FB8081}"/>
                </a:ext>
              </a:extLst>
            </p:cNvPr>
            <p:cNvCxnSpPr>
              <a:cxnSpLocks/>
            </p:cNvCxnSpPr>
            <p:nvPr/>
          </p:nvCxnSpPr>
          <p:spPr bwMode="auto">
            <a:xfrm>
              <a:off x="8807255" y="3567642"/>
              <a:ext cx="0" cy="546100"/>
            </a:xfrm>
            <a:prstGeom prst="line">
              <a:avLst/>
            </a:prstGeom>
            <a:noFill/>
            <a:ln w="28575" cap="flat" cmpd="sng" algn="ctr">
              <a:solidFill>
                <a:schemeClr val="accent5"/>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ECD3A8B3-EA24-487F-A0A3-93EC940CA421}"/>
                </a:ext>
              </a:extLst>
            </p:cNvPr>
            <p:cNvCxnSpPr>
              <a:cxnSpLocks/>
            </p:cNvCxnSpPr>
            <p:nvPr/>
          </p:nvCxnSpPr>
          <p:spPr bwMode="auto">
            <a:xfrm>
              <a:off x="9379154" y="3567642"/>
              <a:ext cx="0" cy="804969"/>
            </a:xfrm>
            <a:prstGeom prst="line">
              <a:avLst/>
            </a:prstGeom>
            <a:noFill/>
            <a:ln w="28575" cap="flat" cmpd="sng" algn="ctr">
              <a:solidFill>
                <a:schemeClr val="accent5"/>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786DA8CF-8931-4D79-BB1F-53CB69558017}"/>
                </a:ext>
              </a:extLst>
            </p:cNvPr>
            <p:cNvCxnSpPr>
              <a:cxnSpLocks/>
            </p:cNvCxnSpPr>
            <p:nvPr/>
          </p:nvCxnSpPr>
          <p:spPr bwMode="auto">
            <a:xfrm>
              <a:off x="8826305" y="3567642"/>
              <a:ext cx="0" cy="554566"/>
            </a:xfrm>
            <a:prstGeom prst="line">
              <a:avLst/>
            </a:prstGeom>
            <a:noFill/>
            <a:ln w="28575" cap="flat" cmpd="sng" algn="ctr">
              <a:solidFill>
                <a:schemeClr val="accent5"/>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6E5B4E8B-F664-4C77-9F16-0B5876F81516}"/>
                </a:ext>
              </a:extLst>
            </p:cNvPr>
            <p:cNvCxnSpPr>
              <a:cxnSpLocks/>
            </p:cNvCxnSpPr>
            <p:nvPr/>
          </p:nvCxnSpPr>
          <p:spPr bwMode="auto">
            <a:xfrm>
              <a:off x="8854880" y="3567642"/>
              <a:ext cx="0" cy="559858"/>
            </a:xfrm>
            <a:prstGeom prst="line">
              <a:avLst/>
            </a:prstGeom>
            <a:noFill/>
            <a:ln w="28575" cap="flat" cmpd="sng" algn="ctr">
              <a:solidFill>
                <a:schemeClr val="accent4"/>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05E8880F-75E7-4B23-A4CB-F31451923776}"/>
                </a:ext>
              </a:extLst>
            </p:cNvPr>
            <p:cNvCxnSpPr>
              <a:cxnSpLocks/>
            </p:cNvCxnSpPr>
            <p:nvPr/>
          </p:nvCxnSpPr>
          <p:spPr bwMode="auto">
            <a:xfrm>
              <a:off x="9515295" y="3567642"/>
              <a:ext cx="0" cy="897160"/>
            </a:xfrm>
            <a:prstGeom prst="line">
              <a:avLst/>
            </a:prstGeom>
            <a:noFill/>
            <a:ln w="28575" cap="flat" cmpd="sng" algn="ctr">
              <a:solidFill>
                <a:schemeClr val="accent4"/>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FC227326-36C6-4F4B-910F-7013E9157E88}"/>
                </a:ext>
              </a:extLst>
            </p:cNvPr>
            <p:cNvCxnSpPr>
              <a:cxnSpLocks/>
            </p:cNvCxnSpPr>
            <p:nvPr/>
          </p:nvCxnSpPr>
          <p:spPr bwMode="auto">
            <a:xfrm>
              <a:off x="10763082" y="3568626"/>
              <a:ext cx="0" cy="1387143"/>
            </a:xfrm>
            <a:prstGeom prst="line">
              <a:avLst/>
            </a:prstGeom>
            <a:noFill/>
            <a:ln w="28575" cap="flat" cmpd="sng" algn="ctr">
              <a:solidFill>
                <a:schemeClr val="accent4"/>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9BC9FFDF-20F2-4603-B6FF-01C3D94A14E9}"/>
                </a:ext>
              </a:extLst>
            </p:cNvPr>
            <p:cNvCxnSpPr>
              <a:cxnSpLocks/>
            </p:cNvCxnSpPr>
            <p:nvPr/>
          </p:nvCxnSpPr>
          <p:spPr bwMode="auto">
            <a:xfrm>
              <a:off x="8891922" y="3567642"/>
              <a:ext cx="0" cy="602191"/>
            </a:xfrm>
            <a:prstGeom prst="line">
              <a:avLst/>
            </a:prstGeom>
            <a:noFill/>
            <a:ln w="28575" cap="flat" cmpd="sng" algn="ctr">
              <a:solidFill>
                <a:schemeClr val="accent5"/>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E5B8ECB8-7804-4735-B52B-7E9760453CD6}"/>
                </a:ext>
              </a:extLst>
            </p:cNvPr>
            <p:cNvCxnSpPr>
              <a:cxnSpLocks/>
            </p:cNvCxnSpPr>
            <p:nvPr/>
          </p:nvCxnSpPr>
          <p:spPr bwMode="auto">
            <a:xfrm>
              <a:off x="8869697" y="3567642"/>
              <a:ext cx="0" cy="587375"/>
            </a:xfrm>
            <a:prstGeom prst="line">
              <a:avLst/>
            </a:prstGeom>
            <a:noFill/>
            <a:ln w="28575" cap="flat" cmpd="sng" algn="ctr">
              <a:solidFill>
                <a:schemeClr val="accent4"/>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6B7CC338-21AB-4329-BE8F-C4CF7844C842}"/>
                </a:ext>
              </a:extLst>
            </p:cNvPr>
            <p:cNvCxnSpPr>
              <a:cxnSpLocks/>
            </p:cNvCxnSpPr>
            <p:nvPr/>
          </p:nvCxnSpPr>
          <p:spPr bwMode="auto">
            <a:xfrm>
              <a:off x="10567980" y="3568714"/>
              <a:ext cx="0" cy="1335600"/>
            </a:xfrm>
            <a:prstGeom prst="line">
              <a:avLst/>
            </a:prstGeom>
            <a:noFill/>
            <a:ln w="28575" cap="flat" cmpd="sng" algn="ctr">
              <a:solidFill>
                <a:schemeClr val="accent4"/>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87C8D749-F0C1-44CB-8B79-5EC0FC9AC251}"/>
                </a:ext>
              </a:extLst>
            </p:cNvPr>
            <p:cNvCxnSpPr>
              <a:cxnSpLocks/>
            </p:cNvCxnSpPr>
            <p:nvPr/>
          </p:nvCxnSpPr>
          <p:spPr bwMode="auto">
            <a:xfrm>
              <a:off x="11659886"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9A92D1A-09E7-4E08-AF2C-2B95587A93D6}"/>
                </a:ext>
              </a:extLst>
            </p:cNvPr>
            <p:cNvCxnSpPr>
              <a:cxnSpLocks/>
            </p:cNvCxnSpPr>
            <p:nvPr/>
          </p:nvCxnSpPr>
          <p:spPr bwMode="auto">
            <a:xfrm>
              <a:off x="8945896" y="3567642"/>
              <a:ext cx="0" cy="602191"/>
            </a:xfrm>
            <a:prstGeom prst="line">
              <a:avLst/>
            </a:prstGeom>
            <a:noFill/>
            <a:ln w="28575" cap="flat" cmpd="sng" algn="ctr">
              <a:solidFill>
                <a:schemeClr val="accent5"/>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3A676698-AD5A-464A-9C05-D55E90F18961}"/>
                </a:ext>
              </a:extLst>
            </p:cNvPr>
            <p:cNvCxnSpPr>
              <a:cxnSpLocks/>
            </p:cNvCxnSpPr>
            <p:nvPr/>
          </p:nvCxnSpPr>
          <p:spPr bwMode="auto">
            <a:xfrm>
              <a:off x="10336432" y="3568714"/>
              <a:ext cx="0" cy="1242338"/>
            </a:xfrm>
            <a:prstGeom prst="line">
              <a:avLst/>
            </a:prstGeom>
            <a:noFill/>
            <a:ln w="28575" cap="flat" cmpd="sng" algn="ctr">
              <a:solidFill>
                <a:schemeClr val="accent5"/>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9F9F9431-8196-4984-BDF6-4C5293A031F1}"/>
                </a:ext>
              </a:extLst>
            </p:cNvPr>
            <p:cNvCxnSpPr>
              <a:cxnSpLocks/>
            </p:cNvCxnSpPr>
            <p:nvPr/>
          </p:nvCxnSpPr>
          <p:spPr bwMode="auto">
            <a:xfrm>
              <a:off x="9869047" y="3567642"/>
              <a:ext cx="0" cy="1001142"/>
            </a:xfrm>
            <a:prstGeom prst="line">
              <a:avLst/>
            </a:prstGeom>
            <a:noFill/>
            <a:ln w="28575" cap="flat" cmpd="sng" algn="ctr">
              <a:solidFill>
                <a:schemeClr val="accent4"/>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B4375A6D-6BA1-421B-BAD9-A7DAC5F0EE11}"/>
                </a:ext>
              </a:extLst>
            </p:cNvPr>
            <p:cNvCxnSpPr>
              <a:cxnSpLocks/>
            </p:cNvCxnSpPr>
            <p:nvPr/>
          </p:nvCxnSpPr>
          <p:spPr bwMode="auto">
            <a:xfrm>
              <a:off x="8954363" y="3567642"/>
              <a:ext cx="0" cy="602191"/>
            </a:xfrm>
            <a:prstGeom prst="line">
              <a:avLst/>
            </a:prstGeom>
            <a:noFill/>
            <a:ln w="28575" cap="flat" cmpd="sng" algn="ctr">
              <a:solidFill>
                <a:schemeClr val="accent5"/>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E9FFE862-0701-4E29-86A5-B85F8A0CBF2D}"/>
                </a:ext>
              </a:extLst>
            </p:cNvPr>
            <p:cNvCxnSpPr>
              <a:cxnSpLocks/>
            </p:cNvCxnSpPr>
            <p:nvPr/>
          </p:nvCxnSpPr>
          <p:spPr bwMode="auto">
            <a:xfrm>
              <a:off x="8982937" y="3567642"/>
              <a:ext cx="0" cy="628650"/>
            </a:xfrm>
            <a:prstGeom prst="line">
              <a:avLst/>
            </a:prstGeom>
            <a:noFill/>
            <a:ln w="28575" cap="flat" cmpd="sng" algn="ctr">
              <a:solidFill>
                <a:schemeClr val="accent4"/>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0C04135-158E-438A-9DA9-279335EA2549}"/>
                </a:ext>
              </a:extLst>
            </p:cNvPr>
            <p:cNvCxnSpPr>
              <a:cxnSpLocks/>
            </p:cNvCxnSpPr>
            <p:nvPr/>
          </p:nvCxnSpPr>
          <p:spPr bwMode="auto">
            <a:xfrm>
              <a:off x="10670891" y="3568626"/>
              <a:ext cx="0" cy="1361416"/>
            </a:xfrm>
            <a:prstGeom prst="line">
              <a:avLst/>
            </a:prstGeom>
            <a:noFill/>
            <a:ln w="28575" cap="flat" cmpd="sng" algn="ctr">
              <a:solidFill>
                <a:schemeClr val="accent4"/>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E1D029E1-6E93-401E-858B-FF6628D510AE}"/>
                </a:ext>
              </a:extLst>
            </p:cNvPr>
            <p:cNvCxnSpPr>
              <a:cxnSpLocks/>
            </p:cNvCxnSpPr>
            <p:nvPr/>
          </p:nvCxnSpPr>
          <p:spPr bwMode="auto">
            <a:xfrm>
              <a:off x="9184052" y="3567642"/>
              <a:ext cx="0" cy="733147"/>
            </a:xfrm>
            <a:prstGeom prst="line">
              <a:avLst/>
            </a:prstGeom>
            <a:noFill/>
            <a:ln w="28575" cap="flat" cmpd="sng" algn="ctr">
              <a:solidFill>
                <a:schemeClr val="accent4"/>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FDDAB88F-0152-47B6-AFA8-BD5225DB131A}"/>
                </a:ext>
              </a:extLst>
            </p:cNvPr>
            <p:cNvCxnSpPr>
              <a:cxnSpLocks/>
            </p:cNvCxnSpPr>
            <p:nvPr/>
          </p:nvCxnSpPr>
          <p:spPr bwMode="auto">
            <a:xfrm>
              <a:off x="9000928" y="3567642"/>
              <a:ext cx="0" cy="628650"/>
            </a:xfrm>
            <a:prstGeom prst="line">
              <a:avLst/>
            </a:prstGeom>
            <a:noFill/>
            <a:ln w="28575" cap="flat" cmpd="sng" algn="ctr">
              <a:solidFill>
                <a:schemeClr val="accent4"/>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933E8E56-FA61-4B8D-989D-C40B81AD5A93}"/>
                </a:ext>
              </a:extLst>
            </p:cNvPr>
            <p:cNvCxnSpPr>
              <a:cxnSpLocks/>
            </p:cNvCxnSpPr>
            <p:nvPr/>
          </p:nvCxnSpPr>
          <p:spPr bwMode="auto">
            <a:xfrm>
              <a:off x="9023153" y="3567642"/>
              <a:ext cx="0" cy="628650"/>
            </a:xfrm>
            <a:prstGeom prst="line">
              <a:avLst/>
            </a:prstGeom>
            <a:noFill/>
            <a:ln w="28575" cap="flat" cmpd="sng" algn="ctr">
              <a:solidFill>
                <a:schemeClr val="accent5"/>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A549F8A8-F02A-47B1-8962-E7F6EE09071D}"/>
                </a:ext>
              </a:extLst>
            </p:cNvPr>
            <p:cNvCxnSpPr>
              <a:cxnSpLocks/>
            </p:cNvCxnSpPr>
            <p:nvPr/>
          </p:nvCxnSpPr>
          <p:spPr bwMode="auto">
            <a:xfrm>
              <a:off x="10007332" y="3564426"/>
              <a:ext cx="0" cy="1074037"/>
            </a:xfrm>
            <a:prstGeom prst="line">
              <a:avLst/>
            </a:prstGeom>
            <a:noFill/>
            <a:ln w="28575" cap="flat" cmpd="sng" algn="ctr">
              <a:solidFill>
                <a:schemeClr val="accent5"/>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76F64E18-842D-4343-BFB4-2B112121B32A}"/>
                </a:ext>
              </a:extLst>
            </p:cNvPr>
            <p:cNvCxnSpPr>
              <a:cxnSpLocks/>
            </p:cNvCxnSpPr>
            <p:nvPr/>
          </p:nvCxnSpPr>
          <p:spPr bwMode="auto">
            <a:xfrm>
              <a:off x="9010453" y="3567642"/>
              <a:ext cx="0" cy="628650"/>
            </a:xfrm>
            <a:prstGeom prst="line">
              <a:avLst/>
            </a:prstGeom>
            <a:noFill/>
            <a:ln w="28575" cap="flat" cmpd="sng" algn="ctr">
              <a:solidFill>
                <a:schemeClr val="accent4"/>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77F8E76A-12F5-4BD4-BE4C-2C32B7FD406B}"/>
                </a:ext>
              </a:extLst>
            </p:cNvPr>
            <p:cNvCxnSpPr>
              <a:cxnSpLocks/>
            </p:cNvCxnSpPr>
            <p:nvPr/>
          </p:nvCxnSpPr>
          <p:spPr bwMode="auto">
            <a:xfrm>
              <a:off x="10204578" y="3568714"/>
              <a:ext cx="0" cy="1182307"/>
            </a:xfrm>
            <a:prstGeom prst="line">
              <a:avLst/>
            </a:prstGeom>
            <a:noFill/>
            <a:ln w="28575" cap="flat" cmpd="sng" algn="ctr">
              <a:solidFill>
                <a:schemeClr val="accent5"/>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1C60D9C7-6D38-4063-BC50-3D6A1A447F34}"/>
                </a:ext>
              </a:extLst>
            </p:cNvPr>
            <p:cNvCxnSpPr>
              <a:cxnSpLocks/>
            </p:cNvCxnSpPr>
            <p:nvPr/>
          </p:nvCxnSpPr>
          <p:spPr bwMode="auto">
            <a:xfrm>
              <a:off x="9171189" y="3567642"/>
              <a:ext cx="0" cy="733147"/>
            </a:xfrm>
            <a:prstGeom prst="line">
              <a:avLst/>
            </a:prstGeom>
            <a:noFill/>
            <a:ln w="28575" cap="flat" cmpd="sng" algn="ctr">
              <a:solidFill>
                <a:schemeClr val="accent5"/>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DC2AF4BE-8E83-47B6-A059-BEF9491B4486}"/>
                </a:ext>
              </a:extLst>
            </p:cNvPr>
            <p:cNvCxnSpPr>
              <a:cxnSpLocks/>
            </p:cNvCxnSpPr>
            <p:nvPr/>
          </p:nvCxnSpPr>
          <p:spPr bwMode="auto">
            <a:xfrm>
              <a:off x="9325555" y="3567642"/>
              <a:ext cx="0" cy="786746"/>
            </a:xfrm>
            <a:prstGeom prst="line">
              <a:avLst/>
            </a:prstGeom>
            <a:noFill/>
            <a:ln w="28575" cap="flat" cmpd="sng" algn="ctr">
              <a:solidFill>
                <a:schemeClr val="accent5"/>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5EB5B888-6493-48B5-9D03-BD7AAC39CEF1}"/>
                </a:ext>
              </a:extLst>
            </p:cNvPr>
            <p:cNvCxnSpPr>
              <a:cxnSpLocks/>
            </p:cNvCxnSpPr>
            <p:nvPr/>
          </p:nvCxnSpPr>
          <p:spPr bwMode="auto">
            <a:xfrm>
              <a:off x="10549757" y="3568714"/>
              <a:ext cx="0" cy="1318448"/>
            </a:xfrm>
            <a:prstGeom prst="line">
              <a:avLst/>
            </a:prstGeom>
            <a:noFill/>
            <a:ln w="28575" cap="flat" cmpd="sng" algn="ctr">
              <a:solidFill>
                <a:schemeClr val="accent5"/>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82630594-6B15-4A7E-BD31-BB3A6E10AF4C}"/>
                </a:ext>
              </a:extLst>
            </p:cNvPr>
            <p:cNvCxnSpPr>
              <a:cxnSpLocks/>
            </p:cNvCxnSpPr>
            <p:nvPr/>
          </p:nvCxnSpPr>
          <p:spPr bwMode="auto">
            <a:xfrm>
              <a:off x="9360930" y="3567642"/>
              <a:ext cx="0" cy="786746"/>
            </a:xfrm>
            <a:prstGeom prst="line">
              <a:avLst/>
            </a:prstGeom>
            <a:noFill/>
            <a:ln w="28575" cap="flat" cmpd="sng" algn="ctr">
              <a:solidFill>
                <a:schemeClr val="accent4"/>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2BAF0BDE-42B5-4F5C-9179-256BFC694EC9}"/>
                </a:ext>
              </a:extLst>
            </p:cNvPr>
            <p:cNvCxnSpPr>
              <a:cxnSpLocks/>
            </p:cNvCxnSpPr>
            <p:nvPr/>
          </p:nvCxnSpPr>
          <p:spPr bwMode="auto">
            <a:xfrm>
              <a:off x="9334131" y="3567642"/>
              <a:ext cx="0" cy="786746"/>
            </a:xfrm>
            <a:prstGeom prst="line">
              <a:avLst/>
            </a:prstGeom>
            <a:noFill/>
            <a:ln w="28575" cap="flat" cmpd="sng" algn="ctr">
              <a:solidFill>
                <a:schemeClr val="accent5"/>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504D2E7E-74F4-4310-8902-DB6A9CF59397}"/>
                </a:ext>
              </a:extLst>
            </p:cNvPr>
            <p:cNvCxnSpPr>
              <a:cxnSpLocks/>
            </p:cNvCxnSpPr>
            <p:nvPr/>
          </p:nvCxnSpPr>
          <p:spPr bwMode="auto">
            <a:xfrm>
              <a:off x="10749146" y="3568626"/>
              <a:ext cx="0" cy="1380711"/>
            </a:xfrm>
            <a:prstGeom prst="line">
              <a:avLst/>
            </a:prstGeom>
            <a:noFill/>
            <a:ln w="28575" cap="flat" cmpd="sng" algn="ctr">
              <a:solidFill>
                <a:schemeClr val="accent5"/>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FAF6F32A-52CA-42AF-9958-4C6AAACAF584}"/>
                </a:ext>
              </a:extLst>
            </p:cNvPr>
            <p:cNvCxnSpPr>
              <a:cxnSpLocks/>
            </p:cNvCxnSpPr>
            <p:nvPr/>
          </p:nvCxnSpPr>
          <p:spPr bwMode="auto">
            <a:xfrm>
              <a:off x="9435969" y="3567642"/>
              <a:ext cx="0" cy="836057"/>
            </a:xfrm>
            <a:prstGeom prst="line">
              <a:avLst/>
            </a:prstGeom>
            <a:noFill/>
            <a:ln w="28575" cap="flat" cmpd="sng" algn="ctr">
              <a:solidFill>
                <a:schemeClr val="accent5"/>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4F469787-B77B-49B4-8206-D9A48934C29D}"/>
                </a:ext>
              </a:extLst>
            </p:cNvPr>
            <p:cNvCxnSpPr>
              <a:cxnSpLocks/>
            </p:cNvCxnSpPr>
            <p:nvPr/>
          </p:nvCxnSpPr>
          <p:spPr bwMode="auto">
            <a:xfrm>
              <a:off x="9822951" y="3567642"/>
              <a:ext cx="0" cy="974343"/>
            </a:xfrm>
            <a:prstGeom prst="line">
              <a:avLst/>
            </a:prstGeom>
            <a:noFill/>
            <a:ln w="28575" cap="flat" cmpd="sng" algn="ctr">
              <a:solidFill>
                <a:schemeClr val="accent4"/>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4FD9BFE1-2C7B-4FC0-915F-359A11EF18FE}"/>
                </a:ext>
              </a:extLst>
            </p:cNvPr>
            <p:cNvCxnSpPr>
              <a:cxnSpLocks/>
            </p:cNvCxnSpPr>
            <p:nvPr/>
          </p:nvCxnSpPr>
          <p:spPr bwMode="auto">
            <a:xfrm>
              <a:off x="10651595" y="3568626"/>
              <a:ext cx="0" cy="1361416"/>
            </a:xfrm>
            <a:prstGeom prst="line">
              <a:avLst/>
            </a:prstGeom>
            <a:noFill/>
            <a:ln w="28575" cap="flat" cmpd="sng" algn="ctr">
              <a:solidFill>
                <a:schemeClr val="accent5"/>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2524342D-784D-4B59-8B84-12508FFCD6A6}"/>
                </a:ext>
              </a:extLst>
            </p:cNvPr>
            <p:cNvCxnSpPr>
              <a:cxnSpLocks/>
            </p:cNvCxnSpPr>
            <p:nvPr/>
          </p:nvCxnSpPr>
          <p:spPr bwMode="auto">
            <a:xfrm>
              <a:off x="9464912" y="3567642"/>
              <a:ext cx="0" cy="868216"/>
            </a:xfrm>
            <a:prstGeom prst="line">
              <a:avLst/>
            </a:prstGeom>
            <a:noFill/>
            <a:ln w="28575" cap="flat" cmpd="sng" algn="ctr">
              <a:solidFill>
                <a:schemeClr val="accent4"/>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6D807799-6FA0-4E28-BAE8-123F29D7E8BD}"/>
                </a:ext>
              </a:extLst>
            </p:cNvPr>
            <p:cNvCxnSpPr>
              <a:cxnSpLocks/>
            </p:cNvCxnSpPr>
            <p:nvPr/>
          </p:nvCxnSpPr>
          <p:spPr bwMode="auto">
            <a:xfrm>
              <a:off x="9861543" y="3567642"/>
              <a:ext cx="0" cy="1001142"/>
            </a:xfrm>
            <a:prstGeom prst="line">
              <a:avLst/>
            </a:prstGeom>
            <a:noFill/>
            <a:ln w="28575" cap="flat" cmpd="sng" algn="ctr">
              <a:solidFill>
                <a:schemeClr val="accent5"/>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F6EDD960-43ED-418F-B359-CB631AFFFC1B}"/>
                </a:ext>
              </a:extLst>
            </p:cNvPr>
            <p:cNvCxnSpPr>
              <a:cxnSpLocks/>
            </p:cNvCxnSpPr>
            <p:nvPr/>
          </p:nvCxnSpPr>
          <p:spPr bwMode="auto">
            <a:xfrm>
              <a:off x="9493856" y="3567642"/>
              <a:ext cx="0" cy="897160"/>
            </a:xfrm>
            <a:prstGeom prst="line">
              <a:avLst/>
            </a:prstGeom>
            <a:noFill/>
            <a:ln w="28575" cap="flat" cmpd="sng" algn="ctr">
              <a:solidFill>
                <a:schemeClr val="accent5"/>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77F76511-3C23-404B-B375-5B29B7CB2FF6}"/>
                </a:ext>
              </a:extLst>
            </p:cNvPr>
            <p:cNvCxnSpPr>
              <a:cxnSpLocks/>
            </p:cNvCxnSpPr>
            <p:nvPr/>
          </p:nvCxnSpPr>
          <p:spPr bwMode="auto">
            <a:xfrm>
              <a:off x="9476704" y="3567642"/>
              <a:ext cx="0" cy="880008"/>
            </a:xfrm>
            <a:prstGeom prst="line">
              <a:avLst/>
            </a:prstGeom>
            <a:noFill/>
            <a:ln w="28575" cap="flat" cmpd="sng" algn="ctr">
              <a:solidFill>
                <a:schemeClr val="accent4"/>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74B23A14-4061-4786-8D3F-D0274D27AF44}"/>
                </a:ext>
              </a:extLst>
            </p:cNvPr>
            <p:cNvCxnSpPr>
              <a:cxnSpLocks/>
            </p:cNvCxnSpPr>
            <p:nvPr/>
          </p:nvCxnSpPr>
          <p:spPr bwMode="auto">
            <a:xfrm>
              <a:off x="9558174" y="3567642"/>
              <a:ext cx="0" cy="911096"/>
            </a:xfrm>
            <a:prstGeom prst="line">
              <a:avLst/>
            </a:prstGeom>
            <a:noFill/>
            <a:ln w="28575" cap="flat" cmpd="sng" algn="ctr">
              <a:solidFill>
                <a:schemeClr val="accent4"/>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76DE5450-2EC2-4FDD-9DC2-8DABF715FA08}"/>
                </a:ext>
              </a:extLst>
            </p:cNvPr>
            <p:cNvCxnSpPr>
              <a:cxnSpLocks/>
            </p:cNvCxnSpPr>
            <p:nvPr/>
          </p:nvCxnSpPr>
          <p:spPr bwMode="auto">
            <a:xfrm>
              <a:off x="9646075" y="3567642"/>
              <a:ext cx="0" cy="927175"/>
            </a:xfrm>
            <a:prstGeom prst="line">
              <a:avLst/>
            </a:prstGeom>
            <a:noFill/>
            <a:ln w="28575" cap="flat" cmpd="sng" algn="ctr">
              <a:solidFill>
                <a:schemeClr val="accent5"/>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9AD4DFFD-D146-4B89-A07F-C93431B93052}"/>
                </a:ext>
              </a:extLst>
            </p:cNvPr>
            <p:cNvCxnSpPr>
              <a:cxnSpLocks/>
            </p:cNvCxnSpPr>
            <p:nvPr/>
          </p:nvCxnSpPr>
          <p:spPr bwMode="auto">
            <a:xfrm>
              <a:off x="10459710" y="3568714"/>
              <a:ext cx="0" cy="1277713"/>
            </a:xfrm>
            <a:prstGeom prst="line">
              <a:avLst/>
            </a:prstGeom>
            <a:noFill/>
            <a:ln w="28575" cap="flat" cmpd="sng" algn="ctr">
              <a:solidFill>
                <a:schemeClr val="accent5"/>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6C71A097-72C6-4283-91C4-4700283977C0}"/>
                </a:ext>
              </a:extLst>
            </p:cNvPr>
            <p:cNvCxnSpPr>
              <a:cxnSpLocks/>
            </p:cNvCxnSpPr>
            <p:nvPr/>
          </p:nvCxnSpPr>
          <p:spPr bwMode="auto">
            <a:xfrm>
              <a:off x="9565678" y="3567642"/>
              <a:ext cx="0" cy="911096"/>
            </a:xfrm>
            <a:prstGeom prst="line">
              <a:avLst/>
            </a:prstGeom>
            <a:noFill/>
            <a:ln w="28575" cap="flat" cmpd="sng" algn="ctr">
              <a:solidFill>
                <a:schemeClr val="accent4"/>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77F0CF92-028D-4A33-B7DC-F87C19D52585}"/>
                </a:ext>
              </a:extLst>
            </p:cNvPr>
            <p:cNvCxnSpPr>
              <a:cxnSpLocks/>
            </p:cNvCxnSpPr>
            <p:nvPr/>
          </p:nvCxnSpPr>
          <p:spPr bwMode="auto">
            <a:xfrm>
              <a:off x="10318208" y="3568714"/>
              <a:ext cx="0" cy="1220898"/>
            </a:xfrm>
            <a:prstGeom prst="line">
              <a:avLst/>
            </a:prstGeom>
            <a:noFill/>
            <a:ln w="28575" cap="flat" cmpd="sng" algn="ctr">
              <a:solidFill>
                <a:schemeClr val="accent4"/>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9D6A7796-3312-483E-A12D-C680428CADF0}"/>
                </a:ext>
              </a:extLst>
            </p:cNvPr>
            <p:cNvCxnSpPr>
              <a:cxnSpLocks/>
            </p:cNvCxnSpPr>
            <p:nvPr/>
          </p:nvCxnSpPr>
          <p:spPr bwMode="auto">
            <a:xfrm>
              <a:off x="9684666" y="3567642"/>
              <a:ext cx="0" cy="927175"/>
            </a:xfrm>
            <a:prstGeom prst="line">
              <a:avLst/>
            </a:prstGeom>
            <a:noFill/>
            <a:ln w="28575" cap="flat" cmpd="sng" algn="ctr">
              <a:solidFill>
                <a:schemeClr val="accent5"/>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8C8D37C4-462C-4C5C-9045-B597F98B8E69}"/>
                </a:ext>
              </a:extLst>
            </p:cNvPr>
            <p:cNvCxnSpPr>
              <a:cxnSpLocks/>
            </p:cNvCxnSpPr>
            <p:nvPr/>
          </p:nvCxnSpPr>
          <p:spPr bwMode="auto">
            <a:xfrm>
              <a:off x="10632299" y="3568626"/>
              <a:ext cx="0" cy="1344264"/>
            </a:xfrm>
            <a:prstGeom prst="line">
              <a:avLst/>
            </a:prstGeom>
            <a:noFill/>
            <a:ln w="28575" cap="flat" cmpd="sng" algn="ctr">
              <a:solidFill>
                <a:schemeClr val="accent4"/>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53E57FAD-3E31-490A-89ED-EFEB2D741757}"/>
                </a:ext>
              </a:extLst>
            </p:cNvPr>
            <p:cNvCxnSpPr>
              <a:cxnSpLocks/>
            </p:cNvCxnSpPr>
            <p:nvPr/>
          </p:nvCxnSpPr>
          <p:spPr bwMode="auto">
            <a:xfrm>
              <a:off x="10535821" y="3568714"/>
              <a:ext cx="0" cy="1307729"/>
            </a:xfrm>
            <a:prstGeom prst="line">
              <a:avLst/>
            </a:prstGeom>
            <a:noFill/>
            <a:ln w="28575" cap="flat" cmpd="sng" algn="ctr">
              <a:solidFill>
                <a:schemeClr val="accent4"/>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A6C4715B-FF7E-475C-9B29-C94DCD20292E}"/>
                </a:ext>
              </a:extLst>
            </p:cNvPr>
            <p:cNvCxnSpPr>
              <a:cxnSpLocks/>
            </p:cNvCxnSpPr>
            <p:nvPr/>
          </p:nvCxnSpPr>
          <p:spPr bwMode="auto">
            <a:xfrm>
              <a:off x="11282993" y="3568626"/>
              <a:ext cx="0" cy="1760193"/>
            </a:xfrm>
            <a:prstGeom prst="line">
              <a:avLst/>
            </a:prstGeom>
            <a:noFill/>
            <a:ln w="28575" cap="flat" cmpd="sng" algn="ctr">
              <a:solidFill>
                <a:schemeClr val="accent4"/>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5642F53E-0AF0-406C-9DFA-D0B9BBB4D4E6}"/>
                </a:ext>
              </a:extLst>
            </p:cNvPr>
            <p:cNvCxnSpPr>
              <a:cxnSpLocks/>
            </p:cNvCxnSpPr>
            <p:nvPr/>
          </p:nvCxnSpPr>
          <p:spPr bwMode="auto">
            <a:xfrm>
              <a:off x="9622492" y="3567642"/>
              <a:ext cx="0" cy="927175"/>
            </a:xfrm>
            <a:prstGeom prst="line">
              <a:avLst/>
            </a:prstGeom>
            <a:noFill/>
            <a:ln w="28575" cap="flat" cmpd="sng" algn="ctr">
              <a:solidFill>
                <a:schemeClr val="accent4"/>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26221CA0-B176-46C4-9273-FEAACDF8C71C}"/>
                </a:ext>
              </a:extLst>
            </p:cNvPr>
            <p:cNvCxnSpPr>
              <a:cxnSpLocks/>
            </p:cNvCxnSpPr>
            <p:nvPr/>
          </p:nvCxnSpPr>
          <p:spPr bwMode="auto">
            <a:xfrm>
              <a:off x="10737354" y="3568626"/>
              <a:ext cx="0" cy="1380711"/>
            </a:xfrm>
            <a:prstGeom prst="line">
              <a:avLst/>
            </a:prstGeom>
            <a:noFill/>
            <a:ln w="28575" cap="flat" cmpd="sng" algn="ctr">
              <a:solidFill>
                <a:schemeClr val="accent4"/>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9DF6FCF7-0675-4EF0-BFA8-A5AEDC6C7512}"/>
                </a:ext>
              </a:extLst>
            </p:cNvPr>
            <p:cNvCxnSpPr>
              <a:cxnSpLocks/>
            </p:cNvCxnSpPr>
            <p:nvPr/>
          </p:nvCxnSpPr>
          <p:spPr bwMode="auto">
            <a:xfrm>
              <a:off x="9636427" y="3567642"/>
              <a:ext cx="0" cy="927175"/>
            </a:xfrm>
            <a:prstGeom prst="line">
              <a:avLst/>
            </a:prstGeom>
            <a:noFill/>
            <a:ln w="28575" cap="flat" cmpd="sng" algn="ctr">
              <a:solidFill>
                <a:schemeClr val="accent4"/>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60436BF9-D9AC-4AC0-A258-7A761660664E}"/>
                </a:ext>
              </a:extLst>
            </p:cNvPr>
            <p:cNvCxnSpPr>
              <a:cxnSpLocks/>
            </p:cNvCxnSpPr>
            <p:nvPr/>
          </p:nvCxnSpPr>
          <p:spPr bwMode="auto">
            <a:xfrm>
              <a:off x="10192786" y="3568714"/>
              <a:ext cx="0" cy="1161939"/>
            </a:xfrm>
            <a:prstGeom prst="line">
              <a:avLst/>
            </a:prstGeom>
            <a:noFill/>
            <a:ln w="28575" cap="flat" cmpd="sng" algn="ctr">
              <a:solidFill>
                <a:schemeClr val="accent4"/>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42E4670E-90A5-4C67-B129-FBAAD016A020}"/>
                </a:ext>
              </a:extLst>
            </p:cNvPr>
            <p:cNvCxnSpPr>
              <a:cxnSpLocks/>
            </p:cNvCxnSpPr>
            <p:nvPr/>
          </p:nvCxnSpPr>
          <p:spPr bwMode="auto">
            <a:xfrm>
              <a:off x="9675019" y="3567642"/>
              <a:ext cx="0" cy="927175"/>
            </a:xfrm>
            <a:prstGeom prst="line">
              <a:avLst/>
            </a:prstGeom>
            <a:noFill/>
            <a:ln w="28575" cap="flat" cmpd="sng" algn="ctr">
              <a:solidFill>
                <a:schemeClr val="accent4"/>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377A25E2-74F2-4783-A0E0-45E5B3067581}"/>
                </a:ext>
              </a:extLst>
            </p:cNvPr>
            <p:cNvCxnSpPr>
              <a:cxnSpLocks/>
            </p:cNvCxnSpPr>
            <p:nvPr/>
          </p:nvCxnSpPr>
          <p:spPr bwMode="auto">
            <a:xfrm>
              <a:off x="9712538" y="3567642"/>
              <a:ext cx="0" cy="941111"/>
            </a:xfrm>
            <a:prstGeom prst="line">
              <a:avLst/>
            </a:prstGeom>
            <a:noFill/>
            <a:ln w="28575" cap="flat" cmpd="sng" algn="ctr">
              <a:solidFill>
                <a:schemeClr val="accent4"/>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C493D7BE-4D43-4FFE-A87C-014D6321B18F}"/>
                </a:ext>
              </a:extLst>
            </p:cNvPr>
            <p:cNvCxnSpPr>
              <a:cxnSpLocks/>
            </p:cNvCxnSpPr>
            <p:nvPr/>
          </p:nvCxnSpPr>
          <p:spPr bwMode="auto">
            <a:xfrm>
              <a:off x="11128628" y="3568626"/>
              <a:ext cx="0" cy="1588676"/>
            </a:xfrm>
            <a:prstGeom prst="line">
              <a:avLst/>
            </a:prstGeom>
            <a:noFill/>
            <a:ln w="28575" cap="flat" cmpd="sng" algn="ctr">
              <a:solidFill>
                <a:schemeClr val="accent5"/>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2134C76F-7B53-4F0C-A98E-CF7D896C86F2}"/>
                </a:ext>
              </a:extLst>
            </p:cNvPr>
            <p:cNvCxnSpPr>
              <a:cxnSpLocks/>
            </p:cNvCxnSpPr>
            <p:nvPr/>
          </p:nvCxnSpPr>
          <p:spPr bwMode="auto">
            <a:xfrm>
              <a:off x="9715754" y="3567642"/>
              <a:ext cx="0" cy="941111"/>
            </a:xfrm>
            <a:prstGeom prst="line">
              <a:avLst/>
            </a:prstGeom>
            <a:noFill/>
            <a:ln w="28575" cap="flat" cmpd="sng" algn="ctr">
              <a:solidFill>
                <a:schemeClr val="accent4"/>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4A33C8AC-A38D-4126-B2B4-6DF632FDF230}"/>
                </a:ext>
              </a:extLst>
            </p:cNvPr>
            <p:cNvCxnSpPr>
              <a:cxnSpLocks/>
            </p:cNvCxnSpPr>
            <p:nvPr/>
          </p:nvCxnSpPr>
          <p:spPr bwMode="auto">
            <a:xfrm>
              <a:off x="9744697" y="3567642"/>
              <a:ext cx="0" cy="957191"/>
            </a:xfrm>
            <a:prstGeom prst="line">
              <a:avLst/>
            </a:prstGeom>
            <a:noFill/>
            <a:ln w="28575" cap="flat" cmpd="sng" algn="ctr">
              <a:solidFill>
                <a:schemeClr val="accent5"/>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B2062C18-3C0F-4763-B44E-A25245C4C4B0}"/>
                </a:ext>
              </a:extLst>
            </p:cNvPr>
            <p:cNvCxnSpPr>
              <a:cxnSpLocks/>
            </p:cNvCxnSpPr>
            <p:nvPr/>
          </p:nvCxnSpPr>
          <p:spPr bwMode="auto">
            <a:xfrm>
              <a:off x="9773640" y="3567642"/>
              <a:ext cx="0" cy="974343"/>
            </a:xfrm>
            <a:prstGeom prst="line">
              <a:avLst/>
            </a:prstGeom>
            <a:noFill/>
            <a:ln w="28575" cap="flat" cmpd="sng" algn="ctr">
              <a:solidFill>
                <a:schemeClr val="accent4"/>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F450997C-FFA1-4843-8FCA-6E89B744E969}"/>
                </a:ext>
              </a:extLst>
            </p:cNvPr>
            <p:cNvCxnSpPr>
              <a:cxnSpLocks/>
            </p:cNvCxnSpPr>
            <p:nvPr/>
          </p:nvCxnSpPr>
          <p:spPr bwMode="auto">
            <a:xfrm>
              <a:off x="9799367" y="3567642"/>
              <a:ext cx="0" cy="974343"/>
            </a:xfrm>
            <a:prstGeom prst="line">
              <a:avLst/>
            </a:prstGeom>
            <a:noFill/>
            <a:ln w="28575" cap="flat" cmpd="sng" algn="ctr">
              <a:solidFill>
                <a:schemeClr val="accent5"/>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D97C6177-E168-40C0-8689-EC6E6C9075FB}"/>
                </a:ext>
              </a:extLst>
            </p:cNvPr>
            <p:cNvCxnSpPr>
              <a:cxnSpLocks/>
            </p:cNvCxnSpPr>
            <p:nvPr/>
          </p:nvCxnSpPr>
          <p:spPr bwMode="auto">
            <a:xfrm>
              <a:off x="10448990" y="3568714"/>
              <a:ext cx="0" cy="1277713"/>
            </a:xfrm>
            <a:prstGeom prst="line">
              <a:avLst/>
            </a:prstGeom>
            <a:noFill/>
            <a:ln w="28575" cap="flat" cmpd="sng" algn="ctr">
              <a:solidFill>
                <a:schemeClr val="accent4"/>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127D51CB-6A81-4574-BC18-7830E89ACFA3}"/>
                </a:ext>
              </a:extLst>
            </p:cNvPr>
            <p:cNvCxnSpPr>
              <a:cxnSpLocks/>
            </p:cNvCxnSpPr>
            <p:nvPr/>
          </p:nvCxnSpPr>
          <p:spPr bwMode="auto">
            <a:xfrm>
              <a:off x="9789720" y="3564426"/>
              <a:ext cx="0" cy="974343"/>
            </a:xfrm>
            <a:prstGeom prst="line">
              <a:avLst/>
            </a:prstGeom>
            <a:noFill/>
            <a:ln w="28575" cap="flat" cmpd="sng" algn="ctr">
              <a:solidFill>
                <a:schemeClr val="accent4"/>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2A2E151B-F013-4AC0-8548-10A65599653C}"/>
                </a:ext>
              </a:extLst>
            </p:cNvPr>
            <p:cNvCxnSpPr>
              <a:cxnSpLocks/>
            </p:cNvCxnSpPr>
            <p:nvPr/>
          </p:nvCxnSpPr>
          <p:spPr bwMode="auto">
            <a:xfrm>
              <a:off x="10306418" y="3568714"/>
              <a:ext cx="0" cy="1206962"/>
            </a:xfrm>
            <a:prstGeom prst="line">
              <a:avLst/>
            </a:prstGeom>
            <a:noFill/>
            <a:ln w="28575" cap="flat" cmpd="sng" algn="ctr">
              <a:solidFill>
                <a:schemeClr val="accent5"/>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8FBD3E29-4A24-4DE2-AD14-A8690D103EAB}"/>
                </a:ext>
              </a:extLst>
            </p:cNvPr>
            <p:cNvCxnSpPr>
              <a:cxnSpLocks/>
            </p:cNvCxnSpPr>
            <p:nvPr/>
          </p:nvCxnSpPr>
          <p:spPr bwMode="auto">
            <a:xfrm>
              <a:off x="9848679" y="3567642"/>
              <a:ext cx="0" cy="1001142"/>
            </a:xfrm>
            <a:prstGeom prst="line">
              <a:avLst/>
            </a:prstGeom>
            <a:noFill/>
            <a:ln w="28575" cap="flat" cmpd="sng" algn="ctr">
              <a:solidFill>
                <a:schemeClr val="accent4"/>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52EC0154-4510-4AED-A951-1FA9423C5B47}"/>
                </a:ext>
              </a:extLst>
            </p:cNvPr>
            <p:cNvCxnSpPr>
              <a:cxnSpLocks/>
            </p:cNvCxnSpPr>
            <p:nvPr/>
          </p:nvCxnSpPr>
          <p:spPr bwMode="auto">
            <a:xfrm>
              <a:off x="10623723" y="3568626"/>
              <a:ext cx="0" cy="1344264"/>
            </a:xfrm>
            <a:prstGeom prst="line">
              <a:avLst/>
            </a:prstGeom>
            <a:noFill/>
            <a:ln w="28575" cap="flat" cmpd="sng" algn="ctr">
              <a:solidFill>
                <a:schemeClr val="accent5"/>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0785525E-D63F-41D1-8855-6D77ABDD8798}"/>
                </a:ext>
              </a:extLst>
            </p:cNvPr>
            <p:cNvCxnSpPr>
              <a:cxnSpLocks/>
            </p:cNvCxnSpPr>
            <p:nvPr/>
          </p:nvCxnSpPr>
          <p:spPr bwMode="auto">
            <a:xfrm>
              <a:off x="10725562" y="3568626"/>
              <a:ext cx="0" cy="1380711"/>
            </a:xfrm>
            <a:prstGeom prst="line">
              <a:avLst/>
            </a:prstGeom>
            <a:noFill/>
            <a:ln w="28575" cap="flat" cmpd="sng" algn="ctr">
              <a:solidFill>
                <a:schemeClr val="accent5"/>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59EDF560-107A-48D6-BC16-806FADC61200}"/>
                </a:ext>
              </a:extLst>
            </p:cNvPr>
            <p:cNvCxnSpPr>
              <a:cxnSpLocks/>
            </p:cNvCxnSpPr>
            <p:nvPr/>
          </p:nvCxnSpPr>
          <p:spPr bwMode="auto">
            <a:xfrm>
              <a:off x="11105045" y="3568626"/>
              <a:ext cx="0" cy="1570452"/>
            </a:xfrm>
            <a:prstGeom prst="line">
              <a:avLst/>
            </a:prstGeom>
            <a:noFill/>
            <a:ln w="28575" cap="flat" cmpd="sng" algn="ctr">
              <a:solidFill>
                <a:schemeClr val="accent4"/>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A9457074-EE09-435B-A5F9-7ED5E6C2D4FD}"/>
                </a:ext>
              </a:extLst>
            </p:cNvPr>
            <p:cNvCxnSpPr>
              <a:cxnSpLocks/>
            </p:cNvCxnSpPr>
            <p:nvPr/>
          </p:nvCxnSpPr>
          <p:spPr bwMode="auto">
            <a:xfrm>
              <a:off x="9841175" y="3567642"/>
              <a:ext cx="0" cy="1001142"/>
            </a:xfrm>
            <a:prstGeom prst="line">
              <a:avLst/>
            </a:prstGeom>
            <a:noFill/>
            <a:ln w="28575" cap="flat" cmpd="sng" algn="ctr">
              <a:solidFill>
                <a:schemeClr val="accent5"/>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1565B31A-97AD-4CC9-99D8-581DEA9A7407}"/>
                </a:ext>
              </a:extLst>
            </p:cNvPr>
            <p:cNvCxnSpPr>
              <a:cxnSpLocks/>
            </p:cNvCxnSpPr>
            <p:nvPr/>
          </p:nvCxnSpPr>
          <p:spPr bwMode="auto">
            <a:xfrm>
              <a:off x="9973029" y="3564426"/>
              <a:ext cx="0" cy="1055813"/>
            </a:xfrm>
            <a:prstGeom prst="line">
              <a:avLst/>
            </a:prstGeom>
            <a:noFill/>
            <a:ln w="28575" cap="flat" cmpd="sng" algn="ctr">
              <a:solidFill>
                <a:schemeClr val="accent5"/>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E2FBAD7E-3A25-4E03-B47B-38FC5AC0B7D3}"/>
                </a:ext>
              </a:extLst>
            </p:cNvPr>
            <p:cNvCxnSpPr>
              <a:cxnSpLocks/>
            </p:cNvCxnSpPr>
            <p:nvPr/>
          </p:nvCxnSpPr>
          <p:spPr bwMode="auto">
            <a:xfrm>
              <a:off x="9992324" y="3564426"/>
              <a:ext cx="0" cy="1055813"/>
            </a:xfrm>
            <a:prstGeom prst="line">
              <a:avLst/>
            </a:prstGeom>
            <a:noFill/>
            <a:ln w="28575" cap="flat" cmpd="sng" algn="ctr">
              <a:solidFill>
                <a:schemeClr val="accent4"/>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41DD98AB-428A-4DAF-A73C-CDFBEA3F2802}"/>
                </a:ext>
              </a:extLst>
            </p:cNvPr>
            <p:cNvCxnSpPr>
              <a:cxnSpLocks/>
            </p:cNvCxnSpPr>
            <p:nvPr/>
          </p:nvCxnSpPr>
          <p:spPr bwMode="auto">
            <a:xfrm>
              <a:off x="9981604" y="3564426"/>
              <a:ext cx="0" cy="1055813"/>
            </a:xfrm>
            <a:prstGeom prst="line">
              <a:avLst/>
            </a:prstGeom>
            <a:noFill/>
            <a:ln w="28575" cap="flat" cmpd="sng" algn="ctr">
              <a:solidFill>
                <a:schemeClr val="accent5"/>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5D37E5A6-7B44-4C94-BAFE-834A4B7A5835}"/>
                </a:ext>
              </a:extLst>
            </p:cNvPr>
            <p:cNvCxnSpPr>
              <a:cxnSpLocks/>
            </p:cNvCxnSpPr>
            <p:nvPr/>
          </p:nvCxnSpPr>
          <p:spPr bwMode="auto">
            <a:xfrm>
              <a:off x="10116675" y="3568714"/>
              <a:ext cx="0" cy="1116916"/>
            </a:xfrm>
            <a:prstGeom prst="line">
              <a:avLst/>
            </a:prstGeom>
            <a:noFill/>
            <a:ln w="28575" cap="flat" cmpd="sng" algn="ctr">
              <a:solidFill>
                <a:schemeClr val="accent5"/>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9445FAA9-091E-48BD-B6A8-284007530309}"/>
                </a:ext>
              </a:extLst>
            </p:cNvPr>
            <p:cNvCxnSpPr>
              <a:cxnSpLocks/>
            </p:cNvCxnSpPr>
            <p:nvPr/>
          </p:nvCxnSpPr>
          <p:spPr bwMode="auto">
            <a:xfrm>
              <a:off x="10527245" y="3568714"/>
              <a:ext cx="0" cy="1290577"/>
            </a:xfrm>
            <a:prstGeom prst="line">
              <a:avLst/>
            </a:prstGeom>
            <a:noFill/>
            <a:ln w="28575" cap="flat" cmpd="sng" algn="ctr">
              <a:solidFill>
                <a:schemeClr val="accent5"/>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FF847B8-4A4D-4D07-BF5B-9C015DA3AD11}"/>
                </a:ext>
              </a:extLst>
            </p:cNvPr>
            <p:cNvCxnSpPr>
              <a:cxnSpLocks/>
            </p:cNvCxnSpPr>
            <p:nvPr/>
          </p:nvCxnSpPr>
          <p:spPr bwMode="auto">
            <a:xfrm>
              <a:off x="10180994" y="3568714"/>
              <a:ext cx="0" cy="1150147"/>
            </a:xfrm>
            <a:prstGeom prst="line">
              <a:avLst/>
            </a:prstGeom>
            <a:noFill/>
            <a:ln w="28575" cap="flat" cmpd="sng" algn="ctr">
              <a:solidFill>
                <a:schemeClr val="accent5"/>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146FD174-F114-4352-93B4-6C609B325886}"/>
                </a:ext>
              </a:extLst>
            </p:cNvPr>
            <p:cNvCxnSpPr>
              <a:cxnSpLocks/>
            </p:cNvCxnSpPr>
            <p:nvPr/>
          </p:nvCxnSpPr>
          <p:spPr bwMode="auto">
            <a:xfrm>
              <a:off x="10145618" y="3568714"/>
              <a:ext cx="0" cy="1137284"/>
            </a:xfrm>
            <a:prstGeom prst="line">
              <a:avLst/>
            </a:prstGeom>
            <a:noFill/>
            <a:ln w="28575" cap="flat" cmpd="sng" algn="ctr">
              <a:solidFill>
                <a:schemeClr val="accent4"/>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A8DB2D30-60E9-40C3-ABDA-1F4C8381A19B}"/>
                </a:ext>
              </a:extLst>
            </p:cNvPr>
            <p:cNvCxnSpPr>
              <a:cxnSpLocks/>
            </p:cNvCxnSpPr>
            <p:nvPr/>
          </p:nvCxnSpPr>
          <p:spPr bwMode="auto">
            <a:xfrm>
              <a:off x="10159554" y="3568714"/>
              <a:ext cx="0" cy="1150147"/>
            </a:xfrm>
            <a:prstGeom prst="line">
              <a:avLst/>
            </a:prstGeom>
            <a:noFill/>
            <a:ln w="28575" cap="flat" cmpd="sng" algn="ctr">
              <a:solidFill>
                <a:schemeClr val="accent4"/>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B44B525A-6C8C-4677-B6AA-6CA316FCF33D}"/>
                </a:ext>
              </a:extLst>
            </p:cNvPr>
            <p:cNvCxnSpPr>
              <a:cxnSpLocks/>
            </p:cNvCxnSpPr>
            <p:nvPr/>
          </p:nvCxnSpPr>
          <p:spPr bwMode="auto">
            <a:xfrm>
              <a:off x="11095397" y="3568626"/>
              <a:ext cx="0" cy="1555444"/>
            </a:xfrm>
            <a:prstGeom prst="line">
              <a:avLst/>
            </a:prstGeom>
            <a:noFill/>
            <a:ln w="28575" cap="flat" cmpd="sng" algn="ctr">
              <a:solidFill>
                <a:schemeClr val="accent5"/>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5C25A298-3DF7-433E-9F09-1B1A1F151C03}"/>
                </a:ext>
              </a:extLst>
            </p:cNvPr>
            <p:cNvCxnSpPr>
              <a:cxnSpLocks/>
            </p:cNvCxnSpPr>
            <p:nvPr/>
          </p:nvCxnSpPr>
          <p:spPr bwMode="auto">
            <a:xfrm>
              <a:off x="10286050" y="3568714"/>
              <a:ext cx="0" cy="1206962"/>
            </a:xfrm>
            <a:prstGeom prst="line">
              <a:avLst/>
            </a:prstGeom>
            <a:noFill/>
            <a:ln w="28575" cap="flat" cmpd="sng" algn="ctr">
              <a:solidFill>
                <a:schemeClr val="accent4"/>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90C2FB83-CB37-4477-BF18-4190C3237509}"/>
                </a:ext>
              </a:extLst>
            </p:cNvPr>
            <p:cNvCxnSpPr>
              <a:cxnSpLocks/>
            </p:cNvCxnSpPr>
            <p:nvPr/>
          </p:nvCxnSpPr>
          <p:spPr bwMode="auto">
            <a:xfrm>
              <a:off x="10407183" y="3568714"/>
              <a:ext cx="0" cy="1259490"/>
            </a:xfrm>
            <a:prstGeom prst="line">
              <a:avLst/>
            </a:prstGeom>
            <a:noFill/>
            <a:ln w="28575" cap="flat" cmpd="sng" algn="ctr">
              <a:solidFill>
                <a:schemeClr val="accent4"/>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88B20E9E-C1C8-4E3F-B34F-99789775EF3D}"/>
                </a:ext>
              </a:extLst>
            </p:cNvPr>
            <p:cNvCxnSpPr>
              <a:cxnSpLocks/>
            </p:cNvCxnSpPr>
            <p:nvPr/>
          </p:nvCxnSpPr>
          <p:spPr bwMode="auto">
            <a:xfrm>
              <a:off x="10439342" y="3568714"/>
              <a:ext cx="0" cy="1277713"/>
            </a:xfrm>
            <a:prstGeom prst="line">
              <a:avLst/>
            </a:prstGeom>
            <a:noFill/>
            <a:ln w="28575" cap="flat" cmpd="sng" algn="ctr">
              <a:solidFill>
                <a:schemeClr val="accent5"/>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C94B4751-8715-43F1-81AE-7B06A8999458}"/>
                </a:ext>
              </a:extLst>
            </p:cNvPr>
            <p:cNvCxnSpPr>
              <a:cxnSpLocks/>
            </p:cNvCxnSpPr>
            <p:nvPr/>
          </p:nvCxnSpPr>
          <p:spPr bwMode="auto">
            <a:xfrm>
              <a:off x="10606571" y="3568626"/>
              <a:ext cx="0" cy="1337832"/>
            </a:xfrm>
            <a:prstGeom prst="line">
              <a:avLst/>
            </a:prstGeom>
            <a:noFill/>
            <a:ln w="28575" cap="flat" cmpd="sng" algn="ctr">
              <a:solidFill>
                <a:schemeClr val="accent4"/>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1F41B58B-7396-42D7-AF8C-AD9DD9EC087F}"/>
                </a:ext>
              </a:extLst>
            </p:cNvPr>
            <p:cNvCxnSpPr>
              <a:cxnSpLocks/>
            </p:cNvCxnSpPr>
            <p:nvPr/>
          </p:nvCxnSpPr>
          <p:spPr bwMode="auto">
            <a:xfrm>
              <a:off x="10427551" y="3568714"/>
              <a:ext cx="0" cy="1259490"/>
            </a:xfrm>
            <a:prstGeom prst="line">
              <a:avLst/>
            </a:prstGeom>
            <a:noFill/>
            <a:ln w="28575" cap="flat" cmpd="sng" algn="ctr">
              <a:solidFill>
                <a:schemeClr val="accent4"/>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78A465A7-4FE4-4CAA-B614-F44F5F9F9F7F}"/>
                </a:ext>
              </a:extLst>
            </p:cNvPr>
            <p:cNvCxnSpPr>
              <a:cxnSpLocks/>
            </p:cNvCxnSpPr>
            <p:nvPr/>
          </p:nvCxnSpPr>
          <p:spPr bwMode="auto">
            <a:xfrm>
              <a:off x="10488653" y="3568714"/>
              <a:ext cx="0" cy="1277713"/>
            </a:xfrm>
            <a:prstGeom prst="line">
              <a:avLst/>
            </a:prstGeom>
            <a:noFill/>
            <a:ln w="28575" cap="flat" cmpd="sng" algn="ctr">
              <a:solidFill>
                <a:schemeClr val="accent4"/>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BE99D455-7917-4BD0-9A37-DCABFF2770C0}"/>
                </a:ext>
              </a:extLst>
            </p:cNvPr>
            <p:cNvCxnSpPr>
              <a:cxnSpLocks/>
            </p:cNvCxnSpPr>
            <p:nvPr/>
          </p:nvCxnSpPr>
          <p:spPr bwMode="auto">
            <a:xfrm>
              <a:off x="10511165" y="3568714"/>
              <a:ext cx="0" cy="1290577"/>
            </a:xfrm>
            <a:prstGeom prst="line">
              <a:avLst/>
            </a:prstGeom>
            <a:noFill/>
            <a:ln w="28575" cap="flat" cmpd="sng" algn="ctr">
              <a:solidFill>
                <a:schemeClr val="accent4"/>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F0893659-5F6C-4088-8A12-F8DE27582EFA}"/>
                </a:ext>
              </a:extLst>
            </p:cNvPr>
            <p:cNvCxnSpPr>
              <a:cxnSpLocks/>
            </p:cNvCxnSpPr>
            <p:nvPr/>
          </p:nvCxnSpPr>
          <p:spPr bwMode="auto">
            <a:xfrm>
              <a:off x="10519741" y="3568714"/>
              <a:ext cx="0" cy="1290577"/>
            </a:xfrm>
            <a:prstGeom prst="line">
              <a:avLst/>
            </a:prstGeom>
            <a:noFill/>
            <a:ln w="28575" cap="flat" cmpd="sng" algn="ctr">
              <a:solidFill>
                <a:schemeClr val="accent4"/>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9D29360D-EFBF-4BB7-8880-8C0CD7364B13}"/>
                </a:ext>
              </a:extLst>
            </p:cNvPr>
            <p:cNvCxnSpPr>
              <a:cxnSpLocks/>
            </p:cNvCxnSpPr>
            <p:nvPr/>
          </p:nvCxnSpPr>
          <p:spPr bwMode="auto">
            <a:xfrm>
              <a:off x="11373041"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7AF6BF86-2FD6-4799-AB35-0390113105F1}"/>
                </a:ext>
              </a:extLst>
            </p:cNvPr>
            <p:cNvCxnSpPr>
              <a:cxnSpLocks/>
            </p:cNvCxnSpPr>
            <p:nvPr/>
          </p:nvCxnSpPr>
          <p:spPr bwMode="auto">
            <a:xfrm>
              <a:off x="10592636" y="3568714"/>
              <a:ext cx="0" cy="1335600"/>
            </a:xfrm>
            <a:prstGeom prst="line">
              <a:avLst/>
            </a:prstGeom>
            <a:noFill/>
            <a:ln w="28575" cap="flat" cmpd="sng" algn="ctr">
              <a:solidFill>
                <a:schemeClr val="accent5"/>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2253088D-5D4C-4A8C-A6C3-066D3B8AE72C}"/>
                </a:ext>
              </a:extLst>
            </p:cNvPr>
            <p:cNvCxnSpPr>
              <a:cxnSpLocks/>
            </p:cNvCxnSpPr>
            <p:nvPr/>
          </p:nvCxnSpPr>
          <p:spPr bwMode="auto">
            <a:xfrm>
              <a:off x="10592636" y="3582561"/>
              <a:ext cx="0" cy="1312105"/>
            </a:xfrm>
            <a:prstGeom prst="line">
              <a:avLst/>
            </a:prstGeom>
            <a:noFill/>
            <a:ln w="28575" cap="flat" cmpd="sng" algn="ctr">
              <a:solidFill>
                <a:schemeClr val="accent5"/>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433F86A9-32DE-44F2-B528-56B65C27344D}"/>
                </a:ext>
              </a:extLst>
            </p:cNvPr>
            <p:cNvCxnSpPr>
              <a:cxnSpLocks/>
            </p:cNvCxnSpPr>
            <p:nvPr/>
          </p:nvCxnSpPr>
          <p:spPr bwMode="auto">
            <a:xfrm>
              <a:off x="10711626" y="3568626"/>
              <a:ext cx="0" cy="1380711"/>
            </a:xfrm>
            <a:prstGeom prst="line">
              <a:avLst/>
            </a:prstGeom>
            <a:noFill/>
            <a:ln w="28575" cap="flat" cmpd="sng" algn="ctr">
              <a:solidFill>
                <a:schemeClr val="accent4"/>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12025788-8346-45A6-92CA-F73AE77D3E00}"/>
                </a:ext>
              </a:extLst>
            </p:cNvPr>
            <p:cNvCxnSpPr>
              <a:cxnSpLocks/>
            </p:cNvCxnSpPr>
            <p:nvPr/>
          </p:nvCxnSpPr>
          <p:spPr bwMode="auto">
            <a:xfrm>
              <a:off x="10954967" y="3568626"/>
              <a:ext cx="0" cy="1480406"/>
            </a:xfrm>
            <a:prstGeom prst="line">
              <a:avLst/>
            </a:prstGeom>
            <a:noFill/>
            <a:ln w="28575" cap="flat" cmpd="sng" algn="ctr">
              <a:solidFill>
                <a:schemeClr val="accent5"/>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7BA170E7-4604-4701-9E74-6C4B0908B7F4}"/>
                </a:ext>
              </a:extLst>
            </p:cNvPr>
            <p:cNvCxnSpPr>
              <a:cxnSpLocks/>
            </p:cNvCxnSpPr>
            <p:nvPr/>
          </p:nvCxnSpPr>
          <p:spPr bwMode="auto">
            <a:xfrm>
              <a:off x="11075029" y="3568626"/>
              <a:ext cx="0" cy="1555444"/>
            </a:xfrm>
            <a:prstGeom prst="line">
              <a:avLst/>
            </a:prstGeom>
            <a:noFill/>
            <a:ln w="28575" cap="flat" cmpd="sng" algn="ctr">
              <a:solidFill>
                <a:schemeClr val="accent4"/>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B3B513B0-61A4-4FF4-8DD2-E6DA4F5EF334}"/>
                </a:ext>
              </a:extLst>
            </p:cNvPr>
            <p:cNvCxnSpPr>
              <a:cxnSpLocks/>
            </p:cNvCxnSpPr>
            <p:nvPr/>
          </p:nvCxnSpPr>
          <p:spPr bwMode="auto">
            <a:xfrm>
              <a:off x="10699835" y="3568626"/>
              <a:ext cx="0" cy="1380711"/>
            </a:xfrm>
            <a:prstGeom prst="line">
              <a:avLst/>
            </a:prstGeom>
            <a:noFill/>
            <a:ln w="28575" cap="flat" cmpd="sng" algn="ctr">
              <a:solidFill>
                <a:schemeClr val="accent5"/>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B7980B49-B89C-485D-A92D-2247C19ABC3D}"/>
                </a:ext>
              </a:extLst>
            </p:cNvPr>
            <p:cNvCxnSpPr>
              <a:cxnSpLocks/>
            </p:cNvCxnSpPr>
            <p:nvPr/>
          </p:nvCxnSpPr>
          <p:spPr bwMode="auto">
            <a:xfrm>
              <a:off x="10706267" y="3568626"/>
              <a:ext cx="0" cy="1380711"/>
            </a:xfrm>
            <a:prstGeom prst="line">
              <a:avLst/>
            </a:prstGeom>
            <a:noFill/>
            <a:ln w="28575" cap="flat" cmpd="sng" algn="ctr">
              <a:solidFill>
                <a:schemeClr val="accent5"/>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76525FD6-03BF-4D0B-9C73-FAE0767A3976}"/>
                </a:ext>
              </a:extLst>
            </p:cNvPr>
            <p:cNvCxnSpPr>
              <a:cxnSpLocks/>
            </p:cNvCxnSpPr>
            <p:nvPr/>
          </p:nvCxnSpPr>
          <p:spPr bwMode="auto">
            <a:xfrm>
              <a:off x="10812393" y="3568626"/>
              <a:ext cx="0" cy="1406439"/>
            </a:xfrm>
            <a:prstGeom prst="line">
              <a:avLst/>
            </a:prstGeom>
            <a:noFill/>
            <a:ln w="28575" cap="flat" cmpd="sng" algn="ctr">
              <a:solidFill>
                <a:schemeClr val="accent5"/>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C3AB501-3169-43A9-B697-6B114CB53F38}"/>
                </a:ext>
              </a:extLst>
            </p:cNvPr>
            <p:cNvCxnSpPr>
              <a:cxnSpLocks/>
            </p:cNvCxnSpPr>
            <p:nvPr/>
          </p:nvCxnSpPr>
          <p:spPr bwMode="auto">
            <a:xfrm>
              <a:off x="10835977" y="3568626"/>
              <a:ext cx="0" cy="1406439"/>
            </a:xfrm>
            <a:prstGeom prst="line">
              <a:avLst/>
            </a:prstGeom>
            <a:noFill/>
            <a:ln w="28575" cap="flat" cmpd="sng" algn="ctr">
              <a:solidFill>
                <a:schemeClr val="accent5"/>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D1D5C8E2-DB3E-4BE3-B21B-8092AA45F9EA}"/>
                </a:ext>
              </a:extLst>
            </p:cNvPr>
            <p:cNvCxnSpPr>
              <a:cxnSpLocks/>
            </p:cNvCxnSpPr>
            <p:nvPr/>
          </p:nvCxnSpPr>
          <p:spPr bwMode="auto">
            <a:xfrm>
              <a:off x="10862777" y="3568626"/>
              <a:ext cx="0" cy="1423591"/>
            </a:xfrm>
            <a:prstGeom prst="line">
              <a:avLst/>
            </a:prstGeom>
            <a:noFill/>
            <a:ln w="28575" cap="flat" cmpd="sng" algn="ctr">
              <a:solidFill>
                <a:schemeClr val="accent4"/>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90B1DEE7-4A35-4A86-8DE4-A4D1DF3791D1}"/>
                </a:ext>
              </a:extLst>
            </p:cNvPr>
            <p:cNvCxnSpPr>
              <a:cxnSpLocks/>
            </p:cNvCxnSpPr>
            <p:nvPr/>
          </p:nvCxnSpPr>
          <p:spPr bwMode="auto">
            <a:xfrm>
              <a:off x="10888505" y="3568626"/>
              <a:ext cx="0" cy="1423591"/>
            </a:xfrm>
            <a:prstGeom prst="line">
              <a:avLst/>
            </a:prstGeom>
            <a:noFill/>
            <a:ln w="28575" cap="flat" cmpd="sng" algn="ctr">
              <a:solidFill>
                <a:schemeClr val="accent4"/>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422FA7B3-2656-4903-B68A-2090D0F06770}"/>
                </a:ext>
              </a:extLst>
            </p:cNvPr>
            <p:cNvCxnSpPr>
              <a:cxnSpLocks/>
            </p:cNvCxnSpPr>
            <p:nvPr/>
          </p:nvCxnSpPr>
          <p:spPr bwMode="auto">
            <a:xfrm>
              <a:off x="10906728" y="3568626"/>
              <a:ext cx="0" cy="1423591"/>
            </a:xfrm>
            <a:prstGeom prst="line">
              <a:avLst/>
            </a:prstGeom>
            <a:noFill/>
            <a:ln w="28575" cap="flat" cmpd="sng" algn="ctr">
              <a:solidFill>
                <a:schemeClr val="accent4"/>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0BAD5C07-84F0-47D3-B6BD-323AE09351E8}"/>
                </a:ext>
              </a:extLst>
            </p:cNvPr>
            <p:cNvCxnSpPr>
              <a:cxnSpLocks/>
            </p:cNvCxnSpPr>
            <p:nvPr/>
          </p:nvCxnSpPr>
          <p:spPr bwMode="auto">
            <a:xfrm>
              <a:off x="10914232" y="3568626"/>
              <a:ext cx="0" cy="1423591"/>
            </a:xfrm>
            <a:prstGeom prst="line">
              <a:avLst/>
            </a:prstGeom>
            <a:noFill/>
            <a:ln w="28575" cap="flat" cmpd="sng" algn="ctr">
              <a:solidFill>
                <a:schemeClr val="accent4"/>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242A47FD-C249-46FA-B924-A860E16396A6}"/>
                </a:ext>
              </a:extLst>
            </p:cNvPr>
            <p:cNvCxnSpPr>
              <a:cxnSpLocks/>
            </p:cNvCxnSpPr>
            <p:nvPr/>
          </p:nvCxnSpPr>
          <p:spPr bwMode="auto">
            <a:xfrm>
              <a:off x="10944247" y="3568626"/>
              <a:ext cx="0" cy="1475046"/>
            </a:xfrm>
            <a:prstGeom prst="line">
              <a:avLst/>
            </a:prstGeom>
            <a:noFill/>
            <a:ln w="28575" cap="flat" cmpd="sng" algn="ctr">
              <a:solidFill>
                <a:schemeClr val="accent4"/>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35E8CB1C-B9E5-4146-8270-22E65E805086}"/>
                </a:ext>
              </a:extLst>
            </p:cNvPr>
            <p:cNvCxnSpPr>
              <a:cxnSpLocks/>
            </p:cNvCxnSpPr>
            <p:nvPr/>
          </p:nvCxnSpPr>
          <p:spPr bwMode="auto">
            <a:xfrm>
              <a:off x="10931384" y="3568626"/>
              <a:ext cx="0" cy="1450390"/>
            </a:xfrm>
            <a:prstGeom prst="line">
              <a:avLst/>
            </a:prstGeom>
            <a:noFill/>
            <a:ln w="28575" cap="flat" cmpd="sng" algn="ctr">
              <a:solidFill>
                <a:schemeClr val="accent5"/>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D6B9C35A-7297-4920-A252-FE5F9ABF2618}"/>
                </a:ext>
              </a:extLst>
            </p:cNvPr>
            <p:cNvCxnSpPr>
              <a:cxnSpLocks/>
            </p:cNvCxnSpPr>
            <p:nvPr/>
          </p:nvCxnSpPr>
          <p:spPr bwMode="auto">
            <a:xfrm>
              <a:off x="10982839" y="3568626"/>
              <a:ext cx="0" cy="1501845"/>
            </a:xfrm>
            <a:prstGeom prst="line">
              <a:avLst/>
            </a:prstGeom>
            <a:noFill/>
            <a:ln w="28575" cap="flat" cmpd="sng" algn="ctr">
              <a:solidFill>
                <a:schemeClr val="accent4"/>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A122B15E-45DB-40C2-8FD1-E1F1CAA94FF6}"/>
                </a:ext>
              </a:extLst>
            </p:cNvPr>
            <p:cNvCxnSpPr>
              <a:cxnSpLocks/>
            </p:cNvCxnSpPr>
            <p:nvPr/>
          </p:nvCxnSpPr>
          <p:spPr bwMode="auto">
            <a:xfrm>
              <a:off x="11010710" y="3568626"/>
              <a:ext cx="0" cy="1501845"/>
            </a:xfrm>
            <a:prstGeom prst="line">
              <a:avLst/>
            </a:prstGeom>
            <a:noFill/>
            <a:ln w="28575" cap="flat" cmpd="sng" algn="ctr">
              <a:solidFill>
                <a:schemeClr val="accent4"/>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3BBD6982-ED7B-48F5-81A3-23963CF6AE1E}"/>
                </a:ext>
              </a:extLst>
            </p:cNvPr>
            <p:cNvCxnSpPr>
              <a:cxnSpLocks/>
            </p:cNvCxnSpPr>
            <p:nvPr/>
          </p:nvCxnSpPr>
          <p:spPr bwMode="auto">
            <a:xfrm>
              <a:off x="11054661" y="3568626"/>
              <a:ext cx="0" cy="1536149"/>
            </a:xfrm>
            <a:prstGeom prst="line">
              <a:avLst/>
            </a:prstGeom>
            <a:noFill/>
            <a:ln w="28575" cap="flat" cmpd="sng" algn="ctr">
              <a:solidFill>
                <a:schemeClr val="accent5"/>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6E62ADC6-0F3F-43FB-B8A2-C0EA3634C822}"/>
                </a:ext>
              </a:extLst>
            </p:cNvPr>
            <p:cNvCxnSpPr>
              <a:cxnSpLocks/>
            </p:cNvCxnSpPr>
            <p:nvPr/>
          </p:nvCxnSpPr>
          <p:spPr bwMode="auto">
            <a:xfrm>
              <a:off x="11036438" y="3568626"/>
              <a:ext cx="0" cy="1536149"/>
            </a:xfrm>
            <a:prstGeom prst="line">
              <a:avLst/>
            </a:prstGeom>
            <a:noFill/>
            <a:ln w="28575" cap="flat" cmpd="sng" algn="ctr">
              <a:solidFill>
                <a:schemeClr val="accent4"/>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25484B85-CA51-4BF3-98AA-5CC923941501}"/>
                </a:ext>
              </a:extLst>
            </p:cNvPr>
            <p:cNvCxnSpPr>
              <a:cxnSpLocks/>
            </p:cNvCxnSpPr>
            <p:nvPr/>
          </p:nvCxnSpPr>
          <p:spPr bwMode="auto">
            <a:xfrm>
              <a:off x="11157572" y="3568626"/>
              <a:ext cx="0" cy="1611187"/>
            </a:xfrm>
            <a:prstGeom prst="line">
              <a:avLst/>
            </a:prstGeom>
            <a:noFill/>
            <a:ln w="28575" cap="flat" cmpd="sng" algn="ctr">
              <a:solidFill>
                <a:schemeClr val="accent4"/>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0C680B43-5DC5-41F6-A9B4-F28265AF8889}"/>
                </a:ext>
              </a:extLst>
            </p:cNvPr>
            <p:cNvCxnSpPr>
              <a:cxnSpLocks/>
            </p:cNvCxnSpPr>
            <p:nvPr/>
          </p:nvCxnSpPr>
          <p:spPr bwMode="auto">
            <a:xfrm>
              <a:off x="11464160"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A683747C-F02F-4F55-8124-5B5C7B226EFC}"/>
                </a:ext>
              </a:extLst>
            </p:cNvPr>
            <p:cNvCxnSpPr>
              <a:cxnSpLocks/>
            </p:cNvCxnSpPr>
            <p:nvPr/>
          </p:nvCxnSpPr>
          <p:spPr bwMode="auto">
            <a:xfrm>
              <a:off x="11331233" y="3568626"/>
              <a:ext cx="0" cy="1863103"/>
            </a:xfrm>
            <a:prstGeom prst="line">
              <a:avLst/>
            </a:prstGeom>
            <a:noFill/>
            <a:ln w="28575" cap="flat" cmpd="sng" algn="ctr">
              <a:solidFill>
                <a:schemeClr val="accent5"/>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022806E3-52E4-4F49-BBE0-350ECBA0FB48}"/>
                </a:ext>
              </a:extLst>
            </p:cNvPr>
            <p:cNvCxnSpPr>
              <a:cxnSpLocks/>
            </p:cNvCxnSpPr>
            <p:nvPr/>
          </p:nvCxnSpPr>
          <p:spPr bwMode="auto">
            <a:xfrm>
              <a:off x="11184371" y="3568626"/>
              <a:ext cx="0" cy="1643347"/>
            </a:xfrm>
            <a:prstGeom prst="line">
              <a:avLst/>
            </a:prstGeom>
            <a:noFill/>
            <a:ln w="28575" cap="flat" cmpd="sng" algn="ctr">
              <a:solidFill>
                <a:schemeClr val="accent4"/>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6C9A7D4C-F6E4-4F06-8B9B-79C9851EF98C}"/>
                </a:ext>
              </a:extLst>
            </p:cNvPr>
            <p:cNvCxnSpPr>
              <a:cxnSpLocks/>
            </p:cNvCxnSpPr>
            <p:nvPr/>
          </p:nvCxnSpPr>
          <p:spPr bwMode="auto">
            <a:xfrm>
              <a:off x="11363392"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210F52F8-95E2-43A8-B49B-CC1DF4E90B6A}"/>
                </a:ext>
              </a:extLst>
            </p:cNvPr>
            <p:cNvCxnSpPr>
              <a:cxnSpLocks/>
            </p:cNvCxnSpPr>
            <p:nvPr/>
          </p:nvCxnSpPr>
          <p:spPr bwMode="auto">
            <a:xfrm>
              <a:off x="11255122" y="3568626"/>
              <a:ext cx="0" cy="1709810"/>
            </a:xfrm>
            <a:prstGeom prst="line">
              <a:avLst/>
            </a:prstGeom>
            <a:noFill/>
            <a:ln w="28575" cap="flat" cmpd="sng" algn="ctr">
              <a:solidFill>
                <a:schemeClr val="accent5"/>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7AE08C05-7CB7-4601-8717-7E2D338BA6DA}"/>
                </a:ext>
              </a:extLst>
            </p:cNvPr>
            <p:cNvCxnSpPr>
              <a:cxnSpLocks/>
            </p:cNvCxnSpPr>
            <p:nvPr/>
          </p:nvCxnSpPr>
          <p:spPr bwMode="auto">
            <a:xfrm>
              <a:off x="11207955" y="3568626"/>
              <a:ext cx="0" cy="1643347"/>
            </a:xfrm>
            <a:prstGeom prst="line">
              <a:avLst/>
            </a:prstGeom>
            <a:noFill/>
            <a:ln w="28575" cap="flat" cmpd="sng" algn="ctr">
              <a:solidFill>
                <a:schemeClr val="accent4"/>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7A67F630-1033-44CA-934E-85C4F8DD6B6F}"/>
                </a:ext>
              </a:extLst>
            </p:cNvPr>
            <p:cNvCxnSpPr>
              <a:cxnSpLocks/>
            </p:cNvCxnSpPr>
            <p:nvPr/>
          </p:nvCxnSpPr>
          <p:spPr bwMode="auto">
            <a:xfrm>
              <a:off x="11234754" y="3568626"/>
              <a:ext cx="0" cy="1679794"/>
            </a:xfrm>
            <a:prstGeom prst="line">
              <a:avLst/>
            </a:prstGeom>
            <a:noFill/>
            <a:ln w="28575" cap="flat" cmpd="sng" algn="ctr">
              <a:solidFill>
                <a:schemeClr val="accent4"/>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41FA46A6-0B48-470D-A196-1354B370391C}"/>
                </a:ext>
              </a:extLst>
            </p:cNvPr>
            <p:cNvCxnSpPr>
              <a:cxnSpLocks/>
            </p:cNvCxnSpPr>
            <p:nvPr/>
          </p:nvCxnSpPr>
          <p:spPr bwMode="auto">
            <a:xfrm>
              <a:off x="11306577" y="3568626"/>
              <a:ext cx="0" cy="1807360"/>
            </a:xfrm>
            <a:prstGeom prst="line">
              <a:avLst/>
            </a:prstGeom>
            <a:noFill/>
            <a:ln w="28575" cap="flat" cmpd="sng" algn="ctr">
              <a:solidFill>
                <a:schemeClr val="accent4"/>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BCB68CCD-67EF-46E9-999B-841CE47BCACB}"/>
                </a:ext>
              </a:extLst>
            </p:cNvPr>
            <p:cNvCxnSpPr>
              <a:cxnSpLocks/>
            </p:cNvCxnSpPr>
            <p:nvPr/>
          </p:nvCxnSpPr>
          <p:spPr bwMode="auto">
            <a:xfrm>
              <a:off x="11355888"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9C0B8B9F-F5CE-43C0-8444-F02151A6A457}"/>
                </a:ext>
              </a:extLst>
            </p:cNvPr>
            <p:cNvCxnSpPr>
              <a:cxnSpLocks/>
            </p:cNvCxnSpPr>
            <p:nvPr/>
          </p:nvCxnSpPr>
          <p:spPr bwMode="auto">
            <a:xfrm>
              <a:off x="11401984"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0E6D4B7E-BD91-49DA-83C1-B638289E26DB}"/>
                </a:ext>
              </a:extLst>
            </p:cNvPr>
            <p:cNvCxnSpPr>
              <a:cxnSpLocks/>
            </p:cNvCxnSpPr>
            <p:nvPr/>
          </p:nvCxnSpPr>
          <p:spPr bwMode="auto">
            <a:xfrm>
              <a:off x="11420208"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052ACBCA-CD6F-4E74-BEF8-A384235C6EE3}"/>
                </a:ext>
              </a:extLst>
            </p:cNvPr>
            <p:cNvCxnSpPr>
              <a:cxnSpLocks/>
            </p:cNvCxnSpPr>
            <p:nvPr/>
          </p:nvCxnSpPr>
          <p:spPr bwMode="auto">
            <a:xfrm>
              <a:off x="11447008"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1CC66523-EF9B-4528-A6E8-B528D7237AB4}"/>
                </a:ext>
              </a:extLst>
            </p:cNvPr>
            <p:cNvCxnSpPr>
              <a:cxnSpLocks/>
            </p:cNvCxnSpPr>
            <p:nvPr/>
          </p:nvCxnSpPr>
          <p:spPr bwMode="auto">
            <a:xfrm>
              <a:off x="11430928"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99A0F1A8-81B6-4191-AF7E-786CBF4B2EDF}"/>
                </a:ext>
              </a:extLst>
            </p:cNvPr>
            <p:cNvCxnSpPr>
              <a:cxnSpLocks/>
            </p:cNvCxnSpPr>
            <p:nvPr/>
          </p:nvCxnSpPr>
          <p:spPr bwMode="auto">
            <a:xfrm>
              <a:off x="11491585"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2D413666-BCCA-4E9D-B23B-4DCE23771BA1}"/>
                </a:ext>
              </a:extLst>
            </p:cNvPr>
            <p:cNvCxnSpPr>
              <a:cxnSpLocks/>
            </p:cNvCxnSpPr>
            <p:nvPr/>
          </p:nvCxnSpPr>
          <p:spPr bwMode="auto">
            <a:xfrm>
              <a:off x="11516240"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DD8F814D-C866-47CE-821C-77655A8AF357}"/>
                </a:ext>
              </a:extLst>
            </p:cNvPr>
            <p:cNvCxnSpPr>
              <a:cxnSpLocks/>
            </p:cNvCxnSpPr>
            <p:nvPr/>
          </p:nvCxnSpPr>
          <p:spPr bwMode="auto">
            <a:xfrm>
              <a:off x="11532320"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F87D14C1-7722-4496-A699-AD47362BE5C8}"/>
                </a:ext>
              </a:extLst>
            </p:cNvPr>
            <p:cNvCxnSpPr>
              <a:cxnSpLocks/>
            </p:cNvCxnSpPr>
            <p:nvPr/>
          </p:nvCxnSpPr>
          <p:spPr bwMode="auto">
            <a:xfrm>
              <a:off x="11550544"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DCD5764C-056C-40EC-8B47-F7BB60796889}"/>
                </a:ext>
              </a:extLst>
            </p:cNvPr>
            <p:cNvCxnSpPr>
              <a:cxnSpLocks/>
            </p:cNvCxnSpPr>
            <p:nvPr/>
          </p:nvCxnSpPr>
          <p:spPr bwMode="auto">
            <a:xfrm>
              <a:off x="11570911"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D17A91F4-202A-46C0-BC92-3B54F5A8FD48}"/>
                </a:ext>
              </a:extLst>
            </p:cNvPr>
            <p:cNvCxnSpPr>
              <a:cxnSpLocks/>
            </p:cNvCxnSpPr>
            <p:nvPr/>
          </p:nvCxnSpPr>
          <p:spPr bwMode="auto">
            <a:xfrm>
              <a:off x="11586991"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B6F6F1F9-FD89-426E-9289-9919807D84CD}"/>
                </a:ext>
              </a:extLst>
            </p:cNvPr>
            <p:cNvCxnSpPr>
              <a:cxnSpLocks/>
            </p:cNvCxnSpPr>
            <p:nvPr/>
          </p:nvCxnSpPr>
          <p:spPr bwMode="auto">
            <a:xfrm>
              <a:off x="11604143"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8D2693FF-6F10-479B-BB98-7D61380E5F2E}"/>
                </a:ext>
              </a:extLst>
            </p:cNvPr>
            <p:cNvCxnSpPr>
              <a:cxnSpLocks/>
            </p:cNvCxnSpPr>
            <p:nvPr/>
          </p:nvCxnSpPr>
          <p:spPr bwMode="auto">
            <a:xfrm>
              <a:off x="11619151"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C14A9AAD-1741-4544-BC0F-742CB64D292A}"/>
                </a:ext>
              </a:extLst>
            </p:cNvPr>
            <p:cNvCxnSpPr>
              <a:cxnSpLocks/>
            </p:cNvCxnSpPr>
            <p:nvPr/>
          </p:nvCxnSpPr>
          <p:spPr bwMode="auto">
            <a:xfrm>
              <a:off x="11776732"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C33BEBCA-3CBD-4D62-95E2-1AAF403E831D}"/>
                </a:ext>
              </a:extLst>
            </p:cNvPr>
            <p:cNvCxnSpPr>
              <a:cxnSpLocks/>
            </p:cNvCxnSpPr>
            <p:nvPr/>
          </p:nvCxnSpPr>
          <p:spPr bwMode="auto">
            <a:xfrm>
              <a:off x="11794956"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F492C0FD-F9C6-459B-82F9-EFC41785F802}"/>
                </a:ext>
              </a:extLst>
            </p:cNvPr>
            <p:cNvCxnSpPr>
              <a:cxnSpLocks/>
            </p:cNvCxnSpPr>
            <p:nvPr/>
          </p:nvCxnSpPr>
          <p:spPr bwMode="auto">
            <a:xfrm>
              <a:off x="11812107"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AA082A98-EDAB-48C1-AC6F-4520F2C7F0F3}"/>
                </a:ext>
              </a:extLst>
            </p:cNvPr>
            <p:cNvCxnSpPr>
              <a:cxnSpLocks/>
            </p:cNvCxnSpPr>
            <p:nvPr/>
          </p:nvCxnSpPr>
          <p:spPr bwMode="auto">
            <a:xfrm>
              <a:off x="11834619" y="3567554"/>
              <a:ext cx="0" cy="1908249"/>
            </a:xfrm>
            <a:prstGeom prst="line">
              <a:avLst/>
            </a:prstGeom>
            <a:noFill/>
            <a:ln w="28575" cap="flat" cmpd="sng" algn="ctr">
              <a:solidFill>
                <a:schemeClr val="accent5"/>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B509BD00-6092-42C9-97B1-D33BDD17179F}"/>
                </a:ext>
              </a:extLst>
            </p:cNvPr>
            <p:cNvCxnSpPr>
              <a:cxnSpLocks/>
            </p:cNvCxnSpPr>
            <p:nvPr/>
          </p:nvCxnSpPr>
          <p:spPr bwMode="auto">
            <a:xfrm>
              <a:off x="11821755" y="3567554"/>
              <a:ext cx="0" cy="1908249"/>
            </a:xfrm>
            <a:prstGeom prst="line">
              <a:avLst/>
            </a:prstGeom>
            <a:noFill/>
            <a:ln w="28575" cap="flat" cmpd="sng" algn="ctr">
              <a:solidFill>
                <a:schemeClr val="accent4"/>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AFD98D3-3C3A-4C94-8842-023B1CDCA5FA}"/>
                </a:ext>
              </a:extLst>
            </p:cNvPr>
            <p:cNvCxnSpPr>
              <a:cxnSpLocks/>
            </p:cNvCxnSpPr>
            <p:nvPr/>
          </p:nvCxnSpPr>
          <p:spPr bwMode="auto">
            <a:xfrm>
              <a:off x="6951760" y="3574472"/>
              <a:ext cx="4983770" cy="0"/>
            </a:xfrm>
            <a:prstGeom prst="line">
              <a:avLst/>
            </a:prstGeom>
            <a:noFill/>
            <a:ln w="28575" cap="flat" cmpd="sng" algn="ctr">
              <a:solidFill>
                <a:schemeClr val="bg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F2F1CA35-0F8B-4C84-A4D2-1A4F3BFD247D}"/>
                </a:ext>
              </a:extLst>
            </p:cNvPr>
            <p:cNvCxnSpPr>
              <a:cxnSpLocks/>
            </p:cNvCxnSpPr>
            <p:nvPr/>
          </p:nvCxnSpPr>
          <p:spPr bwMode="auto">
            <a:xfrm>
              <a:off x="6951760" y="4135098"/>
              <a:ext cx="4983770" cy="0"/>
            </a:xfrm>
            <a:prstGeom prst="line">
              <a:avLst/>
            </a:prstGeom>
            <a:noFill/>
            <a:ln w="28575" cap="flat" cmpd="sng" algn="ctr">
              <a:solidFill>
                <a:schemeClr val="bg1"/>
              </a:solidFill>
              <a:prstDash val="dash"/>
              <a:round/>
              <a:headEnd type="none" w="med" len="med"/>
              <a:tailEnd type="none" w="med" len="med"/>
            </a:ln>
            <a:effectLst/>
          </p:spPr>
        </p:cxnSp>
        <p:sp>
          <p:nvSpPr>
            <p:cNvPr id="843" name="TextBox 842">
              <a:extLst>
                <a:ext uri="{FF2B5EF4-FFF2-40B4-BE49-F238E27FC236}">
                  <a16:creationId xmlns:a16="http://schemas.microsoft.com/office/drawing/2014/main" id="{8F73EC9A-69A2-43BA-BEA1-F8EF1E3FAEDF}"/>
                </a:ext>
              </a:extLst>
            </p:cNvPr>
            <p:cNvSpPr txBox="1"/>
            <p:nvPr/>
          </p:nvSpPr>
          <p:spPr bwMode="auto">
            <a:xfrm>
              <a:off x="1171814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4" name="TextBox 843">
              <a:extLst>
                <a:ext uri="{FF2B5EF4-FFF2-40B4-BE49-F238E27FC236}">
                  <a16:creationId xmlns:a16="http://schemas.microsoft.com/office/drawing/2014/main" id="{97D9B5C1-CA41-4FE7-96C0-AB3D7A18AF34}"/>
                </a:ext>
              </a:extLst>
            </p:cNvPr>
            <p:cNvSpPr txBox="1"/>
            <p:nvPr/>
          </p:nvSpPr>
          <p:spPr bwMode="auto">
            <a:xfrm>
              <a:off x="1169881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5" name="TextBox 844">
              <a:extLst>
                <a:ext uri="{FF2B5EF4-FFF2-40B4-BE49-F238E27FC236}">
                  <a16:creationId xmlns:a16="http://schemas.microsoft.com/office/drawing/2014/main" id="{1029249D-C97C-4143-8C0C-8F96361C8493}"/>
                </a:ext>
              </a:extLst>
            </p:cNvPr>
            <p:cNvSpPr txBox="1"/>
            <p:nvPr/>
          </p:nvSpPr>
          <p:spPr bwMode="auto">
            <a:xfrm>
              <a:off x="11685278"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6" name="TextBox 845">
              <a:extLst>
                <a:ext uri="{FF2B5EF4-FFF2-40B4-BE49-F238E27FC236}">
                  <a16:creationId xmlns:a16="http://schemas.microsoft.com/office/drawing/2014/main" id="{BD505CA0-B46F-4E67-8F70-98869C173EFD}"/>
                </a:ext>
              </a:extLst>
            </p:cNvPr>
            <p:cNvSpPr txBox="1"/>
            <p:nvPr/>
          </p:nvSpPr>
          <p:spPr bwMode="auto">
            <a:xfrm>
              <a:off x="1167174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7" name="TextBox 846">
              <a:extLst>
                <a:ext uri="{FF2B5EF4-FFF2-40B4-BE49-F238E27FC236}">
                  <a16:creationId xmlns:a16="http://schemas.microsoft.com/office/drawing/2014/main" id="{08BC2306-7FC4-4833-AAFB-3BD40DDED6F8}"/>
                </a:ext>
              </a:extLst>
            </p:cNvPr>
            <p:cNvSpPr txBox="1"/>
            <p:nvPr/>
          </p:nvSpPr>
          <p:spPr bwMode="auto">
            <a:xfrm>
              <a:off x="1165241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8" name="TextBox 847">
              <a:extLst>
                <a:ext uri="{FF2B5EF4-FFF2-40B4-BE49-F238E27FC236}">
                  <a16:creationId xmlns:a16="http://schemas.microsoft.com/office/drawing/2014/main" id="{A191C20A-5109-4965-9C08-363B65A75D40}"/>
                </a:ext>
              </a:extLst>
            </p:cNvPr>
            <p:cNvSpPr txBox="1"/>
            <p:nvPr/>
          </p:nvSpPr>
          <p:spPr bwMode="auto">
            <a:xfrm>
              <a:off x="1163836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49" name="TextBox 848">
              <a:extLst>
                <a:ext uri="{FF2B5EF4-FFF2-40B4-BE49-F238E27FC236}">
                  <a16:creationId xmlns:a16="http://schemas.microsoft.com/office/drawing/2014/main" id="{79BD9B32-77B2-4D22-9CB3-A9C2C7BD0D8A}"/>
                </a:ext>
              </a:extLst>
            </p:cNvPr>
            <p:cNvSpPr txBox="1"/>
            <p:nvPr/>
          </p:nvSpPr>
          <p:spPr bwMode="auto">
            <a:xfrm>
              <a:off x="1162699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0" name="TextBox 849">
              <a:extLst>
                <a:ext uri="{FF2B5EF4-FFF2-40B4-BE49-F238E27FC236}">
                  <a16:creationId xmlns:a16="http://schemas.microsoft.com/office/drawing/2014/main" id="{218A0DD4-D827-4853-A32E-9AC99E4DA242}"/>
                </a:ext>
              </a:extLst>
            </p:cNvPr>
            <p:cNvSpPr txBox="1"/>
            <p:nvPr/>
          </p:nvSpPr>
          <p:spPr bwMode="auto">
            <a:xfrm>
              <a:off x="1161943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1" name="TextBox 850">
              <a:extLst>
                <a:ext uri="{FF2B5EF4-FFF2-40B4-BE49-F238E27FC236}">
                  <a16:creationId xmlns:a16="http://schemas.microsoft.com/office/drawing/2014/main" id="{32384629-C2BF-43A1-BCC2-0EB1DC99D97E}"/>
                </a:ext>
              </a:extLst>
            </p:cNvPr>
            <p:cNvSpPr txBox="1"/>
            <p:nvPr/>
          </p:nvSpPr>
          <p:spPr bwMode="auto">
            <a:xfrm>
              <a:off x="1160970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2" name="TextBox 851">
              <a:extLst>
                <a:ext uri="{FF2B5EF4-FFF2-40B4-BE49-F238E27FC236}">
                  <a16:creationId xmlns:a16="http://schemas.microsoft.com/office/drawing/2014/main" id="{658D6601-8269-482D-B042-DC39CAED03CC}"/>
                </a:ext>
              </a:extLst>
            </p:cNvPr>
            <p:cNvSpPr txBox="1"/>
            <p:nvPr/>
          </p:nvSpPr>
          <p:spPr bwMode="auto">
            <a:xfrm>
              <a:off x="1160105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3" name="TextBox 852">
              <a:extLst>
                <a:ext uri="{FF2B5EF4-FFF2-40B4-BE49-F238E27FC236}">
                  <a16:creationId xmlns:a16="http://schemas.microsoft.com/office/drawing/2014/main" id="{2956B23B-E587-45F9-B9A3-AFE06B25124A}"/>
                </a:ext>
              </a:extLst>
            </p:cNvPr>
            <p:cNvSpPr txBox="1"/>
            <p:nvPr/>
          </p:nvSpPr>
          <p:spPr bwMode="auto">
            <a:xfrm>
              <a:off x="1159673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4" name="TextBox 853">
              <a:extLst>
                <a:ext uri="{FF2B5EF4-FFF2-40B4-BE49-F238E27FC236}">
                  <a16:creationId xmlns:a16="http://schemas.microsoft.com/office/drawing/2014/main" id="{E4E9DF0F-C26D-43DF-A78D-22007D2474F1}"/>
                </a:ext>
              </a:extLst>
            </p:cNvPr>
            <p:cNvSpPr txBox="1"/>
            <p:nvPr/>
          </p:nvSpPr>
          <p:spPr bwMode="auto">
            <a:xfrm>
              <a:off x="1158808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5" name="TextBox 854">
              <a:extLst>
                <a:ext uri="{FF2B5EF4-FFF2-40B4-BE49-F238E27FC236}">
                  <a16:creationId xmlns:a16="http://schemas.microsoft.com/office/drawing/2014/main" id="{6C9705FC-A4B1-41A2-A76D-A71E8762BB40}"/>
                </a:ext>
              </a:extLst>
            </p:cNvPr>
            <p:cNvSpPr txBox="1"/>
            <p:nvPr/>
          </p:nvSpPr>
          <p:spPr bwMode="auto">
            <a:xfrm>
              <a:off x="1158160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6" name="TextBox 855">
              <a:extLst>
                <a:ext uri="{FF2B5EF4-FFF2-40B4-BE49-F238E27FC236}">
                  <a16:creationId xmlns:a16="http://schemas.microsoft.com/office/drawing/2014/main" id="{EA7F1DE9-C4F5-4044-921B-9F640A907FB9}"/>
                </a:ext>
              </a:extLst>
            </p:cNvPr>
            <p:cNvSpPr txBox="1"/>
            <p:nvPr/>
          </p:nvSpPr>
          <p:spPr bwMode="auto">
            <a:xfrm>
              <a:off x="1156646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7" name="TextBox 856">
              <a:extLst>
                <a:ext uri="{FF2B5EF4-FFF2-40B4-BE49-F238E27FC236}">
                  <a16:creationId xmlns:a16="http://schemas.microsoft.com/office/drawing/2014/main" id="{073AE92A-BA3E-40FD-87C8-C69693EB5B36}"/>
                </a:ext>
              </a:extLst>
            </p:cNvPr>
            <p:cNvSpPr txBox="1"/>
            <p:nvPr/>
          </p:nvSpPr>
          <p:spPr bwMode="auto">
            <a:xfrm>
              <a:off x="1156322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8" name="TextBox 857">
              <a:extLst>
                <a:ext uri="{FF2B5EF4-FFF2-40B4-BE49-F238E27FC236}">
                  <a16:creationId xmlns:a16="http://schemas.microsoft.com/office/drawing/2014/main" id="{788A5AEF-C576-4803-961B-FC5804E27C23}"/>
                </a:ext>
              </a:extLst>
            </p:cNvPr>
            <p:cNvSpPr txBox="1"/>
            <p:nvPr/>
          </p:nvSpPr>
          <p:spPr bwMode="auto">
            <a:xfrm>
              <a:off x="11554580"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59" name="TextBox 858">
              <a:extLst>
                <a:ext uri="{FF2B5EF4-FFF2-40B4-BE49-F238E27FC236}">
                  <a16:creationId xmlns:a16="http://schemas.microsoft.com/office/drawing/2014/main" id="{2C5479D7-D402-4FC5-8355-885EF663C1ED}"/>
                </a:ext>
              </a:extLst>
            </p:cNvPr>
            <p:cNvSpPr txBox="1"/>
            <p:nvPr/>
          </p:nvSpPr>
          <p:spPr bwMode="auto">
            <a:xfrm>
              <a:off x="11549175"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0" name="TextBox 859">
              <a:extLst>
                <a:ext uri="{FF2B5EF4-FFF2-40B4-BE49-F238E27FC236}">
                  <a16:creationId xmlns:a16="http://schemas.microsoft.com/office/drawing/2014/main" id="{C48066E3-7270-4152-8C72-20426D93529D}"/>
                </a:ext>
              </a:extLst>
            </p:cNvPr>
            <p:cNvSpPr txBox="1"/>
            <p:nvPr/>
          </p:nvSpPr>
          <p:spPr bwMode="auto">
            <a:xfrm>
              <a:off x="1153620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1" name="TextBox 860">
              <a:extLst>
                <a:ext uri="{FF2B5EF4-FFF2-40B4-BE49-F238E27FC236}">
                  <a16:creationId xmlns:a16="http://schemas.microsoft.com/office/drawing/2014/main" id="{20B96D2E-3937-46B8-94AC-A3D23E60A426}"/>
                </a:ext>
              </a:extLst>
            </p:cNvPr>
            <p:cNvSpPr txBox="1"/>
            <p:nvPr/>
          </p:nvSpPr>
          <p:spPr bwMode="auto">
            <a:xfrm>
              <a:off x="1151919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2" name="TextBox 861">
              <a:extLst>
                <a:ext uri="{FF2B5EF4-FFF2-40B4-BE49-F238E27FC236}">
                  <a16:creationId xmlns:a16="http://schemas.microsoft.com/office/drawing/2014/main" id="{43B0E766-C1AD-4B66-9C9A-D0D33A21B086}"/>
                </a:ext>
              </a:extLst>
            </p:cNvPr>
            <p:cNvSpPr txBox="1"/>
            <p:nvPr/>
          </p:nvSpPr>
          <p:spPr bwMode="auto">
            <a:xfrm>
              <a:off x="11506200"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3" name="TextBox 862">
              <a:extLst>
                <a:ext uri="{FF2B5EF4-FFF2-40B4-BE49-F238E27FC236}">
                  <a16:creationId xmlns:a16="http://schemas.microsoft.com/office/drawing/2014/main" id="{BED73000-9279-46F5-835B-2B55184E98FE}"/>
                </a:ext>
              </a:extLst>
            </p:cNvPr>
            <p:cNvSpPr txBox="1"/>
            <p:nvPr/>
          </p:nvSpPr>
          <p:spPr bwMode="auto">
            <a:xfrm>
              <a:off x="11491068"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4" name="TextBox 863">
              <a:extLst>
                <a:ext uri="{FF2B5EF4-FFF2-40B4-BE49-F238E27FC236}">
                  <a16:creationId xmlns:a16="http://schemas.microsoft.com/office/drawing/2014/main" id="{1CB8A374-8ED8-4EB2-BDB4-CC2AABBE2B1C}"/>
                </a:ext>
              </a:extLst>
            </p:cNvPr>
            <p:cNvSpPr txBox="1"/>
            <p:nvPr/>
          </p:nvSpPr>
          <p:spPr bwMode="auto">
            <a:xfrm>
              <a:off x="1147701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5" name="TextBox 864">
              <a:extLst>
                <a:ext uri="{FF2B5EF4-FFF2-40B4-BE49-F238E27FC236}">
                  <a16:creationId xmlns:a16="http://schemas.microsoft.com/office/drawing/2014/main" id="{D85BF4BC-FCE5-481F-A5D8-6B0CE2170F2F}"/>
                </a:ext>
              </a:extLst>
            </p:cNvPr>
            <p:cNvSpPr txBox="1"/>
            <p:nvPr/>
          </p:nvSpPr>
          <p:spPr bwMode="auto">
            <a:xfrm>
              <a:off x="1146728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6" name="TextBox 865">
              <a:extLst>
                <a:ext uri="{FF2B5EF4-FFF2-40B4-BE49-F238E27FC236}">
                  <a16:creationId xmlns:a16="http://schemas.microsoft.com/office/drawing/2014/main" id="{0002916A-6220-4656-BB38-342466F84017}"/>
                </a:ext>
              </a:extLst>
            </p:cNvPr>
            <p:cNvSpPr txBox="1"/>
            <p:nvPr/>
          </p:nvSpPr>
          <p:spPr bwMode="auto">
            <a:xfrm>
              <a:off x="1145864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7" name="TextBox 866">
              <a:extLst>
                <a:ext uri="{FF2B5EF4-FFF2-40B4-BE49-F238E27FC236}">
                  <a16:creationId xmlns:a16="http://schemas.microsoft.com/office/drawing/2014/main" id="{0B3CEDE3-D8D6-4C4A-9271-7163CA448AE7}"/>
                </a:ext>
              </a:extLst>
            </p:cNvPr>
            <p:cNvSpPr txBox="1"/>
            <p:nvPr/>
          </p:nvSpPr>
          <p:spPr bwMode="auto">
            <a:xfrm>
              <a:off x="11455400"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8" name="TextBox 867">
              <a:extLst>
                <a:ext uri="{FF2B5EF4-FFF2-40B4-BE49-F238E27FC236}">
                  <a16:creationId xmlns:a16="http://schemas.microsoft.com/office/drawing/2014/main" id="{6BDEFF6B-D533-442B-AFEE-DB0556D04AEA}"/>
                </a:ext>
              </a:extLst>
            </p:cNvPr>
            <p:cNvSpPr txBox="1"/>
            <p:nvPr/>
          </p:nvSpPr>
          <p:spPr bwMode="auto">
            <a:xfrm>
              <a:off x="1144999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69" name="TextBox 868">
              <a:extLst>
                <a:ext uri="{FF2B5EF4-FFF2-40B4-BE49-F238E27FC236}">
                  <a16:creationId xmlns:a16="http://schemas.microsoft.com/office/drawing/2014/main" id="{3F0FC396-E8FE-4361-B94D-8DCB089B2B29}"/>
                </a:ext>
              </a:extLst>
            </p:cNvPr>
            <p:cNvSpPr txBox="1"/>
            <p:nvPr/>
          </p:nvSpPr>
          <p:spPr bwMode="auto">
            <a:xfrm>
              <a:off x="1144134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0" name="TextBox 869">
              <a:extLst>
                <a:ext uri="{FF2B5EF4-FFF2-40B4-BE49-F238E27FC236}">
                  <a16:creationId xmlns:a16="http://schemas.microsoft.com/office/drawing/2014/main" id="{8C1443F2-A1F9-46E7-A826-8A59E6591E05}"/>
                </a:ext>
              </a:extLst>
            </p:cNvPr>
            <p:cNvSpPr txBox="1"/>
            <p:nvPr/>
          </p:nvSpPr>
          <p:spPr bwMode="auto">
            <a:xfrm>
              <a:off x="1142837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1" name="TextBox 870">
              <a:extLst>
                <a:ext uri="{FF2B5EF4-FFF2-40B4-BE49-F238E27FC236}">
                  <a16:creationId xmlns:a16="http://schemas.microsoft.com/office/drawing/2014/main" id="{115B92C4-725D-40B6-AEB0-11D75814ADEF}"/>
                </a:ext>
              </a:extLst>
            </p:cNvPr>
            <p:cNvSpPr txBox="1"/>
            <p:nvPr/>
          </p:nvSpPr>
          <p:spPr bwMode="auto">
            <a:xfrm>
              <a:off x="11420813"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2" name="TextBox 871">
              <a:extLst>
                <a:ext uri="{FF2B5EF4-FFF2-40B4-BE49-F238E27FC236}">
                  <a16:creationId xmlns:a16="http://schemas.microsoft.com/office/drawing/2014/main" id="{4BF39793-1A96-4409-86E0-474F2330CB8A}"/>
                </a:ext>
              </a:extLst>
            </p:cNvPr>
            <p:cNvSpPr txBox="1"/>
            <p:nvPr/>
          </p:nvSpPr>
          <p:spPr bwMode="auto">
            <a:xfrm>
              <a:off x="1141540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3" name="TextBox 872">
              <a:extLst>
                <a:ext uri="{FF2B5EF4-FFF2-40B4-BE49-F238E27FC236}">
                  <a16:creationId xmlns:a16="http://schemas.microsoft.com/office/drawing/2014/main" id="{43F6A1A1-4CA4-4BBB-873C-AB4E1A5DB66F}"/>
                </a:ext>
              </a:extLst>
            </p:cNvPr>
            <p:cNvSpPr txBox="1"/>
            <p:nvPr/>
          </p:nvSpPr>
          <p:spPr bwMode="auto">
            <a:xfrm>
              <a:off x="11411085"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4" name="TextBox 873">
              <a:extLst>
                <a:ext uri="{FF2B5EF4-FFF2-40B4-BE49-F238E27FC236}">
                  <a16:creationId xmlns:a16="http://schemas.microsoft.com/office/drawing/2014/main" id="{AD470FDE-2D51-499C-A434-942F70678BC7}"/>
                </a:ext>
              </a:extLst>
            </p:cNvPr>
            <p:cNvSpPr txBox="1"/>
            <p:nvPr/>
          </p:nvSpPr>
          <p:spPr bwMode="auto">
            <a:xfrm>
              <a:off x="1139839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5" name="TextBox 874">
              <a:extLst>
                <a:ext uri="{FF2B5EF4-FFF2-40B4-BE49-F238E27FC236}">
                  <a16:creationId xmlns:a16="http://schemas.microsoft.com/office/drawing/2014/main" id="{1EFE77CD-D524-4EAD-BC82-9CD8AE6886FE}"/>
                </a:ext>
              </a:extLst>
            </p:cNvPr>
            <p:cNvSpPr txBox="1"/>
            <p:nvPr/>
          </p:nvSpPr>
          <p:spPr bwMode="auto">
            <a:xfrm>
              <a:off x="1138434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6" name="TextBox 875">
              <a:extLst>
                <a:ext uri="{FF2B5EF4-FFF2-40B4-BE49-F238E27FC236}">
                  <a16:creationId xmlns:a16="http://schemas.microsoft.com/office/drawing/2014/main" id="{9A573C9D-0025-43C4-A0D4-B2E6638AE152}"/>
                </a:ext>
              </a:extLst>
            </p:cNvPr>
            <p:cNvSpPr txBox="1"/>
            <p:nvPr/>
          </p:nvSpPr>
          <p:spPr bwMode="auto">
            <a:xfrm>
              <a:off x="11365972"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7" name="TextBox 876">
              <a:extLst>
                <a:ext uri="{FF2B5EF4-FFF2-40B4-BE49-F238E27FC236}">
                  <a16:creationId xmlns:a16="http://schemas.microsoft.com/office/drawing/2014/main" id="{927B5BB6-E369-4CF7-8237-7799E9C79CB5}"/>
                </a:ext>
              </a:extLst>
            </p:cNvPr>
            <p:cNvSpPr txBox="1"/>
            <p:nvPr/>
          </p:nvSpPr>
          <p:spPr bwMode="auto">
            <a:xfrm>
              <a:off x="1135624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8" name="TextBox 877">
              <a:extLst>
                <a:ext uri="{FF2B5EF4-FFF2-40B4-BE49-F238E27FC236}">
                  <a16:creationId xmlns:a16="http://schemas.microsoft.com/office/drawing/2014/main" id="{8D9DA283-C42D-4C61-93D5-F9642F45967E}"/>
                </a:ext>
              </a:extLst>
            </p:cNvPr>
            <p:cNvSpPr txBox="1"/>
            <p:nvPr/>
          </p:nvSpPr>
          <p:spPr bwMode="auto">
            <a:xfrm>
              <a:off x="1134651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79" name="TextBox 878">
              <a:extLst>
                <a:ext uri="{FF2B5EF4-FFF2-40B4-BE49-F238E27FC236}">
                  <a16:creationId xmlns:a16="http://schemas.microsoft.com/office/drawing/2014/main" id="{C302D0E5-3281-4F02-B3C6-9DA612ECF86B}"/>
                </a:ext>
              </a:extLst>
            </p:cNvPr>
            <p:cNvSpPr txBox="1"/>
            <p:nvPr/>
          </p:nvSpPr>
          <p:spPr bwMode="auto">
            <a:xfrm>
              <a:off x="11333545"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0" name="TextBox 879">
              <a:extLst>
                <a:ext uri="{FF2B5EF4-FFF2-40B4-BE49-F238E27FC236}">
                  <a16:creationId xmlns:a16="http://schemas.microsoft.com/office/drawing/2014/main" id="{3BB8ABA0-C6F0-47B0-9708-2D57910CFB07}"/>
                </a:ext>
              </a:extLst>
            </p:cNvPr>
            <p:cNvSpPr txBox="1"/>
            <p:nvPr/>
          </p:nvSpPr>
          <p:spPr bwMode="auto">
            <a:xfrm>
              <a:off x="1131517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1" name="TextBox 880">
              <a:extLst>
                <a:ext uri="{FF2B5EF4-FFF2-40B4-BE49-F238E27FC236}">
                  <a16:creationId xmlns:a16="http://schemas.microsoft.com/office/drawing/2014/main" id="{741548DA-40E0-4667-A8D1-910EF4E6B829}"/>
                </a:ext>
              </a:extLst>
            </p:cNvPr>
            <p:cNvSpPr txBox="1"/>
            <p:nvPr/>
          </p:nvSpPr>
          <p:spPr bwMode="auto">
            <a:xfrm>
              <a:off x="11300039"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2" name="TextBox 881">
              <a:extLst>
                <a:ext uri="{FF2B5EF4-FFF2-40B4-BE49-F238E27FC236}">
                  <a16:creationId xmlns:a16="http://schemas.microsoft.com/office/drawing/2014/main" id="{36A9DF74-A1BE-4214-AEEC-5C6529FE3A1B}"/>
                </a:ext>
              </a:extLst>
            </p:cNvPr>
            <p:cNvSpPr txBox="1"/>
            <p:nvPr/>
          </p:nvSpPr>
          <p:spPr bwMode="auto">
            <a:xfrm>
              <a:off x="1129059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3" name="TextBox 882">
              <a:extLst>
                <a:ext uri="{FF2B5EF4-FFF2-40B4-BE49-F238E27FC236}">
                  <a16:creationId xmlns:a16="http://schemas.microsoft.com/office/drawing/2014/main" id="{6F026F34-D066-4C73-9C4F-72E4DE4A2D32}"/>
                </a:ext>
              </a:extLst>
            </p:cNvPr>
            <p:cNvSpPr txBox="1"/>
            <p:nvPr/>
          </p:nvSpPr>
          <p:spPr bwMode="auto">
            <a:xfrm>
              <a:off x="11281947"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4" name="TextBox 883">
              <a:extLst>
                <a:ext uri="{FF2B5EF4-FFF2-40B4-BE49-F238E27FC236}">
                  <a16:creationId xmlns:a16="http://schemas.microsoft.com/office/drawing/2014/main" id="{F678F897-A275-4FB0-966C-EC2A38B5787E}"/>
                </a:ext>
              </a:extLst>
            </p:cNvPr>
            <p:cNvSpPr txBox="1"/>
            <p:nvPr/>
          </p:nvSpPr>
          <p:spPr bwMode="auto">
            <a:xfrm>
              <a:off x="1127762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5" name="TextBox 884">
              <a:extLst>
                <a:ext uri="{FF2B5EF4-FFF2-40B4-BE49-F238E27FC236}">
                  <a16:creationId xmlns:a16="http://schemas.microsoft.com/office/drawing/2014/main" id="{487275AE-D6BE-4ED0-BDF3-769E0FF46C05}"/>
                </a:ext>
              </a:extLst>
            </p:cNvPr>
            <p:cNvSpPr txBox="1"/>
            <p:nvPr/>
          </p:nvSpPr>
          <p:spPr bwMode="auto">
            <a:xfrm>
              <a:off x="1127438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6" name="TextBox 885">
              <a:extLst>
                <a:ext uri="{FF2B5EF4-FFF2-40B4-BE49-F238E27FC236}">
                  <a16:creationId xmlns:a16="http://schemas.microsoft.com/office/drawing/2014/main" id="{B660D9B4-AEE4-4E48-83E8-4FD9D98DDA26}"/>
                </a:ext>
              </a:extLst>
            </p:cNvPr>
            <p:cNvSpPr txBox="1"/>
            <p:nvPr/>
          </p:nvSpPr>
          <p:spPr bwMode="auto">
            <a:xfrm>
              <a:off x="11258168"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7" name="TextBox 886">
              <a:extLst>
                <a:ext uri="{FF2B5EF4-FFF2-40B4-BE49-F238E27FC236}">
                  <a16:creationId xmlns:a16="http://schemas.microsoft.com/office/drawing/2014/main" id="{59C8AD42-4229-4BE3-BF44-119EC85ED32D}"/>
                </a:ext>
              </a:extLst>
            </p:cNvPr>
            <p:cNvSpPr txBox="1"/>
            <p:nvPr/>
          </p:nvSpPr>
          <p:spPr bwMode="auto">
            <a:xfrm>
              <a:off x="11240874"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8" name="TextBox 887">
              <a:extLst>
                <a:ext uri="{FF2B5EF4-FFF2-40B4-BE49-F238E27FC236}">
                  <a16:creationId xmlns:a16="http://schemas.microsoft.com/office/drawing/2014/main" id="{57BFD52C-59A5-4242-A899-76EB31E7D5CC}"/>
                </a:ext>
              </a:extLst>
            </p:cNvPr>
            <p:cNvSpPr txBox="1"/>
            <p:nvPr/>
          </p:nvSpPr>
          <p:spPr bwMode="auto">
            <a:xfrm>
              <a:off x="11221418"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89" name="TextBox 888">
              <a:extLst>
                <a:ext uri="{FF2B5EF4-FFF2-40B4-BE49-F238E27FC236}">
                  <a16:creationId xmlns:a16="http://schemas.microsoft.com/office/drawing/2014/main" id="{2554F5F0-63B5-45E9-8432-D2EF14523CBD}"/>
                </a:ext>
              </a:extLst>
            </p:cNvPr>
            <p:cNvSpPr txBox="1"/>
            <p:nvPr/>
          </p:nvSpPr>
          <p:spPr bwMode="auto">
            <a:xfrm>
              <a:off x="11208448"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0" name="TextBox 889">
              <a:extLst>
                <a:ext uri="{FF2B5EF4-FFF2-40B4-BE49-F238E27FC236}">
                  <a16:creationId xmlns:a16="http://schemas.microsoft.com/office/drawing/2014/main" id="{FF763431-102C-434A-A567-4C9499CD1709}"/>
                </a:ext>
              </a:extLst>
            </p:cNvPr>
            <p:cNvSpPr txBox="1"/>
            <p:nvPr/>
          </p:nvSpPr>
          <p:spPr bwMode="auto">
            <a:xfrm>
              <a:off x="11198721"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1" name="TextBox 890">
              <a:extLst>
                <a:ext uri="{FF2B5EF4-FFF2-40B4-BE49-F238E27FC236}">
                  <a16:creationId xmlns:a16="http://schemas.microsoft.com/office/drawing/2014/main" id="{74B554E1-C1BE-4D0F-A077-943F967C31C2}"/>
                </a:ext>
              </a:extLst>
            </p:cNvPr>
            <p:cNvSpPr txBox="1"/>
            <p:nvPr/>
          </p:nvSpPr>
          <p:spPr bwMode="auto">
            <a:xfrm>
              <a:off x="11186832"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2" name="TextBox 891">
              <a:extLst>
                <a:ext uri="{FF2B5EF4-FFF2-40B4-BE49-F238E27FC236}">
                  <a16:creationId xmlns:a16="http://schemas.microsoft.com/office/drawing/2014/main" id="{A310CFD2-4C45-4280-B548-41CCC71F150C}"/>
                </a:ext>
              </a:extLst>
            </p:cNvPr>
            <p:cNvSpPr txBox="1"/>
            <p:nvPr/>
          </p:nvSpPr>
          <p:spPr bwMode="auto">
            <a:xfrm>
              <a:off x="11196560"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3" name="TextBox 892">
              <a:extLst>
                <a:ext uri="{FF2B5EF4-FFF2-40B4-BE49-F238E27FC236}">
                  <a16:creationId xmlns:a16="http://schemas.microsoft.com/office/drawing/2014/main" id="{191F184A-E726-43B4-8709-9AD6FB4E773A}"/>
                </a:ext>
              </a:extLst>
            </p:cNvPr>
            <p:cNvSpPr txBox="1"/>
            <p:nvPr/>
          </p:nvSpPr>
          <p:spPr bwMode="auto">
            <a:xfrm>
              <a:off x="11228986" y="53670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4" name="TextBox 893">
              <a:extLst>
                <a:ext uri="{FF2B5EF4-FFF2-40B4-BE49-F238E27FC236}">
                  <a16:creationId xmlns:a16="http://schemas.microsoft.com/office/drawing/2014/main" id="{5E40568B-4D54-40A1-A3EE-92485AF34BC2}"/>
                </a:ext>
              </a:extLst>
            </p:cNvPr>
            <p:cNvSpPr txBox="1"/>
            <p:nvPr/>
          </p:nvSpPr>
          <p:spPr bwMode="auto">
            <a:xfrm>
              <a:off x="11194399" y="533899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5" name="TextBox 894">
              <a:extLst>
                <a:ext uri="{FF2B5EF4-FFF2-40B4-BE49-F238E27FC236}">
                  <a16:creationId xmlns:a16="http://schemas.microsoft.com/office/drawing/2014/main" id="{3C2850FA-525E-4E9E-B9C2-A89338EB1AED}"/>
                </a:ext>
              </a:extLst>
            </p:cNvPr>
            <p:cNvSpPr txBox="1"/>
            <p:nvPr/>
          </p:nvSpPr>
          <p:spPr bwMode="auto">
            <a:xfrm>
              <a:off x="11176024" y="532298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6" name="TextBox 895">
              <a:extLst>
                <a:ext uri="{FF2B5EF4-FFF2-40B4-BE49-F238E27FC236}">
                  <a16:creationId xmlns:a16="http://schemas.microsoft.com/office/drawing/2014/main" id="{A63AD938-A409-4C1C-A206-1B5F02811B75}"/>
                </a:ext>
              </a:extLst>
            </p:cNvPr>
            <p:cNvSpPr txBox="1"/>
            <p:nvPr/>
          </p:nvSpPr>
          <p:spPr bwMode="auto">
            <a:xfrm>
              <a:off x="11172782" y="530785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7" name="TextBox 896">
              <a:extLst>
                <a:ext uri="{FF2B5EF4-FFF2-40B4-BE49-F238E27FC236}">
                  <a16:creationId xmlns:a16="http://schemas.microsoft.com/office/drawing/2014/main" id="{57297689-8E36-4661-A964-2FB7FA7431C4}"/>
                </a:ext>
              </a:extLst>
            </p:cNvPr>
            <p:cNvSpPr txBox="1"/>
            <p:nvPr/>
          </p:nvSpPr>
          <p:spPr bwMode="auto">
            <a:xfrm>
              <a:off x="11167378" y="527759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8" name="TextBox 897">
              <a:extLst>
                <a:ext uri="{FF2B5EF4-FFF2-40B4-BE49-F238E27FC236}">
                  <a16:creationId xmlns:a16="http://schemas.microsoft.com/office/drawing/2014/main" id="{66CA767F-F9E4-4E7B-BCDD-BC3C6BCDAA02}"/>
                </a:ext>
              </a:extLst>
            </p:cNvPr>
            <p:cNvSpPr txBox="1"/>
            <p:nvPr/>
          </p:nvSpPr>
          <p:spPr bwMode="auto">
            <a:xfrm>
              <a:off x="11156569" y="525165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899" name="TextBox 898">
              <a:extLst>
                <a:ext uri="{FF2B5EF4-FFF2-40B4-BE49-F238E27FC236}">
                  <a16:creationId xmlns:a16="http://schemas.microsoft.com/office/drawing/2014/main" id="{4282DF47-486C-4A30-9B91-D0861971FF42}"/>
                </a:ext>
              </a:extLst>
            </p:cNvPr>
            <p:cNvSpPr txBox="1"/>
            <p:nvPr/>
          </p:nvSpPr>
          <p:spPr bwMode="auto">
            <a:xfrm>
              <a:off x="11144680" y="523543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0" name="TextBox 899">
              <a:extLst>
                <a:ext uri="{FF2B5EF4-FFF2-40B4-BE49-F238E27FC236}">
                  <a16:creationId xmlns:a16="http://schemas.microsoft.com/office/drawing/2014/main" id="{1074D3E8-FF92-4F1D-906D-941DC098FB65}"/>
                </a:ext>
              </a:extLst>
            </p:cNvPr>
            <p:cNvSpPr txBox="1"/>
            <p:nvPr/>
          </p:nvSpPr>
          <p:spPr bwMode="auto">
            <a:xfrm>
              <a:off x="11141437" y="52246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1" name="TextBox 900">
              <a:extLst>
                <a:ext uri="{FF2B5EF4-FFF2-40B4-BE49-F238E27FC236}">
                  <a16:creationId xmlns:a16="http://schemas.microsoft.com/office/drawing/2014/main" id="{3388EBFF-4B51-4C29-95A3-0C04319DA230}"/>
                </a:ext>
              </a:extLst>
            </p:cNvPr>
            <p:cNvSpPr txBox="1"/>
            <p:nvPr/>
          </p:nvSpPr>
          <p:spPr bwMode="auto">
            <a:xfrm>
              <a:off x="11123063" y="517707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2" name="TextBox 901">
              <a:extLst>
                <a:ext uri="{FF2B5EF4-FFF2-40B4-BE49-F238E27FC236}">
                  <a16:creationId xmlns:a16="http://schemas.microsoft.com/office/drawing/2014/main" id="{F6BF480F-AFA4-4128-B97E-62D2D6EB6A97}"/>
                </a:ext>
              </a:extLst>
            </p:cNvPr>
            <p:cNvSpPr txBox="1"/>
            <p:nvPr/>
          </p:nvSpPr>
          <p:spPr bwMode="auto">
            <a:xfrm>
              <a:off x="11111173" y="516909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3" name="TextBox 902">
              <a:extLst>
                <a:ext uri="{FF2B5EF4-FFF2-40B4-BE49-F238E27FC236}">
                  <a16:creationId xmlns:a16="http://schemas.microsoft.com/office/drawing/2014/main" id="{3AD5179D-3385-4DDE-AF88-7FCC0D9BA12A}"/>
                </a:ext>
              </a:extLst>
            </p:cNvPr>
            <p:cNvSpPr txBox="1"/>
            <p:nvPr/>
          </p:nvSpPr>
          <p:spPr bwMode="auto">
            <a:xfrm>
              <a:off x="11138195" y="520044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4" name="TextBox 903">
              <a:extLst>
                <a:ext uri="{FF2B5EF4-FFF2-40B4-BE49-F238E27FC236}">
                  <a16:creationId xmlns:a16="http://schemas.microsoft.com/office/drawing/2014/main" id="{5C27DDAF-519A-4B25-B134-052124C33F33}"/>
                </a:ext>
              </a:extLst>
            </p:cNvPr>
            <p:cNvSpPr txBox="1"/>
            <p:nvPr/>
          </p:nvSpPr>
          <p:spPr bwMode="auto">
            <a:xfrm>
              <a:off x="11105769" y="515937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5" name="TextBox 904">
              <a:extLst>
                <a:ext uri="{FF2B5EF4-FFF2-40B4-BE49-F238E27FC236}">
                  <a16:creationId xmlns:a16="http://schemas.microsoft.com/office/drawing/2014/main" id="{7E0BDBBB-B752-43D0-A703-792EFBE9525C}"/>
                </a:ext>
              </a:extLst>
            </p:cNvPr>
            <p:cNvSpPr txBox="1"/>
            <p:nvPr/>
          </p:nvSpPr>
          <p:spPr bwMode="auto">
            <a:xfrm>
              <a:off x="11090637" y="51464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6" name="TextBox 905">
              <a:extLst>
                <a:ext uri="{FF2B5EF4-FFF2-40B4-BE49-F238E27FC236}">
                  <a16:creationId xmlns:a16="http://schemas.microsoft.com/office/drawing/2014/main" id="{8076351F-80AC-4E9E-984A-77D3D9EF0BF2}"/>
                </a:ext>
              </a:extLst>
            </p:cNvPr>
            <p:cNvSpPr txBox="1"/>
            <p:nvPr/>
          </p:nvSpPr>
          <p:spPr bwMode="auto">
            <a:xfrm>
              <a:off x="11080909" y="513234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7" name="TextBox 906">
              <a:extLst>
                <a:ext uri="{FF2B5EF4-FFF2-40B4-BE49-F238E27FC236}">
                  <a16:creationId xmlns:a16="http://schemas.microsoft.com/office/drawing/2014/main" id="{F31CC612-56FC-4CC7-9FED-81E148407164}"/>
                </a:ext>
              </a:extLst>
            </p:cNvPr>
            <p:cNvSpPr txBox="1"/>
            <p:nvPr/>
          </p:nvSpPr>
          <p:spPr bwMode="auto">
            <a:xfrm>
              <a:off x="11077666" y="512586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8" name="TextBox 907">
              <a:extLst>
                <a:ext uri="{FF2B5EF4-FFF2-40B4-BE49-F238E27FC236}">
                  <a16:creationId xmlns:a16="http://schemas.microsoft.com/office/drawing/2014/main" id="{B34DA497-09B2-4DDA-A33B-82F0C527FB3A}"/>
                </a:ext>
              </a:extLst>
            </p:cNvPr>
            <p:cNvSpPr txBox="1"/>
            <p:nvPr/>
          </p:nvSpPr>
          <p:spPr bwMode="auto">
            <a:xfrm>
              <a:off x="11074424" y="512262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09" name="TextBox 908">
              <a:extLst>
                <a:ext uri="{FF2B5EF4-FFF2-40B4-BE49-F238E27FC236}">
                  <a16:creationId xmlns:a16="http://schemas.microsoft.com/office/drawing/2014/main" id="{92644B20-66F8-42FA-9BB7-1FF9ECFEAA38}"/>
                </a:ext>
              </a:extLst>
            </p:cNvPr>
            <p:cNvSpPr txBox="1"/>
            <p:nvPr/>
          </p:nvSpPr>
          <p:spPr bwMode="auto">
            <a:xfrm>
              <a:off x="11064697" y="510965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0" name="TextBox 909">
              <a:extLst>
                <a:ext uri="{FF2B5EF4-FFF2-40B4-BE49-F238E27FC236}">
                  <a16:creationId xmlns:a16="http://schemas.microsoft.com/office/drawing/2014/main" id="{B679C512-2917-472F-A0E1-CB42D8772C50}"/>
                </a:ext>
              </a:extLst>
            </p:cNvPr>
            <p:cNvSpPr txBox="1"/>
            <p:nvPr/>
          </p:nvSpPr>
          <p:spPr bwMode="auto">
            <a:xfrm>
              <a:off x="11052807" y="510316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1" name="TextBox 910">
              <a:extLst>
                <a:ext uri="{FF2B5EF4-FFF2-40B4-BE49-F238E27FC236}">
                  <a16:creationId xmlns:a16="http://schemas.microsoft.com/office/drawing/2014/main" id="{BE4EA125-3978-43C5-9C1A-2AC022583410}"/>
                </a:ext>
              </a:extLst>
            </p:cNvPr>
            <p:cNvSpPr txBox="1"/>
            <p:nvPr/>
          </p:nvSpPr>
          <p:spPr bwMode="auto">
            <a:xfrm>
              <a:off x="11027947" y="50869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2" name="TextBox 911">
              <a:extLst>
                <a:ext uri="{FF2B5EF4-FFF2-40B4-BE49-F238E27FC236}">
                  <a16:creationId xmlns:a16="http://schemas.microsoft.com/office/drawing/2014/main" id="{BF9559BB-20B5-43CF-8FEA-66F248BC8819}"/>
                </a:ext>
              </a:extLst>
            </p:cNvPr>
            <p:cNvSpPr txBox="1"/>
            <p:nvPr/>
          </p:nvSpPr>
          <p:spPr bwMode="auto">
            <a:xfrm>
              <a:off x="11021462" y="508046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3" name="TextBox 912">
              <a:extLst>
                <a:ext uri="{FF2B5EF4-FFF2-40B4-BE49-F238E27FC236}">
                  <a16:creationId xmlns:a16="http://schemas.microsoft.com/office/drawing/2014/main" id="{8B83912C-3E4C-44E5-87FE-98842777EF0E}"/>
                </a:ext>
              </a:extLst>
            </p:cNvPr>
            <p:cNvSpPr txBox="1"/>
            <p:nvPr/>
          </p:nvSpPr>
          <p:spPr bwMode="auto">
            <a:xfrm>
              <a:off x="11013896" y="506317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4" name="TextBox 913">
              <a:extLst>
                <a:ext uri="{FF2B5EF4-FFF2-40B4-BE49-F238E27FC236}">
                  <a16:creationId xmlns:a16="http://schemas.microsoft.com/office/drawing/2014/main" id="{A9ABEF07-46B4-4FCA-9F01-91BBF8E9D3B6}"/>
                </a:ext>
              </a:extLst>
            </p:cNvPr>
            <p:cNvSpPr txBox="1"/>
            <p:nvPr/>
          </p:nvSpPr>
          <p:spPr bwMode="auto">
            <a:xfrm>
              <a:off x="10998765" y="505128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5" name="TextBox 914">
              <a:extLst>
                <a:ext uri="{FF2B5EF4-FFF2-40B4-BE49-F238E27FC236}">
                  <a16:creationId xmlns:a16="http://schemas.microsoft.com/office/drawing/2014/main" id="{D3091857-9CBC-40BB-8369-3D7E3FC32587}"/>
                </a:ext>
              </a:extLst>
            </p:cNvPr>
            <p:cNvSpPr txBox="1"/>
            <p:nvPr/>
          </p:nvSpPr>
          <p:spPr bwMode="auto">
            <a:xfrm>
              <a:off x="10985794" y="504480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6" name="TextBox 915">
              <a:extLst>
                <a:ext uri="{FF2B5EF4-FFF2-40B4-BE49-F238E27FC236}">
                  <a16:creationId xmlns:a16="http://schemas.microsoft.com/office/drawing/2014/main" id="{879C68C5-6CE0-4D5A-9811-289A0588C323}"/>
                </a:ext>
              </a:extLst>
            </p:cNvPr>
            <p:cNvSpPr txBox="1"/>
            <p:nvPr/>
          </p:nvSpPr>
          <p:spPr bwMode="auto">
            <a:xfrm>
              <a:off x="10973905" y="502966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7" name="TextBox 916">
              <a:extLst>
                <a:ext uri="{FF2B5EF4-FFF2-40B4-BE49-F238E27FC236}">
                  <a16:creationId xmlns:a16="http://schemas.microsoft.com/office/drawing/2014/main" id="{3A32CF77-C24F-4B7E-8BD5-CE76186E8E6A}"/>
                </a:ext>
              </a:extLst>
            </p:cNvPr>
            <p:cNvSpPr txBox="1"/>
            <p:nvPr/>
          </p:nvSpPr>
          <p:spPr bwMode="auto">
            <a:xfrm>
              <a:off x="10954450" y="50145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8" name="TextBox 917">
              <a:extLst>
                <a:ext uri="{FF2B5EF4-FFF2-40B4-BE49-F238E27FC236}">
                  <a16:creationId xmlns:a16="http://schemas.microsoft.com/office/drawing/2014/main" id="{C2679C1C-071E-467C-BCF5-2F83894B9104}"/>
                </a:ext>
              </a:extLst>
            </p:cNvPr>
            <p:cNvSpPr txBox="1"/>
            <p:nvPr/>
          </p:nvSpPr>
          <p:spPr bwMode="auto">
            <a:xfrm>
              <a:off x="10947965" y="50253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19" name="TextBox 918">
              <a:extLst>
                <a:ext uri="{FF2B5EF4-FFF2-40B4-BE49-F238E27FC236}">
                  <a16:creationId xmlns:a16="http://schemas.microsoft.com/office/drawing/2014/main" id="{3CF78BB8-9008-43D3-B276-9CCFBB743097}"/>
                </a:ext>
              </a:extLst>
            </p:cNvPr>
            <p:cNvSpPr txBox="1"/>
            <p:nvPr/>
          </p:nvSpPr>
          <p:spPr bwMode="auto">
            <a:xfrm>
              <a:off x="10938237" y="500805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0" name="TextBox 919">
              <a:extLst>
                <a:ext uri="{FF2B5EF4-FFF2-40B4-BE49-F238E27FC236}">
                  <a16:creationId xmlns:a16="http://schemas.microsoft.com/office/drawing/2014/main" id="{C8CCDD13-A65A-4D06-B834-49D8B6A9A7B5}"/>
                </a:ext>
              </a:extLst>
            </p:cNvPr>
            <p:cNvSpPr txBox="1"/>
            <p:nvPr/>
          </p:nvSpPr>
          <p:spPr bwMode="auto">
            <a:xfrm>
              <a:off x="10933913" y="500697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1" name="TextBox 920">
              <a:extLst>
                <a:ext uri="{FF2B5EF4-FFF2-40B4-BE49-F238E27FC236}">
                  <a16:creationId xmlns:a16="http://schemas.microsoft.com/office/drawing/2014/main" id="{BE63335C-C1DB-4A12-B6EA-58BB8EC5071A}"/>
                </a:ext>
              </a:extLst>
            </p:cNvPr>
            <p:cNvSpPr txBox="1"/>
            <p:nvPr/>
          </p:nvSpPr>
          <p:spPr bwMode="auto">
            <a:xfrm>
              <a:off x="10918781" y="500372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2" name="TextBox 921">
              <a:extLst>
                <a:ext uri="{FF2B5EF4-FFF2-40B4-BE49-F238E27FC236}">
                  <a16:creationId xmlns:a16="http://schemas.microsoft.com/office/drawing/2014/main" id="{6AAE7D71-4FB7-4CEB-B692-A9E9DB81A79D}"/>
                </a:ext>
              </a:extLst>
            </p:cNvPr>
            <p:cNvSpPr txBox="1"/>
            <p:nvPr/>
          </p:nvSpPr>
          <p:spPr bwMode="auto">
            <a:xfrm>
              <a:off x="10901487" y="499616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3" name="TextBox 922">
              <a:extLst>
                <a:ext uri="{FF2B5EF4-FFF2-40B4-BE49-F238E27FC236}">
                  <a16:creationId xmlns:a16="http://schemas.microsoft.com/office/drawing/2014/main" id="{A51E5984-F940-498C-9056-3E6B9B960F30}"/>
                </a:ext>
              </a:extLst>
            </p:cNvPr>
            <p:cNvSpPr txBox="1"/>
            <p:nvPr/>
          </p:nvSpPr>
          <p:spPr bwMode="auto">
            <a:xfrm>
              <a:off x="10883113" y="49853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4" name="TextBox 923">
              <a:extLst>
                <a:ext uri="{FF2B5EF4-FFF2-40B4-BE49-F238E27FC236}">
                  <a16:creationId xmlns:a16="http://schemas.microsoft.com/office/drawing/2014/main" id="{6E0ECAC0-05AC-4332-9617-3280C243EC1B}"/>
                </a:ext>
              </a:extLst>
            </p:cNvPr>
            <p:cNvSpPr txBox="1"/>
            <p:nvPr/>
          </p:nvSpPr>
          <p:spPr bwMode="auto">
            <a:xfrm>
              <a:off x="10869062" y="49745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5" name="TextBox 924">
              <a:extLst>
                <a:ext uri="{FF2B5EF4-FFF2-40B4-BE49-F238E27FC236}">
                  <a16:creationId xmlns:a16="http://schemas.microsoft.com/office/drawing/2014/main" id="{BA0751F7-35E6-49E2-8AA6-485216E61B79}"/>
                </a:ext>
              </a:extLst>
            </p:cNvPr>
            <p:cNvSpPr txBox="1"/>
            <p:nvPr/>
          </p:nvSpPr>
          <p:spPr bwMode="auto">
            <a:xfrm>
              <a:off x="10863658" y="497130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6" name="TextBox 925">
              <a:extLst>
                <a:ext uri="{FF2B5EF4-FFF2-40B4-BE49-F238E27FC236}">
                  <a16:creationId xmlns:a16="http://schemas.microsoft.com/office/drawing/2014/main" id="{B0BC7CCA-4DAB-4932-8A0D-8A59CD788915}"/>
                </a:ext>
              </a:extLst>
            </p:cNvPr>
            <p:cNvSpPr txBox="1"/>
            <p:nvPr/>
          </p:nvSpPr>
          <p:spPr bwMode="auto">
            <a:xfrm>
              <a:off x="10846364" y="496481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7" name="TextBox 926">
              <a:extLst>
                <a:ext uri="{FF2B5EF4-FFF2-40B4-BE49-F238E27FC236}">
                  <a16:creationId xmlns:a16="http://schemas.microsoft.com/office/drawing/2014/main" id="{13E773F3-B145-4880-98BB-8B035D3FA37E}"/>
                </a:ext>
              </a:extLst>
            </p:cNvPr>
            <p:cNvSpPr txBox="1"/>
            <p:nvPr/>
          </p:nvSpPr>
          <p:spPr bwMode="auto">
            <a:xfrm>
              <a:off x="10835556" y="496049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8" name="TextBox 927">
              <a:extLst>
                <a:ext uri="{FF2B5EF4-FFF2-40B4-BE49-F238E27FC236}">
                  <a16:creationId xmlns:a16="http://schemas.microsoft.com/office/drawing/2014/main" id="{31D7DB9C-44F9-47B7-90C6-5BB3D6BBB293}"/>
                </a:ext>
              </a:extLst>
            </p:cNvPr>
            <p:cNvSpPr txBox="1"/>
            <p:nvPr/>
          </p:nvSpPr>
          <p:spPr bwMode="auto">
            <a:xfrm>
              <a:off x="10810696" y="494320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29" name="TextBox 928">
              <a:extLst>
                <a:ext uri="{FF2B5EF4-FFF2-40B4-BE49-F238E27FC236}">
                  <a16:creationId xmlns:a16="http://schemas.microsoft.com/office/drawing/2014/main" id="{3242D0D9-981B-4AC5-B15A-F10245CEAD73}"/>
                </a:ext>
              </a:extLst>
            </p:cNvPr>
            <p:cNvSpPr txBox="1"/>
            <p:nvPr/>
          </p:nvSpPr>
          <p:spPr bwMode="auto">
            <a:xfrm>
              <a:off x="10800969" y="493563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0" name="TextBox 929">
              <a:extLst>
                <a:ext uri="{FF2B5EF4-FFF2-40B4-BE49-F238E27FC236}">
                  <a16:creationId xmlns:a16="http://schemas.microsoft.com/office/drawing/2014/main" id="{3879869B-E1B2-456D-AAEC-8D441641692E}"/>
                </a:ext>
              </a:extLst>
            </p:cNvPr>
            <p:cNvSpPr txBox="1"/>
            <p:nvPr/>
          </p:nvSpPr>
          <p:spPr bwMode="auto">
            <a:xfrm>
              <a:off x="10785837" y="491293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1" name="TextBox 930">
              <a:extLst>
                <a:ext uri="{FF2B5EF4-FFF2-40B4-BE49-F238E27FC236}">
                  <a16:creationId xmlns:a16="http://schemas.microsoft.com/office/drawing/2014/main" id="{01C10C0C-8A18-4D9A-BC24-2F1D5F6DE971}"/>
                </a:ext>
              </a:extLst>
            </p:cNvPr>
            <p:cNvSpPr txBox="1"/>
            <p:nvPr/>
          </p:nvSpPr>
          <p:spPr bwMode="auto">
            <a:xfrm>
              <a:off x="10780433" y="49064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2" name="TextBox 931">
              <a:extLst>
                <a:ext uri="{FF2B5EF4-FFF2-40B4-BE49-F238E27FC236}">
                  <a16:creationId xmlns:a16="http://schemas.microsoft.com/office/drawing/2014/main" id="{2BCE6B6B-769C-46AD-8900-E55982413F61}"/>
                </a:ext>
              </a:extLst>
            </p:cNvPr>
            <p:cNvSpPr txBox="1"/>
            <p:nvPr/>
          </p:nvSpPr>
          <p:spPr bwMode="auto">
            <a:xfrm>
              <a:off x="10777190" y="49032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3" name="TextBox 932">
              <a:extLst>
                <a:ext uri="{FF2B5EF4-FFF2-40B4-BE49-F238E27FC236}">
                  <a16:creationId xmlns:a16="http://schemas.microsoft.com/office/drawing/2014/main" id="{0F86C2BB-8B5B-4F97-B6AA-0A811E218117}"/>
                </a:ext>
              </a:extLst>
            </p:cNvPr>
            <p:cNvSpPr txBox="1"/>
            <p:nvPr/>
          </p:nvSpPr>
          <p:spPr bwMode="auto">
            <a:xfrm>
              <a:off x="10763139" y="489564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4" name="TextBox 933">
              <a:extLst>
                <a:ext uri="{FF2B5EF4-FFF2-40B4-BE49-F238E27FC236}">
                  <a16:creationId xmlns:a16="http://schemas.microsoft.com/office/drawing/2014/main" id="{59BEEE2A-3008-46B2-8D35-44EA1D906400}"/>
                </a:ext>
              </a:extLst>
            </p:cNvPr>
            <p:cNvSpPr txBox="1"/>
            <p:nvPr/>
          </p:nvSpPr>
          <p:spPr bwMode="auto">
            <a:xfrm>
              <a:off x="10754493" y="48880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5" name="TextBox 934">
              <a:extLst>
                <a:ext uri="{FF2B5EF4-FFF2-40B4-BE49-F238E27FC236}">
                  <a16:creationId xmlns:a16="http://schemas.microsoft.com/office/drawing/2014/main" id="{10103612-E535-4858-99AE-E833370AD140}"/>
                </a:ext>
              </a:extLst>
            </p:cNvPr>
            <p:cNvSpPr txBox="1"/>
            <p:nvPr/>
          </p:nvSpPr>
          <p:spPr bwMode="auto">
            <a:xfrm>
              <a:off x="10737200" y="48880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6" name="TextBox 935">
              <a:extLst>
                <a:ext uri="{FF2B5EF4-FFF2-40B4-BE49-F238E27FC236}">
                  <a16:creationId xmlns:a16="http://schemas.microsoft.com/office/drawing/2014/main" id="{7B4D59EB-B5F9-4097-8B43-42A4B038DC1F}"/>
                </a:ext>
              </a:extLst>
            </p:cNvPr>
            <p:cNvSpPr txBox="1"/>
            <p:nvPr/>
          </p:nvSpPr>
          <p:spPr bwMode="auto">
            <a:xfrm>
              <a:off x="10720988" y="48837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7" name="TextBox 936">
              <a:extLst>
                <a:ext uri="{FF2B5EF4-FFF2-40B4-BE49-F238E27FC236}">
                  <a16:creationId xmlns:a16="http://schemas.microsoft.com/office/drawing/2014/main" id="{19D3F021-6C2F-4DAE-A831-BF35F5741A36}"/>
                </a:ext>
              </a:extLst>
            </p:cNvPr>
            <p:cNvSpPr txBox="1"/>
            <p:nvPr/>
          </p:nvSpPr>
          <p:spPr bwMode="auto">
            <a:xfrm>
              <a:off x="10717745" y="48837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8" name="TextBox 937">
              <a:extLst>
                <a:ext uri="{FF2B5EF4-FFF2-40B4-BE49-F238E27FC236}">
                  <a16:creationId xmlns:a16="http://schemas.microsoft.com/office/drawing/2014/main" id="{45A09B4F-E4AB-47AC-A376-5415BC37FE5C}"/>
                </a:ext>
              </a:extLst>
            </p:cNvPr>
            <p:cNvSpPr txBox="1"/>
            <p:nvPr/>
          </p:nvSpPr>
          <p:spPr bwMode="auto">
            <a:xfrm>
              <a:off x="10701532" y="487294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39" name="TextBox 938">
              <a:extLst>
                <a:ext uri="{FF2B5EF4-FFF2-40B4-BE49-F238E27FC236}">
                  <a16:creationId xmlns:a16="http://schemas.microsoft.com/office/drawing/2014/main" id="{E2AE8283-BD64-4A27-9B2B-E4203E281A97}"/>
                </a:ext>
              </a:extLst>
            </p:cNvPr>
            <p:cNvSpPr txBox="1"/>
            <p:nvPr/>
          </p:nvSpPr>
          <p:spPr bwMode="auto">
            <a:xfrm>
              <a:off x="10682076" y="48643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0" name="TextBox 939">
              <a:extLst>
                <a:ext uri="{FF2B5EF4-FFF2-40B4-BE49-F238E27FC236}">
                  <a16:creationId xmlns:a16="http://schemas.microsoft.com/office/drawing/2014/main" id="{388C5F5A-A22C-4E77-B3FC-0AA05139E460}"/>
                </a:ext>
              </a:extLst>
            </p:cNvPr>
            <p:cNvSpPr txBox="1"/>
            <p:nvPr/>
          </p:nvSpPr>
          <p:spPr bwMode="auto">
            <a:xfrm>
              <a:off x="10665864" y="485673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1" name="TextBox 940">
              <a:extLst>
                <a:ext uri="{FF2B5EF4-FFF2-40B4-BE49-F238E27FC236}">
                  <a16:creationId xmlns:a16="http://schemas.microsoft.com/office/drawing/2014/main" id="{C83DD46D-C357-488D-8700-5391E9DA098A}"/>
                </a:ext>
              </a:extLst>
            </p:cNvPr>
            <p:cNvSpPr txBox="1"/>
            <p:nvPr/>
          </p:nvSpPr>
          <p:spPr bwMode="auto">
            <a:xfrm>
              <a:off x="10653974" y="485673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2" name="TextBox 941">
              <a:extLst>
                <a:ext uri="{FF2B5EF4-FFF2-40B4-BE49-F238E27FC236}">
                  <a16:creationId xmlns:a16="http://schemas.microsoft.com/office/drawing/2014/main" id="{B6D8EF91-B015-4308-864E-C2767EF74F91}"/>
                </a:ext>
              </a:extLst>
            </p:cNvPr>
            <p:cNvSpPr txBox="1"/>
            <p:nvPr/>
          </p:nvSpPr>
          <p:spPr bwMode="auto">
            <a:xfrm>
              <a:off x="10634519" y="484916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3" name="TextBox 942">
              <a:extLst>
                <a:ext uri="{FF2B5EF4-FFF2-40B4-BE49-F238E27FC236}">
                  <a16:creationId xmlns:a16="http://schemas.microsoft.com/office/drawing/2014/main" id="{4968E934-5F5C-4C1F-8152-CBA31A27F7A2}"/>
                </a:ext>
              </a:extLst>
            </p:cNvPr>
            <p:cNvSpPr txBox="1"/>
            <p:nvPr/>
          </p:nvSpPr>
          <p:spPr bwMode="auto">
            <a:xfrm>
              <a:off x="10628034" y="48480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4" name="TextBox 943">
              <a:extLst>
                <a:ext uri="{FF2B5EF4-FFF2-40B4-BE49-F238E27FC236}">
                  <a16:creationId xmlns:a16="http://schemas.microsoft.com/office/drawing/2014/main" id="{53420F87-7623-4902-9E8E-5C634D04F833}"/>
                </a:ext>
              </a:extLst>
            </p:cNvPr>
            <p:cNvSpPr txBox="1"/>
            <p:nvPr/>
          </p:nvSpPr>
          <p:spPr bwMode="auto">
            <a:xfrm>
              <a:off x="10611822" y="484052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5" name="TextBox 944">
              <a:extLst>
                <a:ext uri="{FF2B5EF4-FFF2-40B4-BE49-F238E27FC236}">
                  <a16:creationId xmlns:a16="http://schemas.microsoft.com/office/drawing/2014/main" id="{0EF7AA13-2FF5-49E4-A8A6-DB41431B3869}"/>
                </a:ext>
              </a:extLst>
            </p:cNvPr>
            <p:cNvSpPr txBox="1"/>
            <p:nvPr/>
          </p:nvSpPr>
          <p:spPr bwMode="auto">
            <a:xfrm>
              <a:off x="10599932" y="484052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6" name="TextBox 945">
              <a:extLst>
                <a:ext uri="{FF2B5EF4-FFF2-40B4-BE49-F238E27FC236}">
                  <a16:creationId xmlns:a16="http://schemas.microsoft.com/office/drawing/2014/main" id="{19919B1F-ADA5-482B-AC1C-B92F382C83DB}"/>
                </a:ext>
              </a:extLst>
            </p:cNvPr>
            <p:cNvSpPr txBox="1"/>
            <p:nvPr/>
          </p:nvSpPr>
          <p:spPr bwMode="auto">
            <a:xfrm>
              <a:off x="10579396" y="483511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7" name="TextBox 946">
              <a:extLst>
                <a:ext uri="{FF2B5EF4-FFF2-40B4-BE49-F238E27FC236}">
                  <a16:creationId xmlns:a16="http://schemas.microsoft.com/office/drawing/2014/main" id="{D06116CE-D1F9-405D-9C66-7EC954BF2286}"/>
                </a:ext>
              </a:extLst>
            </p:cNvPr>
            <p:cNvSpPr txBox="1"/>
            <p:nvPr/>
          </p:nvSpPr>
          <p:spPr bwMode="auto">
            <a:xfrm>
              <a:off x="10559941" y="48329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8" name="TextBox 947">
              <a:extLst>
                <a:ext uri="{FF2B5EF4-FFF2-40B4-BE49-F238E27FC236}">
                  <a16:creationId xmlns:a16="http://schemas.microsoft.com/office/drawing/2014/main" id="{2BC4C695-CD73-4FDD-B2B7-3F16F2582989}"/>
                </a:ext>
              </a:extLst>
            </p:cNvPr>
            <p:cNvSpPr txBox="1"/>
            <p:nvPr/>
          </p:nvSpPr>
          <p:spPr bwMode="auto">
            <a:xfrm>
              <a:off x="10542647" y="482971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49" name="TextBox 948">
              <a:extLst>
                <a:ext uri="{FF2B5EF4-FFF2-40B4-BE49-F238E27FC236}">
                  <a16:creationId xmlns:a16="http://schemas.microsoft.com/office/drawing/2014/main" id="{754E428A-77B9-4573-BF10-39629131F57E}"/>
                </a:ext>
              </a:extLst>
            </p:cNvPr>
            <p:cNvSpPr txBox="1"/>
            <p:nvPr/>
          </p:nvSpPr>
          <p:spPr bwMode="auto">
            <a:xfrm>
              <a:off x="10529677" y="482322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0" name="TextBox 949">
              <a:extLst>
                <a:ext uri="{FF2B5EF4-FFF2-40B4-BE49-F238E27FC236}">
                  <a16:creationId xmlns:a16="http://schemas.microsoft.com/office/drawing/2014/main" id="{C7024FEA-0618-4EB4-A141-848E761D286A}"/>
                </a:ext>
              </a:extLst>
            </p:cNvPr>
            <p:cNvSpPr txBox="1"/>
            <p:nvPr/>
          </p:nvSpPr>
          <p:spPr bwMode="auto">
            <a:xfrm>
              <a:off x="10527515" y="48199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1" name="TextBox 950">
              <a:extLst>
                <a:ext uri="{FF2B5EF4-FFF2-40B4-BE49-F238E27FC236}">
                  <a16:creationId xmlns:a16="http://schemas.microsoft.com/office/drawing/2014/main" id="{37D71064-E842-4420-B643-4B79E1051221}"/>
                </a:ext>
              </a:extLst>
            </p:cNvPr>
            <p:cNvSpPr txBox="1"/>
            <p:nvPr/>
          </p:nvSpPr>
          <p:spPr bwMode="auto">
            <a:xfrm>
              <a:off x="10518868" y="48135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2" name="TextBox 951">
              <a:extLst>
                <a:ext uri="{FF2B5EF4-FFF2-40B4-BE49-F238E27FC236}">
                  <a16:creationId xmlns:a16="http://schemas.microsoft.com/office/drawing/2014/main" id="{5440CB4A-9851-4899-BC6E-12FABEEB528D}"/>
                </a:ext>
              </a:extLst>
            </p:cNvPr>
            <p:cNvSpPr txBox="1"/>
            <p:nvPr/>
          </p:nvSpPr>
          <p:spPr bwMode="auto">
            <a:xfrm>
              <a:off x="10503736" y="480701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3" name="TextBox 952">
              <a:extLst>
                <a:ext uri="{FF2B5EF4-FFF2-40B4-BE49-F238E27FC236}">
                  <a16:creationId xmlns:a16="http://schemas.microsoft.com/office/drawing/2014/main" id="{21E5ADF4-D803-44DD-95E9-F2B27178C167}"/>
                </a:ext>
              </a:extLst>
            </p:cNvPr>
            <p:cNvSpPr txBox="1"/>
            <p:nvPr/>
          </p:nvSpPr>
          <p:spPr bwMode="auto">
            <a:xfrm>
              <a:off x="10488604" y="480593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4" name="TextBox 953">
              <a:extLst>
                <a:ext uri="{FF2B5EF4-FFF2-40B4-BE49-F238E27FC236}">
                  <a16:creationId xmlns:a16="http://schemas.microsoft.com/office/drawing/2014/main" id="{5C4D4F9E-32D4-442B-93DB-A63747C2C8CE}"/>
                </a:ext>
              </a:extLst>
            </p:cNvPr>
            <p:cNvSpPr txBox="1"/>
            <p:nvPr/>
          </p:nvSpPr>
          <p:spPr bwMode="auto">
            <a:xfrm>
              <a:off x="10460502" y="47908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5" name="TextBox 954">
              <a:extLst>
                <a:ext uri="{FF2B5EF4-FFF2-40B4-BE49-F238E27FC236}">
                  <a16:creationId xmlns:a16="http://schemas.microsoft.com/office/drawing/2014/main" id="{761EADA9-A077-44E3-8CE0-9BF735D0A545}"/>
                </a:ext>
              </a:extLst>
            </p:cNvPr>
            <p:cNvSpPr txBox="1"/>
            <p:nvPr/>
          </p:nvSpPr>
          <p:spPr bwMode="auto">
            <a:xfrm>
              <a:off x="10446451" y="478647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6" name="TextBox 955">
              <a:extLst>
                <a:ext uri="{FF2B5EF4-FFF2-40B4-BE49-F238E27FC236}">
                  <a16:creationId xmlns:a16="http://schemas.microsoft.com/office/drawing/2014/main" id="{5A101A59-13F5-4331-81F1-2BBFB4D74D41}"/>
                </a:ext>
              </a:extLst>
            </p:cNvPr>
            <p:cNvSpPr txBox="1"/>
            <p:nvPr/>
          </p:nvSpPr>
          <p:spPr bwMode="auto">
            <a:xfrm>
              <a:off x="10483200" y="48005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7" name="TextBox 956">
              <a:extLst>
                <a:ext uri="{FF2B5EF4-FFF2-40B4-BE49-F238E27FC236}">
                  <a16:creationId xmlns:a16="http://schemas.microsoft.com/office/drawing/2014/main" id="{A2A9059F-F119-4190-90DF-379085527014}"/>
                </a:ext>
              </a:extLst>
            </p:cNvPr>
            <p:cNvSpPr txBox="1"/>
            <p:nvPr/>
          </p:nvSpPr>
          <p:spPr bwMode="auto">
            <a:xfrm>
              <a:off x="10452936" y="479188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8" name="TextBox 957">
              <a:extLst>
                <a:ext uri="{FF2B5EF4-FFF2-40B4-BE49-F238E27FC236}">
                  <a16:creationId xmlns:a16="http://schemas.microsoft.com/office/drawing/2014/main" id="{79A03097-52AC-44DE-9BCA-DC0A23171505}"/>
                </a:ext>
              </a:extLst>
            </p:cNvPr>
            <p:cNvSpPr txBox="1"/>
            <p:nvPr/>
          </p:nvSpPr>
          <p:spPr bwMode="auto">
            <a:xfrm>
              <a:off x="10428077" y="47832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59" name="TextBox 958">
              <a:extLst>
                <a:ext uri="{FF2B5EF4-FFF2-40B4-BE49-F238E27FC236}">
                  <a16:creationId xmlns:a16="http://schemas.microsoft.com/office/drawing/2014/main" id="{2F845AA6-190F-4AC8-879D-D50A0D3A0AA7}"/>
                </a:ext>
              </a:extLst>
            </p:cNvPr>
            <p:cNvSpPr txBox="1"/>
            <p:nvPr/>
          </p:nvSpPr>
          <p:spPr bwMode="auto">
            <a:xfrm>
              <a:off x="10417268" y="47799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0" name="TextBox 959">
              <a:extLst>
                <a:ext uri="{FF2B5EF4-FFF2-40B4-BE49-F238E27FC236}">
                  <a16:creationId xmlns:a16="http://schemas.microsoft.com/office/drawing/2014/main" id="{C463870A-96CD-485D-8F1F-06EF7F49F365}"/>
                </a:ext>
              </a:extLst>
            </p:cNvPr>
            <p:cNvSpPr txBox="1"/>
            <p:nvPr/>
          </p:nvSpPr>
          <p:spPr bwMode="auto">
            <a:xfrm>
              <a:off x="10403217" y="477242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1" name="TextBox 960">
              <a:extLst>
                <a:ext uri="{FF2B5EF4-FFF2-40B4-BE49-F238E27FC236}">
                  <a16:creationId xmlns:a16="http://schemas.microsoft.com/office/drawing/2014/main" id="{2FDAFD79-334C-4C61-B1D9-B97943B632EC}"/>
                </a:ext>
              </a:extLst>
            </p:cNvPr>
            <p:cNvSpPr txBox="1"/>
            <p:nvPr/>
          </p:nvSpPr>
          <p:spPr bwMode="auto">
            <a:xfrm>
              <a:off x="10399974" y="476810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2" name="TextBox 961">
              <a:extLst>
                <a:ext uri="{FF2B5EF4-FFF2-40B4-BE49-F238E27FC236}">
                  <a16:creationId xmlns:a16="http://schemas.microsoft.com/office/drawing/2014/main" id="{C8C4BEA0-1700-4531-A937-1D2D2250DA81}"/>
                </a:ext>
              </a:extLst>
            </p:cNvPr>
            <p:cNvSpPr txBox="1"/>
            <p:nvPr/>
          </p:nvSpPr>
          <p:spPr bwMode="auto">
            <a:xfrm>
              <a:off x="10387004" y="475837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3" name="TextBox 962">
              <a:extLst>
                <a:ext uri="{FF2B5EF4-FFF2-40B4-BE49-F238E27FC236}">
                  <a16:creationId xmlns:a16="http://schemas.microsoft.com/office/drawing/2014/main" id="{2AC38BDD-8C42-4F69-BB8C-5D73B30BEC00}"/>
                </a:ext>
              </a:extLst>
            </p:cNvPr>
            <p:cNvSpPr txBox="1"/>
            <p:nvPr/>
          </p:nvSpPr>
          <p:spPr bwMode="auto">
            <a:xfrm>
              <a:off x="10371872" y="475189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4" name="TextBox 963">
              <a:extLst>
                <a:ext uri="{FF2B5EF4-FFF2-40B4-BE49-F238E27FC236}">
                  <a16:creationId xmlns:a16="http://schemas.microsoft.com/office/drawing/2014/main" id="{2A5E766E-F6DD-453F-B79D-E48FDA871E6D}"/>
                </a:ext>
              </a:extLst>
            </p:cNvPr>
            <p:cNvSpPr txBox="1"/>
            <p:nvPr/>
          </p:nvSpPr>
          <p:spPr bwMode="auto">
            <a:xfrm>
              <a:off x="10354578" y="475081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5" name="TextBox 964">
              <a:extLst>
                <a:ext uri="{FF2B5EF4-FFF2-40B4-BE49-F238E27FC236}">
                  <a16:creationId xmlns:a16="http://schemas.microsoft.com/office/drawing/2014/main" id="{3A89ECF3-62F9-4C4B-94D3-602559313146}"/>
                </a:ext>
              </a:extLst>
            </p:cNvPr>
            <p:cNvSpPr txBox="1"/>
            <p:nvPr/>
          </p:nvSpPr>
          <p:spPr bwMode="auto">
            <a:xfrm>
              <a:off x="10341607" y="47400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6" name="TextBox 965">
              <a:extLst>
                <a:ext uri="{FF2B5EF4-FFF2-40B4-BE49-F238E27FC236}">
                  <a16:creationId xmlns:a16="http://schemas.microsoft.com/office/drawing/2014/main" id="{72BE4F38-A0A5-47CE-AC80-17F08E4DE019}"/>
                </a:ext>
              </a:extLst>
            </p:cNvPr>
            <p:cNvSpPr txBox="1"/>
            <p:nvPr/>
          </p:nvSpPr>
          <p:spPr bwMode="auto">
            <a:xfrm>
              <a:off x="10324314" y="47400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7" name="TextBox 966">
              <a:extLst>
                <a:ext uri="{FF2B5EF4-FFF2-40B4-BE49-F238E27FC236}">
                  <a16:creationId xmlns:a16="http://schemas.microsoft.com/office/drawing/2014/main" id="{4A1D3599-0262-4E0E-A0F6-2DB6338759F5}"/>
                </a:ext>
              </a:extLst>
            </p:cNvPr>
            <p:cNvSpPr txBox="1"/>
            <p:nvPr/>
          </p:nvSpPr>
          <p:spPr bwMode="auto">
            <a:xfrm>
              <a:off x="10315667" y="47378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8" name="TextBox 967">
              <a:extLst>
                <a:ext uri="{FF2B5EF4-FFF2-40B4-BE49-F238E27FC236}">
                  <a16:creationId xmlns:a16="http://schemas.microsoft.com/office/drawing/2014/main" id="{864147A1-CCAC-4FAC-85BD-5B05F72360FF}"/>
                </a:ext>
              </a:extLst>
            </p:cNvPr>
            <p:cNvSpPr txBox="1"/>
            <p:nvPr/>
          </p:nvSpPr>
          <p:spPr bwMode="auto">
            <a:xfrm>
              <a:off x="10307021" y="473784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69" name="TextBox 968">
              <a:extLst>
                <a:ext uri="{FF2B5EF4-FFF2-40B4-BE49-F238E27FC236}">
                  <a16:creationId xmlns:a16="http://schemas.microsoft.com/office/drawing/2014/main" id="{0DD5E765-0637-43FA-BFE5-A4B2D5BE1D3B}"/>
                </a:ext>
              </a:extLst>
            </p:cNvPr>
            <p:cNvSpPr txBox="1"/>
            <p:nvPr/>
          </p:nvSpPr>
          <p:spPr bwMode="auto">
            <a:xfrm>
              <a:off x="10291889" y="473351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0" name="TextBox 969">
              <a:extLst>
                <a:ext uri="{FF2B5EF4-FFF2-40B4-BE49-F238E27FC236}">
                  <a16:creationId xmlns:a16="http://schemas.microsoft.com/office/drawing/2014/main" id="{00116B32-36FA-4989-BDE4-918530ECD690}"/>
                </a:ext>
              </a:extLst>
            </p:cNvPr>
            <p:cNvSpPr txBox="1"/>
            <p:nvPr/>
          </p:nvSpPr>
          <p:spPr bwMode="auto">
            <a:xfrm>
              <a:off x="10274595" y="47291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1" name="TextBox 970">
              <a:extLst>
                <a:ext uri="{FF2B5EF4-FFF2-40B4-BE49-F238E27FC236}">
                  <a16:creationId xmlns:a16="http://schemas.microsoft.com/office/drawing/2014/main" id="{AFB6E218-DD78-4616-804D-6BAFE723FA40}"/>
                </a:ext>
              </a:extLst>
            </p:cNvPr>
            <p:cNvSpPr txBox="1"/>
            <p:nvPr/>
          </p:nvSpPr>
          <p:spPr bwMode="auto">
            <a:xfrm>
              <a:off x="10270272" y="47291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2" name="TextBox 971">
              <a:extLst>
                <a:ext uri="{FF2B5EF4-FFF2-40B4-BE49-F238E27FC236}">
                  <a16:creationId xmlns:a16="http://schemas.microsoft.com/office/drawing/2014/main" id="{6E00FA80-437F-4BF3-B8B5-30278D6AC26E}"/>
                </a:ext>
              </a:extLst>
            </p:cNvPr>
            <p:cNvSpPr txBox="1"/>
            <p:nvPr/>
          </p:nvSpPr>
          <p:spPr bwMode="auto">
            <a:xfrm>
              <a:off x="10249736" y="471622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3" name="TextBox 972">
              <a:extLst>
                <a:ext uri="{FF2B5EF4-FFF2-40B4-BE49-F238E27FC236}">
                  <a16:creationId xmlns:a16="http://schemas.microsoft.com/office/drawing/2014/main" id="{1A7326EB-9C35-46EA-983F-EA4E104744BE}"/>
                </a:ext>
              </a:extLst>
            </p:cNvPr>
            <p:cNvSpPr txBox="1"/>
            <p:nvPr/>
          </p:nvSpPr>
          <p:spPr bwMode="auto">
            <a:xfrm>
              <a:off x="10232442" y="471622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4" name="TextBox 973">
              <a:extLst>
                <a:ext uri="{FF2B5EF4-FFF2-40B4-BE49-F238E27FC236}">
                  <a16:creationId xmlns:a16="http://schemas.microsoft.com/office/drawing/2014/main" id="{FF53A80B-6548-4A0A-B10C-9E63F17E28EA}"/>
                </a:ext>
              </a:extLst>
            </p:cNvPr>
            <p:cNvSpPr txBox="1"/>
            <p:nvPr/>
          </p:nvSpPr>
          <p:spPr bwMode="auto">
            <a:xfrm>
              <a:off x="10229199" y="471622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5" name="TextBox 974">
              <a:extLst>
                <a:ext uri="{FF2B5EF4-FFF2-40B4-BE49-F238E27FC236}">
                  <a16:creationId xmlns:a16="http://schemas.microsoft.com/office/drawing/2014/main" id="{08047A8B-0F78-4AF9-9FB0-59BE870DE897}"/>
                </a:ext>
              </a:extLst>
            </p:cNvPr>
            <p:cNvSpPr txBox="1"/>
            <p:nvPr/>
          </p:nvSpPr>
          <p:spPr bwMode="auto">
            <a:xfrm>
              <a:off x="10219472" y="471190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6" name="TextBox 975">
              <a:extLst>
                <a:ext uri="{FF2B5EF4-FFF2-40B4-BE49-F238E27FC236}">
                  <a16:creationId xmlns:a16="http://schemas.microsoft.com/office/drawing/2014/main" id="{F90183C0-DC50-44A0-97D6-2B1EC2453DFF}"/>
                </a:ext>
              </a:extLst>
            </p:cNvPr>
            <p:cNvSpPr txBox="1"/>
            <p:nvPr/>
          </p:nvSpPr>
          <p:spPr bwMode="auto">
            <a:xfrm>
              <a:off x="10200017" y="471406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7" name="TextBox 976">
              <a:extLst>
                <a:ext uri="{FF2B5EF4-FFF2-40B4-BE49-F238E27FC236}">
                  <a16:creationId xmlns:a16="http://schemas.microsoft.com/office/drawing/2014/main" id="{1F598B0C-0498-47B0-B8E5-C2A71E17CE07}"/>
                </a:ext>
              </a:extLst>
            </p:cNvPr>
            <p:cNvSpPr txBox="1"/>
            <p:nvPr/>
          </p:nvSpPr>
          <p:spPr bwMode="auto">
            <a:xfrm>
              <a:off x="10187047" y="46956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8" name="TextBox 977">
              <a:extLst>
                <a:ext uri="{FF2B5EF4-FFF2-40B4-BE49-F238E27FC236}">
                  <a16:creationId xmlns:a16="http://schemas.microsoft.com/office/drawing/2014/main" id="{B1CC5B12-A17C-4159-B62B-744647B7427D}"/>
                </a:ext>
              </a:extLst>
            </p:cNvPr>
            <p:cNvSpPr txBox="1"/>
            <p:nvPr/>
          </p:nvSpPr>
          <p:spPr bwMode="auto">
            <a:xfrm>
              <a:off x="10164349" y="467407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79" name="TextBox 978">
              <a:extLst>
                <a:ext uri="{FF2B5EF4-FFF2-40B4-BE49-F238E27FC236}">
                  <a16:creationId xmlns:a16="http://schemas.microsoft.com/office/drawing/2014/main" id="{C1152C9D-E542-4B96-8348-2B83F4A1E7AC}"/>
                </a:ext>
              </a:extLst>
            </p:cNvPr>
            <p:cNvSpPr txBox="1"/>
            <p:nvPr/>
          </p:nvSpPr>
          <p:spPr bwMode="auto">
            <a:xfrm>
              <a:off x="10153541" y="466866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0" name="TextBox 979">
              <a:extLst>
                <a:ext uri="{FF2B5EF4-FFF2-40B4-BE49-F238E27FC236}">
                  <a16:creationId xmlns:a16="http://schemas.microsoft.com/office/drawing/2014/main" id="{05C069FA-D409-439F-BD41-40B4F47B39D0}"/>
                </a:ext>
              </a:extLst>
            </p:cNvPr>
            <p:cNvSpPr txBox="1"/>
            <p:nvPr/>
          </p:nvSpPr>
          <p:spPr bwMode="auto">
            <a:xfrm>
              <a:off x="10144894" y="466542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1" name="TextBox 980">
              <a:extLst>
                <a:ext uri="{FF2B5EF4-FFF2-40B4-BE49-F238E27FC236}">
                  <a16:creationId xmlns:a16="http://schemas.microsoft.com/office/drawing/2014/main" id="{DE9B4B2C-A22C-4E1D-A6D0-BAD1F22BB0E8}"/>
                </a:ext>
              </a:extLst>
            </p:cNvPr>
            <p:cNvSpPr txBox="1"/>
            <p:nvPr/>
          </p:nvSpPr>
          <p:spPr bwMode="auto">
            <a:xfrm>
              <a:off x="10121116" y="465569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2" name="TextBox 981">
              <a:extLst>
                <a:ext uri="{FF2B5EF4-FFF2-40B4-BE49-F238E27FC236}">
                  <a16:creationId xmlns:a16="http://schemas.microsoft.com/office/drawing/2014/main" id="{A5C564FE-0DCA-4CC9-ABC7-D846DC7D1B86}"/>
                </a:ext>
              </a:extLst>
            </p:cNvPr>
            <p:cNvSpPr txBox="1"/>
            <p:nvPr/>
          </p:nvSpPr>
          <p:spPr bwMode="auto">
            <a:xfrm>
              <a:off x="10098418" y="464704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3" name="TextBox 982">
              <a:extLst>
                <a:ext uri="{FF2B5EF4-FFF2-40B4-BE49-F238E27FC236}">
                  <a16:creationId xmlns:a16="http://schemas.microsoft.com/office/drawing/2014/main" id="{FCF6F1ED-5A92-4036-BC64-154655AC7473}"/>
                </a:ext>
              </a:extLst>
            </p:cNvPr>
            <p:cNvSpPr txBox="1"/>
            <p:nvPr/>
          </p:nvSpPr>
          <p:spPr bwMode="auto">
            <a:xfrm>
              <a:off x="10082205" y="46427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4" name="TextBox 983">
              <a:extLst>
                <a:ext uri="{FF2B5EF4-FFF2-40B4-BE49-F238E27FC236}">
                  <a16:creationId xmlns:a16="http://schemas.microsoft.com/office/drawing/2014/main" id="{F5FF2AEA-873D-4A52-ADA1-37B589C8FC59}"/>
                </a:ext>
              </a:extLst>
            </p:cNvPr>
            <p:cNvSpPr txBox="1"/>
            <p:nvPr/>
          </p:nvSpPr>
          <p:spPr bwMode="auto">
            <a:xfrm>
              <a:off x="10069235" y="463624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5" name="TextBox 984">
              <a:extLst>
                <a:ext uri="{FF2B5EF4-FFF2-40B4-BE49-F238E27FC236}">
                  <a16:creationId xmlns:a16="http://schemas.microsoft.com/office/drawing/2014/main" id="{4EA9C6DC-815E-4D61-908E-A673616D53E3}"/>
                </a:ext>
              </a:extLst>
            </p:cNvPr>
            <p:cNvSpPr txBox="1"/>
            <p:nvPr/>
          </p:nvSpPr>
          <p:spPr bwMode="auto">
            <a:xfrm>
              <a:off x="10063831" y="463407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6" name="TextBox 985">
              <a:extLst>
                <a:ext uri="{FF2B5EF4-FFF2-40B4-BE49-F238E27FC236}">
                  <a16:creationId xmlns:a16="http://schemas.microsoft.com/office/drawing/2014/main" id="{C73404F5-B985-4767-8807-A998EFFDB5B6}"/>
                </a:ext>
              </a:extLst>
            </p:cNvPr>
            <p:cNvSpPr txBox="1"/>
            <p:nvPr/>
          </p:nvSpPr>
          <p:spPr bwMode="auto">
            <a:xfrm>
              <a:off x="10058427" y="463299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7" name="TextBox 986">
              <a:extLst>
                <a:ext uri="{FF2B5EF4-FFF2-40B4-BE49-F238E27FC236}">
                  <a16:creationId xmlns:a16="http://schemas.microsoft.com/office/drawing/2014/main" id="{EA17CD41-7CD6-44CD-8A69-4B34E960867C}"/>
                </a:ext>
              </a:extLst>
            </p:cNvPr>
            <p:cNvSpPr txBox="1"/>
            <p:nvPr/>
          </p:nvSpPr>
          <p:spPr bwMode="auto">
            <a:xfrm>
              <a:off x="10032486" y="462110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8" name="TextBox 987">
              <a:extLst>
                <a:ext uri="{FF2B5EF4-FFF2-40B4-BE49-F238E27FC236}">
                  <a16:creationId xmlns:a16="http://schemas.microsoft.com/office/drawing/2014/main" id="{46270CA7-7AF3-4090-875D-343C91AD2CAF}"/>
                </a:ext>
              </a:extLst>
            </p:cNvPr>
            <p:cNvSpPr txBox="1"/>
            <p:nvPr/>
          </p:nvSpPr>
          <p:spPr bwMode="auto">
            <a:xfrm>
              <a:off x="10016274" y="461462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89" name="TextBox 988">
              <a:extLst>
                <a:ext uri="{FF2B5EF4-FFF2-40B4-BE49-F238E27FC236}">
                  <a16:creationId xmlns:a16="http://schemas.microsoft.com/office/drawing/2014/main" id="{A3BC41E9-6266-4584-9E33-A2CE7E156C14}"/>
                </a:ext>
              </a:extLst>
            </p:cNvPr>
            <p:cNvSpPr txBox="1"/>
            <p:nvPr/>
          </p:nvSpPr>
          <p:spPr bwMode="auto">
            <a:xfrm>
              <a:off x="10037891" y="462759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0" name="TextBox 989">
              <a:extLst>
                <a:ext uri="{FF2B5EF4-FFF2-40B4-BE49-F238E27FC236}">
                  <a16:creationId xmlns:a16="http://schemas.microsoft.com/office/drawing/2014/main" id="{603FB885-C7C3-4075-8A21-D59DA491F8CA}"/>
                </a:ext>
              </a:extLst>
            </p:cNvPr>
            <p:cNvSpPr txBox="1"/>
            <p:nvPr/>
          </p:nvSpPr>
          <p:spPr bwMode="auto">
            <a:xfrm>
              <a:off x="10021678" y="461354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1" name="TextBox 990">
              <a:extLst>
                <a:ext uri="{FF2B5EF4-FFF2-40B4-BE49-F238E27FC236}">
                  <a16:creationId xmlns:a16="http://schemas.microsoft.com/office/drawing/2014/main" id="{11711D6C-8B56-42E5-875A-8EB72C1790B7}"/>
                </a:ext>
              </a:extLst>
            </p:cNvPr>
            <p:cNvSpPr txBox="1"/>
            <p:nvPr/>
          </p:nvSpPr>
          <p:spPr bwMode="auto">
            <a:xfrm>
              <a:off x="9992495" y="459624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2" name="TextBox 991">
              <a:extLst>
                <a:ext uri="{FF2B5EF4-FFF2-40B4-BE49-F238E27FC236}">
                  <a16:creationId xmlns:a16="http://schemas.microsoft.com/office/drawing/2014/main" id="{1763FBA4-242B-4F52-AA32-C5427F22DABA}"/>
                </a:ext>
              </a:extLst>
            </p:cNvPr>
            <p:cNvSpPr txBox="1"/>
            <p:nvPr/>
          </p:nvSpPr>
          <p:spPr bwMode="auto">
            <a:xfrm>
              <a:off x="9983849" y="459084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3" name="TextBox 992">
              <a:extLst>
                <a:ext uri="{FF2B5EF4-FFF2-40B4-BE49-F238E27FC236}">
                  <a16:creationId xmlns:a16="http://schemas.microsoft.com/office/drawing/2014/main" id="{06D0F082-6BE9-4AD4-89FF-691C6A4C7511}"/>
                </a:ext>
              </a:extLst>
            </p:cNvPr>
            <p:cNvSpPr txBox="1"/>
            <p:nvPr/>
          </p:nvSpPr>
          <p:spPr bwMode="auto">
            <a:xfrm>
              <a:off x="9971959" y="4573551"/>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4" name="TextBox 993">
              <a:extLst>
                <a:ext uri="{FF2B5EF4-FFF2-40B4-BE49-F238E27FC236}">
                  <a16:creationId xmlns:a16="http://schemas.microsoft.com/office/drawing/2014/main" id="{81ACAE53-7075-474B-B28F-0CB30F4F2BA3}"/>
                </a:ext>
              </a:extLst>
            </p:cNvPr>
            <p:cNvSpPr txBox="1"/>
            <p:nvPr/>
          </p:nvSpPr>
          <p:spPr bwMode="auto">
            <a:xfrm>
              <a:off x="9967635" y="457247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5" name="TextBox 994">
              <a:extLst>
                <a:ext uri="{FF2B5EF4-FFF2-40B4-BE49-F238E27FC236}">
                  <a16:creationId xmlns:a16="http://schemas.microsoft.com/office/drawing/2014/main" id="{5D508ACC-C4E2-4113-943C-04E0DD10F290}"/>
                </a:ext>
              </a:extLst>
            </p:cNvPr>
            <p:cNvSpPr txBox="1"/>
            <p:nvPr/>
          </p:nvSpPr>
          <p:spPr bwMode="auto">
            <a:xfrm>
              <a:off x="9952503" y="45465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6" name="TextBox 995">
              <a:extLst>
                <a:ext uri="{FF2B5EF4-FFF2-40B4-BE49-F238E27FC236}">
                  <a16:creationId xmlns:a16="http://schemas.microsoft.com/office/drawing/2014/main" id="{53960920-BEEC-4C32-9B60-361ADB378EB7}"/>
                </a:ext>
              </a:extLst>
            </p:cNvPr>
            <p:cNvSpPr txBox="1"/>
            <p:nvPr/>
          </p:nvSpPr>
          <p:spPr bwMode="auto">
            <a:xfrm>
              <a:off x="9937371" y="454653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7" name="TextBox 996">
              <a:extLst>
                <a:ext uri="{FF2B5EF4-FFF2-40B4-BE49-F238E27FC236}">
                  <a16:creationId xmlns:a16="http://schemas.microsoft.com/office/drawing/2014/main" id="{0EF4824E-DAF9-4252-A74E-781C6436C087}"/>
                </a:ext>
              </a:extLst>
            </p:cNvPr>
            <p:cNvSpPr txBox="1"/>
            <p:nvPr/>
          </p:nvSpPr>
          <p:spPr bwMode="auto">
            <a:xfrm>
              <a:off x="9924400" y="454436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8" name="TextBox 997">
              <a:extLst>
                <a:ext uri="{FF2B5EF4-FFF2-40B4-BE49-F238E27FC236}">
                  <a16:creationId xmlns:a16="http://schemas.microsoft.com/office/drawing/2014/main" id="{39380F3D-B042-493E-8D12-518A7F27871B}"/>
                </a:ext>
              </a:extLst>
            </p:cNvPr>
            <p:cNvSpPr txBox="1"/>
            <p:nvPr/>
          </p:nvSpPr>
          <p:spPr bwMode="auto">
            <a:xfrm>
              <a:off x="9911429" y="454328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999" name="TextBox 998">
              <a:extLst>
                <a:ext uri="{FF2B5EF4-FFF2-40B4-BE49-F238E27FC236}">
                  <a16:creationId xmlns:a16="http://schemas.microsoft.com/office/drawing/2014/main" id="{797CEBA0-86F9-4F5F-8769-CC5F30675410}"/>
                </a:ext>
              </a:extLst>
            </p:cNvPr>
            <p:cNvSpPr txBox="1"/>
            <p:nvPr/>
          </p:nvSpPr>
          <p:spPr bwMode="auto">
            <a:xfrm>
              <a:off x="9895216" y="453464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0" name="TextBox 999">
              <a:extLst>
                <a:ext uri="{FF2B5EF4-FFF2-40B4-BE49-F238E27FC236}">
                  <a16:creationId xmlns:a16="http://schemas.microsoft.com/office/drawing/2014/main" id="{AB26D211-EE60-444F-90C5-9CCE6EFF0B7A}"/>
                </a:ext>
              </a:extLst>
            </p:cNvPr>
            <p:cNvSpPr txBox="1"/>
            <p:nvPr/>
          </p:nvSpPr>
          <p:spPr bwMode="auto">
            <a:xfrm>
              <a:off x="9872518" y="453031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1" name="TextBox 1000">
              <a:extLst>
                <a:ext uri="{FF2B5EF4-FFF2-40B4-BE49-F238E27FC236}">
                  <a16:creationId xmlns:a16="http://schemas.microsoft.com/office/drawing/2014/main" id="{E9177C69-6F40-4942-903A-A0FEEE79464B}"/>
                </a:ext>
              </a:extLst>
            </p:cNvPr>
            <p:cNvSpPr txBox="1"/>
            <p:nvPr/>
          </p:nvSpPr>
          <p:spPr bwMode="auto">
            <a:xfrm>
              <a:off x="9845496" y="452707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2" name="TextBox 1001">
              <a:extLst>
                <a:ext uri="{FF2B5EF4-FFF2-40B4-BE49-F238E27FC236}">
                  <a16:creationId xmlns:a16="http://schemas.microsoft.com/office/drawing/2014/main" id="{2F5AE7F4-44F1-45B4-B0EA-E966BE1EF906}"/>
                </a:ext>
              </a:extLst>
            </p:cNvPr>
            <p:cNvSpPr txBox="1"/>
            <p:nvPr/>
          </p:nvSpPr>
          <p:spPr bwMode="auto">
            <a:xfrm>
              <a:off x="9827122" y="45151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3" name="TextBox 1002">
              <a:extLst>
                <a:ext uri="{FF2B5EF4-FFF2-40B4-BE49-F238E27FC236}">
                  <a16:creationId xmlns:a16="http://schemas.microsoft.com/office/drawing/2014/main" id="{4103B8D3-E07A-4D97-9AF6-0F7C0E197C7E}"/>
                </a:ext>
              </a:extLst>
            </p:cNvPr>
            <p:cNvSpPr txBox="1"/>
            <p:nvPr/>
          </p:nvSpPr>
          <p:spPr bwMode="auto">
            <a:xfrm>
              <a:off x="9814152" y="451086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4" name="TextBox 1003">
              <a:extLst>
                <a:ext uri="{FF2B5EF4-FFF2-40B4-BE49-F238E27FC236}">
                  <a16:creationId xmlns:a16="http://schemas.microsoft.com/office/drawing/2014/main" id="{477539F5-6C4C-44A6-A09D-C1F849E66C43}"/>
                </a:ext>
              </a:extLst>
            </p:cNvPr>
            <p:cNvSpPr txBox="1"/>
            <p:nvPr/>
          </p:nvSpPr>
          <p:spPr bwMode="auto">
            <a:xfrm>
              <a:off x="9796858" y="450653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5" name="TextBox 1004">
              <a:extLst>
                <a:ext uri="{FF2B5EF4-FFF2-40B4-BE49-F238E27FC236}">
                  <a16:creationId xmlns:a16="http://schemas.microsoft.com/office/drawing/2014/main" id="{AC2BEAD3-56E8-4423-9513-F0C65837ADDC}"/>
                </a:ext>
              </a:extLst>
            </p:cNvPr>
            <p:cNvSpPr txBox="1"/>
            <p:nvPr/>
          </p:nvSpPr>
          <p:spPr bwMode="auto">
            <a:xfrm>
              <a:off x="9766595" y="448276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6" name="TextBox 1005">
              <a:extLst>
                <a:ext uri="{FF2B5EF4-FFF2-40B4-BE49-F238E27FC236}">
                  <a16:creationId xmlns:a16="http://schemas.microsoft.com/office/drawing/2014/main" id="{93AB2FF4-6156-4E62-BAED-DC5B954D2A66}"/>
                </a:ext>
              </a:extLst>
            </p:cNvPr>
            <p:cNvSpPr txBox="1"/>
            <p:nvPr/>
          </p:nvSpPr>
          <p:spPr bwMode="auto">
            <a:xfrm>
              <a:off x="9759029" y="448167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7" name="TextBox 1006">
              <a:extLst>
                <a:ext uri="{FF2B5EF4-FFF2-40B4-BE49-F238E27FC236}">
                  <a16:creationId xmlns:a16="http://schemas.microsoft.com/office/drawing/2014/main" id="{5B2F6E62-853E-4C61-94F2-040AE7DA05FF}"/>
                </a:ext>
              </a:extLst>
            </p:cNvPr>
            <p:cNvSpPr txBox="1"/>
            <p:nvPr/>
          </p:nvSpPr>
          <p:spPr bwMode="auto">
            <a:xfrm>
              <a:off x="9735250" y="44643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8" name="TextBox 1007">
              <a:extLst>
                <a:ext uri="{FF2B5EF4-FFF2-40B4-BE49-F238E27FC236}">
                  <a16:creationId xmlns:a16="http://schemas.microsoft.com/office/drawing/2014/main" id="{C40C299F-037C-4BF5-8A56-E780CA483A3D}"/>
                </a:ext>
              </a:extLst>
            </p:cNvPr>
            <p:cNvSpPr txBox="1"/>
            <p:nvPr/>
          </p:nvSpPr>
          <p:spPr bwMode="auto">
            <a:xfrm>
              <a:off x="9722279" y="44643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09" name="TextBox 1008">
              <a:extLst>
                <a:ext uri="{FF2B5EF4-FFF2-40B4-BE49-F238E27FC236}">
                  <a16:creationId xmlns:a16="http://schemas.microsoft.com/office/drawing/2014/main" id="{A226606D-92CB-4636-B8CF-85EED2E64DBF}"/>
                </a:ext>
              </a:extLst>
            </p:cNvPr>
            <p:cNvSpPr txBox="1"/>
            <p:nvPr/>
          </p:nvSpPr>
          <p:spPr bwMode="auto">
            <a:xfrm>
              <a:off x="9701742" y="445465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0" name="TextBox 1009">
              <a:extLst>
                <a:ext uri="{FF2B5EF4-FFF2-40B4-BE49-F238E27FC236}">
                  <a16:creationId xmlns:a16="http://schemas.microsoft.com/office/drawing/2014/main" id="{A2396AD1-FEB0-4060-A638-27586F851525}"/>
                </a:ext>
              </a:extLst>
            </p:cNvPr>
            <p:cNvSpPr txBox="1"/>
            <p:nvPr/>
          </p:nvSpPr>
          <p:spPr bwMode="auto">
            <a:xfrm>
              <a:off x="9683367" y="445465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1" name="TextBox 1010">
              <a:extLst>
                <a:ext uri="{FF2B5EF4-FFF2-40B4-BE49-F238E27FC236}">
                  <a16:creationId xmlns:a16="http://schemas.microsoft.com/office/drawing/2014/main" id="{9F29AED1-3B8C-4327-AFCD-4773B4483210}"/>
                </a:ext>
              </a:extLst>
            </p:cNvPr>
            <p:cNvSpPr txBox="1"/>
            <p:nvPr/>
          </p:nvSpPr>
          <p:spPr bwMode="auto">
            <a:xfrm>
              <a:off x="9662830" y="445249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2" name="TextBox 1011">
              <a:extLst>
                <a:ext uri="{FF2B5EF4-FFF2-40B4-BE49-F238E27FC236}">
                  <a16:creationId xmlns:a16="http://schemas.microsoft.com/office/drawing/2014/main" id="{328ED394-CCB7-4B64-80C8-DDF5A8EB2557}"/>
                </a:ext>
              </a:extLst>
            </p:cNvPr>
            <p:cNvSpPr txBox="1"/>
            <p:nvPr/>
          </p:nvSpPr>
          <p:spPr bwMode="auto">
            <a:xfrm>
              <a:off x="9662830" y="443844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3" name="TextBox 1012">
              <a:extLst>
                <a:ext uri="{FF2B5EF4-FFF2-40B4-BE49-F238E27FC236}">
                  <a16:creationId xmlns:a16="http://schemas.microsoft.com/office/drawing/2014/main" id="{70B5C3E1-C5CB-4EEC-AC82-9A874788863A}"/>
                </a:ext>
              </a:extLst>
            </p:cNvPr>
            <p:cNvSpPr txBox="1"/>
            <p:nvPr/>
          </p:nvSpPr>
          <p:spPr bwMode="auto">
            <a:xfrm>
              <a:off x="9649859" y="443628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4" name="TextBox 1013">
              <a:extLst>
                <a:ext uri="{FF2B5EF4-FFF2-40B4-BE49-F238E27FC236}">
                  <a16:creationId xmlns:a16="http://schemas.microsoft.com/office/drawing/2014/main" id="{6A0CDFBD-BA25-484B-866A-337AB4A934BB}"/>
                </a:ext>
              </a:extLst>
            </p:cNvPr>
            <p:cNvSpPr txBox="1"/>
            <p:nvPr/>
          </p:nvSpPr>
          <p:spPr bwMode="auto">
            <a:xfrm>
              <a:off x="9634727" y="443087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5" name="TextBox 1014">
              <a:extLst>
                <a:ext uri="{FF2B5EF4-FFF2-40B4-BE49-F238E27FC236}">
                  <a16:creationId xmlns:a16="http://schemas.microsoft.com/office/drawing/2014/main" id="{DE399DC8-DFCA-4C72-A8CA-A933651C49FE}"/>
                </a:ext>
              </a:extLst>
            </p:cNvPr>
            <p:cNvSpPr txBox="1"/>
            <p:nvPr/>
          </p:nvSpPr>
          <p:spPr bwMode="auto">
            <a:xfrm>
              <a:off x="9613110" y="44265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6" name="TextBox 1015">
              <a:extLst>
                <a:ext uri="{FF2B5EF4-FFF2-40B4-BE49-F238E27FC236}">
                  <a16:creationId xmlns:a16="http://schemas.microsoft.com/office/drawing/2014/main" id="{98A43A09-DE8D-4C96-9DA1-7C3A32A1D755}"/>
                </a:ext>
              </a:extLst>
            </p:cNvPr>
            <p:cNvSpPr txBox="1"/>
            <p:nvPr/>
          </p:nvSpPr>
          <p:spPr bwMode="auto">
            <a:xfrm>
              <a:off x="9603383" y="442007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7" name="TextBox 1016">
              <a:extLst>
                <a:ext uri="{FF2B5EF4-FFF2-40B4-BE49-F238E27FC236}">
                  <a16:creationId xmlns:a16="http://schemas.microsoft.com/office/drawing/2014/main" id="{8B0EBA27-3AA4-46D3-A331-F7242631FC23}"/>
                </a:ext>
              </a:extLst>
            </p:cNvPr>
            <p:cNvSpPr txBox="1"/>
            <p:nvPr/>
          </p:nvSpPr>
          <p:spPr bwMode="auto">
            <a:xfrm>
              <a:off x="9590413" y="44125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8" name="TextBox 1017">
              <a:extLst>
                <a:ext uri="{FF2B5EF4-FFF2-40B4-BE49-F238E27FC236}">
                  <a16:creationId xmlns:a16="http://schemas.microsoft.com/office/drawing/2014/main" id="{AE16E15B-A487-4906-8279-8DD03E603332}"/>
                </a:ext>
              </a:extLst>
            </p:cNvPr>
            <p:cNvSpPr txBox="1"/>
            <p:nvPr/>
          </p:nvSpPr>
          <p:spPr bwMode="auto">
            <a:xfrm>
              <a:off x="9548260" y="43984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19" name="TextBox 1018">
              <a:extLst>
                <a:ext uri="{FF2B5EF4-FFF2-40B4-BE49-F238E27FC236}">
                  <a16:creationId xmlns:a16="http://schemas.microsoft.com/office/drawing/2014/main" id="{E47CC5F0-3358-409C-8AF1-5ADFF8ADA925}"/>
                </a:ext>
              </a:extLst>
            </p:cNvPr>
            <p:cNvSpPr txBox="1"/>
            <p:nvPr/>
          </p:nvSpPr>
          <p:spPr bwMode="auto">
            <a:xfrm>
              <a:off x="9538532" y="438980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0" name="TextBox 1019">
              <a:extLst>
                <a:ext uri="{FF2B5EF4-FFF2-40B4-BE49-F238E27FC236}">
                  <a16:creationId xmlns:a16="http://schemas.microsoft.com/office/drawing/2014/main" id="{D77A849D-DDF8-4E6D-9FD2-2476C3E94A99}"/>
                </a:ext>
              </a:extLst>
            </p:cNvPr>
            <p:cNvSpPr txBox="1"/>
            <p:nvPr/>
          </p:nvSpPr>
          <p:spPr bwMode="auto">
            <a:xfrm>
              <a:off x="9522319" y="438980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1" name="TextBox 1020">
              <a:extLst>
                <a:ext uri="{FF2B5EF4-FFF2-40B4-BE49-F238E27FC236}">
                  <a16:creationId xmlns:a16="http://schemas.microsoft.com/office/drawing/2014/main" id="{24FBC0A2-E0A1-4AD0-A245-87AE38AAD00F}"/>
                </a:ext>
              </a:extLst>
            </p:cNvPr>
            <p:cNvSpPr txBox="1"/>
            <p:nvPr/>
          </p:nvSpPr>
          <p:spPr bwMode="auto">
            <a:xfrm>
              <a:off x="9512591" y="438980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2" name="TextBox 1021">
              <a:extLst>
                <a:ext uri="{FF2B5EF4-FFF2-40B4-BE49-F238E27FC236}">
                  <a16:creationId xmlns:a16="http://schemas.microsoft.com/office/drawing/2014/main" id="{1CCE1C10-C0BE-43C5-A29A-2DFFBAC96236}"/>
                </a:ext>
              </a:extLst>
            </p:cNvPr>
            <p:cNvSpPr txBox="1"/>
            <p:nvPr/>
          </p:nvSpPr>
          <p:spPr bwMode="auto">
            <a:xfrm>
              <a:off x="9501783" y="438980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3" name="TextBox 1022">
              <a:extLst>
                <a:ext uri="{FF2B5EF4-FFF2-40B4-BE49-F238E27FC236}">
                  <a16:creationId xmlns:a16="http://schemas.microsoft.com/office/drawing/2014/main" id="{DB07A78F-789C-4B40-B1D8-0F829F89DF86}"/>
                </a:ext>
              </a:extLst>
            </p:cNvPr>
            <p:cNvSpPr txBox="1"/>
            <p:nvPr/>
          </p:nvSpPr>
          <p:spPr bwMode="auto">
            <a:xfrm>
              <a:off x="9487732" y="43887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4" name="TextBox 1023">
              <a:extLst>
                <a:ext uri="{FF2B5EF4-FFF2-40B4-BE49-F238E27FC236}">
                  <a16:creationId xmlns:a16="http://schemas.microsoft.com/office/drawing/2014/main" id="{0E51EFB8-1B3A-4395-9B19-567976816080}"/>
                </a:ext>
              </a:extLst>
            </p:cNvPr>
            <p:cNvSpPr txBox="1"/>
            <p:nvPr/>
          </p:nvSpPr>
          <p:spPr bwMode="auto">
            <a:xfrm>
              <a:off x="9487732" y="43844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5" name="TextBox 1024">
              <a:extLst>
                <a:ext uri="{FF2B5EF4-FFF2-40B4-BE49-F238E27FC236}">
                  <a16:creationId xmlns:a16="http://schemas.microsoft.com/office/drawing/2014/main" id="{A2C6877F-803D-473F-8E69-154AC564E724}"/>
                </a:ext>
              </a:extLst>
            </p:cNvPr>
            <p:cNvSpPr txBox="1"/>
            <p:nvPr/>
          </p:nvSpPr>
          <p:spPr bwMode="auto">
            <a:xfrm>
              <a:off x="9471519" y="43844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6" name="TextBox 1025">
              <a:extLst>
                <a:ext uri="{FF2B5EF4-FFF2-40B4-BE49-F238E27FC236}">
                  <a16:creationId xmlns:a16="http://schemas.microsoft.com/office/drawing/2014/main" id="{214F41EF-6210-4BF9-A9B6-DFC9C79174A1}"/>
                </a:ext>
              </a:extLst>
            </p:cNvPr>
            <p:cNvSpPr txBox="1"/>
            <p:nvPr/>
          </p:nvSpPr>
          <p:spPr bwMode="auto">
            <a:xfrm>
              <a:off x="9456387" y="437467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7" name="TextBox 1026">
              <a:extLst>
                <a:ext uri="{FF2B5EF4-FFF2-40B4-BE49-F238E27FC236}">
                  <a16:creationId xmlns:a16="http://schemas.microsoft.com/office/drawing/2014/main" id="{36CBB66E-EE21-4326-88EB-9BFEE8B20ABB}"/>
                </a:ext>
              </a:extLst>
            </p:cNvPr>
            <p:cNvSpPr txBox="1"/>
            <p:nvPr/>
          </p:nvSpPr>
          <p:spPr bwMode="auto">
            <a:xfrm>
              <a:off x="9442336" y="437359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8" name="TextBox 1027">
              <a:extLst>
                <a:ext uri="{FF2B5EF4-FFF2-40B4-BE49-F238E27FC236}">
                  <a16:creationId xmlns:a16="http://schemas.microsoft.com/office/drawing/2014/main" id="{07FFECE5-B456-4567-A8D9-EB087EB877F9}"/>
                </a:ext>
              </a:extLst>
            </p:cNvPr>
            <p:cNvSpPr txBox="1"/>
            <p:nvPr/>
          </p:nvSpPr>
          <p:spPr bwMode="auto">
            <a:xfrm>
              <a:off x="9426123" y="436710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29" name="TextBox 1028">
              <a:extLst>
                <a:ext uri="{FF2B5EF4-FFF2-40B4-BE49-F238E27FC236}">
                  <a16:creationId xmlns:a16="http://schemas.microsoft.com/office/drawing/2014/main" id="{39A58492-F2A9-47A8-8C49-1CA7FF077932}"/>
                </a:ext>
              </a:extLst>
            </p:cNvPr>
            <p:cNvSpPr txBox="1"/>
            <p:nvPr/>
          </p:nvSpPr>
          <p:spPr bwMode="auto">
            <a:xfrm>
              <a:off x="9416396" y="436710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0" name="TextBox 1029">
              <a:extLst>
                <a:ext uri="{FF2B5EF4-FFF2-40B4-BE49-F238E27FC236}">
                  <a16:creationId xmlns:a16="http://schemas.microsoft.com/office/drawing/2014/main" id="{CDBD994D-9BBE-4073-AC3D-FA5937D7DDA2}"/>
                </a:ext>
              </a:extLst>
            </p:cNvPr>
            <p:cNvSpPr txBox="1"/>
            <p:nvPr/>
          </p:nvSpPr>
          <p:spPr bwMode="auto">
            <a:xfrm>
              <a:off x="9404506" y="436710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1" name="TextBox 1030">
              <a:extLst>
                <a:ext uri="{FF2B5EF4-FFF2-40B4-BE49-F238E27FC236}">
                  <a16:creationId xmlns:a16="http://schemas.microsoft.com/office/drawing/2014/main" id="{88C63B09-8F91-46B6-9BBD-C0092C4DDA65}"/>
                </a:ext>
              </a:extLst>
            </p:cNvPr>
            <p:cNvSpPr txBox="1"/>
            <p:nvPr/>
          </p:nvSpPr>
          <p:spPr bwMode="auto">
            <a:xfrm>
              <a:off x="9392616" y="436602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2" name="TextBox 1031">
              <a:extLst>
                <a:ext uri="{FF2B5EF4-FFF2-40B4-BE49-F238E27FC236}">
                  <a16:creationId xmlns:a16="http://schemas.microsoft.com/office/drawing/2014/main" id="{0F669851-87C4-495B-8A9D-2BF473429869}"/>
                </a:ext>
              </a:extLst>
            </p:cNvPr>
            <p:cNvSpPr txBox="1"/>
            <p:nvPr/>
          </p:nvSpPr>
          <p:spPr bwMode="auto">
            <a:xfrm>
              <a:off x="9369918" y="43627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3" name="TextBox 1032">
              <a:extLst>
                <a:ext uri="{FF2B5EF4-FFF2-40B4-BE49-F238E27FC236}">
                  <a16:creationId xmlns:a16="http://schemas.microsoft.com/office/drawing/2014/main" id="{D42B218B-F659-43F7-9807-6FA7E45D03B7}"/>
                </a:ext>
              </a:extLst>
            </p:cNvPr>
            <p:cNvSpPr txBox="1"/>
            <p:nvPr/>
          </p:nvSpPr>
          <p:spPr bwMode="auto">
            <a:xfrm>
              <a:off x="9359110" y="436278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4" name="TextBox 1033">
              <a:extLst>
                <a:ext uri="{FF2B5EF4-FFF2-40B4-BE49-F238E27FC236}">
                  <a16:creationId xmlns:a16="http://schemas.microsoft.com/office/drawing/2014/main" id="{667A75FB-FBE6-4927-81C0-614E9CA8029B}"/>
                </a:ext>
              </a:extLst>
            </p:cNvPr>
            <p:cNvSpPr txBox="1"/>
            <p:nvPr/>
          </p:nvSpPr>
          <p:spPr bwMode="auto">
            <a:xfrm>
              <a:off x="9320200" y="434657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5" name="TextBox 1034">
              <a:extLst>
                <a:ext uri="{FF2B5EF4-FFF2-40B4-BE49-F238E27FC236}">
                  <a16:creationId xmlns:a16="http://schemas.microsoft.com/office/drawing/2014/main" id="{75D294D4-75FB-4760-9577-BC2724D79CA0}"/>
                </a:ext>
              </a:extLst>
            </p:cNvPr>
            <p:cNvSpPr txBox="1"/>
            <p:nvPr/>
          </p:nvSpPr>
          <p:spPr bwMode="auto">
            <a:xfrm>
              <a:off x="9314795" y="432387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6" name="TextBox 1035">
              <a:extLst>
                <a:ext uri="{FF2B5EF4-FFF2-40B4-BE49-F238E27FC236}">
                  <a16:creationId xmlns:a16="http://schemas.microsoft.com/office/drawing/2014/main" id="{1EF62FFF-48F5-461C-B6F3-E6F514C886CD}"/>
                </a:ext>
              </a:extLst>
            </p:cNvPr>
            <p:cNvSpPr txBox="1"/>
            <p:nvPr/>
          </p:nvSpPr>
          <p:spPr bwMode="auto">
            <a:xfrm>
              <a:off x="9301825" y="432171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7" name="TextBox 1036">
              <a:extLst>
                <a:ext uri="{FF2B5EF4-FFF2-40B4-BE49-F238E27FC236}">
                  <a16:creationId xmlns:a16="http://schemas.microsoft.com/office/drawing/2014/main" id="{9C3D7770-42BA-42E5-98E6-EFB94B4E431D}"/>
                </a:ext>
              </a:extLst>
            </p:cNvPr>
            <p:cNvSpPr txBox="1"/>
            <p:nvPr/>
          </p:nvSpPr>
          <p:spPr bwMode="auto">
            <a:xfrm>
              <a:off x="9296421" y="431198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8" name="TextBox 1037">
              <a:extLst>
                <a:ext uri="{FF2B5EF4-FFF2-40B4-BE49-F238E27FC236}">
                  <a16:creationId xmlns:a16="http://schemas.microsoft.com/office/drawing/2014/main" id="{15F8A647-042A-4EBD-863D-0BD165C43664}"/>
                </a:ext>
              </a:extLst>
            </p:cNvPr>
            <p:cNvSpPr txBox="1"/>
            <p:nvPr/>
          </p:nvSpPr>
          <p:spPr bwMode="auto">
            <a:xfrm>
              <a:off x="9262914" y="430225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39" name="TextBox 1038">
              <a:extLst>
                <a:ext uri="{FF2B5EF4-FFF2-40B4-BE49-F238E27FC236}">
                  <a16:creationId xmlns:a16="http://schemas.microsoft.com/office/drawing/2014/main" id="{25313CF7-0C65-4D4D-A053-3D65E9D24F63}"/>
                </a:ext>
              </a:extLst>
            </p:cNvPr>
            <p:cNvSpPr txBox="1"/>
            <p:nvPr/>
          </p:nvSpPr>
          <p:spPr bwMode="auto">
            <a:xfrm>
              <a:off x="9278046" y="430225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0" name="TextBox 1039">
              <a:extLst>
                <a:ext uri="{FF2B5EF4-FFF2-40B4-BE49-F238E27FC236}">
                  <a16:creationId xmlns:a16="http://schemas.microsoft.com/office/drawing/2014/main" id="{54B63A78-47B3-4C85-8612-329C3818E012}"/>
                </a:ext>
              </a:extLst>
            </p:cNvPr>
            <p:cNvSpPr txBox="1"/>
            <p:nvPr/>
          </p:nvSpPr>
          <p:spPr bwMode="auto">
            <a:xfrm>
              <a:off x="9249944" y="427415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1" name="TextBox 1040">
              <a:extLst>
                <a:ext uri="{FF2B5EF4-FFF2-40B4-BE49-F238E27FC236}">
                  <a16:creationId xmlns:a16="http://schemas.microsoft.com/office/drawing/2014/main" id="{F21A2377-A3BC-45FF-9743-EE79EF264461}"/>
                </a:ext>
              </a:extLst>
            </p:cNvPr>
            <p:cNvSpPr txBox="1"/>
            <p:nvPr/>
          </p:nvSpPr>
          <p:spPr bwMode="auto">
            <a:xfrm>
              <a:off x="9228327" y="4263346"/>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2" name="TextBox 1041">
              <a:extLst>
                <a:ext uri="{FF2B5EF4-FFF2-40B4-BE49-F238E27FC236}">
                  <a16:creationId xmlns:a16="http://schemas.microsoft.com/office/drawing/2014/main" id="{15029A7C-480C-4A51-9017-2B10CF05D1D8}"/>
                </a:ext>
              </a:extLst>
            </p:cNvPr>
            <p:cNvSpPr txBox="1"/>
            <p:nvPr/>
          </p:nvSpPr>
          <p:spPr bwMode="auto">
            <a:xfrm>
              <a:off x="9226165" y="42601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3" name="TextBox 1042">
              <a:extLst>
                <a:ext uri="{FF2B5EF4-FFF2-40B4-BE49-F238E27FC236}">
                  <a16:creationId xmlns:a16="http://schemas.microsoft.com/office/drawing/2014/main" id="{E7DD0B2F-C135-481D-8929-DC5187C0EF6C}"/>
                </a:ext>
              </a:extLst>
            </p:cNvPr>
            <p:cNvSpPr txBox="1"/>
            <p:nvPr/>
          </p:nvSpPr>
          <p:spPr bwMode="auto">
            <a:xfrm>
              <a:off x="9218600" y="4260104"/>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4" name="TextBox 1043">
              <a:extLst>
                <a:ext uri="{FF2B5EF4-FFF2-40B4-BE49-F238E27FC236}">
                  <a16:creationId xmlns:a16="http://schemas.microsoft.com/office/drawing/2014/main" id="{7C0A2A32-5D68-4645-9CFF-D68E929CF0AA}"/>
                </a:ext>
              </a:extLst>
            </p:cNvPr>
            <p:cNvSpPr txBox="1"/>
            <p:nvPr/>
          </p:nvSpPr>
          <p:spPr bwMode="auto">
            <a:xfrm>
              <a:off x="9209953" y="425361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5" name="TextBox 1044">
              <a:extLst>
                <a:ext uri="{FF2B5EF4-FFF2-40B4-BE49-F238E27FC236}">
                  <a16:creationId xmlns:a16="http://schemas.microsoft.com/office/drawing/2014/main" id="{F987AA1B-AE73-4EF4-BDFA-EC8D85260208}"/>
                </a:ext>
              </a:extLst>
            </p:cNvPr>
            <p:cNvSpPr txBox="1"/>
            <p:nvPr/>
          </p:nvSpPr>
          <p:spPr bwMode="auto">
            <a:xfrm>
              <a:off x="9181851" y="4236325"/>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6" name="TextBox 1045">
              <a:extLst>
                <a:ext uri="{FF2B5EF4-FFF2-40B4-BE49-F238E27FC236}">
                  <a16:creationId xmlns:a16="http://schemas.microsoft.com/office/drawing/2014/main" id="{119875DF-D1A3-4057-95B8-1D14C6805838}"/>
                </a:ext>
              </a:extLst>
            </p:cNvPr>
            <p:cNvSpPr txBox="1"/>
            <p:nvPr/>
          </p:nvSpPr>
          <p:spPr bwMode="auto">
            <a:xfrm>
              <a:off x="9180770" y="424605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7" name="TextBox 1046">
              <a:extLst>
                <a:ext uri="{FF2B5EF4-FFF2-40B4-BE49-F238E27FC236}">
                  <a16:creationId xmlns:a16="http://schemas.microsoft.com/office/drawing/2014/main" id="{AB2214A3-57B8-4F3B-BB5B-DB81AFB0B975}"/>
                </a:ext>
              </a:extLst>
            </p:cNvPr>
            <p:cNvSpPr txBox="1"/>
            <p:nvPr/>
          </p:nvSpPr>
          <p:spPr bwMode="auto">
            <a:xfrm>
              <a:off x="9156991" y="42320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8" name="TextBox 1047">
              <a:extLst>
                <a:ext uri="{FF2B5EF4-FFF2-40B4-BE49-F238E27FC236}">
                  <a16:creationId xmlns:a16="http://schemas.microsoft.com/office/drawing/2014/main" id="{66A7DDE8-7C79-4B90-9A90-6D076C880701}"/>
                </a:ext>
              </a:extLst>
            </p:cNvPr>
            <p:cNvSpPr txBox="1"/>
            <p:nvPr/>
          </p:nvSpPr>
          <p:spPr bwMode="auto">
            <a:xfrm>
              <a:off x="9135374" y="423200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49" name="TextBox 1048">
              <a:extLst>
                <a:ext uri="{FF2B5EF4-FFF2-40B4-BE49-F238E27FC236}">
                  <a16:creationId xmlns:a16="http://schemas.microsoft.com/office/drawing/2014/main" id="{79DE916D-5C51-45D5-B4FB-C020A12F2C8B}"/>
                </a:ext>
              </a:extLst>
            </p:cNvPr>
            <p:cNvSpPr txBox="1"/>
            <p:nvPr/>
          </p:nvSpPr>
          <p:spPr bwMode="auto">
            <a:xfrm>
              <a:off x="9109433" y="422659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0" name="TextBox 1049">
              <a:extLst>
                <a:ext uri="{FF2B5EF4-FFF2-40B4-BE49-F238E27FC236}">
                  <a16:creationId xmlns:a16="http://schemas.microsoft.com/office/drawing/2014/main" id="{E4555C84-0C48-4756-801E-6C2892336BCB}"/>
                </a:ext>
              </a:extLst>
            </p:cNvPr>
            <p:cNvSpPr txBox="1"/>
            <p:nvPr/>
          </p:nvSpPr>
          <p:spPr bwMode="auto">
            <a:xfrm>
              <a:off x="9085655" y="422011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1" name="TextBox 1050">
              <a:extLst>
                <a:ext uri="{FF2B5EF4-FFF2-40B4-BE49-F238E27FC236}">
                  <a16:creationId xmlns:a16="http://schemas.microsoft.com/office/drawing/2014/main" id="{3E42010F-0D35-4D0A-9D98-B9FA9BF40AE5}"/>
                </a:ext>
              </a:extLst>
            </p:cNvPr>
            <p:cNvSpPr txBox="1"/>
            <p:nvPr/>
          </p:nvSpPr>
          <p:spPr bwMode="auto">
            <a:xfrm>
              <a:off x="9073766" y="421578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2" name="TextBox 1051">
              <a:extLst>
                <a:ext uri="{FF2B5EF4-FFF2-40B4-BE49-F238E27FC236}">
                  <a16:creationId xmlns:a16="http://schemas.microsoft.com/office/drawing/2014/main" id="{8A90022C-B23C-4D79-90A8-D2ACD6E336EE}"/>
                </a:ext>
              </a:extLst>
            </p:cNvPr>
            <p:cNvSpPr txBox="1"/>
            <p:nvPr/>
          </p:nvSpPr>
          <p:spPr bwMode="auto">
            <a:xfrm>
              <a:off x="9044583" y="41920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3" name="TextBox 1052">
              <a:extLst>
                <a:ext uri="{FF2B5EF4-FFF2-40B4-BE49-F238E27FC236}">
                  <a16:creationId xmlns:a16="http://schemas.microsoft.com/office/drawing/2014/main" id="{6C356A68-DC8B-4DCF-8758-7DD9253F6C9A}"/>
                </a:ext>
              </a:extLst>
            </p:cNvPr>
            <p:cNvSpPr txBox="1"/>
            <p:nvPr/>
          </p:nvSpPr>
          <p:spPr bwMode="auto">
            <a:xfrm>
              <a:off x="9021886" y="417795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4" name="TextBox 1053">
              <a:extLst>
                <a:ext uri="{FF2B5EF4-FFF2-40B4-BE49-F238E27FC236}">
                  <a16:creationId xmlns:a16="http://schemas.microsoft.com/office/drawing/2014/main" id="{54F1AEF2-7CE1-4B2E-82E5-26164E372986}"/>
                </a:ext>
              </a:extLst>
            </p:cNvPr>
            <p:cNvSpPr txBox="1"/>
            <p:nvPr/>
          </p:nvSpPr>
          <p:spPr bwMode="auto">
            <a:xfrm>
              <a:off x="9004592" y="417795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5" name="TextBox 1054">
              <a:extLst>
                <a:ext uri="{FF2B5EF4-FFF2-40B4-BE49-F238E27FC236}">
                  <a16:creationId xmlns:a16="http://schemas.microsoft.com/office/drawing/2014/main" id="{E5186EE0-0613-481C-8307-39311AD95436}"/>
                </a:ext>
              </a:extLst>
            </p:cNvPr>
            <p:cNvSpPr txBox="1"/>
            <p:nvPr/>
          </p:nvSpPr>
          <p:spPr bwMode="auto">
            <a:xfrm>
              <a:off x="9040260" y="4190929"/>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6" name="TextBox 1055">
              <a:extLst>
                <a:ext uri="{FF2B5EF4-FFF2-40B4-BE49-F238E27FC236}">
                  <a16:creationId xmlns:a16="http://schemas.microsoft.com/office/drawing/2014/main" id="{25A154AE-4187-4761-9A43-EF5E89E411AD}"/>
                </a:ext>
              </a:extLst>
            </p:cNvPr>
            <p:cNvSpPr txBox="1"/>
            <p:nvPr/>
          </p:nvSpPr>
          <p:spPr bwMode="auto">
            <a:xfrm>
              <a:off x="8984056" y="415742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7" name="TextBox 1056">
              <a:extLst>
                <a:ext uri="{FF2B5EF4-FFF2-40B4-BE49-F238E27FC236}">
                  <a16:creationId xmlns:a16="http://schemas.microsoft.com/office/drawing/2014/main" id="{672D1A72-E2DB-4320-B701-7A7A3CCC05DD}"/>
                </a:ext>
              </a:extLst>
            </p:cNvPr>
            <p:cNvSpPr txBox="1"/>
            <p:nvPr/>
          </p:nvSpPr>
          <p:spPr bwMode="auto">
            <a:xfrm>
              <a:off x="8962439" y="414445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8" name="TextBox 1057">
              <a:extLst>
                <a:ext uri="{FF2B5EF4-FFF2-40B4-BE49-F238E27FC236}">
                  <a16:creationId xmlns:a16="http://schemas.microsoft.com/office/drawing/2014/main" id="{5E00F1E6-799C-41C6-8663-0FE04DD03045}"/>
                </a:ext>
              </a:extLst>
            </p:cNvPr>
            <p:cNvSpPr txBox="1"/>
            <p:nvPr/>
          </p:nvSpPr>
          <p:spPr bwMode="auto">
            <a:xfrm>
              <a:off x="8932175" y="410338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59" name="TextBox 1058">
              <a:extLst>
                <a:ext uri="{FF2B5EF4-FFF2-40B4-BE49-F238E27FC236}">
                  <a16:creationId xmlns:a16="http://schemas.microsoft.com/office/drawing/2014/main" id="{6809901E-F8FF-48D3-845D-65E3E83F080D}"/>
                </a:ext>
              </a:extLst>
            </p:cNvPr>
            <p:cNvSpPr txBox="1"/>
            <p:nvPr/>
          </p:nvSpPr>
          <p:spPr bwMode="auto">
            <a:xfrm>
              <a:off x="8909477" y="41001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0" name="TextBox 1059">
              <a:extLst>
                <a:ext uri="{FF2B5EF4-FFF2-40B4-BE49-F238E27FC236}">
                  <a16:creationId xmlns:a16="http://schemas.microsoft.com/office/drawing/2014/main" id="{EC8CB580-182A-4DE3-B079-59EFC95A9E9A}"/>
                </a:ext>
              </a:extLst>
            </p:cNvPr>
            <p:cNvSpPr txBox="1"/>
            <p:nvPr/>
          </p:nvSpPr>
          <p:spPr bwMode="auto">
            <a:xfrm>
              <a:off x="8893264" y="4093652"/>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1" name="TextBox 1060">
              <a:extLst>
                <a:ext uri="{FF2B5EF4-FFF2-40B4-BE49-F238E27FC236}">
                  <a16:creationId xmlns:a16="http://schemas.microsoft.com/office/drawing/2014/main" id="{96132FCF-CD27-435A-AE40-1E18663CD9E9}"/>
                </a:ext>
              </a:extLst>
            </p:cNvPr>
            <p:cNvSpPr txBox="1"/>
            <p:nvPr/>
          </p:nvSpPr>
          <p:spPr bwMode="auto">
            <a:xfrm>
              <a:off x="8863000" y="40904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2" name="TextBox 1061">
              <a:extLst>
                <a:ext uri="{FF2B5EF4-FFF2-40B4-BE49-F238E27FC236}">
                  <a16:creationId xmlns:a16="http://schemas.microsoft.com/office/drawing/2014/main" id="{1E6719F1-83D9-4C09-A632-CDA326CC1642}"/>
                </a:ext>
              </a:extLst>
            </p:cNvPr>
            <p:cNvSpPr txBox="1"/>
            <p:nvPr/>
          </p:nvSpPr>
          <p:spPr bwMode="auto">
            <a:xfrm>
              <a:off x="8844626" y="4090410"/>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3" name="TextBox 1062">
              <a:extLst>
                <a:ext uri="{FF2B5EF4-FFF2-40B4-BE49-F238E27FC236}">
                  <a16:creationId xmlns:a16="http://schemas.microsoft.com/office/drawing/2014/main" id="{68FE6222-9203-4B5E-917B-BA20556C23DC}"/>
                </a:ext>
              </a:extLst>
            </p:cNvPr>
            <p:cNvSpPr txBox="1"/>
            <p:nvPr/>
          </p:nvSpPr>
          <p:spPr bwMode="auto">
            <a:xfrm>
              <a:off x="8779774" y="4075278"/>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4" name="TextBox 1063">
              <a:extLst>
                <a:ext uri="{FF2B5EF4-FFF2-40B4-BE49-F238E27FC236}">
                  <a16:creationId xmlns:a16="http://schemas.microsoft.com/office/drawing/2014/main" id="{0AA28AD4-9603-4DF6-BF02-83382B3F4FD6}"/>
                </a:ext>
              </a:extLst>
            </p:cNvPr>
            <p:cNvSpPr txBox="1"/>
            <p:nvPr/>
          </p:nvSpPr>
          <p:spPr bwMode="auto">
            <a:xfrm>
              <a:off x="8771128" y="406987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5" name="TextBox 1064">
              <a:extLst>
                <a:ext uri="{FF2B5EF4-FFF2-40B4-BE49-F238E27FC236}">
                  <a16:creationId xmlns:a16="http://schemas.microsoft.com/office/drawing/2014/main" id="{E944CA8D-E538-431B-A632-A7DEA99606AD}"/>
                </a:ext>
              </a:extLst>
            </p:cNvPr>
            <p:cNvSpPr txBox="1"/>
            <p:nvPr/>
          </p:nvSpPr>
          <p:spPr bwMode="auto">
            <a:xfrm>
              <a:off x="8759238" y="4068793"/>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1066" name="TextBox 1065">
              <a:extLst>
                <a:ext uri="{FF2B5EF4-FFF2-40B4-BE49-F238E27FC236}">
                  <a16:creationId xmlns:a16="http://schemas.microsoft.com/office/drawing/2014/main" id="{907E1DF0-9D9C-41E2-8CC3-FA4BD7A914D5}"/>
                </a:ext>
              </a:extLst>
            </p:cNvPr>
            <p:cNvSpPr txBox="1"/>
            <p:nvPr/>
          </p:nvSpPr>
          <p:spPr bwMode="auto">
            <a:xfrm>
              <a:off x="8738702" y="4049337"/>
              <a:ext cx="215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grpSp>
          <p:nvGrpSpPr>
            <p:cNvPr id="1067" name="Group 1066">
              <a:extLst>
                <a:ext uri="{FF2B5EF4-FFF2-40B4-BE49-F238E27FC236}">
                  <a16:creationId xmlns:a16="http://schemas.microsoft.com/office/drawing/2014/main" id="{44784869-765F-4160-AEBA-496E17C682CF}"/>
                </a:ext>
              </a:extLst>
            </p:cNvPr>
            <p:cNvGrpSpPr/>
            <p:nvPr/>
          </p:nvGrpSpPr>
          <p:grpSpPr>
            <a:xfrm>
              <a:off x="7296727" y="4960171"/>
              <a:ext cx="2609466" cy="584775"/>
              <a:chOff x="1446150" y="4960171"/>
              <a:chExt cx="2609466" cy="584775"/>
            </a:xfrm>
          </p:grpSpPr>
          <p:sp>
            <p:nvSpPr>
              <p:cNvPr id="1068" name="TextBox 1067">
                <a:extLst>
                  <a:ext uri="{FF2B5EF4-FFF2-40B4-BE49-F238E27FC236}">
                    <a16:creationId xmlns:a16="http://schemas.microsoft.com/office/drawing/2014/main" id="{C27B0560-ED09-495E-9A16-B531865A9356}"/>
                  </a:ext>
                </a:extLst>
              </p:cNvPr>
              <p:cNvSpPr txBox="1"/>
              <p:nvPr/>
            </p:nvSpPr>
            <p:spPr bwMode="auto">
              <a:xfrm>
                <a:off x="1520778" y="4960171"/>
                <a:ext cx="2534838"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with PD-L1 CPS ≥5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Patients with PD-L1 CPS &lt;5</a:t>
                </a:r>
              </a:p>
            </p:txBody>
          </p:sp>
          <p:sp>
            <p:nvSpPr>
              <p:cNvPr id="1069" name="Rectangle 1068">
                <a:extLst>
                  <a:ext uri="{FF2B5EF4-FFF2-40B4-BE49-F238E27FC236}">
                    <a16:creationId xmlns:a16="http://schemas.microsoft.com/office/drawing/2014/main" id="{AD664874-3042-4E70-BF34-B1B689B55C28}"/>
                  </a:ext>
                </a:extLst>
              </p:cNvPr>
              <p:cNvSpPr/>
              <p:nvPr/>
            </p:nvSpPr>
            <p:spPr bwMode="auto">
              <a:xfrm>
                <a:off x="1446150" y="5072569"/>
                <a:ext cx="113012" cy="11487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0" name="Rectangle 1069">
                <a:extLst>
                  <a:ext uri="{FF2B5EF4-FFF2-40B4-BE49-F238E27FC236}">
                    <a16:creationId xmlns:a16="http://schemas.microsoft.com/office/drawing/2014/main" id="{5EB57163-6C51-4709-A3E8-C96E02ABD708}"/>
                  </a:ext>
                </a:extLst>
              </p:cNvPr>
              <p:cNvSpPr/>
              <p:nvPr/>
            </p:nvSpPr>
            <p:spPr bwMode="auto">
              <a:xfrm>
                <a:off x="1453728" y="5308525"/>
                <a:ext cx="113012" cy="114874"/>
              </a:xfrm>
              <a:prstGeom prst="rect">
                <a:avLst/>
              </a:prstGeom>
              <a:solidFill>
                <a:schemeClr val="accent5"/>
              </a:solidFill>
              <a:ln w="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1156964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CheckMate 649 Update: Safety Summary</a:t>
            </a:r>
          </a:p>
        </p:txBody>
      </p:sp>
      <p:graphicFrame>
        <p:nvGraphicFramePr>
          <p:cNvPr id="8" name="Group 3">
            <a:extLst>
              <a:ext uri="{FF2B5EF4-FFF2-40B4-BE49-F238E27FC236}">
                <a16:creationId xmlns:a16="http://schemas.microsoft.com/office/drawing/2014/main" id="{A97154D6-0E89-934D-980B-5D6606D2610B}"/>
              </a:ext>
            </a:extLst>
          </p:cNvPr>
          <p:cNvGraphicFramePr>
            <a:graphicFrameLocks/>
          </p:cNvGraphicFramePr>
          <p:nvPr>
            <p:extLst>
              <p:ext uri="{D42A27DB-BD31-4B8C-83A1-F6EECF244321}">
                <p14:modId xmlns:p14="http://schemas.microsoft.com/office/powerpoint/2010/main" val="580757112"/>
              </p:ext>
            </p:extLst>
          </p:nvPr>
        </p:nvGraphicFramePr>
        <p:xfrm>
          <a:off x="723900" y="1608056"/>
          <a:ext cx="10778890" cy="2560416"/>
        </p:xfrm>
        <a:graphic>
          <a:graphicData uri="http://schemas.openxmlformats.org/drawingml/2006/table">
            <a:tbl>
              <a:tblPr/>
              <a:tblGrid>
                <a:gridCol w="3395397">
                  <a:extLst>
                    <a:ext uri="{9D8B030D-6E8A-4147-A177-3AD203B41FA5}">
                      <a16:colId xmlns:a16="http://schemas.microsoft.com/office/drawing/2014/main" val="20000"/>
                    </a:ext>
                  </a:extLst>
                </a:gridCol>
                <a:gridCol w="1659282">
                  <a:extLst>
                    <a:ext uri="{9D8B030D-6E8A-4147-A177-3AD203B41FA5}">
                      <a16:colId xmlns:a16="http://schemas.microsoft.com/office/drawing/2014/main" val="20001"/>
                    </a:ext>
                  </a:extLst>
                </a:gridCol>
                <a:gridCol w="2225877">
                  <a:extLst>
                    <a:ext uri="{9D8B030D-6E8A-4147-A177-3AD203B41FA5}">
                      <a16:colId xmlns:a16="http://schemas.microsoft.com/office/drawing/2014/main" val="939918535"/>
                    </a:ext>
                  </a:extLst>
                </a:gridCol>
                <a:gridCol w="1749167">
                  <a:extLst>
                    <a:ext uri="{9D8B030D-6E8A-4147-A177-3AD203B41FA5}">
                      <a16:colId xmlns:a16="http://schemas.microsoft.com/office/drawing/2014/main" val="2744382282"/>
                    </a:ext>
                  </a:extLst>
                </a:gridCol>
                <a:gridCol w="1749167">
                  <a:extLst>
                    <a:ext uri="{9D8B030D-6E8A-4147-A177-3AD203B41FA5}">
                      <a16:colId xmlns:a16="http://schemas.microsoft.com/office/drawing/2014/main" val="167411299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Nivolumab + CT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30943166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682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344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3007843"/>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188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024808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Treatment-related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6741751"/>
                  </a:ext>
                </a:extLst>
              </a:tr>
            </a:tbl>
          </a:graphicData>
        </a:graphic>
      </p:graphicFrame>
      <p:sp>
        <p:nvSpPr>
          <p:cNvPr id="12" name="Text Box 15">
            <a:extLst>
              <a:ext uri="{FF2B5EF4-FFF2-40B4-BE49-F238E27FC236}">
                <a16:creationId xmlns:a16="http://schemas.microsoft.com/office/drawing/2014/main" id="{B64BCFF2-179F-964C-B3AC-2C9450E80D93}"/>
              </a:ext>
            </a:extLst>
          </p:cNvPr>
          <p:cNvSpPr txBox="1">
            <a:spLocks noChangeArrowheads="1"/>
          </p:cNvSpPr>
          <p:nvPr/>
        </p:nvSpPr>
        <p:spPr bwMode="auto">
          <a:xfrm>
            <a:off x="400164" y="6418510"/>
            <a:ext cx="1063034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altLang="en-US" sz="1200" b="0" dirty="0">
                <a:solidFill>
                  <a:srgbClr val="455560"/>
                </a:solidFill>
                <a:latin typeface="Calibri" panose="020F0502020204030204" pitchFamily="34" charset="0"/>
                <a:cs typeface="Arial" panose="020B0604020202020204" pitchFamily="34" charset="0"/>
              </a:rPr>
              <a:t>Janjigian. ESMO 2021. Abstr LBA7. S</a:t>
            </a:r>
            <a:r>
              <a:rPr lang="en-US" altLang="en-US" sz="1200" b="0" dirty="0">
                <a:solidFill>
                  <a:srgbClr val="455560"/>
                </a:solidFill>
                <a:latin typeface="Calibri" panose="020F0502020204030204" pitchFamily="34" charset="0"/>
              </a:rPr>
              <a:t>hitara. ASCO GI 2022. Abstr240.</a:t>
            </a:r>
            <a:r>
              <a:rPr lang="en-US" altLang="en-US" sz="1200" b="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1CFBE9DA-74DF-C54E-B29D-581B18144846}"/>
              </a:ext>
            </a:extLst>
          </p:cNvPr>
          <p:cNvSpPr>
            <a:spLocks noGrp="1"/>
          </p:cNvSpPr>
          <p:nvPr>
            <p:ph idx="1"/>
          </p:nvPr>
        </p:nvSpPr>
        <p:spPr>
          <a:xfrm>
            <a:off x="604675" y="4306937"/>
            <a:ext cx="10877529" cy="728501"/>
          </a:xfrm>
        </p:spPr>
        <p:txBody>
          <a:bodyPr/>
          <a:lstStyle/>
          <a:p>
            <a:r>
              <a:rPr lang="en-US" sz="2000" dirty="0"/>
              <a:t>Most common grade 3/4 TRAEs included:</a:t>
            </a:r>
          </a:p>
          <a:p>
            <a:pPr lvl="1"/>
            <a:r>
              <a:rPr lang="en-US" sz="1800" dirty="0"/>
              <a:t>Nivolumab + CT: neutropenia (15%), decreased neutrophil count (11%), anemia (6%)</a:t>
            </a:r>
          </a:p>
          <a:p>
            <a:pPr lvl="1"/>
            <a:r>
              <a:rPr lang="en-US" sz="1800" dirty="0"/>
              <a:t>Nivolumab + ipilimumab: increased lipase (7%), increased amylase (4%), increased AST/ALT (4% each)</a:t>
            </a:r>
          </a:p>
          <a:p>
            <a:pPr lvl="1"/>
            <a:r>
              <a:rPr lang="en-US" sz="1800" dirty="0"/>
              <a:t>CT: neutropenia (13%), decreased neutrophil count (9%), diarrhea (3%) </a:t>
            </a:r>
          </a:p>
        </p:txBody>
      </p:sp>
      <p:grpSp>
        <p:nvGrpSpPr>
          <p:cNvPr id="14" name="Group 13">
            <a:extLst>
              <a:ext uri="{FF2B5EF4-FFF2-40B4-BE49-F238E27FC236}">
                <a16:creationId xmlns:a16="http://schemas.microsoft.com/office/drawing/2014/main" id="{325837A8-2656-4D22-B1F4-7FA0E47AB29B}"/>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B578C244-5E04-4D61-A7FB-D07CD62415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E5E7D13-A493-4092-AE54-ABDB0FB2FFD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1115301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A8D2-B9E9-3349-B923-B8EE33612464}"/>
              </a:ext>
            </a:extLst>
          </p:cNvPr>
          <p:cNvSpPr>
            <a:spLocks noGrp="1"/>
          </p:cNvSpPr>
          <p:nvPr>
            <p:ph type="title"/>
          </p:nvPr>
        </p:nvSpPr>
        <p:spPr>
          <a:xfrm>
            <a:off x="609759" y="238127"/>
            <a:ext cx="11217480" cy="1103313"/>
          </a:xfrm>
        </p:spPr>
        <p:txBody>
          <a:bodyPr/>
          <a:lstStyle/>
          <a:p>
            <a:r>
              <a:rPr lang="en-US" dirty="0"/>
              <a:t>CheckMate 649 Update: irTRAEs for Nivo + CT Patients</a:t>
            </a:r>
          </a:p>
        </p:txBody>
      </p:sp>
      <p:graphicFrame>
        <p:nvGraphicFramePr>
          <p:cNvPr id="4" name="Content Placeholder 3">
            <a:extLst>
              <a:ext uri="{FF2B5EF4-FFF2-40B4-BE49-F238E27FC236}">
                <a16:creationId xmlns:a16="http://schemas.microsoft.com/office/drawing/2014/main" id="{8E6B795F-1245-344B-AD84-EF7CA6F14DA8}"/>
              </a:ext>
            </a:extLst>
          </p:cNvPr>
          <p:cNvGraphicFramePr>
            <a:graphicFrameLocks noGrp="1"/>
          </p:cNvGraphicFramePr>
          <p:nvPr>
            <p:ph idx="1"/>
            <p:extLst>
              <p:ext uri="{D42A27DB-BD31-4B8C-83A1-F6EECF244321}">
                <p14:modId xmlns:p14="http://schemas.microsoft.com/office/powerpoint/2010/main" val="2251402955"/>
              </p:ext>
            </p:extLst>
          </p:nvPr>
        </p:nvGraphicFramePr>
        <p:xfrm>
          <a:off x="723899" y="1600624"/>
          <a:ext cx="10782302" cy="3267584"/>
        </p:xfrm>
        <a:graphic>
          <a:graphicData uri="http://schemas.openxmlformats.org/drawingml/2006/table">
            <a:tbl>
              <a:tblPr/>
              <a:tblGrid>
                <a:gridCol w="1612901">
                  <a:extLst>
                    <a:ext uri="{9D8B030D-6E8A-4147-A177-3AD203B41FA5}">
                      <a16:colId xmlns:a16="http://schemas.microsoft.com/office/drawing/2014/main" val="3337833474"/>
                    </a:ext>
                  </a:extLst>
                </a:gridCol>
                <a:gridCol w="1333500">
                  <a:extLst>
                    <a:ext uri="{9D8B030D-6E8A-4147-A177-3AD203B41FA5}">
                      <a16:colId xmlns:a16="http://schemas.microsoft.com/office/drawing/2014/main" val="3373472675"/>
                    </a:ext>
                  </a:extLst>
                </a:gridCol>
                <a:gridCol w="1174867">
                  <a:extLst>
                    <a:ext uri="{9D8B030D-6E8A-4147-A177-3AD203B41FA5}">
                      <a16:colId xmlns:a16="http://schemas.microsoft.com/office/drawing/2014/main" val="3521586061"/>
                    </a:ext>
                  </a:extLst>
                </a:gridCol>
                <a:gridCol w="1956466">
                  <a:extLst>
                    <a:ext uri="{9D8B030D-6E8A-4147-A177-3AD203B41FA5}">
                      <a16:colId xmlns:a16="http://schemas.microsoft.com/office/drawing/2014/main" val="366290642"/>
                    </a:ext>
                  </a:extLst>
                </a:gridCol>
                <a:gridCol w="1979085">
                  <a:extLst>
                    <a:ext uri="{9D8B030D-6E8A-4147-A177-3AD203B41FA5}">
                      <a16:colId xmlns:a16="http://schemas.microsoft.com/office/drawing/2014/main" val="2738853621"/>
                    </a:ext>
                  </a:extLst>
                </a:gridCol>
                <a:gridCol w="1221380">
                  <a:extLst>
                    <a:ext uri="{9D8B030D-6E8A-4147-A177-3AD203B41FA5}">
                      <a16:colId xmlns:a16="http://schemas.microsoft.com/office/drawing/2014/main" val="1591473495"/>
                    </a:ext>
                  </a:extLst>
                </a:gridCol>
                <a:gridCol w="1504103">
                  <a:extLst>
                    <a:ext uri="{9D8B030D-6E8A-4147-A177-3AD203B41FA5}">
                      <a16:colId xmlns:a16="http://schemas.microsoft.com/office/drawing/2014/main" val="2637115277"/>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Treated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Nivolumab + CT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03363861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TTO,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TTR,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Resolved,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Patients Receiving IMM,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4921037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Endocrine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(2.0-124.3)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(0.4-191.3+)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2461713"/>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(0.1-97.3)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(0.1-155.7+)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8817508"/>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(0.1-193.7)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(0.4-203.7+)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8689448"/>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24.0 (1.6-96.9)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(0.3-174.4+)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02447238"/>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 (1.7-65.7)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(0.1-67.7+)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46085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(0.1-139.4)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 (0.1-206.7+)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37022929"/>
                  </a:ext>
                </a:extLst>
              </a:tr>
            </a:tbl>
          </a:graphicData>
        </a:graphic>
      </p:graphicFrame>
      <p:sp>
        <p:nvSpPr>
          <p:cNvPr id="6" name="TextBox 5">
            <a:extLst>
              <a:ext uri="{FF2B5EF4-FFF2-40B4-BE49-F238E27FC236}">
                <a16:creationId xmlns:a16="http://schemas.microsoft.com/office/drawing/2014/main" id="{D17C3051-8F4D-934E-8438-3379DCBD0152}"/>
              </a:ext>
            </a:extLst>
          </p:cNvPr>
          <p:cNvSpPr txBox="1"/>
          <p:nvPr/>
        </p:nvSpPr>
        <p:spPr bwMode="auto">
          <a:xfrm>
            <a:off x="626897" y="4909670"/>
            <a:ext cx="11269160"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1000"/>
              </a:spcBef>
              <a:spcAft>
                <a:spcPct val="0"/>
              </a:spcAft>
              <a:buClrTx/>
              <a:buFont typeface="Wingdings" pitchFamily="2" charset="2"/>
              <a:buChar char="§"/>
            </a:pPr>
            <a:r>
              <a:rPr lang="en-US" b="0" dirty="0">
                <a:solidFill>
                  <a:schemeClr val="bg1"/>
                </a:solidFill>
                <a:latin typeface="Calibri" panose="020F0502020204030204" pitchFamily="34" charset="0"/>
              </a:rPr>
              <a:t>Grade 3/4 events observed in ≤5 % across organ categories with Nivo + CT</a:t>
            </a:r>
          </a:p>
          <a:p>
            <a:pPr marL="285750" indent="-285750" algn="l">
              <a:lnSpc>
                <a:spcPct val="100000"/>
              </a:lnSpc>
              <a:spcBef>
                <a:spcPts val="1000"/>
              </a:spcBef>
              <a:spcAft>
                <a:spcPct val="0"/>
              </a:spcAft>
              <a:buClrTx/>
              <a:buFont typeface="Wingdings" pitchFamily="2" charset="2"/>
              <a:buChar char="§"/>
            </a:pPr>
            <a:r>
              <a:rPr lang="en-US" dirty="0">
                <a:solidFill>
                  <a:schemeClr val="bg1"/>
                </a:solidFill>
                <a:latin typeface="Calibri" panose="020F0502020204030204" pitchFamily="34" charset="0"/>
              </a:rPr>
              <a:t>Median time to resolution of most (62%-88%) of nonendocrine events with Nivo + CT: 1.6-23.4 wk</a:t>
            </a:r>
          </a:p>
          <a:p>
            <a:pPr marL="285750" indent="-285750" algn="l">
              <a:lnSpc>
                <a:spcPct val="100000"/>
              </a:lnSpc>
              <a:spcBef>
                <a:spcPts val="1000"/>
              </a:spcBef>
              <a:spcAft>
                <a:spcPct val="0"/>
              </a:spcAft>
              <a:buClrTx/>
              <a:buFont typeface="Wingdings" pitchFamily="2" charset="2"/>
              <a:buChar char="§"/>
            </a:pPr>
            <a:r>
              <a:rPr lang="en-US" dirty="0">
                <a:solidFill>
                  <a:schemeClr val="bg1"/>
                </a:solidFill>
                <a:latin typeface="Calibri" panose="020F0502020204030204" pitchFamily="34" charset="0"/>
              </a:rPr>
              <a:t>Most common grade 3/4 TRAEs in Nivo + CT arm: diarrhea (n = 35), elevated AST(n = 13), palmar-plantar erythrodysesthesia syndrome (n = 12), and pneumonitis (n = 12)</a:t>
            </a:r>
          </a:p>
        </p:txBody>
      </p:sp>
      <p:sp>
        <p:nvSpPr>
          <p:cNvPr id="8" name="TextBox 7">
            <a:extLst>
              <a:ext uri="{FF2B5EF4-FFF2-40B4-BE49-F238E27FC236}">
                <a16:creationId xmlns:a16="http://schemas.microsoft.com/office/drawing/2014/main" id="{C5D4180C-71A7-D741-B3A5-EC261C05ACDD}"/>
              </a:ext>
            </a:extLst>
          </p:cNvPr>
          <p:cNvSpPr txBox="1"/>
          <p:nvPr/>
        </p:nvSpPr>
        <p:spPr bwMode="auto">
          <a:xfrm>
            <a:off x="413173" y="6400800"/>
            <a:ext cx="6101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dirty="0">
                <a:solidFill>
                  <a:srgbClr val="455560"/>
                </a:solidFill>
                <a:latin typeface="Calibri" panose="020F0502020204030204" pitchFamily="34" charset="0"/>
              </a:rPr>
              <a:t>Shitara. ASCO GI 2022. Abstr 240. </a:t>
            </a:r>
            <a:endParaRPr lang="en-US" sz="1200" dirty="0"/>
          </a:p>
        </p:txBody>
      </p:sp>
      <p:grpSp>
        <p:nvGrpSpPr>
          <p:cNvPr id="12" name="Group 11">
            <a:extLst>
              <a:ext uri="{FF2B5EF4-FFF2-40B4-BE49-F238E27FC236}">
                <a16:creationId xmlns:a16="http://schemas.microsoft.com/office/drawing/2014/main" id="{06789311-8E20-42B7-A97A-7BB528F3FC71}"/>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EAA4F7D1-25F5-45F0-BC1F-BF1DD8F1D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2D0A66FC-9E05-46D9-9E34-D662CFA2C07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833915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337FE-92D7-C246-9BC3-06ED9DA5834F}"/>
              </a:ext>
            </a:extLst>
          </p:cNvPr>
          <p:cNvSpPr>
            <a:spLocks noGrp="1"/>
          </p:cNvSpPr>
          <p:nvPr>
            <p:ph type="title"/>
          </p:nvPr>
        </p:nvSpPr>
        <p:spPr/>
        <p:txBody>
          <a:bodyPr/>
          <a:lstStyle/>
          <a:p>
            <a:r>
              <a:rPr lang="en-US" dirty="0"/>
              <a:t>CheckMate 649 Update: Investigator’s Conclusions</a:t>
            </a:r>
          </a:p>
        </p:txBody>
      </p:sp>
      <p:sp>
        <p:nvSpPr>
          <p:cNvPr id="4" name="Content Placeholder 2">
            <a:extLst>
              <a:ext uri="{FF2B5EF4-FFF2-40B4-BE49-F238E27FC236}">
                <a16:creationId xmlns:a16="http://schemas.microsoft.com/office/drawing/2014/main" id="{11DFBAD2-B064-1448-AD6A-C5D4F8FE3689}"/>
              </a:ext>
            </a:extLst>
          </p:cNvPr>
          <p:cNvSpPr>
            <a:spLocks noGrp="1"/>
          </p:cNvSpPr>
          <p:nvPr>
            <p:ph idx="1"/>
          </p:nvPr>
        </p:nvSpPr>
        <p:spPr/>
        <p:txBody>
          <a:bodyPr/>
          <a:lstStyle/>
          <a:p>
            <a:r>
              <a:rPr lang="en-US" sz="2400" dirty="0"/>
              <a:t>With additional follow-up, nivolumab + CT continued to show improvements in OS, PFS, and other efficacy endpoints over CT alone in patients with previously untreated advanced GC/GEJC/EAC</a:t>
            </a:r>
          </a:p>
          <a:p>
            <a:pPr lvl="1"/>
            <a:r>
              <a:rPr lang="en-US" sz="2200" dirty="0"/>
              <a:t>Improvement in PFS2 was observed</a:t>
            </a:r>
          </a:p>
          <a:p>
            <a:pPr lvl="1"/>
            <a:r>
              <a:rPr lang="en-US" sz="2000" dirty="0"/>
              <a:t>OS improved across key subgroups at higher PD-L1 CPS cutoffs</a:t>
            </a:r>
          </a:p>
          <a:p>
            <a:pPr lvl="1"/>
            <a:r>
              <a:rPr lang="en-US" sz="2000" dirty="0"/>
              <a:t>Improved ORR across all PD-L1 CPS subgroups</a:t>
            </a:r>
          </a:p>
          <a:p>
            <a:pPr lvl="1"/>
            <a:r>
              <a:rPr lang="en-US" sz="2000" dirty="0"/>
              <a:t>Deeper and more durable responses for all PD-L1 CPS subgroups</a:t>
            </a:r>
          </a:p>
          <a:p>
            <a:pPr lvl="1"/>
            <a:r>
              <a:rPr lang="en-US" sz="2000" dirty="0"/>
              <a:t>Overall OS and ORR benefit except patients with MSI-H </a:t>
            </a:r>
          </a:p>
          <a:p>
            <a:r>
              <a:rPr lang="en-US" sz="2200" dirty="0"/>
              <a:t>No new safety signals</a:t>
            </a:r>
          </a:p>
          <a:p>
            <a:r>
              <a:rPr lang="en-US" sz="2200" dirty="0"/>
              <a:t>Investigators suggest these findings provide additional evidence supporting use of nivolumab + CT as a standard first-line in patients with advanced GC/GEJC/EAC</a:t>
            </a:r>
          </a:p>
        </p:txBody>
      </p:sp>
    </p:spTree>
    <p:extLst>
      <p:ext uri="{BB962C8B-B14F-4D97-AF65-F5344CB8AC3E}">
        <p14:creationId xmlns:p14="http://schemas.microsoft.com/office/powerpoint/2010/main" val="1497166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107F-7DDA-4A24-938D-081834BCE78B}"/>
              </a:ext>
            </a:extLst>
          </p:cNvPr>
          <p:cNvSpPr>
            <a:spLocks noGrp="1"/>
          </p:cNvSpPr>
          <p:nvPr>
            <p:ph type="title"/>
          </p:nvPr>
        </p:nvSpPr>
        <p:spPr/>
        <p:txBody>
          <a:bodyPr/>
          <a:lstStyle/>
          <a:p>
            <a:r>
              <a:rPr lang="en-US" dirty="0"/>
              <a:t>Liver/Hepatobiliary Cancers</a:t>
            </a:r>
          </a:p>
        </p:txBody>
      </p:sp>
    </p:spTree>
    <p:extLst>
      <p:ext uri="{BB962C8B-B14F-4D97-AF65-F5344CB8AC3E}">
        <p14:creationId xmlns:p14="http://schemas.microsoft.com/office/powerpoint/2010/main" val="1305897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Durvalumab and Tremelimumab as 1L Treatment in Patients With Advanced HCC (HIMALAYA): Study Design</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54493" y="2751771"/>
            <a:ext cx="2383239" cy="206210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rPr>
              <a:t>Patients aged </a:t>
            </a:r>
            <a:r>
              <a:rPr lang="en-US" sz="1600" kern="0" dirty="0">
                <a:solidFill>
                  <a:schemeClr val="bg1"/>
                </a:solidFill>
                <a:latin typeface="Calibri" panose="020F0502020204030204" pitchFamily="34" charset="0"/>
                <a:cs typeface="Calibri" panose="020F0502020204030204" pitchFamily="34" charset="0"/>
              </a:rPr>
              <a:t>≥18 yr with uHCC; BCLC stage B and C; no prior systemic therapy; ECOG PS 0/1;</a:t>
            </a:r>
          </a:p>
          <a:p>
            <a:pPr algn="ctr">
              <a:lnSpc>
                <a:spcPct val="100000"/>
              </a:lnSpc>
              <a:spcBef>
                <a:spcPct val="0"/>
              </a:spcBef>
              <a:spcAft>
                <a:spcPct val="0"/>
              </a:spcAft>
              <a:buClrTx/>
              <a:buNone/>
            </a:pPr>
            <a:r>
              <a:rPr lang="en-US" sz="1600" kern="0" dirty="0">
                <a:solidFill>
                  <a:schemeClr val="bg1"/>
                </a:solidFill>
                <a:latin typeface="Calibri" panose="020F0502020204030204" pitchFamily="34" charset="0"/>
                <a:cs typeface="Calibri" panose="020F0502020204030204" pitchFamily="34" charset="0"/>
              </a:rPr>
              <a:t>Child-Pugh A; no main portal vein thrombosis; EGD not required</a:t>
            </a:r>
          </a:p>
          <a:p>
            <a:pPr algn="ctr">
              <a:lnSpc>
                <a:spcPct val="100000"/>
              </a:lnSpc>
              <a:spcBef>
                <a:spcPct val="0"/>
              </a:spcBef>
              <a:spcAft>
                <a:spcPct val="0"/>
              </a:spcAft>
              <a:buClrTx/>
              <a:buNone/>
            </a:pPr>
            <a:r>
              <a:rPr lang="en-US" sz="1600" kern="0" dirty="0">
                <a:solidFill>
                  <a:schemeClr val="bg1"/>
                </a:solidFill>
                <a:latin typeface="Calibri" panose="020F0502020204030204" pitchFamily="34" charset="0"/>
                <a:cs typeface="Calibri" panose="020F0502020204030204" pitchFamily="34" charset="0"/>
              </a:rPr>
              <a:t>(N = 1324)</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401244" y="2617870"/>
            <a:ext cx="4442069" cy="613899"/>
          </a:xfrm>
          <a:prstGeom prst="rect">
            <a:avLst/>
          </a:prstGeom>
          <a:solidFill>
            <a:schemeClr val="accent1"/>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STRIDE: Tremelimumab </a:t>
            </a:r>
            <a:r>
              <a:rPr lang="en-US" sz="1600" b="0" dirty="0">
                <a:latin typeface="Calibri" panose="020F0502020204030204" pitchFamily="34" charset="0"/>
                <a:cs typeface="Arial" charset="0"/>
              </a:rPr>
              <a:t>300 mg x1 dose + </a:t>
            </a:r>
            <a:r>
              <a:rPr lang="en-US" sz="1600" b="1" dirty="0">
                <a:latin typeface="Calibri" panose="020F0502020204030204" pitchFamily="34" charset="0"/>
                <a:cs typeface="Arial" charset="0"/>
              </a:rPr>
              <a:t>Durvalumab</a:t>
            </a:r>
            <a:r>
              <a:rPr lang="en-US" sz="1600" b="0" dirty="0">
                <a:latin typeface="Calibri" panose="020F0502020204030204" pitchFamily="34" charset="0"/>
                <a:cs typeface="Arial" charset="0"/>
              </a:rPr>
              <a:t> 1500 mg Q4W* </a:t>
            </a:r>
            <a:r>
              <a:rPr lang="en-US" sz="1600" dirty="0">
                <a:latin typeface="Calibri" panose="020F0502020204030204" pitchFamily="34" charset="0"/>
                <a:cs typeface="Arial" charset="0"/>
              </a:rPr>
              <a:t>(n = 393)</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401244" y="4059468"/>
            <a:ext cx="4442069" cy="623155"/>
          </a:xfrm>
          <a:prstGeom prst="rect">
            <a:avLst/>
          </a:prstGeom>
          <a:solidFill>
            <a:schemeClr val="accent4"/>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Sorafenib</a:t>
            </a:r>
            <a:r>
              <a:rPr lang="en-US" sz="1600" dirty="0">
                <a:latin typeface="Calibri" panose="020F0502020204030204" pitchFamily="34" charset="0"/>
                <a:cs typeface="Arial" charset="0"/>
              </a:rPr>
              <a:t> 400 mg BID*</a:t>
            </a:r>
          </a:p>
          <a:p>
            <a:pPr algn="ctr">
              <a:defRPr/>
            </a:pPr>
            <a:r>
              <a:rPr lang="en-US" sz="1600" dirty="0">
                <a:latin typeface="Calibri" panose="020F0502020204030204" pitchFamily="34" charset="0"/>
                <a:cs typeface="Arial" charset="0"/>
              </a:rPr>
              <a:t>(n = 389)</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158317" y="4567577"/>
            <a:ext cx="1143411" cy="5049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181429" y="2941652"/>
            <a:ext cx="1123819" cy="4664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401244" y="3327891"/>
            <a:ext cx="4442070" cy="62504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mn-cs"/>
              </a:rPr>
              <a:t>Durvalumab </a:t>
            </a:r>
            <a:r>
              <a:rPr lang="en-US" sz="1600" b="0" dirty="0">
                <a:latin typeface="Calibri" panose="020F0502020204030204" pitchFamily="34" charset="0"/>
                <a:cs typeface="+mn-cs"/>
              </a:rPr>
              <a:t>1500 mg Q4W*</a:t>
            </a:r>
          </a:p>
          <a:p>
            <a:pPr algn="ctr">
              <a:defRPr/>
            </a:pPr>
            <a:r>
              <a:rPr lang="en-US" sz="1600" dirty="0">
                <a:latin typeface="Calibri" panose="020F0502020204030204" pitchFamily="34" charset="0"/>
                <a:cs typeface="Arial" charset="0"/>
              </a:rPr>
              <a:t> (n = 389)</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177909" y="3640415"/>
            <a:ext cx="112381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88AFCFA0-82F6-42D8-AEC0-4BC383954BD5}"/>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8AAE0C86-BF72-4D09-98F7-A93C20ADE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152DF1E4-BA0C-4401-ABB0-5235238E30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Content Placeholder 2">
            <a:extLst>
              <a:ext uri="{FF2B5EF4-FFF2-40B4-BE49-F238E27FC236}">
                <a16:creationId xmlns:a16="http://schemas.microsoft.com/office/drawing/2014/main" id="{FD9872BC-66E8-A942-B780-735E855BA757}"/>
              </a:ext>
            </a:extLst>
          </p:cNvPr>
          <p:cNvSpPr txBox="1">
            <a:spLocks/>
          </p:cNvSpPr>
          <p:nvPr/>
        </p:nvSpPr>
        <p:spPr>
          <a:xfrm>
            <a:off x="621030" y="1520978"/>
            <a:ext cx="10877529"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Open-label, global, multicenter phase III study of durvalumab ± tremelimumab vs sorafenib in uHCC </a:t>
            </a:r>
          </a:p>
        </p:txBody>
      </p:sp>
      <p:sp>
        <p:nvSpPr>
          <p:cNvPr id="22" name="Rectangle 24">
            <a:extLst>
              <a:ext uri="{FF2B5EF4-FFF2-40B4-BE49-F238E27FC236}">
                <a16:creationId xmlns:a16="http://schemas.microsoft.com/office/drawing/2014/main" id="{A2AC0E44-9692-EB47-B01E-84C11618C764}"/>
              </a:ext>
            </a:extLst>
          </p:cNvPr>
          <p:cNvSpPr>
            <a:spLocks noChangeArrowheads="1"/>
          </p:cNvSpPr>
          <p:nvPr/>
        </p:nvSpPr>
        <p:spPr bwMode="auto">
          <a:xfrm>
            <a:off x="4401243" y="4771889"/>
            <a:ext cx="4442070" cy="585869"/>
          </a:xfrm>
          <a:prstGeom prst="rect">
            <a:avLst/>
          </a:prstGeom>
          <a:noFill/>
          <a:ln w="9525">
            <a:solidFill>
              <a:schemeClr val="bg1"/>
            </a:solidFill>
            <a:miter lim="800000"/>
            <a:headEnd/>
            <a:tailEnd/>
          </a:ln>
        </p:spPr>
        <p:txBody>
          <a:bodyPr wrap="square" anchor="ctr" anchorCtr="1"/>
          <a:lstStyle/>
          <a:p>
            <a:pPr algn="ctr">
              <a:defRPr/>
            </a:pPr>
            <a:r>
              <a:rPr lang="en-US" sz="1600" b="1" dirty="0">
                <a:solidFill>
                  <a:sysClr val="windowText" lastClr="000000"/>
                </a:solidFill>
                <a:latin typeface="Calibri" panose="020F0502020204030204" pitchFamily="34" charset="0"/>
                <a:cs typeface="Arial" charset="0"/>
              </a:rPr>
              <a:t>Tremelimumab </a:t>
            </a:r>
            <a:r>
              <a:rPr lang="en-US" sz="1600" b="0" dirty="0">
                <a:solidFill>
                  <a:sysClr val="windowText" lastClr="000000"/>
                </a:solidFill>
                <a:latin typeface="Calibri" panose="020F0502020204030204" pitchFamily="34" charset="0"/>
                <a:cs typeface="Arial" charset="0"/>
              </a:rPr>
              <a:t>75 mg Q4W x 4 doses +</a:t>
            </a:r>
          </a:p>
          <a:p>
            <a:pPr algn="ctr">
              <a:defRPr/>
            </a:pPr>
            <a:r>
              <a:rPr lang="en-US" sz="1600" b="1" dirty="0">
                <a:solidFill>
                  <a:sysClr val="windowText" lastClr="000000"/>
                </a:solidFill>
                <a:latin typeface="Calibri" panose="020F0502020204030204" pitchFamily="34" charset="0"/>
                <a:cs typeface="Arial" charset="0"/>
              </a:rPr>
              <a:t>Durvalumab </a:t>
            </a:r>
            <a:r>
              <a:rPr lang="en-US" sz="1600" b="0" dirty="0">
                <a:solidFill>
                  <a:sysClr val="windowText" lastClr="000000"/>
                </a:solidFill>
                <a:latin typeface="Calibri" panose="020F0502020204030204" pitchFamily="34" charset="0"/>
                <a:cs typeface="Arial" charset="0"/>
              </a:rPr>
              <a:t>Q4W* </a:t>
            </a:r>
            <a:r>
              <a:rPr lang="en-US" sz="1600" dirty="0">
                <a:solidFill>
                  <a:sysClr val="windowText" lastClr="000000"/>
                </a:solidFill>
                <a:latin typeface="Calibri" panose="020F0502020204030204" pitchFamily="34" charset="0"/>
                <a:cs typeface="Arial" charset="0"/>
              </a:rPr>
              <a:t>(n = 153)</a:t>
            </a:r>
          </a:p>
        </p:txBody>
      </p:sp>
      <p:sp>
        <p:nvSpPr>
          <p:cNvPr id="23" name="Line 27">
            <a:extLst>
              <a:ext uri="{FF2B5EF4-FFF2-40B4-BE49-F238E27FC236}">
                <a16:creationId xmlns:a16="http://schemas.microsoft.com/office/drawing/2014/main" id="{9B26F959-32BE-B043-A6D0-790C2240A590}"/>
              </a:ext>
            </a:extLst>
          </p:cNvPr>
          <p:cNvSpPr>
            <a:spLocks noChangeShapeType="1"/>
          </p:cNvSpPr>
          <p:nvPr/>
        </p:nvSpPr>
        <p:spPr bwMode="auto">
          <a:xfrm>
            <a:off x="3184594" y="4066223"/>
            <a:ext cx="1123819" cy="2928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F7C79B4A-A30C-CA4A-98DD-C27E01A5EEEF}"/>
              </a:ext>
            </a:extLst>
          </p:cNvPr>
          <p:cNvSpPr txBox="1"/>
          <p:nvPr/>
        </p:nvSpPr>
        <p:spPr bwMode="auto">
          <a:xfrm rot="1506621">
            <a:off x="3054997" y="4991515"/>
            <a:ext cx="1350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Arm closed</a:t>
            </a:r>
            <a:r>
              <a:rPr lang="en-US" b="0" baseline="30000" dirty="0">
                <a:solidFill>
                  <a:schemeClr val="bg1"/>
                </a:solidFill>
                <a:latin typeface="Calibri" panose="020F0502020204030204" pitchFamily="34" charset="0"/>
              </a:rPr>
              <a:t>†</a:t>
            </a:r>
          </a:p>
        </p:txBody>
      </p:sp>
      <p:sp>
        <p:nvSpPr>
          <p:cNvPr id="7" name="TextBox 6">
            <a:extLst>
              <a:ext uri="{FF2B5EF4-FFF2-40B4-BE49-F238E27FC236}">
                <a16:creationId xmlns:a16="http://schemas.microsoft.com/office/drawing/2014/main" id="{4DDB0AA2-B5A2-C94A-81DD-924BFF8DB5C7}"/>
              </a:ext>
            </a:extLst>
          </p:cNvPr>
          <p:cNvSpPr txBox="1"/>
          <p:nvPr/>
        </p:nvSpPr>
        <p:spPr bwMode="auto">
          <a:xfrm>
            <a:off x="1700016" y="1954682"/>
            <a:ext cx="38705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i="1" dirty="0">
                <a:solidFill>
                  <a:schemeClr val="bg1"/>
                </a:solidFill>
                <a:latin typeface="Calibri" panose="020F0502020204030204" pitchFamily="34" charset="0"/>
              </a:rPr>
              <a:t>Stratified by macrovascular invasion status; HBV vs HCV vs others; ECOG PS 0 vs 1</a:t>
            </a:r>
          </a:p>
        </p:txBody>
      </p:sp>
      <p:sp>
        <p:nvSpPr>
          <p:cNvPr id="10" name="TextBox 9">
            <a:extLst>
              <a:ext uri="{FF2B5EF4-FFF2-40B4-BE49-F238E27FC236}">
                <a16:creationId xmlns:a16="http://schemas.microsoft.com/office/drawing/2014/main" id="{FBA074B0-93DE-6A49-8141-B026C6D3F21A}"/>
              </a:ext>
            </a:extLst>
          </p:cNvPr>
          <p:cNvSpPr txBox="1"/>
          <p:nvPr/>
        </p:nvSpPr>
        <p:spPr bwMode="auto">
          <a:xfrm>
            <a:off x="402662" y="6426358"/>
            <a:ext cx="2458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a:t>
            </a:r>
          </a:p>
        </p:txBody>
      </p:sp>
      <p:sp>
        <p:nvSpPr>
          <p:cNvPr id="6" name="TextBox 5">
            <a:extLst>
              <a:ext uri="{FF2B5EF4-FFF2-40B4-BE49-F238E27FC236}">
                <a16:creationId xmlns:a16="http://schemas.microsoft.com/office/drawing/2014/main" id="{E3DC9C14-B10D-4AF0-86E1-F0C900179710}"/>
              </a:ext>
            </a:extLst>
          </p:cNvPr>
          <p:cNvSpPr txBox="1"/>
          <p:nvPr/>
        </p:nvSpPr>
        <p:spPr bwMode="auto">
          <a:xfrm>
            <a:off x="1586381" y="5988446"/>
            <a:ext cx="81447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*Tx continued until progression. Patients with progressive disease could continue treatment with investigator permission. </a:t>
            </a:r>
          </a:p>
          <a:p>
            <a:pPr algn="l">
              <a:lnSpc>
                <a:spcPct val="100000"/>
              </a:lnSpc>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T75+D arm was closed after planned analysis of phase </a:t>
            </a:r>
            <a:r>
              <a:rPr lang="en-US" sz="1200" dirty="0">
                <a:solidFill>
                  <a:schemeClr val="bg1"/>
                </a:solidFill>
                <a:latin typeface="Calibri" panose="020F0502020204030204" pitchFamily="34" charset="0"/>
              </a:rPr>
              <a:t>II</a:t>
            </a:r>
            <a:r>
              <a:rPr lang="en-US" sz="1200" b="0" dirty="0">
                <a:solidFill>
                  <a:schemeClr val="bg1"/>
                </a:solidFill>
                <a:latin typeface="Calibri" panose="020F0502020204030204" pitchFamily="34" charset="0"/>
              </a:rPr>
              <a:t> study. Patients randomized into this arm could continue treatment. </a:t>
            </a:r>
          </a:p>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1B7A5D62-89D6-40B1-9C6B-AA7795C3AF8A}"/>
              </a:ext>
            </a:extLst>
          </p:cNvPr>
          <p:cNvSpPr txBox="1"/>
          <p:nvPr/>
        </p:nvSpPr>
        <p:spPr bwMode="auto">
          <a:xfrm>
            <a:off x="621030" y="5399265"/>
            <a:ext cx="412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Primary endpoint: </a:t>
            </a:r>
            <a:r>
              <a:rPr lang="en-US" b="0" dirty="0">
                <a:solidFill>
                  <a:schemeClr val="bg1"/>
                </a:solidFill>
                <a:latin typeface="Calibri" panose="020F0502020204030204" pitchFamily="34" charset="0"/>
              </a:rPr>
              <a:t>OS STRIDE vs sorafenib</a:t>
            </a:r>
            <a:endParaRPr lang="en-US"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915EEFB5-7312-4F5E-8194-52760D575F1D}"/>
              </a:ext>
            </a:extLst>
          </p:cNvPr>
          <p:cNvSpPr txBox="1"/>
          <p:nvPr/>
        </p:nvSpPr>
        <p:spPr bwMode="auto">
          <a:xfrm>
            <a:off x="5657117" y="5399265"/>
            <a:ext cx="55938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Secondary endpoints: </a:t>
            </a:r>
            <a:r>
              <a:rPr lang="en-US" dirty="0">
                <a:solidFill>
                  <a:schemeClr val="bg1"/>
                </a:solidFill>
                <a:latin typeface="Calibri" panose="020F0502020204030204" pitchFamily="34" charset="0"/>
              </a:rPr>
              <a:t>OS durvalumab vs sorafenib, PFS, ORR, and DoR by investigator per RECIST v1.1, and safety</a:t>
            </a:r>
            <a:endParaRPr lang="en-US" b="0" dirty="0">
              <a:solidFill>
                <a:schemeClr val="bg1"/>
              </a:solidFill>
              <a:latin typeface="Calibri" panose="020F0502020204030204" pitchFamily="34" charset="0"/>
            </a:endParaRPr>
          </a:p>
        </p:txBody>
      </p:sp>
      <p:sp>
        <p:nvSpPr>
          <p:cNvPr id="26" name="Line 27">
            <a:extLst>
              <a:ext uri="{FF2B5EF4-FFF2-40B4-BE49-F238E27FC236}">
                <a16:creationId xmlns:a16="http://schemas.microsoft.com/office/drawing/2014/main" id="{47C397C1-0E16-4130-8B07-DCA9FE27ABF2}"/>
              </a:ext>
            </a:extLst>
          </p:cNvPr>
          <p:cNvSpPr>
            <a:spLocks noChangeShapeType="1"/>
          </p:cNvSpPr>
          <p:nvPr/>
        </p:nvSpPr>
        <p:spPr bwMode="auto">
          <a:xfrm flipH="1">
            <a:off x="3667456" y="2471140"/>
            <a:ext cx="4063" cy="3358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HIMALAYA: OS for STRIDE vs Sorafenib</a:t>
            </a:r>
          </a:p>
        </p:txBody>
      </p:sp>
      <p:grpSp>
        <p:nvGrpSpPr>
          <p:cNvPr id="15" name="Group 14">
            <a:extLst>
              <a:ext uri="{FF2B5EF4-FFF2-40B4-BE49-F238E27FC236}">
                <a16:creationId xmlns:a16="http://schemas.microsoft.com/office/drawing/2014/main" id="{13F5E9C7-8753-43EA-AB54-1EAE60B59691}"/>
              </a:ext>
            </a:extLst>
          </p:cNvPr>
          <p:cNvGrpSpPr/>
          <p:nvPr/>
        </p:nvGrpSpPr>
        <p:grpSpPr>
          <a:xfrm>
            <a:off x="1444178" y="1867437"/>
            <a:ext cx="9066727" cy="2323253"/>
            <a:chOff x="1339403" y="1867437"/>
            <a:chExt cx="9066727" cy="2323253"/>
          </a:xfrm>
        </p:grpSpPr>
        <p:cxnSp>
          <p:nvCxnSpPr>
            <p:cNvPr id="16" name="Straight Connector 15">
              <a:extLst>
                <a:ext uri="{FF2B5EF4-FFF2-40B4-BE49-F238E27FC236}">
                  <a16:creationId xmlns:a16="http://schemas.microsoft.com/office/drawing/2014/main" id="{01D8B2C9-E8E8-4932-BAC8-7F5D4338D200}"/>
                </a:ext>
              </a:extLst>
            </p:cNvPr>
            <p:cNvCxnSpPr>
              <a:cxnSpLocks/>
            </p:cNvCxnSpPr>
            <p:nvPr/>
          </p:nvCxnSpPr>
          <p:spPr bwMode="auto">
            <a:xfrm>
              <a:off x="10406130" y="4090804"/>
              <a:ext cx="0" cy="99886"/>
            </a:xfrm>
            <a:prstGeom prst="line">
              <a:avLst/>
            </a:prstGeom>
            <a:noFill/>
            <a:ln w="19050" cap="flat" cmpd="sng" algn="ctr">
              <a:solidFill>
                <a:schemeClr val="accent4"/>
              </a:solidFill>
              <a:prstDash val="solid"/>
              <a:round/>
              <a:headEnd type="none" w="med" len="med"/>
              <a:tailEnd type="none" w="med" len="med"/>
            </a:ln>
            <a:effectLst/>
          </p:spPr>
        </p:cxnSp>
        <p:sp>
          <p:nvSpPr>
            <p:cNvPr id="17" name="Freeform: Shape 16">
              <a:extLst>
                <a:ext uri="{FF2B5EF4-FFF2-40B4-BE49-F238E27FC236}">
                  <a16:creationId xmlns:a16="http://schemas.microsoft.com/office/drawing/2014/main" id="{ABD0100B-A561-4A0D-B2F3-40F113A9F1B8}"/>
                </a:ext>
              </a:extLst>
            </p:cNvPr>
            <p:cNvSpPr/>
            <p:nvPr/>
          </p:nvSpPr>
          <p:spPr bwMode="auto">
            <a:xfrm>
              <a:off x="1339403" y="1867437"/>
              <a:ext cx="9066727" cy="2273121"/>
            </a:xfrm>
            <a:custGeom>
              <a:avLst/>
              <a:gdLst>
                <a:gd name="connsiteX0" fmla="*/ 0 w 9066727"/>
                <a:gd name="connsiteY0" fmla="*/ 0 h 2273121"/>
                <a:gd name="connsiteX1" fmla="*/ 64394 w 9066727"/>
                <a:gd name="connsiteY1" fmla="*/ 0 h 2273121"/>
                <a:gd name="connsiteX2" fmla="*/ 64394 w 9066727"/>
                <a:gd name="connsiteY2" fmla="*/ 25757 h 2273121"/>
                <a:gd name="connsiteX3" fmla="*/ 128789 w 9066727"/>
                <a:gd name="connsiteY3" fmla="*/ 25757 h 2273121"/>
                <a:gd name="connsiteX4" fmla="*/ 128789 w 9066727"/>
                <a:gd name="connsiteY4" fmla="*/ 45076 h 2273121"/>
                <a:gd name="connsiteX5" fmla="*/ 199622 w 9066727"/>
                <a:gd name="connsiteY5" fmla="*/ 45076 h 2273121"/>
                <a:gd name="connsiteX6" fmla="*/ 199622 w 9066727"/>
                <a:gd name="connsiteY6" fmla="*/ 64394 h 2273121"/>
                <a:gd name="connsiteX7" fmla="*/ 206062 w 9066727"/>
                <a:gd name="connsiteY7" fmla="*/ 57954 h 2273121"/>
                <a:gd name="connsiteX8" fmla="*/ 206062 w 9066727"/>
                <a:gd name="connsiteY8" fmla="*/ 77273 h 2273121"/>
                <a:gd name="connsiteX9" fmla="*/ 238259 w 9066727"/>
                <a:gd name="connsiteY9" fmla="*/ 77273 h 2273121"/>
                <a:gd name="connsiteX10" fmla="*/ 238259 w 9066727"/>
                <a:gd name="connsiteY10" fmla="*/ 96591 h 2273121"/>
                <a:gd name="connsiteX11" fmla="*/ 257577 w 9066727"/>
                <a:gd name="connsiteY11" fmla="*/ 96591 h 2273121"/>
                <a:gd name="connsiteX12" fmla="*/ 257577 w 9066727"/>
                <a:gd name="connsiteY12" fmla="*/ 122349 h 2273121"/>
                <a:gd name="connsiteX13" fmla="*/ 309093 w 9066727"/>
                <a:gd name="connsiteY13" fmla="*/ 122349 h 2273121"/>
                <a:gd name="connsiteX14" fmla="*/ 309093 w 9066727"/>
                <a:gd name="connsiteY14" fmla="*/ 167425 h 2273121"/>
                <a:gd name="connsiteX15" fmla="*/ 373487 w 9066727"/>
                <a:gd name="connsiteY15" fmla="*/ 167425 h 2273121"/>
                <a:gd name="connsiteX16" fmla="*/ 418563 w 9066727"/>
                <a:gd name="connsiteY16" fmla="*/ 167425 h 2273121"/>
                <a:gd name="connsiteX17" fmla="*/ 418563 w 9066727"/>
                <a:gd name="connsiteY17" fmla="*/ 238259 h 2273121"/>
                <a:gd name="connsiteX18" fmla="*/ 508715 w 9066727"/>
                <a:gd name="connsiteY18" fmla="*/ 238259 h 2273121"/>
                <a:gd name="connsiteX19" fmla="*/ 540912 w 9066727"/>
                <a:gd name="connsiteY19" fmla="*/ 270456 h 2273121"/>
                <a:gd name="connsiteX20" fmla="*/ 566670 w 9066727"/>
                <a:gd name="connsiteY20" fmla="*/ 296214 h 2273121"/>
                <a:gd name="connsiteX21" fmla="*/ 605307 w 9066727"/>
                <a:gd name="connsiteY21" fmla="*/ 296214 h 2273121"/>
                <a:gd name="connsiteX22" fmla="*/ 618186 w 9066727"/>
                <a:gd name="connsiteY22" fmla="*/ 309093 h 2273121"/>
                <a:gd name="connsiteX23" fmla="*/ 682580 w 9066727"/>
                <a:gd name="connsiteY23" fmla="*/ 309093 h 2273121"/>
                <a:gd name="connsiteX24" fmla="*/ 682580 w 9066727"/>
                <a:gd name="connsiteY24" fmla="*/ 360608 h 2273121"/>
                <a:gd name="connsiteX25" fmla="*/ 746974 w 9066727"/>
                <a:gd name="connsiteY25" fmla="*/ 360608 h 2273121"/>
                <a:gd name="connsiteX26" fmla="*/ 746974 w 9066727"/>
                <a:gd name="connsiteY26" fmla="*/ 392805 h 2273121"/>
                <a:gd name="connsiteX27" fmla="*/ 779172 w 9066727"/>
                <a:gd name="connsiteY27" fmla="*/ 392805 h 2273121"/>
                <a:gd name="connsiteX28" fmla="*/ 779172 w 9066727"/>
                <a:gd name="connsiteY28" fmla="*/ 444321 h 2273121"/>
                <a:gd name="connsiteX29" fmla="*/ 856445 w 9066727"/>
                <a:gd name="connsiteY29" fmla="*/ 444321 h 2273121"/>
                <a:gd name="connsiteX30" fmla="*/ 856445 w 9066727"/>
                <a:gd name="connsiteY30" fmla="*/ 502276 h 2273121"/>
                <a:gd name="connsiteX31" fmla="*/ 927279 w 9066727"/>
                <a:gd name="connsiteY31" fmla="*/ 502276 h 2273121"/>
                <a:gd name="connsiteX32" fmla="*/ 927279 w 9066727"/>
                <a:gd name="connsiteY32" fmla="*/ 528033 h 2273121"/>
                <a:gd name="connsiteX33" fmla="*/ 959476 w 9066727"/>
                <a:gd name="connsiteY33" fmla="*/ 528033 h 2273121"/>
                <a:gd name="connsiteX34" fmla="*/ 959476 w 9066727"/>
                <a:gd name="connsiteY34" fmla="*/ 560231 h 2273121"/>
                <a:gd name="connsiteX35" fmla="*/ 985234 w 9066727"/>
                <a:gd name="connsiteY35" fmla="*/ 560231 h 2273121"/>
                <a:gd name="connsiteX36" fmla="*/ 991673 w 9066727"/>
                <a:gd name="connsiteY36" fmla="*/ 579549 h 2273121"/>
                <a:gd name="connsiteX37" fmla="*/ 1017431 w 9066727"/>
                <a:gd name="connsiteY37" fmla="*/ 579549 h 2273121"/>
                <a:gd name="connsiteX38" fmla="*/ 1017431 w 9066727"/>
                <a:gd name="connsiteY38" fmla="*/ 592428 h 2273121"/>
                <a:gd name="connsiteX39" fmla="*/ 1062507 w 9066727"/>
                <a:gd name="connsiteY39" fmla="*/ 592428 h 2273121"/>
                <a:gd name="connsiteX40" fmla="*/ 1062507 w 9066727"/>
                <a:gd name="connsiteY40" fmla="*/ 631064 h 2273121"/>
                <a:gd name="connsiteX41" fmla="*/ 1107583 w 9066727"/>
                <a:gd name="connsiteY41" fmla="*/ 631064 h 2273121"/>
                <a:gd name="connsiteX42" fmla="*/ 1107583 w 9066727"/>
                <a:gd name="connsiteY42" fmla="*/ 650383 h 2273121"/>
                <a:gd name="connsiteX43" fmla="*/ 1152659 w 9066727"/>
                <a:gd name="connsiteY43" fmla="*/ 650383 h 2273121"/>
                <a:gd name="connsiteX44" fmla="*/ 1165538 w 9066727"/>
                <a:gd name="connsiteY44" fmla="*/ 701898 h 2273121"/>
                <a:gd name="connsiteX45" fmla="*/ 1217053 w 9066727"/>
                <a:gd name="connsiteY45" fmla="*/ 701898 h 2273121"/>
                <a:gd name="connsiteX46" fmla="*/ 1217053 w 9066727"/>
                <a:gd name="connsiteY46" fmla="*/ 721217 h 2273121"/>
                <a:gd name="connsiteX47" fmla="*/ 1300766 w 9066727"/>
                <a:gd name="connsiteY47" fmla="*/ 721217 h 2273121"/>
                <a:gd name="connsiteX48" fmla="*/ 1307205 w 9066727"/>
                <a:gd name="connsiteY48" fmla="*/ 746974 h 2273121"/>
                <a:gd name="connsiteX49" fmla="*/ 1307205 w 9066727"/>
                <a:gd name="connsiteY49" fmla="*/ 746974 h 2273121"/>
                <a:gd name="connsiteX50" fmla="*/ 1339402 w 9066727"/>
                <a:gd name="connsiteY50" fmla="*/ 779171 h 2273121"/>
                <a:gd name="connsiteX51" fmla="*/ 1410236 w 9066727"/>
                <a:gd name="connsiteY51" fmla="*/ 779171 h 2273121"/>
                <a:gd name="connsiteX52" fmla="*/ 1410236 w 9066727"/>
                <a:gd name="connsiteY52" fmla="*/ 811369 h 2273121"/>
                <a:gd name="connsiteX53" fmla="*/ 1448873 w 9066727"/>
                <a:gd name="connsiteY53" fmla="*/ 811369 h 2273121"/>
                <a:gd name="connsiteX54" fmla="*/ 1448873 w 9066727"/>
                <a:gd name="connsiteY54" fmla="*/ 837126 h 2273121"/>
                <a:gd name="connsiteX55" fmla="*/ 1513267 w 9066727"/>
                <a:gd name="connsiteY55" fmla="*/ 837126 h 2273121"/>
                <a:gd name="connsiteX56" fmla="*/ 1513267 w 9066727"/>
                <a:gd name="connsiteY56" fmla="*/ 862884 h 2273121"/>
                <a:gd name="connsiteX57" fmla="*/ 1539025 w 9066727"/>
                <a:gd name="connsiteY57" fmla="*/ 862884 h 2273121"/>
                <a:gd name="connsiteX58" fmla="*/ 1539025 w 9066727"/>
                <a:gd name="connsiteY58" fmla="*/ 888642 h 2273121"/>
                <a:gd name="connsiteX59" fmla="*/ 1590541 w 9066727"/>
                <a:gd name="connsiteY59" fmla="*/ 888642 h 2273121"/>
                <a:gd name="connsiteX60" fmla="*/ 1590541 w 9066727"/>
                <a:gd name="connsiteY60" fmla="*/ 907960 h 2273121"/>
                <a:gd name="connsiteX61" fmla="*/ 1661374 w 9066727"/>
                <a:gd name="connsiteY61" fmla="*/ 907960 h 2273121"/>
                <a:gd name="connsiteX62" fmla="*/ 1700011 w 9066727"/>
                <a:gd name="connsiteY62" fmla="*/ 907960 h 2273121"/>
                <a:gd name="connsiteX63" fmla="*/ 1693572 w 9066727"/>
                <a:gd name="connsiteY63" fmla="*/ 927278 h 2273121"/>
                <a:gd name="connsiteX64" fmla="*/ 1777284 w 9066727"/>
                <a:gd name="connsiteY64" fmla="*/ 927278 h 2273121"/>
                <a:gd name="connsiteX65" fmla="*/ 1777284 w 9066727"/>
                <a:gd name="connsiteY65" fmla="*/ 953036 h 2273121"/>
                <a:gd name="connsiteX66" fmla="*/ 1867436 w 9066727"/>
                <a:gd name="connsiteY66" fmla="*/ 953036 h 2273121"/>
                <a:gd name="connsiteX67" fmla="*/ 1867436 w 9066727"/>
                <a:gd name="connsiteY67" fmla="*/ 985233 h 2273121"/>
                <a:gd name="connsiteX68" fmla="*/ 1944710 w 9066727"/>
                <a:gd name="connsiteY68" fmla="*/ 985233 h 2273121"/>
                <a:gd name="connsiteX69" fmla="*/ 1944710 w 9066727"/>
                <a:gd name="connsiteY69" fmla="*/ 1030309 h 2273121"/>
                <a:gd name="connsiteX70" fmla="*/ 1989786 w 9066727"/>
                <a:gd name="connsiteY70" fmla="*/ 1030309 h 2273121"/>
                <a:gd name="connsiteX71" fmla="*/ 1989786 w 9066727"/>
                <a:gd name="connsiteY71" fmla="*/ 1043188 h 2273121"/>
                <a:gd name="connsiteX72" fmla="*/ 2034862 w 9066727"/>
                <a:gd name="connsiteY72" fmla="*/ 1043188 h 2273121"/>
                <a:gd name="connsiteX73" fmla="*/ 2034862 w 9066727"/>
                <a:gd name="connsiteY73" fmla="*/ 1068946 h 2273121"/>
                <a:gd name="connsiteX74" fmla="*/ 2118574 w 9066727"/>
                <a:gd name="connsiteY74" fmla="*/ 1068946 h 2273121"/>
                <a:gd name="connsiteX75" fmla="*/ 2125014 w 9066727"/>
                <a:gd name="connsiteY75" fmla="*/ 1101143 h 2273121"/>
                <a:gd name="connsiteX76" fmla="*/ 2144332 w 9066727"/>
                <a:gd name="connsiteY76" fmla="*/ 1101143 h 2273121"/>
                <a:gd name="connsiteX77" fmla="*/ 2150772 w 9066727"/>
                <a:gd name="connsiteY77" fmla="*/ 1107583 h 2273121"/>
                <a:gd name="connsiteX78" fmla="*/ 2279560 w 9066727"/>
                <a:gd name="connsiteY78" fmla="*/ 1133340 h 2273121"/>
                <a:gd name="connsiteX79" fmla="*/ 2279560 w 9066727"/>
                <a:gd name="connsiteY79" fmla="*/ 1139780 h 2273121"/>
                <a:gd name="connsiteX80" fmla="*/ 2324636 w 9066727"/>
                <a:gd name="connsiteY80" fmla="*/ 1139780 h 2273121"/>
                <a:gd name="connsiteX81" fmla="*/ 2324636 w 9066727"/>
                <a:gd name="connsiteY81" fmla="*/ 1165538 h 2273121"/>
                <a:gd name="connsiteX82" fmla="*/ 2427667 w 9066727"/>
                <a:gd name="connsiteY82" fmla="*/ 1165538 h 2273121"/>
                <a:gd name="connsiteX83" fmla="*/ 2440546 w 9066727"/>
                <a:gd name="connsiteY83" fmla="*/ 1178417 h 2273121"/>
                <a:gd name="connsiteX84" fmla="*/ 2517820 w 9066727"/>
                <a:gd name="connsiteY84" fmla="*/ 1178417 h 2273121"/>
                <a:gd name="connsiteX85" fmla="*/ 2517820 w 9066727"/>
                <a:gd name="connsiteY85" fmla="*/ 1223493 h 2273121"/>
                <a:gd name="connsiteX86" fmla="*/ 2543577 w 9066727"/>
                <a:gd name="connsiteY86" fmla="*/ 1229932 h 2273121"/>
                <a:gd name="connsiteX87" fmla="*/ 2543577 w 9066727"/>
                <a:gd name="connsiteY87" fmla="*/ 1249250 h 2273121"/>
                <a:gd name="connsiteX88" fmla="*/ 2614411 w 9066727"/>
                <a:gd name="connsiteY88" fmla="*/ 1249250 h 2273121"/>
                <a:gd name="connsiteX89" fmla="*/ 2614411 w 9066727"/>
                <a:gd name="connsiteY89" fmla="*/ 1268569 h 2273121"/>
                <a:gd name="connsiteX90" fmla="*/ 2672366 w 9066727"/>
                <a:gd name="connsiteY90" fmla="*/ 1268569 h 2273121"/>
                <a:gd name="connsiteX91" fmla="*/ 2685245 w 9066727"/>
                <a:gd name="connsiteY91" fmla="*/ 1287887 h 2273121"/>
                <a:gd name="connsiteX92" fmla="*/ 2749639 w 9066727"/>
                <a:gd name="connsiteY92" fmla="*/ 1307205 h 2273121"/>
                <a:gd name="connsiteX93" fmla="*/ 2749639 w 9066727"/>
                <a:gd name="connsiteY93" fmla="*/ 1326524 h 2273121"/>
                <a:gd name="connsiteX94" fmla="*/ 2775397 w 9066727"/>
                <a:gd name="connsiteY94" fmla="*/ 1326524 h 2273121"/>
                <a:gd name="connsiteX95" fmla="*/ 2775397 w 9066727"/>
                <a:gd name="connsiteY95" fmla="*/ 1339402 h 2273121"/>
                <a:gd name="connsiteX96" fmla="*/ 2826912 w 9066727"/>
                <a:gd name="connsiteY96" fmla="*/ 1339402 h 2273121"/>
                <a:gd name="connsiteX97" fmla="*/ 2826912 w 9066727"/>
                <a:gd name="connsiteY97" fmla="*/ 1358721 h 2273121"/>
                <a:gd name="connsiteX98" fmla="*/ 2865549 w 9066727"/>
                <a:gd name="connsiteY98" fmla="*/ 1358721 h 2273121"/>
                <a:gd name="connsiteX99" fmla="*/ 2878428 w 9066727"/>
                <a:gd name="connsiteY99" fmla="*/ 1410236 h 2273121"/>
                <a:gd name="connsiteX100" fmla="*/ 3007217 w 9066727"/>
                <a:gd name="connsiteY100" fmla="*/ 1410236 h 2273121"/>
                <a:gd name="connsiteX101" fmla="*/ 3000777 w 9066727"/>
                <a:gd name="connsiteY101" fmla="*/ 1429555 h 2273121"/>
                <a:gd name="connsiteX102" fmla="*/ 3052293 w 9066727"/>
                <a:gd name="connsiteY102" fmla="*/ 1429555 h 2273121"/>
                <a:gd name="connsiteX103" fmla="*/ 3052293 w 9066727"/>
                <a:gd name="connsiteY103" fmla="*/ 1448873 h 2273121"/>
                <a:gd name="connsiteX104" fmla="*/ 3239036 w 9066727"/>
                <a:gd name="connsiteY104" fmla="*/ 1448873 h 2273121"/>
                <a:gd name="connsiteX105" fmla="*/ 3258354 w 9066727"/>
                <a:gd name="connsiteY105" fmla="*/ 1468191 h 2273121"/>
                <a:gd name="connsiteX106" fmla="*/ 3329189 w 9066727"/>
                <a:gd name="connsiteY106" fmla="*/ 1468191 h 2273121"/>
                <a:gd name="connsiteX107" fmla="*/ 3329189 w 9066727"/>
                <a:gd name="connsiteY107" fmla="*/ 1487509 h 2273121"/>
                <a:gd name="connsiteX108" fmla="*/ 3348507 w 9066727"/>
                <a:gd name="connsiteY108" fmla="*/ 1487509 h 2273121"/>
                <a:gd name="connsiteX109" fmla="*/ 3348507 w 9066727"/>
                <a:gd name="connsiteY109" fmla="*/ 1500388 h 2273121"/>
                <a:gd name="connsiteX110" fmla="*/ 3374265 w 9066727"/>
                <a:gd name="connsiteY110" fmla="*/ 1500388 h 2273121"/>
                <a:gd name="connsiteX111" fmla="*/ 3374265 w 9066727"/>
                <a:gd name="connsiteY111" fmla="*/ 1519707 h 2273121"/>
                <a:gd name="connsiteX112" fmla="*/ 3438659 w 9066727"/>
                <a:gd name="connsiteY112" fmla="*/ 1519707 h 2273121"/>
                <a:gd name="connsiteX113" fmla="*/ 3451538 w 9066727"/>
                <a:gd name="connsiteY113" fmla="*/ 1532586 h 2273121"/>
                <a:gd name="connsiteX114" fmla="*/ 3483735 w 9066727"/>
                <a:gd name="connsiteY114" fmla="*/ 1532586 h 2273121"/>
                <a:gd name="connsiteX115" fmla="*/ 3483735 w 9066727"/>
                <a:gd name="connsiteY115" fmla="*/ 1564783 h 2273121"/>
                <a:gd name="connsiteX116" fmla="*/ 3515932 w 9066727"/>
                <a:gd name="connsiteY116" fmla="*/ 1564783 h 2273121"/>
                <a:gd name="connsiteX117" fmla="*/ 3515932 w 9066727"/>
                <a:gd name="connsiteY117" fmla="*/ 1564783 h 2273121"/>
                <a:gd name="connsiteX118" fmla="*/ 3625403 w 9066727"/>
                <a:gd name="connsiteY118" fmla="*/ 1564783 h 2273121"/>
                <a:gd name="connsiteX119" fmla="*/ 3625403 w 9066727"/>
                <a:gd name="connsiteY119" fmla="*/ 1590540 h 2273121"/>
                <a:gd name="connsiteX120" fmla="*/ 3676918 w 9066727"/>
                <a:gd name="connsiteY120" fmla="*/ 1590540 h 2273121"/>
                <a:gd name="connsiteX121" fmla="*/ 3689797 w 9066727"/>
                <a:gd name="connsiteY121" fmla="*/ 1603419 h 2273121"/>
                <a:gd name="connsiteX122" fmla="*/ 3850783 w 9066727"/>
                <a:gd name="connsiteY122" fmla="*/ 1603419 h 2273121"/>
                <a:gd name="connsiteX123" fmla="*/ 3850783 w 9066727"/>
                <a:gd name="connsiteY123" fmla="*/ 1622738 h 2273121"/>
                <a:gd name="connsiteX124" fmla="*/ 3895859 w 9066727"/>
                <a:gd name="connsiteY124" fmla="*/ 1622738 h 2273121"/>
                <a:gd name="connsiteX125" fmla="*/ 3895859 w 9066727"/>
                <a:gd name="connsiteY125" fmla="*/ 1629177 h 2273121"/>
                <a:gd name="connsiteX126" fmla="*/ 3921617 w 9066727"/>
                <a:gd name="connsiteY126" fmla="*/ 1629177 h 2273121"/>
                <a:gd name="connsiteX127" fmla="*/ 3921617 w 9066727"/>
                <a:gd name="connsiteY127" fmla="*/ 1635617 h 2273121"/>
                <a:gd name="connsiteX128" fmla="*/ 3947374 w 9066727"/>
                <a:gd name="connsiteY128" fmla="*/ 1635617 h 2273121"/>
                <a:gd name="connsiteX129" fmla="*/ 3966693 w 9066727"/>
                <a:gd name="connsiteY129" fmla="*/ 1654936 h 2273121"/>
                <a:gd name="connsiteX130" fmla="*/ 4127679 w 9066727"/>
                <a:gd name="connsiteY130" fmla="*/ 1693571 h 2273121"/>
                <a:gd name="connsiteX131" fmla="*/ 4134118 w 9066727"/>
                <a:gd name="connsiteY131" fmla="*/ 1700010 h 2273121"/>
                <a:gd name="connsiteX132" fmla="*/ 4224270 w 9066727"/>
                <a:gd name="connsiteY132" fmla="*/ 1700010 h 2273121"/>
                <a:gd name="connsiteX133" fmla="*/ 4224270 w 9066727"/>
                <a:gd name="connsiteY133" fmla="*/ 1700010 h 2273121"/>
                <a:gd name="connsiteX134" fmla="*/ 4353059 w 9066727"/>
                <a:gd name="connsiteY134" fmla="*/ 1700010 h 2273121"/>
                <a:gd name="connsiteX135" fmla="*/ 4359498 w 9066727"/>
                <a:gd name="connsiteY135" fmla="*/ 1719329 h 2273121"/>
                <a:gd name="connsiteX136" fmla="*/ 4378817 w 9066727"/>
                <a:gd name="connsiteY136" fmla="*/ 1719329 h 2273121"/>
                <a:gd name="connsiteX137" fmla="*/ 4391696 w 9066727"/>
                <a:gd name="connsiteY137" fmla="*/ 1738648 h 2273121"/>
                <a:gd name="connsiteX138" fmla="*/ 4468969 w 9066727"/>
                <a:gd name="connsiteY138" fmla="*/ 1738648 h 2273121"/>
                <a:gd name="connsiteX139" fmla="*/ 4468969 w 9066727"/>
                <a:gd name="connsiteY139" fmla="*/ 1757966 h 2273121"/>
                <a:gd name="connsiteX140" fmla="*/ 4507605 w 9066727"/>
                <a:gd name="connsiteY140" fmla="*/ 1757966 h 2273121"/>
                <a:gd name="connsiteX141" fmla="*/ 4507605 w 9066727"/>
                <a:gd name="connsiteY141" fmla="*/ 1764405 h 2273121"/>
                <a:gd name="connsiteX142" fmla="*/ 4623515 w 9066727"/>
                <a:gd name="connsiteY142" fmla="*/ 1764405 h 2273121"/>
                <a:gd name="connsiteX143" fmla="*/ 4623515 w 9066727"/>
                <a:gd name="connsiteY143" fmla="*/ 1803042 h 2273121"/>
                <a:gd name="connsiteX144" fmla="*/ 4720107 w 9066727"/>
                <a:gd name="connsiteY144" fmla="*/ 1790163 h 2273121"/>
                <a:gd name="connsiteX145" fmla="*/ 4720107 w 9066727"/>
                <a:gd name="connsiteY145" fmla="*/ 1809481 h 2273121"/>
                <a:gd name="connsiteX146" fmla="*/ 4765183 w 9066727"/>
                <a:gd name="connsiteY146" fmla="*/ 1809481 h 2273121"/>
                <a:gd name="connsiteX147" fmla="*/ 4765183 w 9066727"/>
                <a:gd name="connsiteY147" fmla="*/ 1828800 h 2273121"/>
                <a:gd name="connsiteX148" fmla="*/ 4913290 w 9066727"/>
                <a:gd name="connsiteY148" fmla="*/ 1828800 h 2273121"/>
                <a:gd name="connsiteX149" fmla="*/ 4913290 w 9066727"/>
                <a:gd name="connsiteY149" fmla="*/ 1828800 h 2273121"/>
                <a:gd name="connsiteX150" fmla="*/ 5029200 w 9066727"/>
                <a:gd name="connsiteY150" fmla="*/ 1828800 h 2273121"/>
                <a:gd name="connsiteX151" fmla="*/ 5029200 w 9066727"/>
                <a:gd name="connsiteY151" fmla="*/ 1854557 h 2273121"/>
                <a:gd name="connsiteX152" fmla="*/ 5093594 w 9066727"/>
                <a:gd name="connsiteY152" fmla="*/ 1854557 h 2273121"/>
                <a:gd name="connsiteX153" fmla="*/ 5093594 w 9066727"/>
                <a:gd name="connsiteY153" fmla="*/ 1880315 h 2273121"/>
                <a:gd name="connsiteX154" fmla="*/ 5093594 w 9066727"/>
                <a:gd name="connsiteY154" fmla="*/ 1880315 h 2273121"/>
                <a:gd name="connsiteX155" fmla="*/ 5157989 w 9066727"/>
                <a:gd name="connsiteY155" fmla="*/ 1880315 h 2273121"/>
                <a:gd name="connsiteX156" fmla="*/ 5209504 w 9066727"/>
                <a:gd name="connsiteY156" fmla="*/ 1880315 h 2273121"/>
                <a:gd name="connsiteX157" fmla="*/ 5209504 w 9066727"/>
                <a:gd name="connsiteY157" fmla="*/ 1912512 h 2273121"/>
                <a:gd name="connsiteX158" fmla="*/ 5293217 w 9066727"/>
                <a:gd name="connsiteY158" fmla="*/ 1912512 h 2273121"/>
                <a:gd name="connsiteX159" fmla="*/ 5293217 w 9066727"/>
                <a:gd name="connsiteY159" fmla="*/ 1931831 h 2273121"/>
                <a:gd name="connsiteX160" fmla="*/ 5402687 w 9066727"/>
                <a:gd name="connsiteY160" fmla="*/ 1931831 h 2273121"/>
                <a:gd name="connsiteX161" fmla="*/ 5402687 w 9066727"/>
                <a:gd name="connsiteY161" fmla="*/ 1951149 h 2273121"/>
                <a:gd name="connsiteX162" fmla="*/ 5550794 w 9066727"/>
                <a:gd name="connsiteY162" fmla="*/ 1951149 h 2273121"/>
                <a:gd name="connsiteX163" fmla="*/ 5550794 w 9066727"/>
                <a:gd name="connsiteY163" fmla="*/ 1983346 h 2273121"/>
                <a:gd name="connsiteX164" fmla="*/ 5711780 w 9066727"/>
                <a:gd name="connsiteY164" fmla="*/ 1983346 h 2273121"/>
                <a:gd name="connsiteX165" fmla="*/ 5731098 w 9066727"/>
                <a:gd name="connsiteY165" fmla="*/ 2002664 h 2273121"/>
                <a:gd name="connsiteX166" fmla="*/ 5853448 w 9066727"/>
                <a:gd name="connsiteY166" fmla="*/ 2002664 h 2273121"/>
                <a:gd name="connsiteX167" fmla="*/ 5853448 w 9066727"/>
                <a:gd name="connsiteY167" fmla="*/ 2034862 h 2273121"/>
                <a:gd name="connsiteX168" fmla="*/ 6162541 w 9066727"/>
                <a:gd name="connsiteY168" fmla="*/ 2034862 h 2273121"/>
                <a:gd name="connsiteX169" fmla="*/ 6175420 w 9066727"/>
                <a:gd name="connsiteY169" fmla="*/ 2047741 h 2273121"/>
                <a:gd name="connsiteX170" fmla="*/ 6265572 w 9066727"/>
                <a:gd name="connsiteY170" fmla="*/ 2047741 h 2273121"/>
                <a:gd name="connsiteX171" fmla="*/ 6310648 w 9066727"/>
                <a:gd name="connsiteY171" fmla="*/ 2079938 h 2273121"/>
                <a:gd name="connsiteX172" fmla="*/ 6439436 w 9066727"/>
                <a:gd name="connsiteY172" fmla="*/ 2079938 h 2273121"/>
                <a:gd name="connsiteX173" fmla="*/ 6439436 w 9066727"/>
                <a:gd name="connsiteY173" fmla="*/ 2118574 h 2273121"/>
                <a:gd name="connsiteX174" fmla="*/ 6523149 w 9066727"/>
                <a:gd name="connsiteY174" fmla="*/ 2118574 h 2273121"/>
                <a:gd name="connsiteX175" fmla="*/ 6523149 w 9066727"/>
                <a:gd name="connsiteY175" fmla="*/ 2125014 h 2273121"/>
                <a:gd name="connsiteX176" fmla="*/ 7379594 w 9066727"/>
                <a:gd name="connsiteY176" fmla="*/ 2150771 h 2273121"/>
                <a:gd name="connsiteX177" fmla="*/ 7379594 w 9066727"/>
                <a:gd name="connsiteY177" fmla="*/ 2150771 h 2273121"/>
                <a:gd name="connsiteX178" fmla="*/ 7746642 w 9066727"/>
                <a:gd name="connsiteY178" fmla="*/ 2170090 h 2273121"/>
                <a:gd name="connsiteX179" fmla="*/ 7746642 w 9066727"/>
                <a:gd name="connsiteY179" fmla="*/ 2195848 h 2273121"/>
                <a:gd name="connsiteX180" fmla="*/ 7817476 w 9066727"/>
                <a:gd name="connsiteY180" fmla="*/ 2195848 h 2273121"/>
                <a:gd name="connsiteX181" fmla="*/ 7817476 w 9066727"/>
                <a:gd name="connsiteY181" fmla="*/ 2273121 h 2273121"/>
                <a:gd name="connsiteX182" fmla="*/ 9066727 w 9066727"/>
                <a:gd name="connsiteY182" fmla="*/ 2273121 h 2273121"/>
                <a:gd name="connsiteX0" fmla="*/ 0 w 9066727"/>
                <a:gd name="connsiteY0" fmla="*/ 0 h 2273121"/>
                <a:gd name="connsiteX1" fmla="*/ 64394 w 9066727"/>
                <a:gd name="connsiteY1" fmla="*/ 0 h 2273121"/>
                <a:gd name="connsiteX2" fmla="*/ 64394 w 9066727"/>
                <a:gd name="connsiteY2" fmla="*/ 25757 h 2273121"/>
                <a:gd name="connsiteX3" fmla="*/ 128789 w 9066727"/>
                <a:gd name="connsiteY3" fmla="*/ 25757 h 2273121"/>
                <a:gd name="connsiteX4" fmla="*/ 128789 w 9066727"/>
                <a:gd name="connsiteY4" fmla="*/ 45076 h 2273121"/>
                <a:gd name="connsiteX5" fmla="*/ 199622 w 9066727"/>
                <a:gd name="connsiteY5" fmla="*/ 45076 h 2273121"/>
                <a:gd name="connsiteX6" fmla="*/ 199622 w 9066727"/>
                <a:gd name="connsiteY6" fmla="*/ 64394 h 2273121"/>
                <a:gd name="connsiteX7" fmla="*/ 206062 w 9066727"/>
                <a:gd name="connsiteY7" fmla="*/ 57954 h 2273121"/>
                <a:gd name="connsiteX8" fmla="*/ 206062 w 9066727"/>
                <a:gd name="connsiteY8" fmla="*/ 77273 h 2273121"/>
                <a:gd name="connsiteX9" fmla="*/ 238259 w 9066727"/>
                <a:gd name="connsiteY9" fmla="*/ 77273 h 2273121"/>
                <a:gd name="connsiteX10" fmla="*/ 238259 w 9066727"/>
                <a:gd name="connsiteY10" fmla="*/ 96591 h 2273121"/>
                <a:gd name="connsiteX11" fmla="*/ 257577 w 9066727"/>
                <a:gd name="connsiteY11" fmla="*/ 96591 h 2273121"/>
                <a:gd name="connsiteX12" fmla="*/ 257577 w 9066727"/>
                <a:gd name="connsiteY12" fmla="*/ 122349 h 2273121"/>
                <a:gd name="connsiteX13" fmla="*/ 309093 w 9066727"/>
                <a:gd name="connsiteY13" fmla="*/ 122349 h 2273121"/>
                <a:gd name="connsiteX14" fmla="*/ 309093 w 9066727"/>
                <a:gd name="connsiteY14" fmla="*/ 167425 h 2273121"/>
                <a:gd name="connsiteX15" fmla="*/ 373487 w 9066727"/>
                <a:gd name="connsiteY15" fmla="*/ 167425 h 2273121"/>
                <a:gd name="connsiteX16" fmla="*/ 418563 w 9066727"/>
                <a:gd name="connsiteY16" fmla="*/ 167425 h 2273121"/>
                <a:gd name="connsiteX17" fmla="*/ 418563 w 9066727"/>
                <a:gd name="connsiteY17" fmla="*/ 238259 h 2273121"/>
                <a:gd name="connsiteX18" fmla="*/ 508715 w 9066727"/>
                <a:gd name="connsiteY18" fmla="*/ 238259 h 2273121"/>
                <a:gd name="connsiteX19" fmla="*/ 540912 w 9066727"/>
                <a:gd name="connsiteY19" fmla="*/ 270456 h 2273121"/>
                <a:gd name="connsiteX20" fmla="*/ 566670 w 9066727"/>
                <a:gd name="connsiteY20" fmla="*/ 296214 h 2273121"/>
                <a:gd name="connsiteX21" fmla="*/ 605307 w 9066727"/>
                <a:gd name="connsiteY21" fmla="*/ 296214 h 2273121"/>
                <a:gd name="connsiteX22" fmla="*/ 618186 w 9066727"/>
                <a:gd name="connsiteY22" fmla="*/ 309093 h 2273121"/>
                <a:gd name="connsiteX23" fmla="*/ 682580 w 9066727"/>
                <a:gd name="connsiteY23" fmla="*/ 309093 h 2273121"/>
                <a:gd name="connsiteX24" fmla="*/ 682580 w 9066727"/>
                <a:gd name="connsiteY24" fmla="*/ 360608 h 2273121"/>
                <a:gd name="connsiteX25" fmla="*/ 746974 w 9066727"/>
                <a:gd name="connsiteY25" fmla="*/ 360608 h 2273121"/>
                <a:gd name="connsiteX26" fmla="*/ 746974 w 9066727"/>
                <a:gd name="connsiteY26" fmla="*/ 392805 h 2273121"/>
                <a:gd name="connsiteX27" fmla="*/ 779172 w 9066727"/>
                <a:gd name="connsiteY27" fmla="*/ 392805 h 2273121"/>
                <a:gd name="connsiteX28" fmla="*/ 779172 w 9066727"/>
                <a:gd name="connsiteY28" fmla="*/ 444321 h 2273121"/>
                <a:gd name="connsiteX29" fmla="*/ 856445 w 9066727"/>
                <a:gd name="connsiteY29" fmla="*/ 444321 h 2273121"/>
                <a:gd name="connsiteX30" fmla="*/ 856445 w 9066727"/>
                <a:gd name="connsiteY30" fmla="*/ 502276 h 2273121"/>
                <a:gd name="connsiteX31" fmla="*/ 927279 w 9066727"/>
                <a:gd name="connsiteY31" fmla="*/ 502276 h 2273121"/>
                <a:gd name="connsiteX32" fmla="*/ 927279 w 9066727"/>
                <a:gd name="connsiteY32" fmla="*/ 528033 h 2273121"/>
                <a:gd name="connsiteX33" fmla="*/ 959476 w 9066727"/>
                <a:gd name="connsiteY33" fmla="*/ 528033 h 2273121"/>
                <a:gd name="connsiteX34" fmla="*/ 959476 w 9066727"/>
                <a:gd name="connsiteY34" fmla="*/ 560231 h 2273121"/>
                <a:gd name="connsiteX35" fmla="*/ 985234 w 9066727"/>
                <a:gd name="connsiteY35" fmla="*/ 560231 h 2273121"/>
                <a:gd name="connsiteX36" fmla="*/ 991673 w 9066727"/>
                <a:gd name="connsiteY36" fmla="*/ 579549 h 2273121"/>
                <a:gd name="connsiteX37" fmla="*/ 1017431 w 9066727"/>
                <a:gd name="connsiteY37" fmla="*/ 579549 h 2273121"/>
                <a:gd name="connsiteX38" fmla="*/ 1017431 w 9066727"/>
                <a:gd name="connsiteY38" fmla="*/ 592428 h 2273121"/>
                <a:gd name="connsiteX39" fmla="*/ 1062507 w 9066727"/>
                <a:gd name="connsiteY39" fmla="*/ 592428 h 2273121"/>
                <a:gd name="connsiteX40" fmla="*/ 1062507 w 9066727"/>
                <a:gd name="connsiteY40" fmla="*/ 631064 h 2273121"/>
                <a:gd name="connsiteX41" fmla="*/ 1107583 w 9066727"/>
                <a:gd name="connsiteY41" fmla="*/ 631064 h 2273121"/>
                <a:gd name="connsiteX42" fmla="*/ 1107583 w 9066727"/>
                <a:gd name="connsiteY42" fmla="*/ 650383 h 2273121"/>
                <a:gd name="connsiteX43" fmla="*/ 1152659 w 9066727"/>
                <a:gd name="connsiteY43" fmla="*/ 650383 h 2273121"/>
                <a:gd name="connsiteX44" fmla="*/ 1165538 w 9066727"/>
                <a:gd name="connsiteY44" fmla="*/ 701898 h 2273121"/>
                <a:gd name="connsiteX45" fmla="*/ 1217053 w 9066727"/>
                <a:gd name="connsiteY45" fmla="*/ 701898 h 2273121"/>
                <a:gd name="connsiteX46" fmla="*/ 1217053 w 9066727"/>
                <a:gd name="connsiteY46" fmla="*/ 721217 h 2273121"/>
                <a:gd name="connsiteX47" fmla="*/ 1300766 w 9066727"/>
                <a:gd name="connsiteY47" fmla="*/ 721217 h 2273121"/>
                <a:gd name="connsiteX48" fmla="*/ 1307205 w 9066727"/>
                <a:gd name="connsiteY48" fmla="*/ 746974 h 2273121"/>
                <a:gd name="connsiteX49" fmla="*/ 1307205 w 9066727"/>
                <a:gd name="connsiteY49" fmla="*/ 746974 h 2273121"/>
                <a:gd name="connsiteX50" fmla="*/ 1339402 w 9066727"/>
                <a:gd name="connsiteY50" fmla="*/ 779171 h 2273121"/>
                <a:gd name="connsiteX51" fmla="*/ 1410236 w 9066727"/>
                <a:gd name="connsiteY51" fmla="*/ 779171 h 2273121"/>
                <a:gd name="connsiteX52" fmla="*/ 1410236 w 9066727"/>
                <a:gd name="connsiteY52" fmla="*/ 811369 h 2273121"/>
                <a:gd name="connsiteX53" fmla="*/ 1448873 w 9066727"/>
                <a:gd name="connsiteY53" fmla="*/ 811369 h 2273121"/>
                <a:gd name="connsiteX54" fmla="*/ 1448873 w 9066727"/>
                <a:gd name="connsiteY54" fmla="*/ 837126 h 2273121"/>
                <a:gd name="connsiteX55" fmla="*/ 1513267 w 9066727"/>
                <a:gd name="connsiteY55" fmla="*/ 837126 h 2273121"/>
                <a:gd name="connsiteX56" fmla="*/ 1513267 w 9066727"/>
                <a:gd name="connsiteY56" fmla="*/ 862884 h 2273121"/>
                <a:gd name="connsiteX57" fmla="*/ 1539025 w 9066727"/>
                <a:gd name="connsiteY57" fmla="*/ 862884 h 2273121"/>
                <a:gd name="connsiteX58" fmla="*/ 1539025 w 9066727"/>
                <a:gd name="connsiteY58" fmla="*/ 888642 h 2273121"/>
                <a:gd name="connsiteX59" fmla="*/ 1590541 w 9066727"/>
                <a:gd name="connsiteY59" fmla="*/ 888642 h 2273121"/>
                <a:gd name="connsiteX60" fmla="*/ 1590541 w 9066727"/>
                <a:gd name="connsiteY60" fmla="*/ 907960 h 2273121"/>
                <a:gd name="connsiteX61" fmla="*/ 1661374 w 9066727"/>
                <a:gd name="connsiteY61" fmla="*/ 907960 h 2273121"/>
                <a:gd name="connsiteX62" fmla="*/ 1700011 w 9066727"/>
                <a:gd name="connsiteY62" fmla="*/ 907960 h 2273121"/>
                <a:gd name="connsiteX63" fmla="*/ 1693572 w 9066727"/>
                <a:gd name="connsiteY63" fmla="*/ 927278 h 2273121"/>
                <a:gd name="connsiteX64" fmla="*/ 1777284 w 9066727"/>
                <a:gd name="connsiteY64" fmla="*/ 927278 h 2273121"/>
                <a:gd name="connsiteX65" fmla="*/ 1777284 w 9066727"/>
                <a:gd name="connsiteY65" fmla="*/ 953036 h 2273121"/>
                <a:gd name="connsiteX66" fmla="*/ 1867436 w 9066727"/>
                <a:gd name="connsiteY66" fmla="*/ 953036 h 2273121"/>
                <a:gd name="connsiteX67" fmla="*/ 1867436 w 9066727"/>
                <a:gd name="connsiteY67" fmla="*/ 985233 h 2273121"/>
                <a:gd name="connsiteX68" fmla="*/ 1944710 w 9066727"/>
                <a:gd name="connsiteY68" fmla="*/ 985233 h 2273121"/>
                <a:gd name="connsiteX69" fmla="*/ 1944710 w 9066727"/>
                <a:gd name="connsiteY69" fmla="*/ 1030309 h 2273121"/>
                <a:gd name="connsiteX70" fmla="*/ 1989786 w 9066727"/>
                <a:gd name="connsiteY70" fmla="*/ 1030309 h 2273121"/>
                <a:gd name="connsiteX71" fmla="*/ 1989786 w 9066727"/>
                <a:gd name="connsiteY71" fmla="*/ 1043188 h 2273121"/>
                <a:gd name="connsiteX72" fmla="*/ 2034862 w 9066727"/>
                <a:gd name="connsiteY72" fmla="*/ 1043188 h 2273121"/>
                <a:gd name="connsiteX73" fmla="*/ 2034862 w 9066727"/>
                <a:gd name="connsiteY73" fmla="*/ 1068946 h 2273121"/>
                <a:gd name="connsiteX74" fmla="*/ 2118574 w 9066727"/>
                <a:gd name="connsiteY74" fmla="*/ 1068946 h 2273121"/>
                <a:gd name="connsiteX75" fmla="*/ 2125014 w 9066727"/>
                <a:gd name="connsiteY75" fmla="*/ 1101143 h 2273121"/>
                <a:gd name="connsiteX76" fmla="*/ 2144332 w 9066727"/>
                <a:gd name="connsiteY76" fmla="*/ 1101143 h 2273121"/>
                <a:gd name="connsiteX77" fmla="*/ 2150772 w 9066727"/>
                <a:gd name="connsiteY77" fmla="*/ 1107583 h 2273121"/>
                <a:gd name="connsiteX78" fmla="*/ 2279560 w 9066727"/>
                <a:gd name="connsiteY78" fmla="*/ 1133340 h 2273121"/>
                <a:gd name="connsiteX79" fmla="*/ 2279560 w 9066727"/>
                <a:gd name="connsiteY79" fmla="*/ 1139780 h 2273121"/>
                <a:gd name="connsiteX80" fmla="*/ 2324636 w 9066727"/>
                <a:gd name="connsiteY80" fmla="*/ 1139780 h 2273121"/>
                <a:gd name="connsiteX81" fmla="*/ 2324636 w 9066727"/>
                <a:gd name="connsiteY81" fmla="*/ 1165538 h 2273121"/>
                <a:gd name="connsiteX82" fmla="*/ 2427667 w 9066727"/>
                <a:gd name="connsiteY82" fmla="*/ 1165538 h 2273121"/>
                <a:gd name="connsiteX83" fmla="*/ 2440546 w 9066727"/>
                <a:gd name="connsiteY83" fmla="*/ 1178417 h 2273121"/>
                <a:gd name="connsiteX84" fmla="*/ 2517820 w 9066727"/>
                <a:gd name="connsiteY84" fmla="*/ 1178417 h 2273121"/>
                <a:gd name="connsiteX85" fmla="*/ 2517820 w 9066727"/>
                <a:gd name="connsiteY85" fmla="*/ 1223493 h 2273121"/>
                <a:gd name="connsiteX86" fmla="*/ 2543577 w 9066727"/>
                <a:gd name="connsiteY86" fmla="*/ 1229932 h 2273121"/>
                <a:gd name="connsiteX87" fmla="*/ 2543577 w 9066727"/>
                <a:gd name="connsiteY87" fmla="*/ 1249250 h 2273121"/>
                <a:gd name="connsiteX88" fmla="*/ 2614411 w 9066727"/>
                <a:gd name="connsiteY88" fmla="*/ 1249250 h 2273121"/>
                <a:gd name="connsiteX89" fmla="*/ 2614411 w 9066727"/>
                <a:gd name="connsiteY89" fmla="*/ 1268569 h 2273121"/>
                <a:gd name="connsiteX90" fmla="*/ 2672366 w 9066727"/>
                <a:gd name="connsiteY90" fmla="*/ 1268569 h 2273121"/>
                <a:gd name="connsiteX91" fmla="*/ 2685245 w 9066727"/>
                <a:gd name="connsiteY91" fmla="*/ 1287887 h 2273121"/>
                <a:gd name="connsiteX92" fmla="*/ 2749639 w 9066727"/>
                <a:gd name="connsiteY92" fmla="*/ 1307205 h 2273121"/>
                <a:gd name="connsiteX93" fmla="*/ 2749639 w 9066727"/>
                <a:gd name="connsiteY93" fmla="*/ 1326524 h 2273121"/>
                <a:gd name="connsiteX94" fmla="*/ 2775397 w 9066727"/>
                <a:gd name="connsiteY94" fmla="*/ 1326524 h 2273121"/>
                <a:gd name="connsiteX95" fmla="*/ 2775397 w 9066727"/>
                <a:gd name="connsiteY95" fmla="*/ 1339402 h 2273121"/>
                <a:gd name="connsiteX96" fmla="*/ 2826912 w 9066727"/>
                <a:gd name="connsiteY96" fmla="*/ 1339402 h 2273121"/>
                <a:gd name="connsiteX97" fmla="*/ 2826912 w 9066727"/>
                <a:gd name="connsiteY97" fmla="*/ 1358721 h 2273121"/>
                <a:gd name="connsiteX98" fmla="*/ 2865549 w 9066727"/>
                <a:gd name="connsiteY98" fmla="*/ 1358721 h 2273121"/>
                <a:gd name="connsiteX99" fmla="*/ 2878428 w 9066727"/>
                <a:gd name="connsiteY99" fmla="*/ 1410236 h 2273121"/>
                <a:gd name="connsiteX100" fmla="*/ 3007217 w 9066727"/>
                <a:gd name="connsiteY100" fmla="*/ 1410236 h 2273121"/>
                <a:gd name="connsiteX101" fmla="*/ 3000777 w 9066727"/>
                <a:gd name="connsiteY101" fmla="*/ 1429555 h 2273121"/>
                <a:gd name="connsiteX102" fmla="*/ 3052293 w 9066727"/>
                <a:gd name="connsiteY102" fmla="*/ 1429555 h 2273121"/>
                <a:gd name="connsiteX103" fmla="*/ 3052293 w 9066727"/>
                <a:gd name="connsiteY103" fmla="*/ 1448873 h 2273121"/>
                <a:gd name="connsiteX104" fmla="*/ 3239036 w 9066727"/>
                <a:gd name="connsiteY104" fmla="*/ 1448873 h 2273121"/>
                <a:gd name="connsiteX105" fmla="*/ 3258354 w 9066727"/>
                <a:gd name="connsiteY105" fmla="*/ 1468191 h 2273121"/>
                <a:gd name="connsiteX106" fmla="*/ 3329189 w 9066727"/>
                <a:gd name="connsiteY106" fmla="*/ 1468191 h 2273121"/>
                <a:gd name="connsiteX107" fmla="*/ 3329189 w 9066727"/>
                <a:gd name="connsiteY107" fmla="*/ 1487509 h 2273121"/>
                <a:gd name="connsiteX108" fmla="*/ 3348507 w 9066727"/>
                <a:gd name="connsiteY108" fmla="*/ 1487509 h 2273121"/>
                <a:gd name="connsiteX109" fmla="*/ 3348507 w 9066727"/>
                <a:gd name="connsiteY109" fmla="*/ 1500388 h 2273121"/>
                <a:gd name="connsiteX110" fmla="*/ 3374265 w 9066727"/>
                <a:gd name="connsiteY110" fmla="*/ 1500388 h 2273121"/>
                <a:gd name="connsiteX111" fmla="*/ 3374265 w 9066727"/>
                <a:gd name="connsiteY111" fmla="*/ 1519707 h 2273121"/>
                <a:gd name="connsiteX112" fmla="*/ 3438659 w 9066727"/>
                <a:gd name="connsiteY112" fmla="*/ 1519707 h 2273121"/>
                <a:gd name="connsiteX113" fmla="*/ 3451538 w 9066727"/>
                <a:gd name="connsiteY113" fmla="*/ 1532586 h 2273121"/>
                <a:gd name="connsiteX114" fmla="*/ 3483735 w 9066727"/>
                <a:gd name="connsiteY114" fmla="*/ 1532586 h 2273121"/>
                <a:gd name="connsiteX115" fmla="*/ 3483735 w 9066727"/>
                <a:gd name="connsiteY115" fmla="*/ 1564783 h 2273121"/>
                <a:gd name="connsiteX116" fmla="*/ 3515932 w 9066727"/>
                <a:gd name="connsiteY116" fmla="*/ 1564783 h 2273121"/>
                <a:gd name="connsiteX117" fmla="*/ 3515932 w 9066727"/>
                <a:gd name="connsiteY117" fmla="*/ 1564783 h 2273121"/>
                <a:gd name="connsiteX118" fmla="*/ 3625403 w 9066727"/>
                <a:gd name="connsiteY118" fmla="*/ 1564783 h 2273121"/>
                <a:gd name="connsiteX119" fmla="*/ 3625403 w 9066727"/>
                <a:gd name="connsiteY119" fmla="*/ 1590540 h 2273121"/>
                <a:gd name="connsiteX120" fmla="*/ 3676918 w 9066727"/>
                <a:gd name="connsiteY120" fmla="*/ 1590540 h 2273121"/>
                <a:gd name="connsiteX121" fmla="*/ 3689797 w 9066727"/>
                <a:gd name="connsiteY121" fmla="*/ 1603419 h 2273121"/>
                <a:gd name="connsiteX122" fmla="*/ 3850783 w 9066727"/>
                <a:gd name="connsiteY122" fmla="*/ 1603419 h 2273121"/>
                <a:gd name="connsiteX123" fmla="*/ 3850783 w 9066727"/>
                <a:gd name="connsiteY123" fmla="*/ 1622738 h 2273121"/>
                <a:gd name="connsiteX124" fmla="*/ 3895859 w 9066727"/>
                <a:gd name="connsiteY124" fmla="*/ 1622738 h 2273121"/>
                <a:gd name="connsiteX125" fmla="*/ 3895859 w 9066727"/>
                <a:gd name="connsiteY125" fmla="*/ 1629177 h 2273121"/>
                <a:gd name="connsiteX126" fmla="*/ 3921617 w 9066727"/>
                <a:gd name="connsiteY126" fmla="*/ 1629177 h 2273121"/>
                <a:gd name="connsiteX127" fmla="*/ 3921617 w 9066727"/>
                <a:gd name="connsiteY127" fmla="*/ 1635617 h 2273121"/>
                <a:gd name="connsiteX128" fmla="*/ 3947374 w 9066727"/>
                <a:gd name="connsiteY128" fmla="*/ 1635617 h 2273121"/>
                <a:gd name="connsiteX129" fmla="*/ 3966693 w 9066727"/>
                <a:gd name="connsiteY129" fmla="*/ 1654936 h 2273121"/>
                <a:gd name="connsiteX130" fmla="*/ 4127679 w 9066727"/>
                <a:gd name="connsiteY130" fmla="*/ 1693571 h 2273121"/>
                <a:gd name="connsiteX131" fmla="*/ 4134118 w 9066727"/>
                <a:gd name="connsiteY131" fmla="*/ 1700010 h 2273121"/>
                <a:gd name="connsiteX132" fmla="*/ 4224270 w 9066727"/>
                <a:gd name="connsiteY132" fmla="*/ 1700010 h 2273121"/>
                <a:gd name="connsiteX133" fmla="*/ 4224270 w 9066727"/>
                <a:gd name="connsiteY133" fmla="*/ 1700010 h 2273121"/>
                <a:gd name="connsiteX134" fmla="*/ 4353059 w 9066727"/>
                <a:gd name="connsiteY134" fmla="*/ 1700010 h 2273121"/>
                <a:gd name="connsiteX135" fmla="*/ 4359498 w 9066727"/>
                <a:gd name="connsiteY135" fmla="*/ 1719329 h 2273121"/>
                <a:gd name="connsiteX136" fmla="*/ 4378817 w 9066727"/>
                <a:gd name="connsiteY136" fmla="*/ 1719329 h 2273121"/>
                <a:gd name="connsiteX137" fmla="*/ 4391696 w 9066727"/>
                <a:gd name="connsiteY137" fmla="*/ 1738648 h 2273121"/>
                <a:gd name="connsiteX138" fmla="*/ 4468969 w 9066727"/>
                <a:gd name="connsiteY138" fmla="*/ 1738648 h 2273121"/>
                <a:gd name="connsiteX139" fmla="*/ 4468969 w 9066727"/>
                <a:gd name="connsiteY139" fmla="*/ 1757966 h 2273121"/>
                <a:gd name="connsiteX140" fmla="*/ 4507605 w 9066727"/>
                <a:gd name="connsiteY140" fmla="*/ 1757966 h 2273121"/>
                <a:gd name="connsiteX141" fmla="*/ 4507605 w 9066727"/>
                <a:gd name="connsiteY141" fmla="*/ 1764405 h 2273121"/>
                <a:gd name="connsiteX142" fmla="*/ 4623515 w 9066727"/>
                <a:gd name="connsiteY142" fmla="*/ 1764405 h 2273121"/>
                <a:gd name="connsiteX143" fmla="*/ 4623515 w 9066727"/>
                <a:gd name="connsiteY143" fmla="*/ 1803042 h 2273121"/>
                <a:gd name="connsiteX144" fmla="*/ 4720107 w 9066727"/>
                <a:gd name="connsiteY144" fmla="*/ 1790163 h 2273121"/>
                <a:gd name="connsiteX145" fmla="*/ 4720107 w 9066727"/>
                <a:gd name="connsiteY145" fmla="*/ 1809481 h 2273121"/>
                <a:gd name="connsiteX146" fmla="*/ 4765183 w 9066727"/>
                <a:gd name="connsiteY146" fmla="*/ 1809481 h 2273121"/>
                <a:gd name="connsiteX147" fmla="*/ 4765183 w 9066727"/>
                <a:gd name="connsiteY147" fmla="*/ 1828800 h 2273121"/>
                <a:gd name="connsiteX148" fmla="*/ 4913290 w 9066727"/>
                <a:gd name="connsiteY148" fmla="*/ 1828800 h 2273121"/>
                <a:gd name="connsiteX149" fmla="*/ 4913290 w 9066727"/>
                <a:gd name="connsiteY149" fmla="*/ 1828800 h 2273121"/>
                <a:gd name="connsiteX150" fmla="*/ 5029200 w 9066727"/>
                <a:gd name="connsiteY150" fmla="*/ 1828800 h 2273121"/>
                <a:gd name="connsiteX151" fmla="*/ 5029200 w 9066727"/>
                <a:gd name="connsiteY151" fmla="*/ 1854557 h 2273121"/>
                <a:gd name="connsiteX152" fmla="*/ 5093594 w 9066727"/>
                <a:gd name="connsiteY152" fmla="*/ 1854557 h 2273121"/>
                <a:gd name="connsiteX153" fmla="*/ 5093594 w 9066727"/>
                <a:gd name="connsiteY153" fmla="*/ 1880315 h 2273121"/>
                <a:gd name="connsiteX154" fmla="*/ 5093594 w 9066727"/>
                <a:gd name="connsiteY154" fmla="*/ 1880315 h 2273121"/>
                <a:gd name="connsiteX155" fmla="*/ 5157989 w 9066727"/>
                <a:gd name="connsiteY155" fmla="*/ 1880315 h 2273121"/>
                <a:gd name="connsiteX156" fmla="*/ 5209504 w 9066727"/>
                <a:gd name="connsiteY156" fmla="*/ 1880315 h 2273121"/>
                <a:gd name="connsiteX157" fmla="*/ 5209504 w 9066727"/>
                <a:gd name="connsiteY157" fmla="*/ 1912512 h 2273121"/>
                <a:gd name="connsiteX158" fmla="*/ 5293217 w 9066727"/>
                <a:gd name="connsiteY158" fmla="*/ 1912512 h 2273121"/>
                <a:gd name="connsiteX159" fmla="*/ 5293217 w 9066727"/>
                <a:gd name="connsiteY159" fmla="*/ 1931831 h 2273121"/>
                <a:gd name="connsiteX160" fmla="*/ 5402687 w 9066727"/>
                <a:gd name="connsiteY160" fmla="*/ 1931831 h 2273121"/>
                <a:gd name="connsiteX161" fmla="*/ 5402687 w 9066727"/>
                <a:gd name="connsiteY161" fmla="*/ 1951149 h 2273121"/>
                <a:gd name="connsiteX162" fmla="*/ 5550794 w 9066727"/>
                <a:gd name="connsiteY162" fmla="*/ 1951149 h 2273121"/>
                <a:gd name="connsiteX163" fmla="*/ 5550794 w 9066727"/>
                <a:gd name="connsiteY163" fmla="*/ 1983346 h 2273121"/>
                <a:gd name="connsiteX164" fmla="*/ 5711780 w 9066727"/>
                <a:gd name="connsiteY164" fmla="*/ 1983346 h 2273121"/>
                <a:gd name="connsiteX165" fmla="*/ 5731098 w 9066727"/>
                <a:gd name="connsiteY165" fmla="*/ 2002664 h 2273121"/>
                <a:gd name="connsiteX166" fmla="*/ 5853448 w 9066727"/>
                <a:gd name="connsiteY166" fmla="*/ 2002664 h 2273121"/>
                <a:gd name="connsiteX167" fmla="*/ 5853448 w 9066727"/>
                <a:gd name="connsiteY167" fmla="*/ 2034862 h 2273121"/>
                <a:gd name="connsiteX168" fmla="*/ 6162541 w 9066727"/>
                <a:gd name="connsiteY168" fmla="*/ 2034862 h 2273121"/>
                <a:gd name="connsiteX169" fmla="*/ 6175420 w 9066727"/>
                <a:gd name="connsiteY169" fmla="*/ 2047741 h 2273121"/>
                <a:gd name="connsiteX170" fmla="*/ 6265572 w 9066727"/>
                <a:gd name="connsiteY170" fmla="*/ 2047741 h 2273121"/>
                <a:gd name="connsiteX171" fmla="*/ 6310648 w 9066727"/>
                <a:gd name="connsiteY171" fmla="*/ 2079938 h 2273121"/>
                <a:gd name="connsiteX172" fmla="*/ 6439436 w 9066727"/>
                <a:gd name="connsiteY172" fmla="*/ 2079938 h 2273121"/>
                <a:gd name="connsiteX173" fmla="*/ 6439436 w 9066727"/>
                <a:gd name="connsiteY173" fmla="*/ 2118574 h 2273121"/>
                <a:gd name="connsiteX174" fmla="*/ 6523149 w 9066727"/>
                <a:gd name="connsiteY174" fmla="*/ 2118574 h 2273121"/>
                <a:gd name="connsiteX175" fmla="*/ 6523149 w 9066727"/>
                <a:gd name="connsiteY175" fmla="*/ 2125014 h 2273121"/>
                <a:gd name="connsiteX176" fmla="*/ 7379594 w 9066727"/>
                <a:gd name="connsiteY176" fmla="*/ 2150771 h 2273121"/>
                <a:gd name="connsiteX177" fmla="*/ 7376452 w 9066727"/>
                <a:gd name="connsiteY177" fmla="*/ 2194763 h 2273121"/>
                <a:gd name="connsiteX178" fmla="*/ 7746642 w 9066727"/>
                <a:gd name="connsiteY178" fmla="*/ 2170090 h 2273121"/>
                <a:gd name="connsiteX179" fmla="*/ 7746642 w 9066727"/>
                <a:gd name="connsiteY179" fmla="*/ 2195848 h 2273121"/>
                <a:gd name="connsiteX180" fmla="*/ 7817476 w 9066727"/>
                <a:gd name="connsiteY180" fmla="*/ 2195848 h 2273121"/>
                <a:gd name="connsiteX181" fmla="*/ 7817476 w 9066727"/>
                <a:gd name="connsiteY181" fmla="*/ 2273121 h 2273121"/>
                <a:gd name="connsiteX182" fmla="*/ 9066727 w 9066727"/>
                <a:gd name="connsiteY182" fmla="*/ 2273121 h 2273121"/>
                <a:gd name="connsiteX0" fmla="*/ 0 w 9066727"/>
                <a:gd name="connsiteY0" fmla="*/ 0 h 2273121"/>
                <a:gd name="connsiteX1" fmla="*/ 64394 w 9066727"/>
                <a:gd name="connsiteY1" fmla="*/ 0 h 2273121"/>
                <a:gd name="connsiteX2" fmla="*/ 64394 w 9066727"/>
                <a:gd name="connsiteY2" fmla="*/ 25757 h 2273121"/>
                <a:gd name="connsiteX3" fmla="*/ 128789 w 9066727"/>
                <a:gd name="connsiteY3" fmla="*/ 25757 h 2273121"/>
                <a:gd name="connsiteX4" fmla="*/ 128789 w 9066727"/>
                <a:gd name="connsiteY4" fmla="*/ 45076 h 2273121"/>
                <a:gd name="connsiteX5" fmla="*/ 199622 w 9066727"/>
                <a:gd name="connsiteY5" fmla="*/ 45076 h 2273121"/>
                <a:gd name="connsiteX6" fmla="*/ 199622 w 9066727"/>
                <a:gd name="connsiteY6" fmla="*/ 64394 h 2273121"/>
                <a:gd name="connsiteX7" fmla="*/ 206062 w 9066727"/>
                <a:gd name="connsiteY7" fmla="*/ 57954 h 2273121"/>
                <a:gd name="connsiteX8" fmla="*/ 206062 w 9066727"/>
                <a:gd name="connsiteY8" fmla="*/ 77273 h 2273121"/>
                <a:gd name="connsiteX9" fmla="*/ 238259 w 9066727"/>
                <a:gd name="connsiteY9" fmla="*/ 77273 h 2273121"/>
                <a:gd name="connsiteX10" fmla="*/ 238259 w 9066727"/>
                <a:gd name="connsiteY10" fmla="*/ 96591 h 2273121"/>
                <a:gd name="connsiteX11" fmla="*/ 257577 w 9066727"/>
                <a:gd name="connsiteY11" fmla="*/ 96591 h 2273121"/>
                <a:gd name="connsiteX12" fmla="*/ 257577 w 9066727"/>
                <a:gd name="connsiteY12" fmla="*/ 122349 h 2273121"/>
                <a:gd name="connsiteX13" fmla="*/ 309093 w 9066727"/>
                <a:gd name="connsiteY13" fmla="*/ 122349 h 2273121"/>
                <a:gd name="connsiteX14" fmla="*/ 309093 w 9066727"/>
                <a:gd name="connsiteY14" fmla="*/ 167425 h 2273121"/>
                <a:gd name="connsiteX15" fmla="*/ 373487 w 9066727"/>
                <a:gd name="connsiteY15" fmla="*/ 167425 h 2273121"/>
                <a:gd name="connsiteX16" fmla="*/ 418563 w 9066727"/>
                <a:gd name="connsiteY16" fmla="*/ 167425 h 2273121"/>
                <a:gd name="connsiteX17" fmla="*/ 418563 w 9066727"/>
                <a:gd name="connsiteY17" fmla="*/ 238259 h 2273121"/>
                <a:gd name="connsiteX18" fmla="*/ 508715 w 9066727"/>
                <a:gd name="connsiteY18" fmla="*/ 238259 h 2273121"/>
                <a:gd name="connsiteX19" fmla="*/ 540912 w 9066727"/>
                <a:gd name="connsiteY19" fmla="*/ 270456 h 2273121"/>
                <a:gd name="connsiteX20" fmla="*/ 566670 w 9066727"/>
                <a:gd name="connsiteY20" fmla="*/ 296214 h 2273121"/>
                <a:gd name="connsiteX21" fmla="*/ 605307 w 9066727"/>
                <a:gd name="connsiteY21" fmla="*/ 296214 h 2273121"/>
                <a:gd name="connsiteX22" fmla="*/ 618186 w 9066727"/>
                <a:gd name="connsiteY22" fmla="*/ 309093 h 2273121"/>
                <a:gd name="connsiteX23" fmla="*/ 682580 w 9066727"/>
                <a:gd name="connsiteY23" fmla="*/ 309093 h 2273121"/>
                <a:gd name="connsiteX24" fmla="*/ 682580 w 9066727"/>
                <a:gd name="connsiteY24" fmla="*/ 360608 h 2273121"/>
                <a:gd name="connsiteX25" fmla="*/ 746974 w 9066727"/>
                <a:gd name="connsiteY25" fmla="*/ 360608 h 2273121"/>
                <a:gd name="connsiteX26" fmla="*/ 746974 w 9066727"/>
                <a:gd name="connsiteY26" fmla="*/ 392805 h 2273121"/>
                <a:gd name="connsiteX27" fmla="*/ 779172 w 9066727"/>
                <a:gd name="connsiteY27" fmla="*/ 392805 h 2273121"/>
                <a:gd name="connsiteX28" fmla="*/ 779172 w 9066727"/>
                <a:gd name="connsiteY28" fmla="*/ 444321 h 2273121"/>
                <a:gd name="connsiteX29" fmla="*/ 856445 w 9066727"/>
                <a:gd name="connsiteY29" fmla="*/ 444321 h 2273121"/>
                <a:gd name="connsiteX30" fmla="*/ 856445 w 9066727"/>
                <a:gd name="connsiteY30" fmla="*/ 502276 h 2273121"/>
                <a:gd name="connsiteX31" fmla="*/ 927279 w 9066727"/>
                <a:gd name="connsiteY31" fmla="*/ 502276 h 2273121"/>
                <a:gd name="connsiteX32" fmla="*/ 927279 w 9066727"/>
                <a:gd name="connsiteY32" fmla="*/ 528033 h 2273121"/>
                <a:gd name="connsiteX33" fmla="*/ 959476 w 9066727"/>
                <a:gd name="connsiteY33" fmla="*/ 528033 h 2273121"/>
                <a:gd name="connsiteX34" fmla="*/ 959476 w 9066727"/>
                <a:gd name="connsiteY34" fmla="*/ 560231 h 2273121"/>
                <a:gd name="connsiteX35" fmla="*/ 985234 w 9066727"/>
                <a:gd name="connsiteY35" fmla="*/ 560231 h 2273121"/>
                <a:gd name="connsiteX36" fmla="*/ 991673 w 9066727"/>
                <a:gd name="connsiteY36" fmla="*/ 579549 h 2273121"/>
                <a:gd name="connsiteX37" fmla="*/ 1017431 w 9066727"/>
                <a:gd name="connsiteY37" fmla="*/ 579549 h 2273121"/>
                <a:gd name="connsiteX38" fmla="*/ 1017431 w 9066727"/>
                <a:gd name="connsiteY38" fmla="*/ 592428 h 2273121"/>
                <a:gd name="connsiteX39" fmla="*/ 1062507 w 9066727"/>
                <a:gd name="connsiteY39" fmla="*/ 592428 h 2273121"/>
                <a:gd name="connsiteX40" fmla="*/ 1062507 w 9066727"/>
                <a:gd name="connsiteY40" fmla="*/ 631064 h 2273121"/>
                <a:gd name="connsiteX41" fmla="*/ 1107583 w 9066727"/>
                <a:gd name="connsiteY41" fmla="*/ 631064 h 2273121"/>
                <a:gd name="connsiteX42" fmla="*/ 1107583 w 9066727"/>
                <a:gd name="connsiteY42" fmla="*/ 650383 h 2273121"/>
                <a:gd name="connsiteX43" fmla="*/ 1152659 w 9066727"/>
                <a:gd name="connsiteY43" fmla="*/ 650383 h 2273121"/>
                <a:gd name="connsiteX44" fmla="*/ 1165538 w 9066727"/>
                <a:gd name="connsiteY44" fmla="*/ 701898 h 2273121"/>
                <a:gd name="connsiteX45" fmla="*/ 1217053 w 9066727"/>
                <a:gd name="connsiteY45" fmla="*/ 701898 h 2273121"/>
                <a:gd name="connsiteX46" fmla="*/ 1217053 w 9066727"/>
                <a:gd name="connsiteY46" fmla="*/ 721217 h 2273121"/>
                <a:gd name="connsiteX47" fmla="*/ 1300766 w 9066727"/>
                <a:gd name="connsiteY47" fmla="*/ 721217 h 2273121"/>
                <a:gd name="connsiteX48" fmla="*/ 1307205 w 9066727"/>
                <a:gd name="connsiteY48" fmla="*/ 746974 h 2273121"/>
                <a:gd name="connsiteX49" fmla="*/ 1307205 w 9066727"/>
                <a:gd name="connsiteY49" fmla="*/ 746974 h 2273121"/>
                <a:gd name="connsiteX50" fmla="*/ 1339402 w 9066727"/>
                <a:gd name="connsiteY50" fmla="*/ 779171 h 2273121"/>
                <a:gd name="connsiteX51" fmla="*/ 1410236 w 9066727"/>
                <a:gd name="connsiteY51" fmla="*/ 779171 h 2273121"/>
                <a:gd name="connsiteX52" fmla="*/ 1410236 w 9066727"/>
                <a:gd name="connsiteY52" fmla="*/ 811369 h 2273121"/>
                <a:gd name="connsiteX53" fmla="*/ 1448873 w 9066727"/>
                <a:gd name="connsiteY53" fmla="*/ 811369 h 2273121"/>
                <a:gd name="connsiteX54" fmla="*/ 1448873 w 9066727"/>
                <a:gd name="connsiteY54" fmla="*/ 837126 h 2273121"/>
                <a:gd name="connsiteX55" fmla="*/ 1513267 w 9066727"/>
                <a:gd name="connsiteY55" fmla="*/ 837126 h 2273121"/>
                <a:gd name="connsiteX56" fmla="*/ 1513267 w 9066727"/>
                <a:gd name="connsiteY56" fmla="*/ 862884 h 2273121"/>
                <a:gd name="connsiteX57" fmla="*/ 1539025 w 9066727"/>
                <a:gd name="connsiteY57" fmla="*/ 862884 h 2273121"/>
                <a:gd name="connsiteX58" fmla="*/ 1539025 w 9066727"/>
                <a:gd name="connsiteY58" fmla="*/ 888642 h 2273121"/>
                <a:gd name="connsiteX59" fmla="*/ 1590541 w 9066727"/>
                <a:gd name="connsiteY59" fmla="*/ 888642 h 2273121"/>
                <a:gd name="connsiteX60" fmla="*/ 1590541 w 9066727"/>
                <a:gd name="connsiteY60" fmla="*/ 907960 h 2273121"/>
                <a:gd name="connsiteX61" fmla="*/ 1661374 w 9066727"/>
                <a:gd name="connsiteY61" fmla="*/ 907960 h 2273121"/>
                <a:gd name="connsiteX62" fmla="*/ 1700011 w 9066727"/>
                <a:gd name="connsiteY62" fmla="*/ 907960 h 2273121"/>
                <a:gd name="connsiteX63" fmla="*/ 1693572 w 9066727"/>
                <a:gd name="connsiteY63" fmla="*/ 927278 h 2273121"/>
                <a:gd name="connsiteX64" fmla="*/ 1777284 w 9066727"/>
                <a:gd name="connsiteY64" fmla="*/ 927278 h 2273121"/>
                <a:gd name="connsiteX65" fmla="*/ 1777284 w 9066727"/>
                <a:gd name="connsiteY65" fmla="*/ 953036 h 2273121"/>
                <a:gd name="connsiteX66" fmla="*/ 1867436 w 9066727"/>
                <a:gd name="connsiteY66" fmla="*/ 953036 h 2273121"/>
                <a:gd name="connsiteX67" fmla="*/ 1867436 w 9066727"/>
                <a:gd name="connsiteY67" fmla="*/ 985233 h 2273121"/>
                <a:gd name="connsiteX68" fmla="*/ 1944710 w 9066727"/>
                <a:gd name="connsiteY68" fmla="*/ 985233 h 2273121"/>
                <a:gd name="connsiteX69" fmla="*/ 1944710 w 9066727"/>
                <a:gd name="connsiteY69" fmla="*/ 1030309 h 2273121"/>
                <a:gd name="connsiteX70" fmla="*/ 1989786 w 9066727"/>
                <a:gd name="connsiteY70" fmla="*/ 1030309 h 2273121"/>
                <a:gd name="connsiteX71" fmla="*/ 1989786 w 9066727"/>
                <a:gd name="connsiteY71" fmla="*/ 1043188 h 2273121"/>
                <a:gd name="connsiteX72" fmla="*/ 2034862 w 9066727"/>
                <a:gd name="connsiteY72" fmla="*/ 1043188 h 2273121"/>
                <a:gd name="connsiteX73" fmla="*/ 2034862 w 9066727"/>
                <a:gd name="connsiteY73" fmla="*/ 1068946 h 2273121"/>
                <a:gd name="connsiteX74" fmla="*/ 2118574 w 9066727"/>
                <a:gd name="connsiteY74" fmla="*/ 1068946 h 2273121"/>
                <a:gd name="connsiteX75" fmla="*/ 2125014 w 9066727"/>
                <a:gd name="connsiteY75" fmla="*/ 1101143 h 2273121"/>
                <a:gd name="connsiteX76" fmla="*/ 2144332 w 9066727"/>
                <a:gd name="connsiteY76" fmla="*/ 1101143 h 2273121"/>
                <a:gd name="connsiteX77" fmla="*/ 2150772 w 9066727"/>
                <a:gd name="connsiteY77" fmla="*/ 1107583 h 2273121"/>
                <a:gd name="connsiteX78" fmla="*/ 2279560 w 9066727"/>
                <a:gd name="connsiteY78" fmla="*/ 1133340 h 2273121"/>
                <a:gd name="connsiteX79" fmla="*/ 2279560 w 9066727"/>
                <a:gd name="connsiteY79" fmla="*/ 1139780 h 2273121"/>
                <a:gd name="connsiteX80" fmla="*/ 2324636 w 9066727"/>
                <a:gd name="connsiteY80" fmla="*/ 1139780 h 2273121"/>
                <a:gd name="connsiteX81" fmla="*/ 2324636 w 9066727"/>
                <a:gd name="connsiteY81" fmla="*/ 1165538 h 2273121"/>
                <a:gd name="connsiteX82" fmla="*/ 2427667 w 9066727"/>
                <a:gd name="connsiteY82" fmla="*/ 1165538 h 2273121"/>
                <a:gd name="connsiteX83" fmla="*/ 2440546 w 9066727"/>
                <a:gd name="connsiteY83" fmla="*/ 1178417 h 2273121"/>
                <a:gd name="connsiteX84" fmla="*/ 2517820 w 9066727"/>
                <a:gd name="connsiteY84" fmla="*/ 1178417 h 2273121"/>
                <a:gd name="connsiteX85" fmla="*/ 2517820 w 9066727"/>
                <a:gd name="connsiteY85" fmla="*/ 1223493 h 2273121"/>
                <a:gd name="connsiteX86" fmla="*/ 2543577 w 9066727"/>
                <a:gd name="connsiteY86" fmla="*/ 1229932 h 2273121"/>
                <a:gd name="connsiteX87" fmla="*/ 2543577 w 9066727"/>
                <a:gd name="connsiteY87" fmla="*/ 1249250 h 2273121"/>
                <a:gd name="connsiteX88" fmla="*/ 2614411 w 9066727"/>
                <a:gd name="connsiteY88" fmla="*/ 1249250 h 2273121"/>
                <a:gd name="connsiteX89" fmla="*/ 2614411 w 9066727"/>
                <a:gd name="connsiteY89" fmla="*/ 1268569 h 2273121"/>
                <a:gd name="connsiteX90" fmla="*/ 2672366 w 9066727"/>
                <a:gd name="connsiteY90" fmla="*/ 1268569 h 2273121"/>
                <a:gd name="connsiteX91" fmla="*/ 2685245 w 9066727"/>
                <a:gd name="connsiteY91" fmla="*/ 1287887 h 2273121"/>
                <a:gd name="connsiteX92" fmla="*/ 2749639 w 9066727"/>
                <a:gd name="connsiteY92" fmla="*/ 1307205 h 2273121"/>
                <a:gd name="connsiteX93" fmla="*/ 2749639 w 9066727"/>
                <a:gd name="connsiteY93" fmla="*/ 1326524 h 2273121"/>
                <a:gd name="connsiteX94" fmla="*/ 2775397 w 9066727"/>
                <a:gd name="connsiteY94" fmla="*/ 1326524 h 2273121"/>
                <a:gd name="connsiteX95" fmla="*/ 2775397 w 9066727"/>
                <a:gd name="connsiteY95" fmla="*/ 1339402 h 2273121"/>
                <a:gd name="connsiteX96" fmla="*/ 2826912 w 9066727"/>
                <a:gd name="connsiteY96" fmla="*/ 1339402 h 2273121"/>
                <a:gd name="connsiteX97" fmla="*/ 2826912 w 9066727"/>
                <a:gd name="connsiteY97" fmla="*/ 1358721 h 2273121"/>
                <a:gd name="connsiteX98" fmla="*/ 2865549 w 9066727"/>
                <a:gd name="connsiteY98" fmla="*/ 1358721 h 2273121"/>
                <a:gd name="connsiteX99" fmla="*/ 2878428 w 9066727"/>
                <a:gd name="connsiteY99" fmla="*/ 1410236 h 2273121"/>
                <a:gd name="connsiteX100" fmla="*/ 3007217 w 9066727"/>
                <a:gd name="connsiteY100" fmla="*/ 1410236 h 2273121"/>
                <a:gd name="connsiteX101" fmla="*/ 3000777 w 9066727"/>
                <a:gd name="connsiteY101" fmla="*/ 1429555 h 2273121"/>
                <a:gd name="connsiteX102" fmla="*/ 3052293 w 9066727"/>
                <a:gd name="connsiteY102" fmla="*/ 1429555 h 2273121"/>
                <a:gd name="connsiteX103" fmla="*/ 3052293 w 9066727"/>
                <a:gd name="connsiteY103" fmla="*/ 1448873 h 2273121"/>
                <a:gd name="connsiteX104" fmla="*/ 3239036 w 9066727"/>
                <a:gd name="connsiteY104" fmla="*/ 1448873 h 2273121"/>
                <a:gd name="connsiteX105" fmla="*/ 3258354 w 9066727"/>
                <a:gd name="connsiteY105" fmla="*/ 1468191 h 2273121"/>
                <a:gd name="connsiteX106" fmla="*/ 3329189 w 9066727"/>
                <a:gd name="connsiteY106" fmla="*/ 1468191 h 2273121"/>
                <a:gd name="connsiteX107" fmla="*/ 3329189 w 9066727"/>
                <a:gd name="connsiteY107" fmla="*/ 1487509 h 2273121"/>
                <a:gd name="connsiteX108" fmla="*/ 3348507 w 9066727"/>
                <a:gd name="connsiteY108" fmla="*/ 1487509 h 2273121"/>
                <a:gd name="connsiteX109" fmla="*/ 3348507 w 9066727"/>
                <a:gd name="connsiteY109" fmla="*/ 1500388 h 2273121"/>
                <a:gd name="connsiteX110" fmla="*/ 3374265 w 9066727"/>
                <a:gd name="connsiteY110" fmla="*/ 1500388 h 2273121"/>
                <a:gd name="connsiteX111" fmla="*/ 3374265 w 9066727"/>
                <a:gd name="connsiteY111" fmla="*/ 1519707 h 2273121"/>
                <a:gd name="connsiteX112" fmla="*/ 3438659 w 9066727"/>
                <a:gd name="connsiteY112" fmla="*/ 1519707 h 2273121"/>
                <a:gd name="connsiteX113" fmla="*/ 3451538 w 9066727"/>
                <a:gd name="connsiteY113" fmla="*/ 1532586 h 2273121"/>
                <a:gd name="connsiteX114" fmla="*/ 3483735 w 9066727"/>
                <a:gd name="connsiteY114" fmla="*/ 1532586 h 2273121"/>
                <a:gd name="connsiteX115" fmla="*/ 3483735 w 9066727"/>
                <a:gd name="connsiteY115" fmla="*/ 1564783 h 2273121"/>
                <a:gd name="connsiteX116" fmla="*/ 3515932 w 9066727"/>
                <a:gd name="connsiteY116" fmla="*/ 1564783 h 2273121"/>
                <a:gd name="connsiteX117" fmla="*/ 3515932 w 9066727"/>
                <a:gd name="connsiteY117" fmla="*/ 1564783 h 2273121"/>
                <a:gd name="connsiteX118" fmla="*/ 3625403 w 9066727"/>
                <a:gd name="connsiteY118" fmla="*/ 1564783 h 2273121"/>
                <a:gd name="connsiteX119" fmla="*/ 3625403 w 9066727"/>
                <a:gd name="connsiteY119" fmla="*/ 1590540 h 2273121"/>
                <a:gd name="connsiteX120" fmla="*/ 3676918 w 9066727"/>
                <a:gd name="connsiteY120" fmla="*/ 1590540 h 2273121"/>
                <a:gd name="connsiteX121" fmla="*/ 3689797 w 9066727"/>
                <a:gd name="connsiteY121" fmla="*/ 1603419 h 2273121"/>
                <a:gd name="connsiteX122" fmla="*/ 3850783 w 9066727"/>
                <a:gd name="connsiteY122" fmla="*/ 1603419 h 2273121"/>
                <a:gd name="connsiteX123" fmla="*/ 3850783 w 9066727"/>
                <a:gd name="connsiteY123" fmla="*/ 1622738 h 2273121"/>
                <a:gd name="connsiteX124" fmla="*/ 3895859 w 9066727"/>
                <a:gd name="connsiteY124" fmla="*/ 1622738 h 2273121"/>
                <a:gd name="connsiteX125" fmla="*/ 3895859 w 9066727"/>
                <a:gd name="connsiteY125" fmla="*/ 1629177 h 2273121"/>
                <a:gd name="connsiteX126" fmla="*/ 3921617 w 9066727"/>
                <a:gd name="connsiteY126" fmla="*/ 1629177 h 2273121"/>
                <a:gd name="connsiteX127" fmla="*/ 3921617 w 9066727"/>
                <a:gd name="connsiteY127" fmla="*/ 1635617 h 2273121"/>
                <a:gd name="connsiteX128" fmla="*/ 3947374 w 9066727"/>
                <a:gd name="connsiteY128" fmla="*/ 1635617 h 2273121"/>
                <a:gd name="connsiteX129" fmla="*/ 3966693 w 9066727"/>
                <a:gd name="connsiteY129" fmla="*/ 1654936 h 2273121"/>
                <a:gd name="connsiteX130" fmla="*/ 4127679 w 9066727"/>
                <a:gd name="connsiteY130" fmla="*/ 1693571 h 2273121"/>
                <a:gd name="connsiteX131" fmla="*/ 4134118 w 9066727"/>
                <a:gd name="connsiteY131" fmla="*/ 1700010 h 2273121"/>
                <a:gd name="connsiteX132" fmla="*/ 4224270 w 9066727"/>
                <a:gd name="connsiteY132" fmla="*/ 1700010 h 2273121"/>
                <a:gd name="connsiteX133" fmla="*/ 4224270 w 9066727"/>
                <a:gd name="connsiteY133" fmla="*/ 1700010 h 2273121"/>
                <a:gd name="connsiteX134" fmla="*/ 4353059 w 9066727"/>
                <a:gd name="connsiteY134" fmla="*/ 1700010 h 2273121"/>
                <a:gd name="connsiteX135" fmla="*/ 4359498 w 9066727"/>
                <a:gd name="connsiteY135" fmla="*/ 1719329 h 2273121"/>
                <a:gd name="connsiteX136" fmla="*/ 4378817 w 9066727"/>
                <a:gd name="connsiteY136" fmla="*/ 1719329 h 2273121"/>
                <a:gd name="connsiteX137" fmla="*/ 4391696 w 9066727"/>
                <a:gd name="connsiteY137" fmla="*/ 1738648 h 2273121"/>
                <a:gd name="connsiteX138" fmla="*/ 4468969 w 9066727"/>
                <a:gd name="connsiteY138" fmla="*/ 1738648 h 2273121"/>
                <a:gd name="connsiteX139" fmla="*/ 4468969 w 9066727"/>
                <a:gd name="connsiteY139" fmla="*/ 1757966 h 2273121"/>
                <a:gd name="connsiteX140" fmla="*/ 4507605 w 9066727"/>
                <a:gd name="connsiteY140" fmla="*/ 1757966 h 2273121"/>
                <a:gd name="connsiteX141" fmla="*/ 4507605 w 9066727"/>
                <a:gd name="connsiteY141" fmla="*/ 1764405 h 2273121"/>
                <a:gd name="connsiteX142" fmla="*/ 4623515 w 9066727"/>
                <a:gd name="connsiteY142" fmla="*/ 1764405 h 2273121"/>
                <a:gd name="connsiteX143" fmla="*/ 4623515 w 9066727"/>
                <a:gd name="connsiteY143" fmla="*/ 1803042 h 2273121"/>
                <a:gd name="connsiteX144" fmla="*/ 4720107 w 9066727"/>
                <a:gd name="connsiteY144" fmla="*/ 1790163 h 2273121"/>
                <a:gd name="connsiteX145" fmla="*/ 4720107 w 9066727"/>
                <a:gd name="connsiteY145" fmla="*/ 1809481 h 2273121"/>
                <a:gd name="connsiteX146" fmla="*/ 4765183 w 9066727"/>
                <a:gd name="connsiteY146" fmla="*/ 1809481 h 2273121"/>
                <a:gd name="connsiteX147" fmla="*/ 4765183 w 9066727"/>
                <a:gd name="connsiteY147" fmla="*/ 1828800 h 2273121"/>
                <a:gd name="connsiteX148" fmla="*/ 4913290 w 9066727"/>
                <a:gd name="connsiteY148" fmla="*/ 1828800 h 2273121"/>
                <a:gd name="connsiteX149" fmla="*/ 4913290 w 9066727"/>
                <a:gd name="connsiteY149" fmla="*/ 1828800 h 2273121"/>
                <a:gd name="connsiteX150" fmla="*/ 5029200 w 9066727"/>
                <a:gd name="connsiteY150" fmla="*/ 1828800 h 2273121"/>
                <a:gd name="connsiteX151" fmla="*/ 5029200 w 9066727"/>
                <a:gd name="connsiteY151" fmla="*/ 1854557 h 2273121"/>
                <a:gd name="connsiteX152" fmla="*/ 5093594 w 9066727"/>
                <a:gd name="connsiteY152" fmla="*/ 1854557 h 2273121"/>
                <a:gd name="connsiteX153" fmla="*/ 5093594 w 9066727"/>
                <a:gd name="connsiteY153" fmla="*/ 1880315 h 2273121"/>
                <a:gd name="connsiteX154" fmla="*/ 5093594 w 9066727"/>
                <a:gd name="connsiteY154" fmla="*/ 1880315 h 2273121"/>
                <a:gd name="connsiteX155" fmla="*/ 5157989 w 9066727"/>
                <a:gd name="connsiteY155" fmla="*/ 1880315 h 2273121"/>
                <a:gd name="connsiteX156" fmla="*/ 5209504 w 9066727"/>
                <a:gd name="connsiteY156" fmla="*/ 1880315 h 2273121"/>
                <a:gd name="connsiteX157" fmla="*/ 5209504 w 9066727"/>
                <a:gd name="connsiteY157" fmla="*/ 1912512 h 2273121"/>
                <a:gd name="connsiteX158" fmla="*/ 5293217 w 9066727"/>
                <a:gd name="connsiteY158" fmla="*/ 1912512 h 2273121"/>
                <a:gd name="connsiteX159" fmla="*/ 5293217 w 9066727"/>
                <a:gd name="connsiteY159" fmla="*/ 1931831 h 2273121"/>
                <a:gd name="connsiteX160" fmla="*/ 5402687 w 9066727"/>
                <a:gd name="connsiteY160" fmla="*/ 1931831 h 2273121"/>
                <a:gd name="connsiteX161" fmla="*/ 5402687 w 9066727"/>
                <a:gd name="connsiteY161" fmla="*/ 1951149 h 2273121"/>
                <a:gd name="connsiteX162" fmla="*/ 5550794 w 9066727"/>
                <a:gd name="connsiteY162" fmla="*/ 1951149 h 2273121"/>
                <a:gd name="connsiteX163" fmla="*/ 5550794 w 9066727"/>
                <a:gd name="connsiteY163" fmla="*/ 1983346 h 2273121"/>
                <a:gd name="connsiteX164" fmla="*/ 5711780 w 9066727"/>
                <a:gd name="connsiteY164" fmla="*/ 1983346 h 2273121"/>
                <a:gd name="connsiteX165" fmla="*/ 5731098 w 9066727"/>
                <a:gd name="connsiteY165" fmla="*/ 2002664 h 2273121"/>
                <a:gd name="connsiteX166" fmla="*/ 5853448 w 9066727"/>
                <a:gd name="connsiteY166" fmla="*/ 2002664 h 2273121"/>
                <a:gd name="connsiteX167" fmla="*/ 5853448 w 9066727"/>
                <a:gd name="connsiteY167" fmla="*/ 2034862 h 2273121"/>
                <a:gd name="connsiteX168" fmla="*/ 6162541 w 9066727"/>
                <a:gd name="connsiteY168" fmla="*/ 2034862 h 2273121"/>
                <a:gd name="connsiteX169" fmla="*/ 6175420 w 9066727"/>
                <a:gd name="connsiteY169" fmla="*/ 2047741 h 2273121"/>
                <a:gd name="connsiteX170" fmla="*/ 6265572 w 9066727"/>
                <a:gd name="connsiteY170" fmla="*/ 2047741 h 2273121"/>
                <a:gd name="connsiteX171" fmla="*/ 6310648 w 9066727"/>
                <a:gd name="connsiteY171" fmla="*/ 2079938 h 2273121"/>
                <a:gd name="connsiteX172" fmla="*/ 6439436 w 9066727"/>
                <a:gd name="connsiteY172" fmla="*/ 2079938 h 2273121"/>
                <a:gd name="connsiteX173" fmla="*/ 6439436 w 9066727"/>
                <a:gd name="connsiteY173" fmla="*/ 2118574 h 2273121"/>
                <a:gd name="connsiteX174" fmla="*/ 6523149 w 9066727"/>
                <a:gd name="connsiteY174" fmla="*/ 2118574 h 2273121"/>
                <a:gd name="connsiteX175" fmla="*/ 6523149 w 9066727"/>
                <a:gd name="connsiteY175" fmla="*/ 2125014 h 2273121"/>
                <a:gd name="connsiteX176" fmla="*/ 7379594 w 9066727"/>
                <a:gd name="connsiteY176" fmla="*/ 2150771 h 2273121"/>
                <a:gd name="connsiteX177" fmla="*/ 7376452 w 9066727"/>
                <a:gd name="connsiteY177" fmla="*/ 2194763 h 2273121"/>
                <a:gd name="connsiteX178" fmla="*/ 7746642 w 9066727"/>
                <a:gd name="connsiteY178" fmla="*/ 2170090 h 2273121"/>
                <a:gd name="connsiteX179" fmla="*/ 7746642 w 9066727"/>
                <a:gd name="connsiteY179" fmla="*/ 2195848 h 2273121"/>
                <a:gd name="connsiteX180" fmla="*/ 7814333 w 9066727"/>
                <a:gd name="connsiteY180" fmla="*/ 2198990 h 2273121"/>
                <a:gd name="connsiteX181" fmla="*/ 7817476 w 9066727"/>
                <a:gd name="connsiteY181" fmla="*/ 2273121 h 2273121"/>
                <a:gd name="connsiteX182" fmla="*/ 9066727 w 9066727"/>
                <a:gd name="connsiteY182" fmla="*/ 2273121 h 2273121"/>
                <a:gd name="connsiteX0" fmla="*/ 0 w 9066727"/>
                <a:gd name="connsiteY0" fmla="*/ 0 h 2273121"/>
                <a:gd name="connsiteX1" fmla="*/ 64394 w 9066727"/>
                <a:gd name="connsiteY1" fmla="*/ 0 h 2273121"/>
                <a:gd name="connsiteX2" fmla="*/ 64394 w 9066727"/>
                <a:gd name="connsiteY2" fmla="*/ 25757 h 2273121"/>
                <a:gd name="connsiteX3" fmla="*/ 128789 w 9066727"/>
                <a:gd name="connsiteY3" fmla="*/ 25757 h 2273121"/>
                <a:gd name="connsiteX4" fmla="*/ 128789 w 9066727"/>
                <a:gd name="connsiteY4" fmla="*/ 45076 h 2273121"/>
                <a:gd name="connsiteX5" fmla="*/ 199622 w 9066727"/>
                <a:gd name="connsiteY5" fmla="*/ 45076 h 2273121"/>
                <a:gd name="connsiteX6" fmla="*/ 199622 w 9066727"/>
                <a:gd name="connsiteY6" fmla="*/ 64394 h 2273121"/>
                <a:gd name="connsiteX7" fmla="*/ 206062 w 9066727"/>
                <a:gd name="connsiteY7" fmla="*/ 57954 h 2273121"/>
                <a:gd name="connsiteX8" fmla="*/ 206062 w 9066727"/>
                <a:gd name="connsiteY8" fmla="*/ 77273 h 2273121"/>
                <a:gd name="connsiteX9" fmla="*/ 238259 w 9066727"/>
                <a:gd name="connsiteY9" fmla="*/ 77273 h 2273121"/>
                <a:gd name="connsiteX10" fmla="*/ 238259 w 9066727"/>
                <a:gd name="connsiteY10" fmla="*/ 96591 h 2273121"/>
                <a:gd name="connsiteX11" fmla="*/ 257577 w 9066727"/>
                <a:gd name="connsiteY11" fmla="*/ 96591 h 2273121"/>
                <a:gd name="connsiteX12" fmla="*/ 257577 w 9066727"/>
                <a:gd name="connsiteY12" fmla="*/ 122349 h 2273121"/>
                <a:gd name="connsiteX13" fmla="*/ 309093 w 9066727"/>
                <a:gd name="connsiteY13" fmla="*/ 122349 h 2273121"/>
                <a:gd name="connsiteX14" fmla="*/ 309093 w 9066727"/>
                <a:gd name="connsiteY14" fmla="*/ 167425 h 2273121"/>
                <a:gd name="connsiteX15" fmla="*/ 373487 w 9066727"/>
                <a:gd name="connsiteY15" fmla="*/ 167425 h 2273121"/>
                <a:gd name="connsiteX16" fmla="*/ 418563 w 9066727"/>
                <a:gd name="connsiteY16" fmla="*/ 167425 h 2273121"/>
                <a:gd name="connsiteX17" fmla="*/ 418563 w 9066727"/>
                <a:gd name="connsiteY17" fmla="*/ 238259 h 2273121"/>
                <a:gd name="connsiteX18" fmla="*/ 508715 w 9066727"/>
                <a:gd name="connsiteY18" fmla="*/ 238259 h 2273121"/>
                <a:gd name="connsiteX19" fmla="*/ 540912 w 9066727"/>
                <a:gd name="connsiteY19" fmla="*/ 270456 h 2273121"/>
                <a:gd name="connsiteX20" fmla="*/ 566670 w 9066727"/>
                <a:gd name="connsiteY20" fmla="*/ 296214 h 2273121"/>
                <a:gd name="connsiteX21" fmla="*/ 605307 w 9066727"/>
                <a:gd name="connsiteY21" fmla="*/ 296214 h 2273121"/>
                <a:gd name="connsiteX22" fmla="*/ 618186 w 9066727"/>
                <a:gd name="connsiteY22" fmla="*/ 309093 h 2273121"/>
                <a:gd name="connsiteX23" fmla="*/ 682580 w 9066727"/>
                <a:gd name="connsiteY23" fmla="*/ 309093 h 2273121"/>
                <a:gd name="connsiteX24" fmla="*/ 682580 w 9066727"/>
                <a:gd name="connsiteY24" fmla="*/ 360608 h 2273121"/>
                <a:gd name="connsiteX25" fmla="*/ 746974 w 9066727"/>
                <a:gd name="connsiteY25" fmla="*/ 360608 h 2273121"/>
                <a:gd name="connsiteX26" fmla="*/ 746974 w 9066727"/>
                <a:gd name="connsiteY26" fmla="*/ 392805 h 2273121"/>
                <a:gd name="connsiteX27" fmla="*/ 779172 w 9066727"/>
                <a:gd name="connsiteY27" fmla="*/ 392805 h 2273121"/>
                <a:gd name="connsiteX28" fmla="*/ 779172 w 9066727"/>
                <a:gd name="connsiteY28" fmla="*/ 444321 h 2273121"/>
                <a:gd name="connsiteX29" fmla="*/ 856445 w 9066727"/>
                <a:gd name="connsiteY29" fmla="*/ 444321 h 2273121"/>
                <a:gd name="connsiteX30" fmla="*/ 856445 w 9066727"/>
                <a:gd name="connsiteY30" fmla="*/ 502276 h 2273121"/>
                <a:gd name="connsiteX31" fmla="*/ 927279 w 9066727"/>
                <a:gd name="connsiteY31" fmla="*/ 502276 h 2273121"/>
                <a:gd name="connsiteX32" fmla="*/ 927279 w 9066727"/>
                <a:gd name="connsiteY32" fmla="*/ 528033 h 2273121"/>
                <a:gd name="connsiteX33" fmla="*/ 959476 w 9066727"/>
                <a:gd name="connsiteY33" fmla="*/ 528033 h 2273121"/>
                <a:gd name="connsiteX34" fmla="*/ 959476 w 9066727"/>
                <a:gd name="connsiteY34" fmla="*/ 560231 h 2273121"/>
                <a:gd name="connsiteX35" fmla="*/ 985234 w 9066727"/>
                <a:gd name="connsiteY35" fmla="*/ 560231 h 2273121"/>
                <a:gd name="connsiteX36" fmla="*/ 991673 w 9066727"/>
                <a:gd name="connsiteY36" fmla="*/ 579549 h 2273121"/>
                <a:gd name="connsiteX37" fmla="*/ 1017431 w 9066727"/>
                <a:gd name="connsiteY37" fmla="*/ 579549 h 2273121"/>
                <a:gd name="connsiteX38" fmla="*/ 1017431 w 9066727"/>
                <a:gd name="connsiteY38" fmla="*/ 592428 h 2273121"/>
                <a:gd name="connsiteX39" fmla="*/ 1062507 w 9066727"/>
                <a:gd name="connsiteY39" fmla="*/ 592428 h 2273121"/>
                <a:gd name="connsiteX40" fmla="*/ 1062507 w 9066727"/>
                <a:gd name="connsiteY40" fmla="*/ 631064 h 2273121"/>
                <a:gd name="connsiteX41" fmla="*/ 1107583 w 9066727"/>
                <a:gd name="connsiteY41" fmla="*/ 631064 h 2273121"/>
                <a:gd name="connsiteX42" fmla="*/ 1107583 w 9066727"/>
                <a:gd name="connsiteY42" fmla="*/ 650383 h 2273121"/>
                <a:gd name="connsiteX43" fmla="*/ 1152659 w 9066727"/>
                <a:gd name="connsiteY43" fmla="*/ 650383 h 2273121"/>
                <a:gd name="connsiteX44" fmla="*/ 1165538 w 9066727"/>
                <a:gd name="connsiteY44" fmla="*/ 701898 h 2273121"/>
                <a:gd name="connsiteX45" fmla="*/ 1217053 w 9066727"/>
                <a:gd name="connsiteY45" fmla="*/ 701898 h 2273121"/>
                <a:gd name="connsiteX46" fmla="*/ 1217053 w 9066727"/>
                <a:gd name="connsiteY46" fmla="*/ 721217 h 2273121"/>
                <a:gd name="connsiteX47" fmla="*/ 1300766 w 9066727"/>
                <a:gd name="connsiteY47" fmla="*/ 721217 h 2273121"/>
                <a:gd name="connsiteX48" fmla="*/ 1307205 w 9066727"/>
                <a:gd name="connsiteY48" fmla="*/ 746974 h 2273121"/>
                <a:gd name="connsiteX49" fmla="*/ 1307205 w 9066727"/>
                <a:gd name="connsiteY49" fmla="*/ 746974 h 2273121"/>
                <a:gd name="connsiteX50" fmla="*/ 1339402 w 9066727"/>
                <a:gd name="connsiteY50" fmla="*/ 779171 h 2273121"/>
                <a:gd name="connsiteX51" fmla="*/ 1410236 w 9066727"/>
                <a:gd name="connsiteY51" fmla="*/ 779171 h 2273121"/>
                <a:gd name="connsiteX52" fmla="*/ 1410236 w 9066727"/>
                <a:gd name="connsiteY52" fmla="*/ 811369 h 2273121"/>
                <a:gd name="connsiteX53" fmla="*/ 1448873 w 9066727"/>
                <a:gd name="connsiteY53" fmla="*/ 811369 h 2273121"/>
                <a:gd name="connsiteX54" fmla="*/ 1448873 w 9066727"/>
                <a:gd name="connsiteY54" fmla="*/ 837126 h 2273121"/>
                <a:gd name="connsiteX55" fmla="*/ 1513267 w 9066727"/>
                <a:gd name="connsiteY55" fmla="*/ 837126 h 2273121"/>
                <a:gd name="connsiteX56" fmla="*/ 1513267 w 9066727"/>
                <a:gd name="connsiteY56" fmla="*/ 862884 h 2273121"/>
                <a:gd name="connsiteX57" fmla="*/ 1539025 w 9066727"/>
                <a:gd name="connsiteY57" fmla="*/ 862884 h 2273121"/>
                <a:gd name="connsiteX58" fmla="*/ 1539025 w 9066727"/>
                <a:gd name="connsiteY58" fmla="*/ 888642 h 2273121"/>
                <a:gd name="connsiteX59" fmla="*/ 1590541 w 9066727"/>
                <a:gd name="connsiteY59" fmla="*/ 888642 h 2273121"/>
                <a:gd name="connsiteX60" fmla="*/ 1590541 w 9066727"/>
                <a:gd name="connsiteY60" fmla="*/ 907960 h 2273121"/>
                <a:gd name="connsiteX61" fmla="*/ 1661374 w 9066727"/>
                <a:gd name="connsiteY61" fmla="*/ 907960 h 2273121"/>
                <a:gd name="connsiteX62" fmla="*/ 1700011 w 9066727"/>
                <a:gd name="connsiteY62" fmla="*/ 907960 h 2273121"/>
                <a:gd name="connsiteX63" fmla="*/ 1693572 w 9066727"/>
                <a:gd name="connsiteY63" fmla="*/ 927278 h 2273121"/>
                <a:gd name="connsiteX64" fmla="*/ 1777284 w 9066727"/>
                <a:gd name="connsiteY64" fmla="*/ 927278 h 2273121"/>
                <a:gd name="connsiteX65" fmla="*/ 1777284 w 9066727"/>
                <a:gd name="connsiteY65" fmla="*/ 953036 h 2273121"/>
                <a:gd name="connsiteX66" fmla="*/ 1867436 w 9066727"/>
                <a:gd name="connsiteY66" fmla="*/ 953036 h 2273121"/>
                <a:gd name="connsiteX67" fmla="*/ 1867436 w 9066727"/>
                <a:gd name="connsiteY67" fmla="*/ 985233 h 2273121"/>
                <a:gd name="connsiteX68" fmla="*/ 1944710 w 9066727"/>
                <a:gd name="connsiteY68" fmla="*/ 985233 h 2273121"/>
                <a:gd name="connsiteX69" fmla="*/ 1944710 w 9066727"/>
                <a:gd name="connsiteY69" fmla="*/ 1030309 h 2273121"/>
                <a:gd name="connsiteX70" fmla="*/ 1989786 w 9066727"/>
                <a:gd name="connsiteY70" fmla="*/ 1030309 h 2273121"/>
                <a:gd name="connsiteX71" fmla="*/ 1989786 w 9066727"/>
                <a:gd name="connsiteY71" fmla="*/ 1043188 h 2273121"/>
                <a:gd name="connsiteX72" fmla="*/ 2034862 w 9066727"/>
                <a:gd name="connsiteY72" fmla="*/ 1043188 h 2273121"/>
                <a:gd name="connsiteX73" fmla="*/ 2034862 w 9066727"/>
                <a:gd name="connsiteY73" fmla="*/ 1068946 h 2273121"/>
                <a:gd name="connsiteX74" fmla="*/ 2118574 w 9066727"/>
                <a:gd name="connsiteY74" fmla="*/ 1068946 h 2273121"/>
                <a:gd name="connsiteX75" fmla="*/ 2125014 w 9066727"/>
                <a:gd name="connsiteY75" fmla="*/ 1101143 h 2273121"/>
                <a:gd name="connsiteX76" fmla="*/ 2144332 w 9066727"/>
                <a:gd name="connsiteY76" fmla="*/ 1101143 h 2273121"/>
                <a:gd name="connsiteX77" fmla="*/ 2150772 w 9066727"/>
                <a:gd name="connsiteY77" fmla="*/ 1107583 h 2273121"/>
                <a:gd name="connsiteX78" fmla="*/ 2279560 w 9066727"/>
                <a:gd name="connsiteY78" fmla="*/ 1133340 h 2273121"/>
                <a:gd name="connsiteX79" fmla="*/ 2279560 w 9066727"/>
                <a:gd name="connsiteY79" fmla="*/ 1139780 h 2273121"/>
                <a:gd name="connsiteX80" fmla="*/ 2324636 w 9066727"/>
                <a:gd name="connsiteY80" fmla="*/ 1139780 h 2273121"/>
                <a:gd name="connsiteX81" fmla="*/ 2324636 w 9066727"/>
                <a:gd name="connsiteY81" fmla="*/ 1165538 h 2273121"/>
                <a:gd name="connsiteX82" fmla="*/ 2427667 w 9066727"/>
                <a:gd name="connsiteY82" fmla="*/ 1165538 h 2273121"/>
                <a:gd name="connsiteX83" fmla="*/ 2440546 w 9066727"/>
                <a:gd name="connsiteY83" fmla="*/ 1178417 h 2273121"/>
                <a:gd name="connsiteX84" fmla="*/ 2517820 w 9066727"/>
                <a:gd name="connsiteY84" fmla="*/ 1178417 h 2273121"/>
                <a:gd name="connsiteX85" fmla="*/ 2517820 w 9066727"/>
                <a:gd name="connsiteY85" fmla="*/ 1223493 h 2273121"/>
                <a:gd name="connsiteX86" fmla="*/ 2543577 w 9066727"/>
                <a:gd name="connsiteY86" fmla="*/ 1229932 h 2273121"/>
                <a:gd name="connsiteX87" fmla="*/ 2543577 w 9066727"/>
                <a:gd name="connsiteY87" fmla="*/ 1249250 h 2273121"/>
                <a:gd name="connsiteX88" fmla="*/ 2614411 w 9066727"/>
                <a:gd name="connsiteY88" fmla="*/ 1249250 h 2273121"/>
                <a:gd name="connsiteX89" fmla="*/ 2614411 w 9066727"/>
                <a:gd name="connsiteY89" fmla="*/ 1268569 h 2273121"/>
                <a:gd name="connsiteX90" fmla="*/ 2672366 w 9066727"/>
                <a:gd name="connsiteY90" fmla="*/ 1268569 h 2273121"/>
                <a:gd name="connsiteX91" fmla="*/ 2685245 w 9066727"/>
                <a:gd name="connsiteY91" fmla="*/ 1287887 h 2273121"/>
                <a:gd name="connsiteX92" fmla="*/ 2749639 w 9066727"/>
                <a:gd name="connsiteY92" fmla="*/ 1307205 h 2273121"/>
                <a:gd name="connsiteX93" fmla="*/ 2749639 w 9066727"/>
                <a:gd name="connsiteY93" fmla="*/ 1326524 h 2273121"/>
                <a:gd name="connsiteX94" fmla="*/ 2775397 w 9066727"/>
                <a:gd name="connsiteY94" fmla="*/ 1326524 h 2273121"/>
                <a:gd name="connsiteX95" fmla="*/ 2775397 w 9066727"/>
                <a:gd name="connsiteY95" fmla="*/ 1339402 h 2273121"/>
                <a:gd name="connsiteX96" fmla="*/ 2826912 w 9066727"/>
                <a:gd name="connsiteY96" fmla="*/ 1339402 h 2273121"/>
                <a:gd name="connsiteX97" fmla="*/ 2826912 w 9066727"/>
                <a:gd name="connsiteY97" fmla="*/ 1358721 h 2273121"/>
                <a:gd name="connsiteX98" fmla="*/ 2865549 w 9066727"/>
                <a:gd name="connsiteY98" fmla="*/ 1358721 h 2273121"/>
                <a:gd name="connsiteX99" fmla="*/ 2878428 w 9066727"/>
                <a:gd name="connsiteY99" fmla="*/ 1410236 h 2273121"/>
                <a:gd name="connsiteX100" fmla="*/ 3007217 w 9066727"/>
                <a:gd name="connsiteY100" fmla="*/ 1410236 h 2273121"/>
                <a:gd name="connsiteX101" fmla="*/ 3000777 w 9066727"/>
                <a:gd name="connsiteY101" fmla="*/ 1429555 h 2273121"/>
                <a:gd name="connsiteX102" fmla="*/ 3052293 w 9066727"/>
                <a:gd name="connsiteY102" fmla="*/ 1429555 h 2273121"/>
                <a:gd name="connsiteX103" fmla="*/ 3052293 w 9066727"/>
                <a:gd name="connsiteY103" fmla="*/ 1448873 h 2273121"/>
                <a:gd name="connsiteX104" fmla="*/ 3239036 w 9066727"/>
                <a:gd name="connsiteY104" fmla="*/ 1448873 h 2273121"/>
                <a:gd name="connsiteX105" fmla="*/ 3258354 w 9066727"/>
                <a:gd name="connsiteY105" fmla="*/ 1468191 h 2273121"/>
                <a:gd name="connsiteX106" fmla="*/ 3329189 w 9066727"/>
                <a:gd name="connsiteY106" fmla="*/ 1468191 h 2273121"/>
                <a:gd name="connsiteX107" fmla="*/ 3329189 w 9066727"/>
                <a:gd name="connsiteY107" fmla="*/ 1487509 h 2273121"/>
                <a:gd name="connsiteX108" fmla="*/ 3348507 w 9066727"/>
                <a:gd name="connsiteY108" fmla="*/ 1487509 h 2273121"/>
                <a:gd name="connsiteX109" fmla="*/ 3348507 w 9066727"/>
                <a:gd name="connsiteY109" fmla="*/ 1500388 h 2273121"/>
                <a:gd name="connsiteX110" fmla="*/ 3374265 w 9066727"/>
                <a:gd name="connsiteY110" fmla="*/ 1500388 h 2273121"/>
                <a:gd name="connsiteX111" fmla="*/ 3374265 w 9066727"/>
                <a:gd name="connsiteY111" fmla="*/ 1519707 h 2273121"/>
                <a:gd name="connsiteX112" fmla="*/ 3438659 w 9066727"/>
                <a:gd name="connsiteY112" fmla="*/ 1519707 h 2273121"/>
                <a:gd name="connsiteX113" fmla="*/ 3451538 w 9066727"/>
                <a:gd name="connsiteY113" fmla="*/ 1532586 h 2273121"/>
                <a:gd name="connsiteX114" fmla="*/ 3483735 w 9066727"/>
                <a:gd name="connsiteY114" fmla="*/ 1532586 h 2273121"/>
                <a:gd name="connsiteX115" fmla="*/ 3483735 w 9066727"/>
                <a:gd name="connsiteY115" fmla="*/ 1564783 h 2273121"/>
                <a:gd name="connsiteX116" fmla="*/ 3515932 w 9066727"/>
                <a:gd name="connsiteY116" fmla="*/ 1564783 h 2273121"/>
                <a:gd name="connsiteX117" fmla="*/ 3515932 w 9066727"/>
                <a:gd name="connsiteY117" fmla="*/ 1564783 h 2273121"/>
                <a:gd name="connsiteX118" fmla="*/ 3625403 w 9066727"/>
                <a:gd name="connsiteY118" fmla="*/ 1564783 h 2273121"/>
                <a:gd name="connsiteX119" fmla="*/ 3625403 w 9066727"/>
                <a:gd name="connsiteY119" fmla="*/ 1590540 h 2273121"/>
                <a:gd name="connsiteX120" fmla="*/ 3676918 w 9066727"/>
                <a:gd name="connsiteY120" fmla="*/ 1590540 h 2273121"/>
                <a:gd name="connsiteX121" fmla="*/ 3689797 w 9066727"/>
                <a:gd name="connsiteY121" fmla="*/ 1603419 h 2273121"/>
                <a:gd name="connsiteX122" fmla="*/ 3850783 w 9066727"/>
                <a:gd name="connsiteY122" fmla="*/ 1603419 h 2273121"/>
                <a:gd name="connsiteX123" fmla="*/ 3850783 w 9066727"/>
                <a:gd name="connsiteY123" fmla="*/ 1622738 h 2273121"/>
                <a:gd name="connsiteX124" fmla="*/ 3895859 w 9066727"/>
                <a:gd name="connsiteY124" fmla="*/ 1622738 h 2273121"/>
                <a:gd name="connsiteX125" fmla="*/ 3895859 w 9066727"/>
                <a:gd name="connsiteY125" fmla="*/ 1629177 h 2273121"/>
                <a:gd name="connsiteX126" fmla="*/ 3921617 w 9066727"/>
                <a:gd name="connsiteY126" fmla="*/ 1629177 h 2273121"/>
                <a:gd name="connsiteX127" fmla="*/ 3921617 w 9066727"/>
                <a:gd name="connsiteY127" fmla="*/ 1635617 h 2273121"/>
                <a:gd name="connsiteX128" fmla="*/ 3947374 w 9066727"/>
                <a:gd name="connsiteY128" fmla="*/ 1635617 h 2273121"/>
                <a:gd name="connsiteX129" fmla="*/ 3966693 w 9066727"/>
                <a:gd name="connsiteY129" fmla="*/ 1654936 h 2273121"/>
                <a:gd name="connsiteX130" fmla="*/ 4127679 w 9066727"/>
                <a:gd name="connsiteY130" fmla="*/ 1693571 h 2273121"/>
                <a:gd name="connsiteX131" fmla="*/ 4134118 w 9066727"/>
                <a:gd name="connsiteY131" fmla="*/ 1700010 h 2273121"/>
                <a:gd name="connsiteX132" fmla="*/ 4224270 w 9066727"/>
                <a:gd name="connsiteY132" fmla="*/ 1700010 h 2273121"/>
                <a:gd name="connsiteX133" fmla="*/ 4224270 w 9066727"/>
                <a:gd name="connsiteY133" fmla="*/ 1700010 h 2273121"/>
                <a:gd name="connsiteX134" fmla="*/ 4353059 w 9066727"/>
                <a:gd name="connsiteY134" fmla="*/ 1700010 h 2273121"/>
                <a:gd name="connsiteX135" fmla="*/ 4359498 w 9066727"/>
                <a:gd name="connsiteY135" fmla="*/ 1719329 h 2273121"/>
                <a:gd name="connsiteX136" fmla="*/ 4378817 w 9066727"/>
                <a:gd name="connsiteY136" fmla="*/ 1719329 h 2273121"/>
                <a:gd name="connsiteX137" fmla="*/ 4391696 w 9066727"/>
                <a:gd name="connsiteY137" fmla="*/ 1738648 h 2273121"/>
                <a:gd name="connsiteX138" fmla="*/ 4468969 w 9066727"/>
                <a:gd name="connsiteY138" fmla="*/ 1738648 h 2273121"/>
                <a:gd name="connsiteX139" fmla="*/ 4468969 w 9066727"/>
                <a:gd name="connsiteY139" fmla="*/ 1757966 h 2273121"/>
                <a:gd name="connsiteX140" fmla="*/ 4507605 w 9066727"/>
                <a:gd name="connsiteY140" fmla="*/ 1757966 h 2273121"/>
                <a:gd name="connsiteX141" fmla="*/ 4507605 w 9066727"/>
                <a:gd name="connsiteY141" fmla="*/ 1764405 h 2273121"/>
                <a:gd name="connsiteX142" fmla="*/ 4623515 w 9066727"/>
                <a:gd name="connsiteY142" fmla="*/ 1764405 h 2273121"/>
                <a:gd name="connsiteX143" fmla="*/ 4623515 w 9066727"/>
                <a:gd name="connsiteY143" fmla="*/ 1803042 h 2273121"/>
                <a:gd name="connsiteX144" fmla="*/ 4720107 w 9066727"/>
                <a:gd name="connsiteY144" fmla="*/ 1790163 h 2273121"/>
                <a:gd name="connsiteX145" fmla="*/ 4720107 w 9066727"/>
                <a:gd name="connsiteY145" fmla="*/ 1809481 h 2273121"/>
                <a:gd name="connsiteX146" fmla="*/ 4765183 w 9066727"/>
                <a:gd name="connsiteY146" fmla="*/ 1809481 h 2273121"/>
                <a:gd name="connsiteX147" fmla="*/ 4765183 w 9066727"/>
                <a:gd name="connsiteY147" fmla="*/ 1828800 h 2273121"/>
                <a:gd name="connsiteX148" fmla="*/ 4913290 w 9066727"/>
                <a:gd name="connsiteY148" fmla="*/ 1828800 h 2273121"/>
                <a:gd name="connsiteX149" fmla="*/ 4913290 w 9066727"/>
                <a:gd name="connsiteY149" fmla="*/ 1828800 h 2273121"/>
                <a:gd name="connsiteX150" fmla="*/ 5029200 w 9066727"/>
                <a:gd name="connsiteY150" fmla="*/ 1828800 h 2273121"/>
                <a:gd name="connsiteX151" fmla="*/ 5029200 w 9066727"/>
                <a:gd name="connsiteY151" fmla="*/ 1854557 h 2273121"/>
                <a:gd name="connsiteX152" fmla="*/ 5093594 w 9066727"/>
                <a:gd name="connsiteY152" fmla="*/ 1854557 h 2273121"/>
                <a:gd name="connsiteX153" fmla="*/ 5093594 w 9066727"/>
                <a:gd name="connsiteY153" fmla="*/ 1880315 h 2273121"/>
                <a:gd name="connsiteX154" fmla="*/ 5093594 w 9066727"/>
                <a:gd name="connsiteY154" fmla="*/ 1880315 h 2273121"/>
                <a:gd name="connsiteX155" fmla="*/ 5157989 w 9066727"/>
                <a:gd name="connsiteY155" fmla="*/ 1880315 h 2273121"/>
                <a:gd name="connsiteX156" fmla="*/ 5209504 w 9066727"/>
                <a:gd name="connsiteY156" fmla="*/ 1880315 h 2273121"/>
                <a:gd name="connsiteX157" fmla="*/ 5209504 w 9066727"/>
                <a:gd name="connsiteY157" fmla="*/ 1912512 h 2273121"/>
                <a:gd name="connsiteX158" fmla="*/ 5293217 w 9066727"/>
                <a:gd name="connsiteY158" fmla="*/ 1912512 h 2273121"/>
                <a:gd name="connsiteX159" fmla="*/ 5293217 w 9066727"/>
                <a:gd name="connsiteY159" fmla="*/ 1931831 h 2273121"/>
                <a:gd name="connsiteX160" fmla="*/ 5402687 w 9066727"/>
                <a:gd name="connsiteY160" fmla="*/ 1931831 h 2273121"/>
                <a:gd name="connsiteX161" fmla="*/ 5402687 w 9066727"/>
                <a:gd name="connsiteY161" fmla="*/ 1951149 h 2273121"/>
                <a:gd name="connsiteX162" fmla="*/ 5550794 w 9066727"/>
                <a:gd name="connsiteY162" fmla="*/ 1951149 h 2273121"/>
                <a:gd name="connsiteX163" fmla="*/ 5550794 w 9066727"/>
                <a:gd name="connsiteY163" fmla="*/ 1983346 h 2273121"/>
                <a:gd name="connsiteX164" fmla="*/ 5711780 w 9066727"/>
                <a:gd name="connsiteY164" fmla="*/ 1983346 h 2273121"/>
                <a:gd name="connsiteX165" fmla="*/ 5731098 w 9066727"/>
                <a:gd name="connsiteY165" fmla="*/ 2002664 h 2273121"/>
                <a:gd name="connsiteX166" fmla="*/ 5853448 w 9066727"/>
                <a:gd name="connsiteY166" fmla="*/ 2002664 h 2273121"/>
                <a:gd name="connsiteX167" fmla="*/ 5853448 w 9066727"/>
                <a:gd name="connsiteY167" fmla="*/ 2034862 h 2273121"/>
                <a:gd name="connsiteX168" fmla="*/ 6162541 w 9066727"/>
                <a:gd name="connsiteY168" fmla="*/ 2034862 h 2273121"/>
                <a:gd name="connsiteX169" fmla="*/ 6175420 w 9066727"/>
                <a:gd name="connsiteY169" fmla="*/ 2047741 h 2273121"/>
                <a:gd name="connsiteX170" fmla="*/ 6265572 w 9066727"/>
                <a:gd name="connsiteY170" fmla="*/ 2047741 h 2273121"/>
                <a:gd name="connsiteX171" fmla="*/ 6310648 w 9066727"/>
                <a:gd name="connsiteY171" fmla="*/ 2079938 h 2273121"/>
                <a:gd name="connsiteX172" fmla="*/ 6439436 w 9066727"/>
                <a:gd name="connsiteY172" fmla="*/ 2079938 h 2273121"/>
                <a:gd name="connsiteX173" fmla="*/ 6439436 w 9066727"/>
                <a:gd name="connsiteY173" fmla="*/ 2118574 h 2273121"/>
                <a:gd name="connsiteX174" fmla="*/ 6523149 w 9066727"/>
                <a:gd name="connsiteY174" fmla="*/ 2118574 h 2273121"/>
                <a:gd name="connsiteX175" fmla="*/ 6523149 w 9066727"/>
                <a:gd name="connsiteY175" fmla="*/ 2125014 h 2273121"/>
                <a:gd name="connsiteX176" fmla="*/ 7379594 w 9066727"/>
                <a:gd name="connsiteY176" fmla="*/ 2150771 h 2273121"/>
                <a:gd name="connsiteX177" fmla="*/ 7376452 w 9066727"/>
                <a:gd name="connsiteY177" fmla="*/ 2194763 h 2273121"/>
                <a:gd name="connsiteX178" fmla="*/ 7746642 w 9066727"/>
                <a:gd name="connsiteY178" fmla="*/ 2170090 h 2273121"/>
                <a:gd name="connsiteX179" fmla="*/ 7743500 w 9066727"/>
                <a:gd name="connsiteY179" fmla="*/ 2208417 h 2273121"/>
                <a:gd name="connsiteX180" fmla="*/ 7814333 w 9066727"/>
                <a:gd name="connsiteY180" fmla="*/ 2198990 h 2273121"/>
                <a:gd name="connsiteX181" fmla="*/ 7817476 w 9066727"/>
                <a:gd name="connsiteY181" fmla="*/ 2273121 h 2273121"/>
                <a:gd name="connsiteX182" fmla="*/ 9066727 w 9066727"/>
                <a:gd name="connsiteY182" fmla="*/ 2273121 h 22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9066727" h="2273121">
                  <a:moveTo>
                    <a:pt x="0" y="0"/>
                  </a:moveTo>
                  <a:lnTo>
                    <a:pt x="64394" y="0"/>
                  </a:lnTo>
                  <a:lnTo>
                    <a:pt x="64394" y="25757"/>
                  </a:lnTo>
                  <a:lnTo>
                    <a:pt x="128789" y="25757"/>
                  </a:lnTo>
                  <a:lnTo>
                    <a:pt x="128789" y="45076"/>
                  </a:lnTo>
                  <a:lnTo>
                    <a:pt x="199622" y="45076"/>
                  </a:lnTo>
                  <a:lnTo>
                    <a:pt x="199622" y="64394"/>
                  </a:lnTo>
                  <a:lnTo>
                    <a:pt x="206062" y="57954"/>
                  </a:lnTo>
                  <a:lnTo>
                    <a:pt x="206062" y="77273"/>
                  </a:lnTo>
                  <a:lnTo>
                    <a:pt x="238259" y="77273"/>
                  </a:lnTo>
                  <a:lnTo>
                    <a:pt x="238259" y="96591"/>
                  </a:lnTo>
                  <a:lnTo>
                    <a:pt x="257577" y="96591"/>
                  </a:lnTo>
                  <a:lnTo>
                    <a:pt x="257577" y="122349"/>
                  </a:lnTo>
                  <a:lnTo>
                    <a:pt x="309093" y="122349"/>
                  </a:lnTo>
                  <a:lnTo>
                    <a:pt x="309093" y="167425"/>
                  </a:lnTo>
                  <a:lnTo>
                    <a:pt x="373487" y="167425"/>
                  </a:lnTo>
                  <a:lnTo>
                    <a:pt x="418563" y="167425"/>
                  </a:lnTo>
                  <a:lnTo>
                    <a:pt x="418563" y="238259"/>
                  </a:lnTo>
                  <a:lnTo>
                    <a:pt x="508715" y="238259"/>
                  </a:lnTo>
                  <a:lnTo>
                    <a:pt x="540912" y="270456"/>
                  </a:lnTo>
                  <a:lnTo>
                    <a:pt x="566670" y="296214"/>
                  </a:lnTo>
                  <a:lnTo>
                    <a:pt x="605307" y="296214"/>
                  </a:lnTo>
                  <a:lnTo>
                    <a:pt x="618186" y="309093"/>
                  </a:lnTo>
                  <a:lnTo>
                    <a:pt x="682580" y="309093"/>
                  </a:lnTo>
                  <a:lnTo>
                    <a:pt x="682580" y="360608"/>
                  </a:lnTo>
                  <a:lnTo>
                    <a:pt x="746974" y="360608"/>
                  </a:lnTo>
                  <a:lnTo>
                    <a:pt x="746974" y="392805"/>
                  </a:lnTo>
                  <a:lnTo>
                    <a:pt x="779172" y="392805"/>
                  </a:lnTo>
                  <a:lnTo>
                    <a:pt x="779172" y="444321"/>
                  </a:lnTo>
                  <a:lnTo>
                    <a:pt x="856445" y="444321"/>
                  </a:lnTo>
                  <a:lnTo>
                    <a:pt x="856445" y="502276"/>
                  </a:lnTo>
                  <a:lnTo>
                    <a:pt x="927279" y="502276"/>
                  </a:lnTo>
                  <a:lnTo>
                    <a:pt x="927279" y="528033"/>
                  </a:lnTo>
                  <a:lnTo>
                    <a:pt x="959476" y="528033"/>
                  </a:lnTo>
                  <a:lnTo>
                    <a:pt x="959476" y="560231"/>
                  </a:lnTo>
                  <a:lnTo>
                    <a:pt x="985234" y="560231"/>
                  </a:lnTo>
                  <a:lnTo>
                    <a:pt x="991673" y="579549"/>
                  </a:lnTo>
                  <a:lnTo>
                    <a:pt x="1017431" y="579549"/>
                  </a:lnTo>
                  <a:lnTo>
                    <a:pt x="1017431" y="592428"/>
                  </a:lnTo>
                  <a:lnTo>
                    <a:pt x="1062507" y="592428"/>
                  </a:lnTo>
                  <a:lnTo>
                    <a:pt x="1062507" y="631064"/>
                  </a:lnTo>
                  <a:lnTo>
                    <a:pt x="1107583" y="631064"/>
                  </a:lnTo>
                  <a:lnTo>
                    <a:pt x="1107583" y="650383"/>
                  </a:lnTo>
                  <a:lnTo>
                    <a:pt x="1152659" y="650383"/>
                  </a:lnTo>
                  <a:lnTo>
                    <a:pt x="1165538" y="701898"/>
                  </a:lnTo>
                  <a:lnTo>
                    <a:pt x="1217053" y="701898"/>
                  </a:lnTo>
                  <a:lnTo>
                    <a:pt x="1217053" y="721217"/>
                  </a:lnTo>
                  <a:lnTo>
                    <a:pt x="1300766" y="721217"/>
                  </a:lnTo>
                  <a:lnTo>
                    <a:pt x="1307205" y="746974"/>
                  </a:lnTo>
                  <a:lnTo>
                    <a:pt x="1307205" y="746974"/>
                  </a:lnTo>
                  <a:lnTo>
                    <a:pt x="1339402" y="779171"/>
                  </a:lnTo>
                  <a:lnTo>
                    <a:pt x="1410236" y="779171"/>
                  </a:lnTo>
                  <a:lnTo>
                    <a:pt x="1410236" y="811369"/>
                  </a:lnTo>
                  <a:lnTo>
                    <a:pt x="1448873" y="811369"/>
                  </a:lnTo>
                  <a:lnTo>
                    <a:pt x="1448873" y="837126"/>
                  </a:lnTo>
                  <a:lnTo>
                    <a:pt x="1513267" y="837126"/>
                  </a:lnTo>
                  <a:lnTo>
                    <a:pt x="1513267" y="862884"/>
                  </a:lnTo>
                  <a:lnTo>
                    <a:pt x="1539025" y="862884"/>
                  </a:lnTo>
                  <a:lnTo>
                    <a:pt x="1539025" y="888642"/>
                  </a:lnTo>
                  <a:lnTo>
                    <a:pt x="1590541" y="888642"/>
                  </a:lnTo>
                  <a:lnTo>
                    <a:pt x="1590541" y="907960"/>
                  </a:lnTo>
                  <a:lnTo>
                    <a:pt x="1661374" y="907960"/>
                  </a:lnTo>
                  <a:lnTo>
                    <a:pt x="1700011" y="907960"/>
                  </a:lnTo>
                  <a:lnTo>
                    <a:pt x="1693572" y="927278"/>
                  </a:lnTo>
                  <a:lnTo>
                    <a:pt x="1777284" y="927278"/>
                  </a:lnTo>
                  <a:lnTo>
                    <a:pt x="1777284" y="953036"/>
                  </a:lnTo>
                  <a:lnTo>
                    <a:pt x="1867436" y="953036"/>
                  </a:lnTo>
                  <a:lnTo>
                    <a:pt x="1867436" y="985233"/>
                  </a:lnTo>
                  <a:lnTo>
                    <a:pt x="1944710" y="985233"/>
                  </a:lnTo>
                  <a:lnTo>
                    <a:pt x="1944710" y="1030309"/>
                  </a:lnTo>
                  <a:lnTo>
                    <a:pt x="1989786" y="1030309"/>
                  </a:lnTo>
                  <a:lnTo>
                    <a:pt x="1989786" y="1043188"/>
                  </a:lnTo>
                  <a:lnTo>
                    <a:pt x="2034862" y="1043188"/>
                  </a:lnTo>
                  <a:lnTo>
                    <a:pt x="2034862" y="1068946"/>
                  </a:lnTo>
                  <a:lnTo>
                    <a:pt x="2118574" y="1068946"/>
                  </a:lnTo>
                  <a:lnTo>
                    <a:pt x="2125014" y="1101143"/>
                  </a:lnTo>
                  <a:lnTo>
                    <a:pt x="2144332" y="1101143"/>
                  </a:lnTo>
                  <a:lnTo>
                    <a:pt x="2150772" y="1107583"/>
                  </a:lnTo>
                  <a:lnTo>
                    <a:pt x="2279560" y="1133340"/>
                  </a:lnTo>
                  <a:lnTo>
                    <a:pt x="2279560" y="1139780"/>
                  </a:lnTo>
                  <a:lnTo>
                    <a:pt x="2324636" y="1139780"/>
                  </a:lnTo>
                  <a:lnTo>
                    <a:pt x="2324636" y="1165538"/>
                  </a:lnTo>
                  <a:lnTo>
                    <a:pt x="2427667" y="1165538"/>
                  </a:lnTo>
                  <a:lnTo>
                    <a:pt x="2440546" y="1178417"/>
                  </a:lnTo>
                  <a:lnTo>
                    <a:pt x="2517820" y="1178417"/>
                  </a:lnTo>
                  <a:lnTo>
                    <a:pt x="2517820" y="1223493"/>
                  </a:lnTo>
                  <a:lnTo>
                    <a:pt x="2543577" y="1229932"/>
                  </a:lnTo>
                  <a:lnTo>
                    <a:pt x="2543577" y="1249250"/>
                  </a:lnTo>
                  <a:lnTo>
                    <a:pt x="2614411" y="1249250"/>
                  </a:lnTo>
                  <a:lnTo>
                    <a:pt x="2614411" y="1268569"/>
                  </a:lnTo>
                  <a:lnTo>
                    <a:pt x="2672366" y="1268569"/>
                  </a:lnTo>
                  <a:lnTo>
                    <a:pt x="2685245" y="1287887"/>
                  </a:lnTo>
                  <a:lnTo>
                    <a:pt x="2749639" y="1307205"/>
                  </a:lnTo>
                  <a:lnTo>
                    <a:pt x="2749639" y="1326524"/>
                  </a:lnTo>
                  <a:lnTo>
                    <a:pt x="2775397" y="1326524"/>
                  </a:lnTo>
                  <a:lnTo>
                    <a:pt x="2775397" y="1339402"/>
                  </a:lnTo>
                  <a:lnTo>
                    <a:pt x="2826912" y="1339402"/>
                  </a:lnTo>
                  <a:lnTo>
                    <a:pt x="2826912" y="1358721"/>
                  </a:lnTo>
                  <a:lnTo>
                    <a:pt x="2865549" y="1358721"/>
                  </a:lnTo>
                  <a:lnTo>
                    <a:pt x="2878428" y="1410236"/>
                  </a:lnTo>
                  <a:lnTo>
                    <a:pt x="3007217" y="1410236"/>
                  </a:lnTo>
                  <a:lnTo>
                    <a:pt x="3000777" y="1429555"/>
                  </a:lnTo>
                  <a:lnTo>
                    <a:pt x="3052293" y="1429555"/>
                  </a:lnTo>
                  <a:lnTo>
                    <a:pt x="3052293" y="1448873"/>
                  </a:lnTo>
                  <a:lnTo>
                    <a:pt x="3239036" y="1448873"/>
                  </a:lnTo>
                  <a:lnTo>
                    <a:pt x="3258354" y="1468191"/>
                  </a:lnTo>
                  <a:lnTo>
                    <a:pt x="3329189" y="1468191"/>
                  </a:lnTo>
                  <a:lnTo>
                    <a:pt x="3329189" y="1487509"/>
                  </a:lnTo>
                  <a:lnTo>
                    <a:pt x="3348507" y="1487509"/>
                  </a:lnTo>
                  <a:lnTo>
                    <a:pt x="3348507" y="1500388"/>
                  </a:lnTo>
                  <a:lnTo>
                    <a:pt x="3374265" y="1500388"/>
                  </a:lnTo>
                  <a:lnTo>
                    <a:pt x="3374265" y="1519707"/>
                  </a:lnTo>
                  <a:lnTo>
                    <a:pt x="3438659" y="1519707"/>
                  </a:lnTo>
                  <a:lnTo>
                    <a:pt x="3451538" y="1532586"/>
                  </a:lnTo>
                  <a:lnTo>
                    <a:pt x="3483735" y="1532586"/>
                  </a:lnTo>
                  <a:lnTo>
                    <a:pt x="3483735" y="1564783"/>
                  </a:lnTo>
                  <a:lnTo>
                    <a:pt x="3515932" y="1564783"/>
                  </a:lnTo>
                  <a:lnTo>
                    <a:pt x="3515932" y="1564783"/>
                  </a:lnTo>
                  <a:lnTo>
                    <a:pt x="3625403" y="1564783"/>
                  </a:lnTo>
                  <a:lnTo>
                    <a:pt x="3625403" y="1590540"/>
                  </a:lnTo>
                  <a:lnTo>
                    <a:pt x="3676918" y="1590540"/>
                  </a:lnTo>
                  <a:lnTo>
                    <a:pt x="3689797" y="1603419"/>
                  </a:lnTo>
                  <a:lnTo>
                    <a:pt x="3850783" y="1603419"/>
                  </a:lnTo>
                  <a:lnTo>
                    <a:pt x="3850783" y="1622738"/>
                  </a:lnTo>
                  <a:lnTo>
                    <a:pt x="3895859" y="1622738"/>
                  </a:lnTo>
                  <a:lnTo>
                    <a:pt x="3895859" y="1629177"/>
                  </a:lnTo>
                  <a:lnTo>
                    <a:pt x="3921617" y="1629177"/>
                  </a:lnTo>
                  <a:lnTo>
                    <a:pt x="3921617" y="1635617"/>
                  </a:lnTo>
                  <a:lnTo>
                    <a:pt x="3947374" y="1635617"/>
                  </a:lnTo>
                  <a:lnTo>
                    <a:pt x="3966693" y="1654936"/>
                  </a:lnTo>
                  <a:lnTo>
                    <a:pt x="4127679" y="1693571"/>
                  </a:lnTo>
                  <a:lnTo>
                    <a:pt x="4134118" y="1700010"/>
                  </a:lnTo>
                  <a:lnTo>
                    <a:pt x="4224270" y="1700010"/>
                  </a:lnTo>
                  <a:lnTo>
                    <a:pt x="4224270" y="1700010"/>
                  </a:lnTo>
                  <a:lnTo>
                    <a:pt x="4353059" y="1700010"/>
                  </a:lnTo>
                  <a:lnTo>
                    <a:pt x="4359498" y="1719329"/>
                  </a:lnTo>
                  <a:lnTo>
                    <a:pt x="4378817" y="1719329"/>
                  </a:lnTo>
                  <a:lnTo>
                    <a:pt x="4391696" y="1738648"/>
                  </a:lnTo>
                  <a:lnTo>
                    <a:pt x="4468969" y="1738648"/>
                  </a:lnTo>
                  <a:lnTo>
                    <a:pt x="4468969" y="1757966"/>
                  </a:lnTo>
                  <a:lnTo>
                    <a:pt x="4507605" y="1757966"/>
                  </a:lnTo>
                  <a:lnTo>
                    <a:pt x="4507605" y="1764405"/>
                  </a:lnTo>
                  <a:lnTo>
                    <a:pt x="4623515" y="1764405"/>
                  </a:lnTo>
                  <a:lnTo>
                    <a:pt x="4623515" y="1803042"/>
                  </a:lnTo>
                  <a:lnTo>
                    <a:pt x="4720107" y="1790163"/>
                  </a:lnTo>
                  <a:lnTo>
                    <a:pt x="4720107" y="1809481"/>
                  </a:lnTo>
                  <a:lnTo>
                    <a:pt x="4765183" y="1809481"/>
                  </a:lnTo>
                  <a:lnTo>
                    <a:pt x="4765183" y="1828800"/>
                  </a:lnTo>
                  <a:lnTo>
                    <a:pt x="4913290" y="1828800"/>
                  </a:lnTo>
                  <a:lnTo>
                    <a:pt x="4913290" y="1828800"/>
                  </a:lnTo>
                  <a:lnTo>
                    <a:pt x="5029200" y="1828800"/>
                  </a:lnTo>
                  <a:lnTo>
                    <a:pt x="5029200" y="1854557"/>
                  </a:lnTo>
                  <a:lnTo>
                    <a:pt x="5093594" y="1854557"/>
                  </a:lnTo>
                  <a:lnTo>
                    <a:pt x="5093594" y="1880315"/>
                  </a:lnTo>
                  <a:lnTo>
                    <a:pt x="5093594" y="1880315"/>
                  </a:lnTo>
                  <a:lnTo>
                    <a:pt x="5157989" y="1880315"/>
                  </a:lnTo>
                  <a:lnTo>
                    <a:pt x="5209504" y="1880315"/>
                  </a:lnTo>
                  <a:lnTo>
                    <a:pt x="5209504" y="1912512"/>
                  </a:lnTo>
                  <a:lnTo>
                    <a:pt x="5293217" y="1912512"/>
                  </a:lnTo>
                  <a:lnTo>
                    <a:pt x="5293217" y="1931831"/>
                  </a:lnTo>
                  <a:lnTo>
                    <a:pt x="5402687" y="1931831"/>
                  </a:lnTo>
                  <a:lnTo>
                    <a:pt x="5402687" y="1951149"/>
                  </a:lnTo>
                  <a:lnTo>
                    <a:pt x="5550794" y="1951149"/>
                  </a:lnTo>
                  <a:lnTo>
                    <a:pt x="5550794" y="1983346"/>
                  </a:lnTo>
                  <a:lnTo>
                    <a:pt x="5711780" y="1983346"/>
                  </a:lnTo>
                  <a:lnTo>
                    <a:pt x="5731098" y="2002664"/>
                  </a:lnTo>
                  <a:lnTo>
                    <a:pt x="5853448" y="2002664"/>
                  </a:lnTo>
                  <a:lnTo>
                    <a:pt x="5853448" y="2034862"/>
                  </a:lnTo>
                  <a:lnTo>
                    <a:pt x="6162541" y="2034862"/>
                  </a:lnTo>
                  <a:lnTo>
                    <a:pt x="6175420" y="2047741"/>
                  </a:lnTo>
                  <a:lnTo>
                    <a:pt x="6265572" y="2047741"/>
                  </a:lnTo>
                  <a:lnTo>
                    <a:pt x="6310648" y="2079938"/>
                  </a:lnTo>
                  <a:lnTo>
                    <a:pt x="6439436" y="2079938"/>
                  </a:lnTo>
                  <a:lnTo>
                    <a:pt x="6439436" y="2118574"/>
                  </a:lnTo>
                  <a:lnTo>
                    <a:pt x="6523149" y="2118574"/>
                  </a:lnTo>
                  <a:lnTo>
                    <a:pt x="6523149" y="2125014"/>
                  </a:lnTo>
                  <a:lnTo>
                    <a:pt x="7379594" y="2150771"/>
                  </a:lnTo>
                  <a:lnTo>
                    <a:pt x="7376452" y="2194763"/>
                  </a:lnTo>
                  <a:lnTo>
                    <a:pt x="7746642" y="2170090"/>
                  </a:lnTo>
                  <a:lnTo>
                    <a:pt x="7743500" y="2208417"/>
                  </a:lnTo>
                  <a:lnTo>
                    <a:pt x="7814333" y="2198990"/>
                  </a:lnTo>
                  <a:lnTo>
                    <a:pt x="7817476" y="2273121"/>
                  </a:lnTo>
                  <a:lnTo>
                    <a:pt x="9066727" y="2273121"/>
                  </a:lnTo>
                </a:path>
              </a:pathLst>
            </a:custGeom>
            <a:noFill/>
            <a:ln w="28575">
              <a:solidFill>
                <a:schemeClr val="accent4"/>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C0A75118-DC2A-4C54-8C78-3D8BB4C16493}"/>
                </a:ext>
              </a:extLst>
            </p:cNvPr>
            <p:cNvCxnSpPr>
              <a:cxnSpLocks/>
            </p:cNvCxnSpPr>
            <p:nvPr/>
          </p:nvCxnSpPr>
          <p:spPr bwMode="auto">
            <a:xfrm>
              <a:off x="9876127"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1AFCB4C-F571-4867-9EDE-0A97A34FE22A}"/>
                </a:ext>
              </a:extLst>
            </p:cNvPr>
            <p:cNvCxnSpPr>
              <a:cxnSpLocks/>
            </p:cNvCxnSpPr>
            <p:nvPr/>
          </p:nvCxnSpPr>
          <p:spPr bwMode="auto">
            <a:xfrm>
              <a:off x="9823709"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E64BAF0-C884-4E53-83D7-75732D98CE79}"/>
                </a:ext>
              </a:extLst>
            </p:cNvPr>
            <p:cNvCxnSpPr>
              <a:cxnSpLocks/>
            </p:cNvCxnSpPr>
            <p:nvPr/>
          </p:nvCxnSpPr>
          <p:spPr bwMode="auto">
            <a:xfrm>
              <a:off x="9695576"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4137745-ED04-43E6-8121-8C58EC0580C3}"/>
                </a:ext>
              </a:extLst>
            </p:cNvPr>
            <p:cNvCxnSpPr>
              <a:cxnSpLocks/>
            </p:cNvCxnSpPr>
            <p:nvPr/>
          </p:nvCxnSpPr>
          <p:spPr bwMode="auto">
            <a:xfrm>
              <a:off x="9625686"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B886639-ECE7-4881-A739-E1A920F40B08}"/>
                </a:ext>
              </a:extLst>
            </p:cNvPr>
            <p:cNvCxnSpPr>
              <a:cxnSpLocks/>
            </p:cNvCxnSpPr>
            <p:nvPr/>
          </p:nvCxnSpPr>
          <p:spPr bwMode="auto">
            <a:xfrm>
              <a:off x="9491729"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6EB2F05-205F-479B-BB36-FF703AA362F3}"/>
                </a:ext>
              </a:extLst>
            </p:cNvPr>
            <p:cNvCxnSpPr>
              <a:cxnSpLocks/>
            </p:cNvCxnSpPr>
            <p:nvPr/>
          </p:nvCxnSpPr>
          <p:spPr bwMode="auto">
            <a:xfrm>
              <a:off x="9389805"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D0D1738-3BEF-483D-B0AE-4AB9CD59B257}"/>
                </a:ext>
              </a:extLst>
            </p:cNvPr>
            <p:cNvCxnSpPr>
              <a:cxnSpLocks/>
            </p:cNvCxnSpPr>
            <p:nvPr/>
          </p:nvCxnSpPr>
          <p:spPr bwMode="auto">
            <a:xfrm>
              <a:off x="9279145"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E3F260D-DAB3-4F18-9E52-596F18D5FCF3}"/>
                </a:ext>
              </a:extLst>
            </p:cNvPr>
            <p:cNvCxnSpPr>
              <a:cxnSpLocks/>
            </p:cNvCxnSpPr>
            <p:nvPr/>
          </p:nvCxnSpPr>
          <p:spPr bwMode="auto">
            <a:xfrm>
              <a:off x="9223815" y="409080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489B0F1-BBE8-4EDD-B366-F7D3DC975203}"/>
                </a:ext>
              </a:extLst>
            </p:cNvPr>
            <p:cNvCxnSpPr>
              <a:cxnSpLocks/>
            </p:cNvCxnSpPr>
            <p:nvPr/>
          </p:nvCxnSpPr>
          <p:spPr bwMode="auto">
            <a:xfrm>
              <a:off x="9069473" y="399761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D8C2DF7-36E3-4E0B-9BFF-FD9547663284}"/>
                </a:ext>
              </a:extLst>
            </p:cNvPr>
            <p:cNvCxnSpPr>
              <a:cxnSpLocks/>
            </p:cNvCxnSpPr>
            <p:nvPr/>
          </p:nvCxnSpPr>
          <p:spPr bwMode="auto">
            <a:xfrm>
              <a:off x="8970462" y="399761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7F73A4D-7978-4843-81D7-412289F35F81}"/>
                </a:ext>
              </a:extLst>
            </p:cNvPr>
            <p:cNvCxnSpPr>
              <a:cxnSpLocks/>
            </p:cNvCxnSpPr>
            <p:nvPr/>
          </p:nvCxnSpPr>
          <p:spPr bwMode="auto">
            <a:xfrm>
              <a:off x="8704496" y="3982182"/>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75946B5-8412-450E-A15F-7C703A41A78B}"/>
                </a:ext>
              </a:extLst>
            </p:cNvPr>
            <p:cNvCxnSpPr>
              <a:cxnSpLocks/>
            </p:cNvCxnSpPr>
            <p:nvPr/>
          </p:nvCxnSpPr>
          <p:spPr bwMode="auto">
            <a:xfrm>
              <a:off x="8640429" y="3970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700FF7C-0F11-4915-BDB2-FF237B84AE00}"/>
                </a:ext>
              </a:extLst>
            </p:cNvPr>
            <p:cNvCxnSpPr>
              <a:cxnSpLocks/>
            </p:cNvCxnSpPr>
            <p:nvPr/>
          </p:nvCxnSpPr>
          <p:spPr bwMode="auto">
            <a:xfrm>
              <a:off x="8532681" y="3970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1BF7B43-098A-4666-B48F-AC9DEEC5B8D0}"/>
                </a:ext>
              </a:extLst>
            </p:cNvPr>
            <p:cNvCxnSpPr>
              <a:cxnSpLocks/>
            </p:cNvCxnSpPr>
            <p:nvPr/>
          </p:nvCxnSpPr>
          <p:spPr bwMode="auto">
            <a:xfrm>
              <a:off x="8480264" y="3970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CA195E1-D716-47D3-93A2-B7D82B02833B}"/>
                </a:ext>
              </a:extLst>
            </p:cNvPr>
            <p:cNvCxnSpPr>
              <a:cxnSpLocks/>
            </p:cNvCxnSpPr>
            <p:nvPr/>
          </p:nvCxnSpPr>
          <p:spPr bwMode="auto">
            <a:xfrm>
              <a:off x="8320098" y="395888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CFC9A75-8A68-4113-AFB3-9244F9B19BBF}"/>
                </a:ext>
              </a:extLst>
            </p:cNvPr>
            <p:cNvCxnSpPr>
              <a:cxnSpLocks/>
            </p:cNvCxnSpPr>
            <p:nvPr/>
          </p:nvCxnSpPr>
          <p:spPr bwMode="auto">
            <a:xfrm>
              <a:off x="8165757" y="395888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7B2B8FF-638C-4268-BCF0-E066E3E0D757}"/>
                </a:ext>
              </a:extLst>
            </p:cNvPr>
            <p:cNvCxnSpPr>
              <a:cxnSpLocks/>
            </p:cNvCxnSpPr>
            <p:nvPr/>
          </p:nvCxnSpPr>
          <p:spPr bwMode="auto">
            <a:xfrm>
              <a:off x="8063833" y="395888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4C7E01F-D8B5-412A-BE0B-C440CDE887FB}"/>
                </a:ext>
              </a:extLst>
            </p:cNvPr>
            <p:cNvCxnSpPr>
              <a:cxnSpLocks/>
            </p:cNvCxnSpPr>
            <p:nvPr/>
          </p:nvCxnSpPr>
          <p:spPr bwMode="auto">
            <a:xfrm>
              <a:off x="7909492" y="3938502"/>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FB490BC-07A3-4EC1-8418-6BF32640B45C}"/>
                </a:ext>
              </a:extLst>
            </p:cNvPr>
            <p:cNvCxnSpPr>
              <a:cxnSpLocks/>
            </p:cNvCxnSpPr>
            <p:nvPr/>
          </p:nvCxnSpPr>
          <p:spPr bwMode="auto">
            <a:xfrm>
              <a:off x="7851250" y="393559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6FD08B8-21D3-4336-94CB-CCA53B0B1C4C}"/>
                </a:ext>
              </a:extLst>
            </p:cNvPr>
            <p:cNvCxnSpPr>
              <a:cxnSpLocks/>
            </p:cNvCxnSpPr>
            <p:nvPr/>
          </p:nvCxnSpPr>
          <p:spPr bwMode="auto">
            <a:xfrm>
              <a:off x="7731854" y="389482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A02DE46-F3A3-4B85-B9FC-DBCB2AAC27C6}"/>
                </a:ext>
              </a:extLst>
            </p:cNvPr>
            <p:cNvCxnSpPr>
              <a:cxnSpLocks/>
            </p:cNvCxnSpPr>
            <p:nvPr/>
          </p:nvCxnSpPr>
          <p:spPr bwMode="auto">
            <a:xfrm>
              <a:off x="7656139" y="3891908"/>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867FD32-73D6-4442-8E3D-63FD637B0950}"/>
                </a:ext>
              </a:extLst>
            </p:cNvPr>
            <p:cNvCxnSpPr>
              <a:cxnSpLocks/>
            </p:cNvCxnSpPr>
            <p:nvPr/>
          </p:nvCxnSpPr>
          <p:spPr bwMode="auto">
            <a:xfrm>
              <a:off x="7577512" y="386278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8FB85CA-566E-4D06-BC60-8B7CE5B30305}"/>
                </a:ext>
              </a:extLst>
            </p:cNvPr>
            <p:cNvCxnSpPr>
              <a:cxnSpLocks/>
            </p:cNvCxnSpPr>
            <p:nvPr/>
          </p:nvCxnSpPr>
          <p:spPr bwMode="auto">
            <a:xfrm>
              <a:off x="7519270" y="386278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D0B866E-811A-43FE-83C2-768C1E4C9EC5}"/>
                </a:ext>
              </a:extLst>
            </p:cNvPr>
            <p:cNvCxnSpPr>
              <a:cxnSpLocks/>
            </p:cNvCxnSpPr>
            <p:nvPr/>
          </p:nvCxnSpPr>
          <p:spPr bwMode="auto">
            <a:xfrm>
              <a:off x="7388225" y="3854051"/>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72B8E6C-0EA3-4882-9F77-E2AEC307432B}"/>
                </a:ext>
              </a:extLst>
            </p:cNvPr>
            <p:cNvCxnSpPr>
              <a:cxnSpLocks/>
            </p:cNvCxnSpPr>
            <p:nvPr/>
          </p:nvCxnSpPr>
          <p:spPr bwMode="auto">
            <a:xfrm>
              <a:off x="7268829" y="3854051"/>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1AFB00C-59D7-4532-A749-60878F051693}"/>
                </a:ext>
              </a:extLst>
            </p:cNvPr>
            <p:cNvCxnSpPr>
              <a:cxnSpLocks/>
            </p:cNvCxnSpPr>
            <p:nvPr/>
          </p:nvCxnSpPr>
          <p:spPr bwMode="auto">
            <a:xfrm>
              <a:off x="7198939" y="3827842"/>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7DAD5F8-DC7C-43AF-A279-8C0FFF52E14D}"/>
                </a:ext>
              </a:extLst>
            </p:cNvPr>
            <p:cNvCxnSpPr>
              <a:cxnSpLocks/>
            </p:cNvCxnSpPr>
            <p:nvPr/>
          </p:nvCxnSpPr>
          <p:spPr bwMode="auto">
            <a:xfrm>
              <a:off x="7059158" y="3819106"/>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B2AE58B-E1F7-4DBC-82D0-F7D0F9DAA246}"/>
                </a:ext>
              </a:extLst>
            </p:cNvPr>
            <p:cNvCxnSpPr>
              <a:cxnSpLocks/>
            </p:cNvCxnSpPr>
            <p:nvPr/>
          </p:nvCxnSpPr>
          <p:spPr bwMode="auto">
            <a:xfrm>
              <a:off x="6957234" y="3795809"/>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496FB84-3A67-4AE0-AF66-AD97AE97BE7D}"/>
                </a:ext>
              </a:extLst>
            </p:cNvPr>
            <p:cNvCxnSpPr>
              <a:cxnSpLocks/>
            </p:cNvCxnSpPr>
            <p:nvPr/>
          </p:nvCxnSpPr>
          <p:spPr bwMode="auto">
            <a:xfrm>
              <a:off x="6791245" y="376086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414DD74-333A-4A67-94FB-0FF2CC3EB881}"/>
                </a:ext>
              </a:extLst>
            </p:cNvPr>
            <p:cNvCxnSpPr>
              <a:cxnSpLocks/>
            </p:cNvCxnSpPr>
            <p:nvPr/>
          </p:nvCxnSpPr>
          <p:spPr bwMode="auto">
            <a:xfrm>
              <a:off x="6715531" y="375504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D9A3795-EF87-40A4-8FD3-3B90EAD9A923}"/>
                </a:ext>
              </a:extLst>
            </p:cNvPr>
            <p:cNvCxnSpPr>
              <a:cxnSpLocks/>
            </p:cNvCxnSpPr>
            <p:nvPr/>
          </p:nvCxnSpPr>
          <p:spPr bwMode="auto">
            <a:xfrm>
              <a:off x="5477887" y="3498775"/>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A7D8E1A-40B9-4D2E-B76E-D7DEDC398064}"/>
                </a:ext>
              </a:extLst>
            </p:cNvPr>
            <p:cNvCxnSpPr>
              <a:cxnSpLocks/>
            </p:cNvCxnSpPr>
            <p:nvPr/>
          </p:nvCxnSpPr>
          <p:spPr bwMode="auto">
            <a:xfrm>
              <a:off x="4260629" y="3219213"/>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A1A171B-F581-4029-A433-891F390F8BCE}"/>
                </a:ext>
              </a:extLst>
            </p:cNvPr>
            <p:cNvCxnSpPr>
              <a:cxnSpLocks/>
            </p:cNvCxnSpPr>
            <p:nvPr/>
          </p:nvCxnSpPr>
          <p:spPr bwMode="auto">
            <a:xfrm>
              <a:off x="3713154" y="2986245"/>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92C2D31-7548-4920-9B55-5C5E0EE5959A}"/>
                </a:ext>
              </a:extLst>
            </p:cNvPr>
            <p:cNvCxnSpPr>
              <a:cxnSpLocks/>
            </p:cNvCxnSpPr>
            <p:nvPr/>
          </p:nvCxnSpPr>
          <p:spPr bwMode="auto">
            <a:xfrm>
              <a:off x="3532604" y="2913443"/>
              <a:ext cx="0" cy="99886"/>
            </a:xfrm>
            <a:prstGeom prst="line">
              <a:avLst/>
            </a:prstGeom>
            <a:noFill/>
            <a:ln w="19050" cap="flat" cmpd="sng" algn="ctr">
              <a:solidFill>
                <a:schemeClr val="accent4"/>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A7B8362-0B52-449E-AB9B-100A2758A5B8}"/>
              </a:ext>
            </a:extLst>
          </p:cNvPr>
          <p:cNvGrpSpPr/>
          <p:nvPr/>
        </p:nvGrpSpPr>
        <p:grpSpPr>
          <a:xfrm>
            <a:off x="1435432" y="1856096"/>
            <a:ext cx="8928184" cy="1990534"/>
            <a:chOff x="1330657" y="1856096"/>
            <a:chExt cx="8928184" cy="1990534"/>
          </a:xfrm>
        </p:grpSpPr>
        <p:sp>
          <p:nvSpPr>
            <p:cNvPr id="53" name="Freeform: Shape 52">
              <a:extLst>
                <a:ext uri="{FF2B5EF4-FFF2-40B4-BE49-F238E27FC236}">
                  <a16:creationId xmlns:a16="http://schemas.microsoft.com/office/drawing/2014/main" id="{C27A2CC3-E1DA-42E2-B05B-07FE3778C83C}"/>
                </a:ext>
              </a:extLst>
            </p:cNvPr>
            <p:cNvSpPr/>
            <p:nvPr/>
          </p:nvSpPr>
          <p:spPr bwMode="auto">
            <a:xfrm>
              <a:off x="1330657" y="1856096"/>
              <a:ext cx="8928184" cy="1951439"/>
            </a:xfrm>
            <a:custGeom>
              <a:avLst/>
              <a:gdLst>
                <a:gd name="connsiteX0" fmla="*/ 0 w 8925636"/>
                <a:gd name="connsiteY0" fmla="*/ 0 h 1910686"/>
                <a:gd name="connsiteX1" fmla="*/ 47767 w 8925636"/>
                <a:gd name="connsiteY1" fmla="*/ 0 h 1910686"/>
                <a:gd name="connsiteX2" fmla="*/ 122830 w 8925636"/>
                <a:gd name="connsiteY2" fmla="*/ 0 h 1910686"/>
                <a:gd name="connsiteX3" fmla="*/ 122830 w 8925636"/>
                <a:gd name="connsiteY3" fmla="*/ 47767 h 1910686"/>
                <a:gd name="connsiteX4" fmla="*/ 211540 w 8925636"/>
                <a:gd name="connsiteY4" fmla="*/ 47767 h 1910686"/>
                <a:gd name="connsiteX5" fmla="*/ 211540 w 8925636"/>
                <a:gd name="connsiteY5" fmla="*/ 75062 h 1910686"/>
                <a:gd name="connsiteX6" fmla="*/ 238836 w 8925636"/>
                <a:gd name="connsiteY6" fmla="*/ 75062 h 1910686"/>
                <a:gd name="connsiteX7" fmla="*/ 238836 w 8925636"/>
                <a:gd name="connsiteY7" fmla="*/ 102358 h 1910686"/>
                <a:gd name="connsiteX8" fmla="*/ 266131 w 8925636"/>
                <a:gd name="connsiteY8" fmla="*/ 102358 h 1910686"/>
                <a:gd name="connsiteX9" fmla="*/ 266131 w 8925636"/>
                <a:gd name="connsiteY9" fmla="*/ 122829 h 1910686"/>
                <a:gd name="connsiteX10" fmla="*/ 313898 w 8925636"/>
                <a:gd name="connsiteY10" fmla="*/ 122829 h 1910686"/>
                <a:gd name="connsiteX11" fmla="*/ 341194 w 8925636"/>
                <a:gd name="connsiteY11" fmla="*/ 150125 h 1910686"/>
                <a:gd name="connsiteX12" fmla="*/ 361666 w 8925636"/>
                <a:gd name="connsiteY12" fmla="*/ 170597 h 1910686"/>
                <a:gd name="connsiteX13" fmla="*/ 375313 w 8925636"/>
                <a:gd name="connsiteY13" fmla="*/ 184244 h 1910686"/>
                <a:gd name="connsiteX14" fmla="*/ 436728 w 8925636"/>
                <a:gd name="connsiteY14" fmla="*/ 184244 h 1910686"/>
                <a:gd name="connsiteX15" fmla="*/ 436728 w 8925636"/>
                <a:gd name="connsiteY15" fmla="*/ 238835 h 1910686"/>
                <a:gd name="connsiteX16" fmla="*/ 498143 w 8925636"/>
                <a:gd name="connsiteY16" fmla="*/ 238835 h 1910686"/>
                <a:gd name="connsiteX17" fmla="*/ 498143 w 8925636"/>
                <a:gd name="connsiteY17" fmla="*/ 279779 h 1910686"/>
                <a:gd name="connsiteX18" fmla="*/ 559558 w 8925636"/>
                <a:gd name="connsiteY18" fmla="*/ 279779 h 1910686"/>
                <a:gd name="connsiteX19" fmla="*/ 559558 w 8925636"/>
                <a:gd name="connsiteY19" fmla="*/ 307074 h 1910686"/>
                <a:gd name="connsiteX20" fmla="*/ 607325 w 8925636"/>
                <a:gd name="connsiteY20" fmla="*/ 307074 h 1910686"/>
                <a:gd name="connsiteX21" fmla="*/ 627797 w 8925636"/>
                <a:gd name="connsiteY21" fmla="*/ 327546 h 1910686"/>
                <a:gd name="connsiteX22" fmla="*/ 696036 w 8925636"/>
                <a:gd name="connsiteY22" fmla="*/ 334370 h 1910686"/>
                <a:gd name="connsiteX23" fmla="*/ 696036 w 8925636"/>
                <a:gd name="connsiteY23" fmla="*/ 354841 h 1910686"/>
                <a:gd name="connsiteX24" fmla="*/ 723331 w 8925636"/>
                <a:gd name="connsiteY24" fmla="*/ 354841 h 1910686"/>
                <a:gd name="connsiteX25" fmla="*/ 723331 w 8925636"/>
                <a:gd name="connsiteY25" fmla="*/ 382137 h 1910686"/>
                <a:gd name="connsiteX26" fmla="*/ 736979 w 8925636"/>
                <a:gd name="connsiteY26" fmla="*/ 382137 h 1910686"/>
                <a:gd name="connsiteX27" fmla="*/ 736979 w 8925636"/>
                <a:gd name="connsiteY27" fmla="*/ 402608 h 1910686"/>
                <a:gd name="connsiteX28" fmla="*/ 805218 w 8925636"/>
                <a:gd name="connsiteY28" fmla="*/ 402608 h 1910686"/>
                <a:gd name="connsiteX29" fmla="*/ 805218 w 8925636"/>
                <a:gd name="connsiteY29" fmla="*/ 436728 h 1910686"/>
                <a:gd name="connsiteX30" fmla="*/ 880280 w 8925636"/>
                <a:gd name="connsiteY30" fmla="*/ 436728 h 1910686"/>
                <a:gd name="connsiteX31" fmla="*/ 880280 w 8925636"/>
                <a:gd name="connsiteY31" fmla="*/ 464023 h 1910686"/>
                <a:gd name="connsiteX32" fmla="*/ 941695 w 8925636"/>
                <a:gd name="connsiteY32" fmla="*/ 464023 h 1910686"/>
                <a:gd name="connsiteX33" fmla="*/ 941695 w 8925636"/>
                <a:gd name="connsiteY33" fmla="*/ 504967 h 1910686"/>
                <a:gd name="connsiteX34" fmla="*/ 1009934 w 8925636"/>
                <a:gd name="connsiteY34" fmla="*/ 504967 h 1910686"/>
                <a:gd name="connsiteX35" fmla="*/ 1009934 w 8925636"/>
                <a:gd name="connsiteY35" fmla="*/ 566382 h 1910686"/>
                <a:gd name="connsiteX36" fmla="*/ 1091821 w 8925636"/>
                <a:gd name="connsiteY36" fmla="*/ 566382 h 1910686"/>
                <a:gd name="connsiteX37" fmla="*/ 1091821 w 8925636"/>
                <a:gd name="connsiteY37" fmla="*/ 586853 h 1910686"/>
                <a:gd name="connsiteX38" fmla="*/ 1214650 w 8925636"/>
                <a:gd name="connsiteY38" fmla="*/ 586853 h 1910686"/>
                <a:gd name="connsiteX39" fmla="*/ 1214650 w 8925636"/>
                <a:gd name="connsiteY39" fmla="*/ 600501 h 1910686"/>
                <a:gd name="connsiteX40" fmla="*/ 1276065 w 8925636"/>
                <a:gd name="connsiteY40" fmla="*/ 600501 h 1910686"/>
                <a:gd name="connsiteX41" fmla="*/ 1310185 w 8925636"/>
                <a:gd name="connsiteY41" fmla="*/ 634621 h 1910686"/>
                <a:gd name="connsiteX42" fmla="*/ 1385247 w 8925636"/>
                <a:gd name="connsiteY42" fmla="*/ 634621 h 1910686"/>
                <a:gd name="connsiteX43" fmla="*/ 1385247 w 8925636"/>
                <a:gd name="connsiteY43" fmla="*/ 661916 h 1910686"/>
                <a:gd name="connsiteX44" fmla="*/ 1446662 w 8925636"/>
                <a:gd name="connsiteY44" fmla="*/ 661916 h 1910686"/>
                <a:gd name="connsiteX45" fmla="*/ 1467134 w 8925636"/>
                <a:gd name="connsiteY45" fmla="*/ 682388 h 1910686"/>
                <a:gd name="connsiteX46" fmla="*/ 1521725 w 8925636"/>
                <a:gd name="connsiteY46" fmla="*/ 682388 h 1910686"/>
                <a:gd name="connsiteX47" fmla="*/ 1521725 w 8925636"/>
                <a:gd name="connsiteY47" fmla="*/ 716507 h 1910686"/>
                <a:gd name="connsiteX48" fmla="*/ 1569492 w 8925636"/>
                <a:gd name="connsiteY48" fmla="*/ 716507 h 1910686"/>
                <a:gd name="connsiteX49" fmla="*/ 1576316 w 8925636"/>
                <a:gd name="connsiteY49" fmla="*/ 716507 h 1910686"/>
                <a:gd name="connsiteX50" fmla="*/ 1644555 w 8925636"/>
                <a:gd name="connsiteY50" fmla="*/ 716507 h 1910686"/>
                <a:gd name="connsiteX51" fmla="*/ 1644555 w 8925636"/>
                <a:gd name="connsiteY51" fmla="*/ 743803 h 1910686"/>
                <a:gd name="connsiteX52" fmla="*/ 1692322 w 8925636"/>
                <a:gd name="connsiteY52" fmla="*/ 743803 h 1910686"/>
                <a:gd name="connsiteX53" fmla="*/ 1692322 w 8925636"/>
                <a:gd name="connsiteY53" fmla="*/ 764274 h 1910686"/>
                <a:gd name="connsiteX54" fmla="*/ 1733265 w 8925636"/>
                <a:gd name="connsiteY54" fmla="*/ 764274 h 1910686"/>
                <a:gd name="connsiteX55" fmla="*/ 1733265 w 8925636"/>
                <a:gd name="connsiteY55" fmla="*/ 791570 h 1910686"/>
                <a:gd name="connsiteX56" fmla="*/ 1774209 w 8925636"/>
                <a:gd name="connsiteY56" fmla="*/ 791570 h 1910686"/>
                <a:gd name="connsiteX57" fmla="*/ 1774209 w 8925636"/>
                <a:gd name="connsiteY57" fmla="*/ 812041 h 1910686"/>
                <a:gd name="connsiteX58" fmla="*/ 1801504 w 8925636"/>
                <a:gd name="connsiteY58" fmla="*/ 812041 h 1910686"/>
                <a:gd name="connsiteX59" fmla="*/ 1801504 w 8925636"/>
                <a:gd name="connsiteY59" fmla="*/ 825689 h 1910686"/>
                <a:gd name="connsiteX60" fmla="*/ 1842447 w 8925636"/>
                <a:gd name="connsiteY60" fmla="*/ 825689 h 1910686"/>
                <a:gd name="connsiteX61" fmla="*/ 1842447 w 8925636"/>
                <a:gd name="connsiteY61" fmla="*/ 852985 h 1910686"/>
                <a:gd name="connsiteX62" fmla="*/ 1924334 w 8925636"/>
                <a:gd name="connsiteY62" fmla="*/ 852985 h 1910686"/>
                <a:gd name="connsiteX63" fmla="*/ 1924334 w 8925636"/>
                <a:gd name="connsiteY63" fmla="*/ 873456 h 1910686"/>
                <a:gd name="connsiteX64" fmla="*/ 1944806 w 8925636"/>
                <a:gd name="connsiteY64" fmla="*/ 873456 h 1910686"/>
                <a:gd name="connsiteX65" fmla="*/ 1965277 w 8925636"/>
                <a:gd name="connsiteY65" fmla="*/ 893927 h 1910686"/>
                <a:gd name="connsiteX66" fmla="*/ 2122227 w 8925636"/>
                <a:gd name="connsiteY66" fmla="*/ 893927 h 1910686"/>
                <a:gd name="connsiteX67" fmla="*/ 2122227 w 8925636"/>
                <a:gd name="connsiteY67" fmla="*/ 955343 h 1910686"/>
                <a:gd name="connsiteX68" fmla="*/ 2183642 w 8925636"/>
                <a:gd name="connsiteY68" fmla="*/ 955343 h 1910686"/>
                <a:gd name="connsiteX69" fmla="*/ 2183642 w 8925636"/>
                <a:gd name="connsiteY69" fmla="*/ 982638 h 1910686"/>
                <a:gd name="connsiteX70" fmla="*/ 2217761 w 8925636"/>
                <a:gd name="connsiteY70" fmla="*/ 982638 h 1910686"/>
                <a:gd name="connsiteX71" fmla="*/ 2217761 w 8925636"/>
                <a:gd name="connsiteY71" fmla="*/ 1003110 h 1910686"/>
                <a:gd name="connsiteX72" fmla="*/ 2245056 w 8925636"/>
                <a:gd name="connsiteY72" fmla="*/ 1003110 h 1910686"/>
                <a:gd name="connsiteX73" fmla="*/ 2245056 w 8925636"/>
                <a:gd name="connsiteY73" fmla="*/ 1023582 h 1910686"/>
                <a:gd name="connsiteX74" fmla="*/ 2340591 w 8925636"/>
                <a:gd name="connsiteY74" fmla="*/ 1023582 h 1910686"/>
                <a:gd name="connsiteX75" fmla="*/ 2340591 w 8925636"/>
                <a:gd name="connsiteY75" fmla="*/ 1050877 h 1910686"/>
                <a:gd name="connsiteX76" fmla="*/ 2381534 w 8925636"/>
                <a:gd name="connsiteY76" fmla="*/ 1050877 h 1910686"/>
                <a:gd name="connsiteX77" fmla="*/ 2381534 w 8925636"/>
                <a:gd name="connsiteY77" fmla="*/ 1078173 h 1910686"/>
                <a:gd name="connsiteX78" fmla="*/ 2442949 w 8925636"/>
                <a:gd name="connsiteY78" fmla="*/ 1078173 h 1910686"/>
                <a:gd name="connsiteX79" fmla="*/ 2442949 w 8925636"/>
                <a:gd name="connsiteY79" fmla="*/ 1098644 h 1910686"/>
                <a:gd name="connsiteX80" fmla="*/ 2552131 w 8925636"/>
                <a:gd name="connsiteY80" fmla="*/ 1098644 h 1910686"/>
                <a:gd name="connsiteX81" fmla="*/ 2552131 w 8925636"/>
                <a:gd name="connsiteY81" fmla="*/ 1132764 h 1910686"/>
                <a:gd name="connsiteX82" fmla="*/ 2613546 w 8925636"/>
                <a:gd name="connsiteY82" fmla="*/ 1132764 h 1910686"/>
                <a:gd name="connsiteX83" fmla="*/ 2613546 w 8925636"/>
                <a:gd name="connsiteY83" fmla="*/ 1153235 h 1910686"/>
                <a:gd name="connsiteX84" fmla="*/ 2668137 w 8925636"/>
                <a:gd name="connsiteY84" fmla="*/ 1153235 h 1910686"/>
                <a:gd name="connsiteX85" fmla="*/ 2668137 w 8925636"/>
                <a:gd name="connsiteY85" fmla="*/ 1173707 h 1910686"/>
                <a:gd name="connsiteX86" fmla="*/ 2715904 w 8925636"/>
                <a:gd name="connsiteY86" fmla="*/ 1173707 h 1910686"/>
                <a:gd name="connsiteX87" fmla="*/ 2715904 w 8925636"/>
                <a:gd name="connsiteY87" fmla="*/ 1207826 h 1910686"/>
                <a:gd name="connsiteX88" fmla="*/ 2906973 w 8925636"/>
                <a:gd name="connsiteY88" fmla="*/ 1207826 h 1910686"/>
                <a:gd name="connsiteX89" fmla="*/ 2906973 w 8925636"/>
                <a:gd name="connsiteY89" fmla="*/ 1241946 h 1910686"/>
                <a:gd name="connsiteX90" fmla="*/ 2947916 w 8925636"/>
                <a:gd name="connsiteY90" fmla="*/ 1241946 h 1910686"/>
                <a:gd name="connsiteX91" fmla="*/ 2947916 w 8925636"/>
                <a:gd name="connsiteY91" fmla="*/ 1255594 h 1910686"/>
                <a:gd name="connsiteX92" fmla="*/ 2988859 w 8925636"/>
                <a:gd name="connsiteY92" fmla="*/ 1255594 h 1910686"/>
                <a:gd name="connsiteX93" fmla="*/ 2988859 w 8925636"/>
                <a:gd name="connsiteY93" fmla="*/ 1282889 h 1910686"/>
                <a:gd name="connsiteX94" fmla="*/ 3063922 w 8925636"/>
                <a:gd name="connsiteY94" fmla="*/ 1282889 h 1910686"/>
                <a:gd name="connsiteX95" fmla="*/ 3063922 w 8925636"/>
                <a:gd name="connsiteY95" fmla="*/ 1296537 h 1910686"/>
                <a:gd name="connsiteX96" fmla="*/ 3104865 w 8925636"/>
                <a:gd name="connsiteY96" fmla="*/ 1296537 h 1910686"/>
                <a:gd name="connsiteX97" fmla="*/ 3186752 w 8925636"/>
                <a:gd name="connsiteY97" fmla="*/ 1296537 h 1910686"/>
                <a:gd name="connsiteX98" fmla="*/ 3220871 w 8925636"/>
                <a:gd name="connsiteY98" fmla="*/ 1330656 h 1910686"/>
                <a:gd name="connsiteX99" fmla="*/ 3261815 w 8925636"/>
                <a:gd name="connsiteY99" fmla="*/ 1330656 h 1910686"/>
                <a:gd name="connsiteX100" fmla="*/ 3323230 w 8925636"/>
                <a:gd name="connsiteY100" fmla="*/ 1330656 h 1910686"/>
                <a:gd name="connsiteX101" fmla="*/ 3323230 w 8925636"/>
                <a:gd name="connsiteY101" fmla="*/ 1385247 h 1910686"/>
                <a:gd name="connsiteX102" fmla="*/ 3432412 w 8925636"/>
                <a:gd name="connsiteY102" fmla="*/ 1385247 h 1910686"/>
                <a:gd name="connsiteX103" fmla="*/ 3439236 w 8925636"/>
                <a:gd name="connsiteY103" fmla="*/ 1378423 h 1910686"/>
                <a:gd name="connsiteX104" fmla="*/ 3534770 w 8925636"/>
                <a:gd name="connsiteY104" fmla="*/ 1378423 h 1910686"/>
                <a:gd name="connsiteX105" fmla="*/ 3555242 w 8925636"/>
                <a:gd name="connsiteY105" fmla="*/ 1398895 h 1910686"/>
                <a:gd name="connsiteX106" fmla="*/ 3623480 w 8925636"/>
                <a:gd name="connsiteY106" fmla="*/ 1398895 h 1910686"/>
                <a:gd name="connsiteX107" fmla="*/ 3623480 w 8925636"/>
                <a:gd name="connsiteY107" fmla="*/ 1419367 h 1910686"/>
                <a:gd name="connsiteX108" fmla="*/ 3746310 w 8925636"/>
                <a:gd name="connsiteY108" fmla="*/ 1419367 h 1910686"/>
                <a:gd name="connsiteX109" fmla="*/ 3746310 w 8925636"/>
                <a:gd name="connsiteY109" fmla="*/ 1433014 h 1910686"/>
                <a:gd name="connsiteX110" fmla="*/ 3821373 w 8925636"/>
                <a:gd name="connsiteY110" fmla="*/ 1433014 h 1910686"/>
                <a:gd name="connsiteX111" fmla="*/ 3821373 w 8925636"/>
                <a:gd name="connsiteY111" fmla="*/ 1433014 h 1910686"/>
                <a:gd name="connsiteX112" fmla="*/ 3896436 w 8925636"/>
                <a:gd name="connsiteY112" fmla="*/ 1433014 h 1910686"/>
                <a:gd name="connsiteX113" fmla="*/ 3896436 w 8925636"/>
                <a:gd name="connsiteY113" fmla="*/ 1460310 h 1910686"/>
                <a:gd name="connsiteX114" fmla="*/ 3971498 w 8925636"/>
                <a:gd name="connsiteY114" fmla="*/ 1467134 h 1910686"/>
                <a:gd name="connsiteX115" fmla="*/ 3971498 w 8925636"/>
                <a:gd name="connsiteY115" fmla="*/ 1487605 h 1910686"/>
                <a:gd name="connsiteX116" fmla="*/ 4019265 w 8925636"/>
                <a:gd name="connsiteY116" fmla="*/ 1487605 h 1910686"/>
                <a:gd name="connsiteX117" fmla="*/ 4019265 w 8925636"/>
                <a:gd name="connsiteY117" fmla="*/ 1508077 h 1910686"/>
                <a:gd name="connsiteX118" fmla="*/ 4067033 w 8925636"/>
                <a:gd name="connsiteY118" fmla="*/ 1508077 h 1910686"/>
                <a:gd name="connsiteX119" fmla="*/ 4073856 w 8925636"/>
                <a:gd name="connsiteY119" fmla="*/ 1508077 h 1910686"/>
                <a:gd name="connsiteX120" fmla="*/ 4339988 w 8925636"/>
                <a:gd name="connsiteY120" fmla="*/ 1508077 h 1910686"/>
                <a:gd name="connsiteX121" fmla="*/ 4339988 w 8925636"/>
                <a:gd name="connsiteY121" fmla="*/ 1549020 h 1910686"/>
                <a:gd name="connsiteX122" fmla="*/ 4387755 w 8925636"/>
                <a:gd name="connsiteY122" fmla="*/ 1549020 h 1910686"/>
                <a:gd name="connsiteX123" fmla="*/ 4401403 w 8925636"/>
                <a:gd name="connsiteY123" fmla="*/ 1549020 h 1910686"/>
                <a:gd name="connsiteX124" fmla="*/ 4496937 w 8925636"/>
                <a:gd name="connsiteY124" fmla="*/ 1549020 h 1910686"/>
                <a:gd name="connsiteX125" fmla="*/ 4496937 w 8925636"/>
                <a:gd name="connsiteY125" fmla="*/ 1583140 h 1910686"/>
                <a:gd name="connsiteX126" fmla="*/ 4640239 w 8925636"/>
                <a:gd name="connsiteY126" fmla="*/ 1583140 h 1910686"/>
                <a:gd name="connsiteX127" fmla="*/ 4647062 w 8925636"/>
                <a:gd name="connsiteY127" fmla="*/ 1589963 h 1910686"/>
                <a:gd name="connsiteX128" fmla="*/ 4769892 w 8925636"/>
                <a:gd name="connsiteY128" fmla="*/ 1589963 h 1910686"/>
                <a:gd name="connsiteX129" fmla="*/ 4769892 w 8925636"/>
                <a:gd name="connsiteY129" fmla="*/ 1617259 h 1910686"/>
                <a:gd name="connsiteX130" fmla="*/ 4824483 w 8925636"/>
                <a:gd name="connsiteY130" fmla="*/ 1617259 h 1910686"/>
                <a:gd name="connsiteX131" fmla="*/ 4824483 w 8925636"/>
                <a:gd name="connsiteY131" fmla="*/ 1637731 h 1910686"/>
                <a:gd name="connsiteX132" fmla="*/ 4879074 w 8925636"/>
                <a:gd name="connsiteY132" fmla="*/ 1637731 h 1910686"/>
                <a:gd name="connsiteX133" fmla="*/ 4865426 w 8925636"/>
                <a:gd name="connsiteY133" fmla="*/ 1624083 h 1910686"/>
                <a:gd name="connsiteX134" fmla="*/ 4988256 w 8925636"/>
                <a:gd name="connsiteY134" fmla="*/ 1637731 h 1910686"/>
                <a:gd name="connsiteX135" fmla="*/ 5322627 w 8925636"/>
                <a:gd name="connsiteY135" fmla="*/ 1651379 h 1910686"/>
                <a:gd name="connsiteX136" fmla="*/ 5349922 w 8925636"/>
                <a:gd name="connsiteY136" fmla="*/ 1685498 h 1910686"/>
                <a:gd name="connsiteX137" fmla="*/ 5766179 w 8925636"/>
                <a:gd name="connsiteY137" fmla="*/ 1719617 h 1910686"/>
                <a:gd name="connsiteX138" fmla="*/ 5773003 w 8925636"/>
                <a:gd name="connsiteY138" fmla="*/ 1726441 h 1910686"/>
                <a:gd name="connsiteX139" fmla="*/ 5991367 w 8925636"/>
                <a:gd name="connsiteY139" fmla="*/ 1726441 h 1910686"/>
                <a:gd name="connsiteX140" fmla="*/ 6025486 w 8925636"/>
                <a:gd name="connsiteY140" fmla="*/ 1760560 h 1910686"/>
                <a:gd name="connsiteX141" fmla="*/ 6264322 w 8925636"/>
                <a:gd name="connsiteY141" fmla="*/ 1760560 h 1910686"/>
                <a:gd name="connsiteX142" fmla="*/ 6264322 w 8925636"/>
                <a:gd name="connsiteY142" fmla="*/ 1828800 h 1910686"/>
                <a:gd name="connsiteX143" fmla="*/ 6469039 w 8925636"/>
                <a:gd name="connsiteY143" fmla="*/ 1849271 h 1910686"/>
                <a:gd name="connsiteX144" fmla="*/ 6482686 w 8925636"/>
                <a:gd name="connsiteY144" fmla="*/ 1869743 h 1910686"/>
                <a:gd name="connsiteX145" fmla="*/ 6776113 w 8925636"/>
                <a:gd name="connsiteY145" fmla="*/ 1869743 h 1910686"/>
                <a:gd name="connsiteX146" fmla="*/ 6782937 w 8925636"/>
                <a:gd name="connsiteY146" fmla="*/ 1883391 h 1910686"/>
                <a:gd name="connsiteX147" fmla="*/ 7130955 w 8925636"/>
                <a:gd name="connsiteY147" fmla="*/ 1883391 h 1910686"/>
                <a:gd name="connsiteX148" fmla="*/ 7171898 w 8925636"/>
                <a:gd name="connsiteY148" fmla="*/ 1910686 h 1910686"/>
                <a:gd name="connsiteX149" fmla="*/ 7663218 w 8925636"/>
                <a:gd name="connsiteY149" fmla="*/ 1910686 h 1910686"/>
                <a:gd name="connsiteX150" fmla="*/ 7663218 w 8925636"/>
                <a:gd name="connsiteY150" fmla="*/ 1910686 h 1910686"/>
                <a:gd name="connsiteX151" fmla="*/ 8925636 w 8925636"/>
                <a:gd name="connsiteY151" fmla="*/ 1910686 h 1910686"/>
                <a:gd name="connsiteX0" fmla="*/ 0 w 8925636"/>
                <a:gd name="connsiteY0" fmla="*/ 0 h 1910686"/>
                <a:gd name="connsiteX1" fmla="*/ 47767 w 8925636"/>
                <a:gd name="connsiteY1" fmla="*/ 0 h 1910686"/>
                <a:gd name="connsiteX2" fmla="*/ 122830 w 8925636"/>
                <a:gd name="connsiteY2" fmla="*/ 0 h 1910686"/>
                <a:gd name="connsiteX3" fmla="*/ 122830 w 8925636"/>
                <a:gd name="connsiteY3" fmla="*/ 47767 h 1910686"/>
                <a:gd name="connsiteX4" fmla="*/ 211540 w 8925636"/>
                <a:gd name="connsiteY4" fmla="*/ 47767 h 1910686"/>
                <a:gd name="connsiteX5" fmla="*/ 211540 w 8925636"/>
                <a:gd name="connsiteY5" fmla="*/ 75062 h 1910686"/>
                <a:gd name="connsiteX6" fmla="*/ 238836 w 8925636"/>
                <a:gd name="connsiteY6" fmla="*/ 75062 h 1910686"/>
                <a:gd name="connsiteX7" fmla="*/ 238836 w 8925636"/>
                <a:gd name="connsiteY7" fmla="*/ 102358 h 1910686"/>
                <a:gd name="connsiteX8" fmla="*/ 266131 w 8925636"/>
                <a:gd name="connsiteY8" fmla="*/ 102358 h 1910686"/>
                <a:gd name="connsiteX9" fmla="*/ 266131 w 8925636"/>
                <a:gd name="connsiteY9" fmla="*/ 122829 h 1910686"/>
                <a:gd name="connsiteX10" fmla="*/ 313898 w 8925636"/>
                <a:gd name="connsiteY10" fmla="*/ 122829 h 1910686"/>
                <a:gd name="connsiteX11" fmla="*/ 341194 w 8925636"/>
                <a:gd name="connsiteY11" fmla="*/ 150125 h 1910686"/>
                <a:gd name="connsiteX12" fmla="*/ 361666 w 8925636"/>
                <a:gd name="connsiteY12" fmla="*/ 170597 h 1910686"/>
                <a:gd name="connsiteX13" fmla="*/ 375313 w 8925636"/>
                <a:gd name="connsiteY13" fmla="*/ 184244 h 1910686"/>
                <a:gd name="connsiteX14" fmla="*/ 436728 w 8925636"/>
                <a:gd name="connsiteY14" fmla="*/ 184244 h 1910686"/>
                <a:gd name="connsiteX15" fmla="*/ 436728 w 8925636"/>
                <a:gd name="connsiteY15" fmla="*/ 238835 h 1910686"/>
                <a:gd name="connsiteX16" fmla="*/ 498143 w 8925636"/>
                <a:gd name="connsiteY16" fmla="*/ 238835 h 1910686"/>
                <a:gd name="connsiteX17" fmla="*/ 498143 w 8925636"/>
                <a:gd name="connsiteY17" fmla="*/ 279779 h 1910686"/>
                <a:gd name="connsiteX18" fmla="*/ 559558 w 8925636"/>
                <a:gd name="connsiteY18" fmla="*/ 279779 h 1910686"/>
                <a:gd name="connsiteX19" fmla="*/ 559558 w 8925636"/>
                <a:gd name="connsiteY19" fmla="*/ 307074 h 1910686"/>
                <a:gd name="connsiteX20" fmla="*/ 607325 w 8925636"/>
                <a:gd name="connsiteY20" fmla="*/ 307074 h 1910686"/>
                <a:gd name="connsiteX21" fmla="*/ 627797 w 8925636"/>
                <a:gd name="connsiteY21" fmla="*/ 327546 h 1910686"/>
                <a:gd name="connsiteX22" fmla="*/ 696036 w 8925636"/>
                <a:gd name="connsiteY22" fmla="*/ 334370 h 1910686"/>
                <a:gd name="connsiteX23" fmla="*/ 696036 w 8925636"/>
                <a:gd name="connsiteY23" fmla="*/ 354841 h 1910686"/>
                <a:gd name="connsiteX24" fmla="*/ 723331 w 8925636"/>
                <a:gd name="connsiteY24" fmla="*/ 354841 h 1910686"/>
                <a:gd name="connsiteX25" fmla="*/ 723331 w 8925636"/>
                <a:gd name="connsiteY25" fmla="*/ 382137 h 1910686"/>
                <a:gd name="connsiteX26" fmla="*/ 736979 w 8925636"/>
                <a:gd name="connsiteY26" fmla="*/ 382137 h 1910686"/>
                <a:gd name="connsiteX27" fmla="*/ 736979 w 8925636"/>
                <a:gd name="connsiteY27" fmla="*/ 402608 h 1910686"/>
                <a:gd name="connsiteX28" fmla="*/ 805218 w 8925636"/>
                <a:gd name="connsiteY28" fmla="*/ 402608 h 1910686"/>
                <a:gd name="connsiteX29" fmla="*/ 805218 w 8925636"/>
                <a:gd name="connsiteY29" fmla="*/ 436728 h 1910686"/>
                <a:gd name="connsiteX30" fmla="*/ 880280 w 8925636"/>
                <a:gd name="connsiteY30" fmla="*/ 436728 h 1910686"/>
                <a:gd name="connsiteX31" fmla="*/ 880280 w 8925636"/>
                <a:gd name="connsiteY31" fmla="*/ 464023 h 1910686"/>
                <a:gd name="connsiteX32" fmla="*/ 941695 w 8925636"/>
                <a:gd name="connsiteY32" fmla="*/ 464023 h 1910686"/>
                <a:gd name="connsiteX33" fmla="*/ 941695 w 8925636"/>
                <a:gd name="connsiteY33" fmla="*/ 504967 h 1910686"/>
                <a:gd name="connsiteX34" fmla="*/ 1009934 w 8925636"/>
                <a:gd name="connsiteY34" fmla="*/ 504967 h 1910686"/>
                <a:gd name="connsiteX35" fmla="*/ 1009934 w 8925636"/>
                <a:gd name="connsiteY35" fmla="*/ 566382 h 1910686"/>
                <a:gd name="connsiteX36" fmla="*/ 1091821 w 8925636"/>
                <a:gd name="connsiteY36" fmla="*/ 566382 h 1910686"/>
                <a:gd name="connsiteX37" fmla="*/ 1091821 w 8925636"/>
                <a:gd name="connsiteY37" fmla="*/ 586853 h 1910686"/>
                <a:gd name="connsiteX38" fmla="*/ 1214650 w 8925636"/>
                <a:gd name="connsiteY38" fmla="*/ 586853 h 1910686"/>
                <a:gd name="connsiteX39" fmla="*/ 1214650 w 8925636"/>
                <a:gd name="connsiteY39" fmla="*/ 600501 h 1910686"/>
                <a:gd name="connsiteX40" fmla="*/ 1276065 w 8925636"/>
                <a:gd name="connsiteY40" fmla="*/ 600501 h 1910686"/>
                <a:gd name="connsiteX41" fmla="*/ 1310185 w 8925636"/>
                <a:gd name="connsiteY41" fmla="*/ 634621 h 1910686"/>
                <a:gd name="connsiteX42" fmla="*/ 1385247 w 8925636"/>
                <a:gd name="connsiteY42" fmla="*/ 634621 h 1910686"/>
                <a:gd name="connsiteX43" fmla="*/ 1385247 w 8925636"/>
                <a:gd name="connsiteY43" fmla="*/ 661916 h 1910686"/>
                <a:gd name="connsiteX44" fmla="*/ 1446662 w 8925636"/>
                <a:gd name="connsiteY44" fmla="*/ 661916 h 1910686"/>
                <a:gd name="connsiteX45" fmla="*/ 1467134 w 8925636"/>
                <a:gd name="connsiteY45" fmla="*/ 682388 h 1910686"/>
                <a:gd name="connsiteX46" fmla="*/ 1521725 w 8925636"/>
                <a:gd name="connsiteY46" fmla="*/ 682388 h 1910686"/>
                <a:gd name="connsiteX47" fmla="*/ 1521725 w 8925636"/>
                <a:gd name="connsiteY47" fmla="*/ 716507 h 1910686"/>
                <a:gd name="connsiteX48" fmla="*/ 1569492 w 8925636"/>
                <a:gd name="connsiteY48" fmla="*/ 716507 h 1910686"/>
                <a:gd name="connsiteX49" fmla="*/ 1576316 w 8925636"/>
                <a:gd name="connsiteY49" fmla="*/ 716507 h 1910686"/>
                <a:gd name="connsiteX50" fmla="*/ 1644555 w 8925636"/>
                <a:gd name="connsiteY50" fmla="*/ 716507 h 1910686"/>
                <a:gd name="connsiteX51" fmla="*/ 1644555 w 8925636"/>
                <a:gd name="connsiteY51" fmla="*/ 743803 h 1910686"/>
                <a:gd name="connsiteX52" fmla="*/ 1692322 w 8925636"/>
                <a:gd name="connsiteY52" fmla="*/ 743803 h 1910686"/>
                <a:gd name="connsiteX53" fmla="*/ 1692322 w 8925636"/>
                <a:gd name="connsiteY53" fmla="*/ 764274 h 1910686"/>
                <a:gd name="connsiteX54" fmla="*/ 1733265 w 8925636"/>
                <a:gd name="connsiteY54" fmla="*/ 764274 h 1910686"/>
                <a:gd name="connsiteX55" fmla="*/ 1733265 w 8925636"/>
                <a:gd name="connsiteY55" fmla="*/ 791570 h 1910686"/>
                <a:gd name="connsiteX56" fmla="*/ 1774209 w 8925636"/>
                <a:gd name="connsiteY56" fmla="*/ 791570 h 1910686"/>
                <a:gd name="connsiteX57" fmla="*/ 1774209 w 8925636"/>
                <a:gd name="connsiteY57" fmla="*/ 812041 h 1910686"/>
                <a:gd name="connsiteX58" fmla="*/ 1801504 w 8925636"/>
                <a:gd name="connsiteY58" fmla="*/ 812041 h 1910686"/>
                <a:gd name="connsiteX59" fmla="*/ 1801504 w 8925636"/>
                <a:gd name="connsiteY59" fmla="*/ 825689 h 1910686"/>
                <a:gd name="connsiteX60" fmla="*/ 1842447 w 8925636"/>
                <a:gd name="connsiteY60" fmla="*/ 825689 h 1910686"/>
                <a:gd name="connsiteX61" fmla="*/ 1842447 w 8925636"/>
                <a:gd name="connsiteY61" fmla="*/ 852985 h 1910686"/>
                <a:gd name="connsiteX62" fmla="*/ 1924334 w 8925636"/>
                <a:gd name="connsiteY62" fmla="*/ 852985 h 1910686"/>
                <a:gd name="connsiteX63" fmla="*/ 1924334 w 8925636"/>
                <a:gd name="connsiteY63" fmla="*/ 873456 h 1910686"/>
                <a:gd name="connsiteX64" fmla="*/ 1944806 w 8925636"/>
                <a:gd name="connsiteY64" fmla="*/ 873456 h 1910686"/>
                <a:gd name="connsiteX65" fmla="*/ 1965277 w 8925636"/>
                <a:gd name="connsiteY65" fmla="*/ 893927 h 1910686"/>
                <a:gd name="connsiteX66" fmla="*/ 2122227 w 8925636"/>
                <a:gd name="connsiteY66" fmla="*/ 893927 h 1910686"/>
                <a:gd name="connsiteX67" fmla="*/ 2122227 w 8925636"/>
                <a:gd name="connsiteY67" fmla="*/ 955343 h 1910686"/>
                <a:gd name="connsiteX68" fmla="*/ 2183642 w 8925636"/>
                <a:gd name="connsiteY68" fmla="*/ 955343 h 1910686"/>
                <a:gd name="connsiteX69" fmla="*/ 2183642 w 8925636"/>
                <a:gd name="connsiteY69" fmla="*/ 982638 h 1910686"/>
                <a:gd name="connsiteX70" fmla="*/ 2217761 w 8925636"/>
                <a:gd name="connsiteY70" fmla="*/ 982638 h 1910686"/>
                <a:gd name="connsiteX71" fmla="*/ 2217761 w 8925636"/>
                <a:gd name="connsiteY71" fmla="*/ 1003110 h 1910686"/>
                <a:gd name="connsiteX72" fmla="*/ 2245056 w 8925636"/>
                <a:gd name="connsiteY72" fmla="*/ 1003110 h 1910686"/>
                <a:gd name="connsiteX73" fmla="*/ 2245056 w 8925636"/>
                <a:gd name="connsiteY73" fmla="*/ 1023582 h 1910686"/>
                <a:gd name="connsiteX74" fmla="*/ 2340591 w 8925636"/>
                <a:gd name="connsiteY74" fmla="*/ 1023582 h 1910686"/>
                <a:gd name="connsiteX75" fmla="*/ 2340591 w 8925636"/>
                <a:gd name="connsiteY75" fmla="*/ 1050877 h 1910686"/>
                <a:gd name="connsiteX76" fmla="*/ 2381534 w 8925636"/>
                <a:gd name="connsiteY76" fmla="*/ 1050877 h 1910686"/>
                <a:gd name="connsiteX77" fmla="*/ 2381534 w 8925636"/>
                <a:gd name="connsiteY77" fmla="*/ 1078173 h 1910686"/>
                <a:gd name="connsiteX78" fmla="*/ 2442949 w 8925636"/>
                <a:gd name="connsiteY78" fmla="*/ 1078173 h 1910686"/>
                <a:gd name="connsiteX79" fmla="*/ 2442949 w 8925636"/>
                <a:gd name="connsiteY79" fmla="*/ 1098644 h 1910686"/>
                <a:gd name="connsiteX80" fmla="*/ 2552131 w 8925636"/>
                <a:gd name="connsiteY80" fmla="*/ 1098644 h 1910686"/>
                <a:gd name="connsiteX81" fmla="*/ 2552131 w 8925636"/>
                <a:gd name="connsiteY81" fmla="*/ 1132764 h 1910686"/>
                <a:gd name="connsiteX82" fmla="*/ 2613546 w 8925636"/>
                <a:gd name="connsiteY82" fmla="*/ 1132764 h 1910686"/>
                <a:gd name="connsiteX83" fmla="*/ 2613546 w 8925636"/>
                <a:gd name="connsiteY83" fmla="*/ 1153235 h 1910686"/>
                <a:gd name="connsiteX84" fmla="*/ 2668137 w 8925636"/>
                <a:gd name="connsiteY84" fmla="*/ 1153235 h 1910686"/>
                <a:gd name="connsiteX85" fmla="*/ 2668137 w 8925636"/>
                <a:gd name="connsiteY85" fmla="*/ 1173707 h 1910686"/>
                <a:gd name="connsiteX86" fmla="*/ 2715904 w 8925636"/>
                <a:gd name="connsiteY86" fmla="*/ 1173707 h 1910686"/>
                <a:gd name="connsiteX87" fmla="*/ 2715904 w 8925636"/>
                <a:gd name="connsiteY87" fmla="*/ 1207826 h 1910686"/>
                <a:gd name="connsiteX88" fmla="*/ 2906973 w 8925636"/>
                <a:gd name="connsiteY88" fmla="*/ 1207826 h 1910686"/>
                <a:gd name="connsiteX89" fmla="*/ 2906973 w 8925636"/>
                <a:gd name="connsiteY89" fmla="*/ 1241946 h 1910686"/>
                <a:gd name="connsiteX90" fmla="*/ 2947916 w 8925636"/>
                <a:gd name="connsiteY90" fmla="*/ 1241946 h 1910686"/>
                <a:gd name="connsiteX91" fmla="*/ 2947916 w 8925636"/>
                <a:gd name="connsiteY91" fmla="*/ 1255594 h 1910686"/>
                <a:gd name="connsiteX92" fmla="*/ 2988859 w 8925636"/>
                <a:gd name="connsiteY92" fmla="*/ 1255594 h 1910686"/>
                <a:gd name="connsiteX93" fmla="*/ 2988859 w 8925636"/>
                <a:gd name="connsiteY93" fmla="*/ 1282889 h 1910686"/>
                <a:gd name="connsiteX94" fmla="*/ 3063922 w 8925636"/>
                <a:gd name="connsiteY94" fmla="*/ 1282889 h 1910686"/>
                <a:gd name="connsiteX95" fmla="*/ 3063922 w 8925636"/>
                <a:gd name="connsiteY95" fmla="*/ 1296537 h 1910686"/>
                <a:gd name="connsiteX96" fmla="*/ 3104865 w 8925636"/>
                <a:gd name="connsiteY96" fmla="*/ 1296537 h 1910686"/>
                <a:gd name="connsiteX97" fmla="*/ 3186752 w 8925636"/>
                <a:gd name="connsiteY97" fmla="*/ 1296537 h 1910686"/>
                <a:gd name="connsiteX98" fmla="*/ 3220871 w 8925636"/>
                <a:gd name="connsiteY98" fmla="*/ 1330656 h 1910686"/>
                <a:gd name="connsiteX99" fmla="*/ 3261815 w 8925636"/>
                <a:gd name="connsiteY99" fmla="*/ 1330656 h 1910686"/>
                <a:gd name="connsiteX100" fmla="*/ 3323230 w 8925636"/>
                <a:gd name="connsiteY100" fmla="*/ 1330656 h 1910686"/>
                <a:gd name="connsiteX101" fmla="*/ 3323230 w 8925636"/>
                <a:gd name="connsiteY101" fmla="*/ 1385247 h 1910686"/>
                <a:gd name="connsiteX102" fmla="*/ 3432412 w 8925636"/>
                <a:gd name="connsiteY102" fmla="*/ 1385247 h 1910686"/>
                <a:gd name="connsiteX103" fmla="*/ 3439236 w 8925636"/>
                <a:gd name="connsiteY103" fmla="*/ 1378423 h 1910686"/>
                <a:gd name="connsiteX104" fmla="*/ 3534770 w 8925636"/>
                <a:gd name="connsiteY104" fmla="*/ 1378423 h 1910686"/>
                <a:gd name="connsiteX105" fmla="*/ 3555242 w 8925636"/>
                <a:gd name="connsiteY105" fmla="*/ 1398895 h 1910686"/>
                <a:gd name="connsiteX106" fmla="*/ 3623480 w 8925636"/>
                <a:gd name="connsiteY106" fmla="*/ 1398895 h 1910686"/>
                <a:gd name="connsiteX107" fmla="*/ 3623480 w 8925636"/>
                <a:gd name="connsiteY107" fmla="*/ 1419367 h 1910686"/>
                <a:gd name="connsiteX108" fmla="*/ 3746310 w 8925636"/>
                <a:gd name="connsiteY108" fmla="*/ 1419367 h 1910686"/>
                <a:gd name="connsiteX109" fmla="*/ 3746310 w 8925636"/>
                <a:gd name="connsiteY109" fmla="*/ 1433014 h 1910686"/>
                <a:gd name="connsiteX110" fmla="*/ 3821373 w 8925636"/>
                <a:gd name="connsiteY110" fmla="*/ 1433014 h 1910686"/>
                <a:gd name="connsiteX111" fmla="*/ 3821373 w 8925636"/>
                <a:gd name="connsiteY111" fmla="*/ 1433014 h 1910686"/>
                <a:gd name="connsiteX112" fmla="*/ 3896436 w 8925636"/>
                <a:gd name="connsiteY112" fmla="*/ 1433014 h 1910686"/>
                <a:gd name="connsiteX113" fmla="*/ 3896436 w 8925636"/>
                <a:gd name="connsiteY113" fmla="*/ 1460310 h 1910686"/>
                <a:gd name="connsiteX114" fmla="*/ 3971498 w 8925636"/>
                <a:gd name="connsiteY114" fmla="*/ 1467134 h 1910686"/>
                <a:gd name="connsiteX115" fmla="*/ 3971498 w 8925636"/>
                <a:gd name="connsiteY115" fmla="*/ 1487605 h 1910686"/>
                <a:gd name="connsiteX116" fmla="*/ 4019265 w 8925636"/>
                <a:gd name="connsiteY116" fmla="*/ 1487605 h 1910686"/>
                <a:gd name="connsiteX117" fmla="*/ 4019265 w 8925636"/>
                <a:gd name="connsiteY117" fmla="*/ 1508077 h 1910686"/>
                <a:gd name="connsiteX118" fmla="*/ 4067033 w 8925636"/>
                <a:gd name="connsiteY118" fmla="*/ 1508077 h 1910686"/>
                <a:gd name="connsiteX119" fmla="*/ 4073856 w 8925636"/>
                <a:gd name="connsiteY119" fmla="*/ 1508077 h 1910686"/>
                <a:gd name="connsiteX120" fmla="*/ 4339988 w 8925636"/>
                <a:gd name="connsiteY120" fmla="*/ 1508077 h 1910686"/>
                <a:gd name="connsiteX121" fmla="*/ 4339988 w 8925636"/>
                <a:gd name="connsiteY121" fmla="*/ 1549020 h 1910686"/>
                <a:gd name="connsiteX122" fmla="*/ 4387755 w 8925636"/>
                <a:gd name="connsiteY122" fmla="*/ 1549020 h 1910686"/>
                <a:gd name="connsiteX123" fmla="*/ 4401403 w 8925636"/>
                <a:gd name="connsiteY123" fmla="*/ 1549020 h 1910686"/>
                <a:gd name="connsiteX124" fmla="*/ 4496937 w 8925636"/>
                <a:gd name="connsiteY124" fmla="*/ 1549020 h 1910686"/>
                <a:gd name="connsiteX125" fmla="*/ 4496937 w 8925636"/>
                <a:gd name="connsiteY125" fmla="*/ 1583140 h 1910686"/>
                <a:gd name="connsiteX126" fmla="*/ 4640239 w 8925636"/>
                <a:gd name="connsiteY126" fmla="*/ 1583140 h 1910686"/>
                <a:gd name="connsiteX127" fmla="*/ 4647062 w 8925636"/>
                <a:gd name="connsiteY127" fmla="*/ 1589963 h 1910686"/>
                <a:gd name="connsiteX128" fmla="*/ 4769892 w 8925636"/>
                <a:gd name="connsiteY128" fmla="*/ 1589963 h 1910686"/>
                <a:gd name="connsiteX129" fmla="*/ 4769892 w 8925636"/>
                <a:gd name="connsiteY129" fmla="*/ 1617259 h 1910686"/>
                <a:gd name="connsiteX130" fmla="*/ 4824483 w 8925636"/>
                <a:gd name="connsiteY130" fmla="*/ 1617259 h 1910686"/>
                <a:gd name="connsiteX131" fmla="*/ 4824483 w 8925636"/>
                <a:gd name="connsiteY131" fmla="*/ 1637731 h 1910686"/>
                <a:gd name="connsiteX132" fmla="*/ 4879074 w 8925636"/>
                <a:gd name="connsiteY132" fmla="*/ 1637731 h 1910686"/>
                <a:gd name="connsiteX133" fmla="*/ 4865426 w 8925636"/>
                <a:gd name="connsiteY133" fmla="*/ 1624083 h 1910686"/>
                <a:gd name="connsiteX134" fmla="*/ 4988256 w 8925636"/>
                <a:gd name="connsiteY134" fmla="*/ 1637731 h 1910686"/>
                <a:gd name="connsiteX135" fmla="*/ 5322627 w 8925636"/>
                <a:gd name="connsiteY135" fmla="*/ 1651379 h 1910686"/>
                <a:gd name="connsiteX136" fmla="*/ 5349922 w 8925636"/>
                <a:gd name="connsiteY136" fmla="*/ 1685498 h 1910686"/>
                <a:gd name="connsiteX137" fmla="*/ 5766179 w 8925636"/>
                <a:gd name="connsiteY137" fmla="*/ 1719617 h 1910686"/>
                <a:gd name="connsiteX138" fmla="*/ 5773003 w 8925636"/>
                <a:gd name="connsiteY138" fmla="*/ 1726441 h 1910686"/>
                <a:gd name="connsiteX139" fmla="*/ 5991367 w 8925636"/>
                <a:gd name="connsiteY139" fmla="*/ 1726441 h 1910686"/>
                <a:gd name="connsiteX140" fmla="*/ 6025486 w 8925636"/>
                <a:gd name="connsiteY140" fmla="*/ 1760560 h 1910686"/>
                <a:gd name="connsiteX141" fmla="*/ 6264322 w 8925636"/>
                <a:gd name="connsiteY141" fmla="*/ 1760560 h 1910686"/>
                <a:gd name="connsiteX142" fmla="*/ 6264322 w 8925636"/>
                <a:gd name="connsiteY142" fmla="*/ 1828800 h 1910686"/>
                <a:gd name="connsiteX143" fmla="*/ 6469039 w 8925636"/>
                <a:gd name="connsiteY143" fmla="*/ 1849271 h 1910686"/>
                <a:gd name="connsiteX144" fmla="*/ 6482686 w 8925636"/>
                <a:gd name="connsiteY144" fmla="*/ 1869743 h 1910686"/>
                <a:gd name="connsiteX145" fmla="*/ 6776113 w 8925636"/>
                <a:gd name="connsiteY145" fmla="*/ 1869743 h 1910686"/>
                <a:gd name="connsiteX146" fmla="*/ 6782937 w 8925636"/>
                <a:gd name="connsiteY146" fmla="*/ 1883391 h 1910686"/>
                <a:gd name="connsiteX147" fmla="*/ 7130955 w 8925636"/>
                <a:gd name="connsiteY147" fmla="*/ 1883391 h 1910686"/>
                <a:gd name="connsiteX148" fmla="*/ 7171898 w 8925636"/>
                <a:gd name="connsiteY148" fmla="*/ 1910686 h 1910686"/>
                <a:gd name="connsiteX149" fmla="*/ 7663218 w 8925636"/>
                <a:gd name="connsiteY149" fmla="*/ 1910686 h 1910686"/>
                <a:gd name="connsiteX150" fmla="*/ 7675954 w 8925636"/>
                <a:gd name="connsiteY150" fmla="*/ 1910686 h 1910686"/>
                <a:gd name="connsiteX151" fmla="*/ 8925636 w 8925636"/>
                <a:gd name="connsiteY151" fmla="*/ 1910686 h 1910686"/>
                <a:gd name="connsiteX0" fmla="*/ 0 w 8925636"/>
                <a:gd name="connsiteY0" fmla="*/ 0 h 1951439"/>
                <a:gd name="connsiteX1" fmla="*/ 47767 w 8925636"/>
                <a:gd name="connsiteY1" fmla="*/ 0 h 1951439"/>
                <a:gd name="connsiteX2" fmla="*/ 122830 w 8925636"/>
                <a:gd name="connsiteY2" fmla="*/ 0 h 1951439"/>
                <a:gd name="connsiteX3" fmla="*/ 122830 w 8925636"/>
                <a:gd name="connsiteY3" fmla="*/ 47767 h 1951439"/>
                <a:gd name="connsiteX4" fmla="*/ 211540 w 8925636"/>
                <a:gd name="connsiteY4" fmla="*/ 47767 h 1951439"/>
                <a:gd name="connsiteX5" fmla="*/ 211540 w 8925636"/>
                <a:gd name="connsiteY5" fmla="*/ 75062 h 1951439"/>
                <a:gd name="connsiteX6" fmla="*/ 238836 w 8925636"/>
                <a:gd name="connsiteY6" fmla="*/ 75062 h 1951439"/>
                <a:gd name="connsiteX7" fmla="*/ 238836 w 8925636"/>
                <a:gd name="connsiteY7" fmla="*/ 102358 h 1951439"/>
                <a:gd name="connsiteX8" fmla="*/ 266131 w 8925636"/>
                <a:gd name="connsiteY8" fmla="*/ 102358 h 1951439"/>
                <a:gd name="connsiteX9" fmla="*/ 266131 w 8925636"/>
                <a:gd name="connsiteY9" fmla="*/ 122829 h 1951439"/>
                <a:gd name="connsiteX10" fmla="*/ 313898 w 8925636"/>
                <a:gd name="connsiteY10" fmla="*/ 122829 h 1951439"/>
                <a:gd name="connsiteX11" fmla="*/ 341194 w 8925636"/>
                <a:gd name="connsiteY11" fmla="*/ 150125 h 1951439"/>
                <a:gd name="connsiteX12" fmla="*/ 361666 w 8925636"/>
                <a:gd name="connsiteY12" fmla="*/ 170597 h 1951439"/>
                <a:gd name="connsiteX13" fmla="*/ 375313 w 8925636"/>
                <a:gd name="connsiteY13" fmla="*/ 184244 h 1951439"/>
                <a:gd name="connsiteX14" fmla="*/ 436728 w 8925636"/>
                <a:gd name="connsiteY14" fmla="*/ 184244 h 1951439"/>
                <a:gd name="connsiteX15" fmla="*/ 436728 w 8925636"/>
                <a:gd name="connsiteY15" fmla="*/ 238835 h 1951439"/>
                <a:gd name="connsiteX16" fmla="*/ 498143 w 8925636"/>
                <a:gd name="connsiteY16" fmla="*/ 238835 h 1951439"/>
                <a:gd name="connsiteX17" fmla="*/ 498143 w 8925636"/>
                <a:gd name="connsiteY17" fmla="*/ 279779 h 1951439"/>
                <a:gd name="connsiteX18" fmla="*/ 559558 w 8925636"/>
                <a:gd name="connsiteY18" fmla="*/ 279779 h 1951439"/>
                <a:gd name="connsiteX19" fmla="*/ 559558 w 8925636"/>
                <a:gd name="connsiteY19" fmla="*/ 307074 h 1951439"/>
                <a:gd name="connsiteX20" fmla="*/ 607325 w 8925636"/>
                <a:gd name="connsiteY20" fmla="*/ 307074 h 1951439"/>
                <a:gd name="connsiteX21" fmla="*/ 627797 w 8925636"/>
                <a:gd name="connsiteY21" fmla="*/ 327546 h 1951439"/>
                <a:gd name="connsiteX22" fmla="*/ 696036 w 8925636"/>
                <a:gd name="connsiteY22" fmla="*/ 334370 h 1951439"/>
                <a:gd name="connsiteX23" fmla="*/ 696036 w 8925636"/>
                <a:gd name="connsiteY23" fmla="*/ 354841 h 1951439"/>
                <a:gd name="connsiteX24" fmla="*/ 723331 w 8925636"/>
                <a:gd name="connsiteY24" fmla="*/ 354841 h 1951439"/>
                <a:gd name="connsiteX25" fmla="*/ 723331 w 8925636"/>
                <a:gd name="connsiteY25" fmla="*/ 382137 h 1951439"/>
                <a:gd name="connsiteX26" fmla="*/ 736979 w 8925636"/>
                <a:gd name="connsiteY26" fmla="*/ 382137 h 1951439"/>
                <a:gd name="connsiteX27" fmla="*/ 736979 w 8925636"/>
                <a:gd name="connsiteY27" fmla="*/ 402608 h 1951439"/>
                <a:gd name="connsiteX28" fmla="*/ 805218 w 8925636"/>
                <a:gd name="connsiteY28" fmla="*/ 402608 h 1951439"/>
                <a:gd name="connsiteX29" fmla="*/ 805218 w 8925636"/>
                <a:gd name="connsiteY29" fmla="*/ 436728 h 1951439"/>
                <a:gd name="connsiteX30" fmla="*/ 880280 w 8925636"/>
                <a:gd name="connsiteY30" fmla="*/ 436728 h 1951439"/>
                <a:gd name="connsiteX31" fmla="*/ 880280 w 8925636"/>
                <a:gd name="connsiteY31" fmla="*/ 464023 h 1951439"/>
                <a:gd name="connsiteX32" fmla="*/ 941695 w 8925636"/>
                <a:gd name="connsiteY32" fmla="*/ 464023 h 1951439"/>
                <a:gd name="connsiteX33" fmla="*/ 941695 w 8925636"/>
                <a:gd name="connsiteY33" fmla="*/ 504967 h 1951439"/>
                <a:gd name="connsiteX34" fmla="*/ 1009934 w 8925636"/>
                <a:gd name="connsiteY34" fmla="*/ 504967 h 1951439"/>
                <a:gd name="connsiteX35" fmla="*/ 1009934 w 8925636"/>
                <a:gd name="connsiteY35" fmla="*/ 566382 h 1951439"/>
                <a:gd name="connsiteX36" fmla="*/ 1091821 w 8925636"/>
                <a:gd name="connsiteY36" fmla="*/ 566382 h 1951439"/>
                <a:gd name="connsiteX37" fmla="*/ 1091821 w 8925636"/>
                <a:gd name="connsiteY37" fmla="*/ 586853 h 1951439"/>
                <a:gd name="connsiteX38" fmla="*/ 1214650 w 8925636"/>
                <a:gd name="connsiteY38" fmla="*/ 586853 h 1951439"/>
                <a:gd name="connsiteX39" fmla="*/ 1214650 w 8925636"/>
                <a:gd name="connsiteY39" fmla="*/ 600501 h 1951439"/>
                <a:gd name="connsiteX40" fmla="*/ 1276065 w 8925636"/>
                <a:gd name="connsiteY40" fmla="*/ 600501 h 1951439"/>
                <a:gd name="connsiteX41" fmla="*/ 1310185 w 8925636"/>
                <a:gd name="connsiteY41" fmla="*/ 634621 h 1951439"/>
                <a:gd name="connsiteX42" fmla="*/ 1385247 w 8925636"/>
                <a:gd name="connsiteY42" fmla="*/ 634621 h 1951439"/>
                <a:gd name="connsiteX43" fmla="*/ 1385247 w 8925636"/>
                <a:gd name="connsiteY43" fmla="*/ 661916 h 1951439"/>
                <a:gd name="connsiteX44" fmla="*/ 1446662 w 8925636"/>
                <a:gd name="connsiteY44" fmla="*/ 661916 h 1951439"/>
                <a:gd name="connsiteX45" fmla="*/ 1467134 w 8925636"/>
                <a:gd name="connsiteY45" fmla="*/ 682388 h 1951439"/>
                <a:gd name="connsiteX46" fmla="*/ 1521725 w 8925636"/>
                <a:gd name="connsiteY46" fmla="*/ 682388 h 1951439"/>
                <a:gd name="connsiteX47" fmla="*/ 1521725 w 8925636"/>
                <a:gd name="connsiteY47" fmla="*/ 716507 h 1951439"/>
                <a:gd name="connsiteX48" fmla="*/ 1569492 w 8925636"/>
                <a:gd name="connsiteY48" fmla="*/ 716507 h 1951439"/>
                <a:gd name="connsiteX49" fmla="*/ 1576316 w 8925636"/>
                <a:gd name="connsiteY49" fmla="*/ 716507 h 1951439"/>
                <a:gd name="connsiteX50" fmla="*/ 1644555 w 8925636"/>
                <a:gd name="connsiteY50" fmla="*/ 716507 h 1951439"/>
                <a:gd name="connsiteX51" fmla="*/ 1644555 w 8925636"/>
                <a:gd name="connsiteY51" fmla="*/ 743803 h 1951439"/>
                <a:gd name="connsiteX52" fmla="*/ 1692322 w 8925636"/>
                <a:gd name="connsiteY52" fmla="*/ 743803 h 1951439"/>
                <a:gd name="connsiteX53" fmla="*/ 1692322 w 8925636"/>
                <a:gd name="connsiteY53" fmla="*/ 764274 h 1951439"/>
                <a:gd name="connsiteX54" fmla="*/ 1733265 w 8925636"/>
                <a:gd name="connsiteY54" fmla="*/ 764274 h 1951439"/>
                <a:gd name="connsiteX55" fmla="*/ 1733265 w 8925636"/>
                <a:gd name="connsiteY55" fmla="*/ 791570 h 1951439"/>
                <a:gd name="connsiteX56" fmla="*/ 1774209 w 8925636"/>
                <a:gd name="connsiteY56" fmla="*/ 791570 h 1951439"/>
                <a:gd name="connsiteX57" fmla="*/ 1774209 w 8925636"/>
                <a:gd name="connsiteY57" fmla="*/ 812041 h 1951439"/>
                <a:gd name="connsiteX58" fmla="*/ 1801504 w 8925636"/>
                <a:gd name="connsiteY58" fmla="*/ 812041 h 1951439"/>
                <a:gd name="connsiteX59" fmla="*/ 1801504 w 8925636"/>
                <a:gd name="connsiteY59" fmla="*/ 825689 h 1951439"/>
                <a:gd name="connsiteX60" fmla="*/ 1842447 w 8925636"/>
                <a:gd name="connsiteY60" fmla="*/ 825689 h 1951439"/>
                <a:gd name="connsiteX61" fmla="*/ 1842447 w 8925636"/>
                <a:gd name="connsiteY61" fmla="*/ 852985 h 1951439"/>
                <a:gd name="connsiteX62" fmla="*/ 1924334 w 8925636"/>
                <a:gd name="connsiteY62" fmla="*/ 852985 h 1951439"/>
                <a:gd name="connsiteX63" fmla="*/ 1924334 w 8925636"/>
                <a:gd name="connsiteY63" fmla="*/ 873456 h 1951439"/>
                <a:gd name="connsiteX64" fmla="*/ 1944806 w 8925636"/>
                <a:gd name="connsiteY64" fmla="*/ 873456 h 1951439"/>
                <a:gd name="connsiteX65" fmla="*/ 1965277 w 8925636"/>
                <a:gd name="connsiteY65" fmla="*/ 893927 h 1951439"/>
                <a:gd name="connsiteX66" fmla="*/ 2122227 w 8925636"/>
                <a:gd name="connsiteY66" fmla="*/ 893927 h 1951439"/>
                <a:gd name="connsiteX67" fmla="*/ 2122227 w 8925636"/>
                <a:gd name="connsiteY67" fmla="*/ 955343 h 1951439"/>
                <a:gd name="connsiteX68" fmla="*/ 2183642 w 8925636"/>
                <a:gd name="connsiteY68" fmla="*/ 955343 h 1951439"/>
                <a:gd name="connsiteX69" fmla="*/ 2183642 w 8925636"/>
                <a:gd name="connsiteY69" fmla="*/ 982638 h 1951439"/>
                <a:gd name="connsiteX70" fmla="*/ 2217761 w 8925636"/>
                <a:gd name="connsiteY70" fmla="*/ 982638 h 1951439"/>
                <a:gd name="connsiteX71" fmla="*/ 2217761 w 8925636"/>
                <a:gd name="connsiteY71" fmla="*/ 1003110 h 1951439"/>
                <a:gd name="connsiteX72" fmla="*/ 2245056 w 8925636"/>
                <a:gd name="connsiteY72" fmla="*/ 1003110 h 1951439"/>
                <a:gd name="connsiteX73" fmla="*/ 2245056 w 8925636"/>
                <a:gd name="connsiteY73" fmla="*/ 1023582 h 1951439"/>
                <a:gd name="connsiteX74" fmla="*/ 2340591 w 8925636"/>
                <a:gd name="connsiteY74" fmla="*/ 1023582 h 1951439"/>
                <a:gd name="connsiteX75" fmla="*/ 2340591 w 8925636"/>
                <a:gd name="connsiteY75" fmla="*/ 1050877 h 1951439"/>
                <a:gd name="connsiteX76" fmla="*/ 2381534 w 8925636"/>
                <a:gd name="connsiteY76" fmla="*/ 1050877 h 1951439"/>
                <a:gd name="connsiteX77" fmla="*/ 2381534 w 8925636"/>
                <a:gd name="connsiteY77" fmla="*/ 1078173 h 1951439"/>
                <a:gd name="connsiteX78" fmla="*/ 2442949 w 8925636"/>
                <a:gd name="connsiteY78" fmla="*/ 1078173 h 1951439"/>
                <a:gd name="connsiteX79" fmla="*/ 2442949 w 8925636"/>
                <a:gd name="connsiteY79" fmla="*/ 1098644 h 1951439"/>
                <a:gd name="connsiteX80" fmla="*/ 2552131 w 8925636"/>
                <a:gd name="connsiteY80" fmla="*/ 1098644 h 1951439"/>
                <a:gd name="connsiteX81" fmla="*/ 2552131 w 8925636"/>
                <a:gd name="connsiteY81" fmla="*/ 1132764 h 1951439"/>
                <a:gd name="connsiteX82" fmla="*/ 2613546 w 8925636"/>
                <a:gd name="connsiteY82" fmla="*/ 1132764 h 1951439"/>
                <a:gd name="connsiteX83" fmla="*/ 2613546 w 8925636"/>
                <a:gd name="connsiteY83" fmla="*/ 1153235 h 1951439"/>
                <a:gd name="connsiteX84" fmla="*/ 2668137 w 8925636"/>
                <a:gd name="connsiteY84" fmla="*/ 1153235 h 1951439"/>
                <a:gd name="connsiteX85" fmla="*/ 2668137 w 8925636"/>
                <a:gd name="connsiteY85" fmla="*/ 1173707 h 1951439"/>
                <a:gd name="connsiteX86" fmla="*/ 2715904 w 8925636"/>
                <a:gd name="connsiteY86" fmla="*/ 1173707 h 1951439"/>
                <a:gd name="connsiteX87" fmla="*/ 2715904 w 8925636"/>
                <a:gd name="connsiteY87" fmla="*/ 1207826 h 1951439"/>
                <a:gd name="connsiteX88" fmla="*/ 2906973 w 8925636"/>
                <a:gd name="connsiteY88" fmla="*/ 1207826 h 1951439"/>
                <a:gd name="connsiteX89" fmla="*/ 2906973 w 8925636"/>
                <a:gd name="connsiteY89" fmla="*/ 1241946 h 1951439"/>
                <a:gd name="connsiteX90" fmla="*/ 2947916 w 8925636"/>
                <a:gd name="connsiteY90" fmla="*/ 1241946 h 1951439"/>
                <a:gd name="connsiteX91" fmla="*/ 2947916 w 8925636"/>
                <a:gd name="connsiteY91" fmla="*/ 1255594 h 1951439"/>
                <a:gd name="connsiteX92" fmla="*/ 2988859 w 8925636"/>
                <a:gd name="connsiteY92" fmla="*/ 1255594 h 1951439"/>
                <a:gd name="connsiteX93" fmla="*/ 2988859 w 8925636"/>
                <a:gd name="connsiteY93" fmla="*/ 1282889 h 1951439"/>
                <a:gd name="connsiteX94" fmla="*/ 3063922 w 8925636"/>
                <a:gd name="connsiteY94" fmla="*/ 1282889 h 1951439"/>
                <a:gd name="connsiteX95" fmla="*/ 3063922 w 8925636"/>
                <a:gd name="connsiteY95" fmla="*/ 1296537 h 1951439"/>
                <a:gd name="connsiteX96" fmla="*/ 3104865 w 8925636"/>
                <a:gd name="connsiteY96" fmla="*/ 1296537 h 1951439"/>
                <a:gd name="connsiteX97" fmla="*/ 3186752 w 8925636"/>
                <a:gd name="connsiteY97" fmla="*/ 1296537 h 1951439"/>
                <a:gd name="connsiteX98" fmla="*/ 3220871 w 8925636"/>
                <a:gd name="connsiteY98" fmla="*/ 1330656 h 1951439"/>
                <a:gd name="connsiteX99" fmla="*/ 3261815 w 8925636"/>
                <a:gd name="connsiteY99" fmla="*/ 1330656 h 1951439"/>
                <a:gd name="connsiteX100" fmla="*/ 3323230 w 8925636"/>
                <a:gd name="connsiteY100" fmla="*/ 1330656 h 1951439"/>
                <a:gd name="connsiteX101" fmla="*/ 3323230 w 8925636"/>
                <a:gd name="connsiteY101" fmla="*/ 1385247 h 1951439"/>
                <a:gd name="connsiteX102" fmla="*/ 3432412 w 8925636"/>
                <a:gd name="connsiteY102" fmla="*/ 1385247 h 1951439"/>
                <a:gd name="connsiteX103" fmla="*/ 3439236 w 8925636"/>
                <a:gd name="connsiteY103" fmla="*/ 1378423 h 1951439"/>
                <a:gd name="connsiteX104" fmla="*/ 3534770 w 8925636"/>
                <a:gd name="connsiteY104" fmla="*/ 1378423 h 1951439"/>
                <a:gd name="connsiteX105" fmla="*/ 3555242 w 8925636"/>
                <a:gd name="connsiteY105" fmla="*/ 1398895 h 1951439"/>
                <a:gd name="connsiteX106" fmla="*/ 3623480 w 8925636"/>
                <a:gd name="connsiteY106" fmla="*/ 1398895 h 1951439"/>
                <a:gd name="connsiteX107" fmla="*/ 3623480 w 8925636"/>
                <a:gd name="connsiteY107" fmla="*/ 1419367 h 1951439"/>
                <a:gd name="connsiteX108" fmla="*/ 3746310 w 8925636"/>
                <a:gd name="connsiteY108" fmla="*/ 1419367 h 1951439"/>
                <a:gd name="connsiteX109" fmla="*/ 3746310 w 8925636"/>
                <a:gd name="connsiteY109" fmla="*/ 1433014 h 1951439"/>
                <a:gd name="connsiteX110" fmla="*/ 3821373 w 8925636"/>
                <a:gd name="connsiteY110" fmla="*/ 1433014 h 1951439"/>
                <a:gd name="connsiteX111" fmla="*/ 3821373 w 8925636"/>
                <a:gd name="connsiteY111" fmla="*/ 1433014 h 1951439"/>
                <a:gd name="connsiteX112" fmla="*/ 3896436 w 8925636"/>
                <a:gd name="connsiteY112" fmla="*/ 1433014 h 1951439"/>
                <a:gd name="connsiteX113" fmla="*/ 3896436 w 8925636"/>
                <a:gd name="connsiteY113" fmla="*/ 1460310 h 1951439"/>
                <a:gd name="connsiteX114" fmla="*/ 3971498 w 8925636"/>
                <a:gd name="connsiteY114" fmla="*/ 1467134 h 1951439"/>
                <a:gd name="connsiteX115" fmla="*/ 3971498 w 8925636"/>
                <a:gd name="connsiteY115" fmla="*/ 1487605 h 1951439"/>
                <a:gd name="connsiteX116" fmla="*/ 4019265 w 8925636"/>
                <a:gd name="connsiteY116" fmla="*/ 1487605 h 1951439"/>
                <a:gd name="connsiteX117" fmla="*/ 4019265 w 8925636"/>
                <a:gd name="connsiteY117" fmla="*/ 1508077 h 1951439"/>
                <a:gd name="connsiteX118" fmla="*/ 4067033 w 8925636"/>
                <a:gd name="connsiteY118" fmla="*/ 1508077 h 1951439"/>
                <a:gd name="connsiteX119" fmla="*/ 4073856 w 8925636"/>
                <a:gd name="connsiteY119" fmla="*/ 1508077 h 1951439"/>
                <a:gd name="connsiteX120" fmla="*/ 4339988 w 8925636"/>
                <a:gd name="connsiteY120" fmla="*/ 1508077 h 1951439"/>
                <a:gd name="connsiteX121" fmla="*/ 4339988 w 8925636"/>
                <a:gd name="connsiteY121" fmla="*/ 1549020 h 1951439"/>
                <a:gd name="connsiteX122" fmla="*/ 4387755 w 8925636"/>
                <a:gd name="connsiteY122" fmla="*/ 1549020 h 1951439"/>
                <a:gd name="connsiteX123" fmla="*/ 4401403 w 8925636"/>
                <a:gd name="connsiteY123" fmla="*/ 1549020 h 1951439"/>
                <a:gd name="connsiteX124" fmla="*/ 4496937 w 8925636"/>
                <a:gd name="connsiteY124" fmla="*/ 1549020 h 1951439"/>
                <a:gd name="connsiteX125" fmla="*/ 4496937 w 8925636"/>
                <a:gd name="connsiteY125" fmla="*/ 1583140 h 1951439"/>
                <a:gd name="connsiteX126" fmla="*/ 4640239 w 8925636"/>
                <a:gd name="connsiteY126" fmla="*/ 1583140 h 1951439"/>
                <a:gd name="connsiteX127" fmla="*/ 4647062 w 8925636"/>
                <a:gd name="connsiteY127" fmla="*/ 1589963 h 1951439"/>
                <a:gd name="connsiteX128" fmla="*/ 4769892 w 8925636"/>
                <a:gd name="connsiteY128" fmla="*/ 1589963 h 1951439"/>
                <a:gd name="connsiteX129" fmla="*/ 4769892 w 8925636"/>
                <a:gd name="connsiteY129" fmla="*/ 1617259 h 1951439"/>
                <a:gd name="connsiteX130" fmla="*/ 4824483 w 8925636"/>
                <a:gd name="connsiteY130" fmla="*/ 1617259 h 1951439"/>
                <a:gd name="connsiteX131" fmla="*/ 4824483 w 8925636"/>
                <a:gd name="connsiteY131" fmla="*/ 1637731 h 1951439"/>
                <a:gd name="connsiteX132" fmla="*/ 4879074 w 8925636"/>
                <a:gd name="connsiteY132" fmla="*/ 1637731 h 1951439"/>
                <a:gd name="connsiteX133" fmla="*/ 4865426 w 8925636"/>
                <a:gd name="connsiteY133" fmla="*/ 1624083 h 1951439"/>
                <a:gd name="connsiteX134" fmla="*/ 4988256 w 8925636"/>
                <a:gd name="connsiteY134" fmla="*/ 1637731 h 1951439"/>
                <a:gd name="connsiteX135" fmla="*/ 5322627 w 8925636"/>
                <a:gd name="connsiteY135" fmla="*/ 1651379 h 1951439"/>
                <a:gd name="connsiteX136" fmla="*/ 5349922 w 8925636"/>
                <a:gd name="connsiteY136" fmla="*/ 1685498 h 1951439"/>
                <a:gd name="connsiteX137" fmla="*/ 5766179 w 8925636"/>
                <a:gd name="connsiteY137" fmla="*/ 1719617 h 1951439"/>
                <a:gd name="connsiteX138" fmla="*/ 5773003 w 8925636"/>
                <a:gd name="connsiteY138" fmla="*/ 1726441 h 1951439"/>
                <a:gd name="connsiteX139" fmla="*/ 5991367 w 8925636"/>
                <a:gd name="connsiteY139" fmla="*/ 1726441 h 1951439"/>
                <a:gd name="connsiteX140" fmla="*/ 6025486 w 8925636"/>
                <a:gd name="connsiteY140" fmla="*/ 1760560 h 1951439"/>
                <a:gd name="connsiteX141" fmla="*/ 6264322 w 8925636"/>
                <a:gd name="connsiteY141" fmla="*/ 1760560 h 1951439"/>
                <a:gd name="connsiteX142" fmla="*/ 6264322 w 8925636"/>
                <a:gd name="connsiteY142" fmla="*/ 1828800 h 1951439"/>
                <a:gd name="connsiteX143" fmla="*/ 6469039 w 8925636"/>
                <a:gd name="connsiteY143" fmla="*/ 1849271 h 1951439"/>
                <a:gd name="connsiteX144" fmla="*/ 6482686 w 8925636"/>
                <a:gd name="connsiteY144" fmla="*/ 1869743 h 1951439"/>
                <a:gd name="connsiteX145" fmla="*/ 6776113 w 8925636"/>
                <a:gd name="connsiteY145" fmla="*/ 1869743 h 1951439"/>
                <a:gd name="connsiteX146" fmla="*/ 6782937 w 8925636"/>
                <a:gd name="connsiteY146" fmla="*/ 1883391 h 1951439"/>
                <a:gd name="connsiteX147" fmla="*/ 7130955 w 8925636"/>
                <a:gd name="connsiteY147" fmla="*/ 1883391 h 1951439"/>
                <a:gd name="connsiteX148" fmla="*/ 7171898 w 8925636"/>
                <a:gd name="connsiteY148" fmla="*/ 1910686 h 1951439"/>
                <a:gd name="connsiteX149" fmla="*/ 7663218 w 8925636"/>
                <a:gd name="connsiteY149" fmla="*/ 1910686 h 1951439"/>
                <a:gd name="connsiteX150" fmla="*/ 7686142 w 8925636"/>
                <a:gd name="connsiteY150" fmla="*/ 1951439 h 1951439"/>
                <a:gd name="connsiteX151" fmla="*/ 8925636 w 8925636"/>
                <a:gd name="connsiteY151" fmla="*/ 1910686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65426 w 8928184"/>
                <a:gd name="connsiteY133" fmla="*/ 1624083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25486 w 8928184"/>
                <a:gd name="connsiteY140" fmla="*/ 1760560 h 1951439"/>
                <a:gd name="connsiteX141" fmla="*/ 6264322 w 8928184"/>
                <a:gd name="connsiteY141" fmla="*/ 1760560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65426 w 8928184"/>
                <a:gd name="connsiteY133" fmla="*/ 1624083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60560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65426 w 8928184"/>
                <a:gd name="connsiteY133" fmla="*/ 1624083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88350 w 8928184"/>
                <a:gd name="connsiteY133" fmla="*/ 1626630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85803 w 8928184"/>
                <a:gd name="connsiteY133" fmla="*/ 1621536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65277 w 8928184"/>
                <a:gd name="connsiteY65" fmla="*/ 893927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90897 w 8928184"/>
                <a:gd name="connsiteY133" fmla="*/ 1626630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55089 w 8928184"/>
                <a:gd name="connsiteY65" fmla="*/ 904115 h 1951439"/>
                <a:gd name="connsiteX66" fmla="*/ 2122227 w 8928184"/>
                <a:gd name="connsiteY66" fmla="*/ 893927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90897 w 8928184"/>
                <a:gd name="connsiteY133" fmla="*/ 1626630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 name="connsiteX0" fmla="*/ 0 w 8928184"/>
                <a:gd name="connsiteY0" fmla="*/ 0 h 1951439"/>
                <a:gd name="connsiteX1" fmla="*/ 47767 w 8928184"/>
                <a:gd name="connsiteY1" fmla="*/ 0 h 1951439"/>
                <a:gd name="connsiteX2" fmla="*/ 122830 w 8928184"/>
                <a:gd name="connsiteY2" fmla="*/ 0 h 1951439"/>
                <a:gd name="connsiteX3" fmla="*/ 122830 w 8928184"/>
                <a:gd name="connsiteY3" fmla="*/ 47767 h 1951439"/>
                <a:gd name="connsiteX4" fmla="*/ 211540 w 8928184"/>
                <a:gd name="connsiteY4" fmla="*/ 47767 h 1951439"/>
                <a:gd name="connsiteX5" fmla="*/ 211540 w 8928184"/>
                <a:gd name="connsiteY5" fmla="*/ 75062 h 1951439"/>
                <a:gd name="connsiteX6" fmla="*/ 238836 w 8928184"/>
                <a:gd name="connsiteY6" fmla="*/ 75062 h 1951439"/>
                <a:gd name="connsiteX7" fmla="*/ 238836 w 8928184"/>
                <a:gd name="connsiteY7" fmla="*/ 102358 h 1951439"/>
                <a:gd name="connsiteX8" fmla="*/ 266131 w 8928184"/>
                <a:gd name="connsiteY8" fmla="*/ 102358 h 1951439"/>
                <a:gd name="connsiteX9" fmla="*/ 266131 w 8928184"/>
                <a:gd name="connsiteY9" fmla="*/ 122829 h 1951439"/>
                <a:gd name="connsiteX10" fmla="*/ 313898 w 8928184"/>
                <a:gd name="connsiteY10" fmla="*/ 122829 h 1951439"/>
                <a:gd name="connsiteX11" fmla="*/ 341194 w 8928184"/>
                <a:gd name="connsiteY11" fmla="*/ 150125 h 1951439"/>
                <a:gd name="connsiteX12" fmla="*/ 361666 w 8928184"/>
                <a:gd name="connsiteY12" fmla="*/ 170597 h 1951439"/>
                <a:gd name="connsiteX13" fmla="*/ 375313 w 8928184"/>
                <a:gd name="connsiteY13" fmla="*/ 184244 h 1951439"/>
                <a:gd name="connsiteX14" fmla="*/ 436728 w 8928184"/>
                <a:gd name="connsiteY14" fmla="*/ 184244 h 1951439"/>
                <a:gd name="connsiteX15" fmla="*/ 436728 w 8928184"/>
                <a:gd name="connsiteY15" fmla="*/ 238835 h 1951439"/>
                <a:gd name="connsiteX16" fmla="*/ 498143 w 8928184"/>
                <a:gd name="connsiteY16" fmla="*/ 238835 h 1951439"/>
                <a:gd name="connsiteX17" fmla="*/ 498143 w 8928184"/>
                <a:gd name="connsiteY17" fmla="*/ 279779 h 1951439"/>
                <a:gd name="connsiteX18" fmla="*/ 559558 w 8928184"/>
                <a:gd name="connsiteY18" fmla="*/ 279779 h 1951439"/>
                <a:gd name="connsiteX19" fmla="*/ 559558 w 8928184"/>
                <a:gd name="connsiteY19" fmla="*/ 307074 h 1951439"/>
                <a:gd name="connsiteX20" fmla="*/ 607325 w 8928184"/>
                <a:gd name="connsiteY20" fmla="*/ 307074 h 1951439"/>
                <a:gd name="connsiteX21" fmla="*/ 627797 w 8928184"/>
                <a:gd name="connsiteY21" fmla="*/ 327546 h 1951439"/>
                <a:gd name="connsiteX22" fmla="*/ 696036 w 8928184"/>
                <a:gd name="connsiteY22" fmla="*/ 334370 h 1951439"/>
                <a:gd name="connsiteX23" fmla="*/ 696036 w 8928184"/>
                <a:gd name="connsiteY23" fmla="*/ 354841 h 1951439"/>
                <a:gd name="connsiteX24" fmla="*/ 723331 w 8928184"/>
                <a:gd name="connsiteY24" fmla="*/ 354841 h 1951439"/>
                <a:gd name="connsiteX25" fmla="*/ 723331 w 8928184"/>
                <a:gd name="connsiteY25" fmla="*/ 382137 h 1951439"/>
                <a:gd name="connsiteX26" fmla="*/ 736979 w 8928184"/>
                <a:gd name="connsiteY26" fmla="*/ 382137 h 1951439"/>
                <a:gd name="connsiteX27" fmla="*/ 736979 w 8928184"/>
                <a:gd name="connsiteY27" fmla="*/ 402608 h 1951439"/>
                <a:gd name="connsiteX28" fmla="*/ 805218 w 8928184"/>
                <a:gd name="connsiteY28" fmla="*/ 402608 h 1951439"/>
                <a:gd name="connsiteX29" fmla="*/ 805218 w 8928184"/>
                <a:gd name="connsiteY29" fmla="*/ 436728 h 1951439"/>
                <a:gd name="connsiteX30" fmla="*/ 880280 w 8928184"/>
                <a:gd name="connsiteY30" fmla="*/ 436728 h 1951439"/>
                <a:gd name="connsiteX31" fmla="*/ 880280 w 8928184"/>
                <a:gd name="connsiteY31" fmla="*/ 464023 h 1951439"/>
                <a:gd name="connsiteX32" fmla="*/ 941695 w 8928184"/>
                <a:gd name="connsiteY32" fmla="*/ 464023 h 1951439"/>
                <a:gd name="connsiteX33" fmla="*/ 941695 w 8928184"/>
                <a:gd name="connsiteY33" fmla="*/ 504967 h 1951439"/>
                <a:gd name="connsiteX34" fmla="*/ 1009934 w 8928184"/>
                <a:gd name="connsiteY34" fmla="*/ 504967 h 1951439"/>
                <a:gd name="connsiteX35" fmla="*/ 1009934 w 8928184"/>
                <a:gd name="connsiteY35" fmla="*/ 566382 h 1951439"/>
                <a:gd name="connsiteX36" fmla="*/ 1091821 w 8928184"/>
                <a:gd name="connsiteY36" fmla="*/ 566382 h 1951439"/>
                <a:gd name="connsiteX37" fmla="*/ 1091821 w 8928184"/>
                <a:gd name="connsiteY37" fmla="*/ 586853 h 1951439"/>
                <a:gd name="connsiteX38" fmla="*/ 1214650 w 8928184"/>
                <a:gd name="connsiteY38" fmla="*/ 586853 h 1951439"/>
                <a:gd name="connsiteX39" fmla="*/ 1214650 w 8928184"/>
                <a:gd name="connsiteY39" fmla="*/ 600501 h 1951439"/>
                <a:gd name="connsiteX40" fmla="*/ 1276065 w 8928184"/>
                <a:gd name="connsiteY40" fmla="*/ 600501 h 1951439"/>
                <a:gd name="connsiteX41" fmla="*/ 1310185 w 8928184"/>
                <a:gd name="connsiteY41" fmla="*/ 634621 h 1951439"/>
                <a:gd name="connsiteX42" fmla="*/ 1385247 w 8928184"/>
                <a:gd name="connsiteY42" fmla="*/ 634621 h 1951439"/>
                <a:gd name="connsiteX43" fmla="*/ 1385247 w 8928184"/>
                <a:gd name="connsiteY43" fmla="*/ 661916 h 1951439"/>
                <a:gd name="connsiteX44" fmla="*/ 1446662 w 8928184"/>
                <a:gd name="connsiteY44" fmla="*/ 661916 h 1951439"/>
                <a:gd name="connsiteX45" fmla="*/ 1467134 w 8928184"/>
                <a:gd name="connsiteY45" fmla="*/ 682388 h 1951439"/>
                <a:gd name="connsiteX46" fmla="*/ 1521725 w 8928184"/>
                <a:gd name="connsiteY46" fmla="*/ 682388 h 1951439"/>
                <a:gd name="connsiteX47" fmla="*/ 1521725 w 8928184"/>
                <a:gd name="connsiteY47" fmla="*/ 716507 h 1951439"/>
                <a:gd name="connsiteX48" fmla="*/ 1569492 w 8928184"/>
                <a:gd name="connsiteY48" fmla="*/ 716507 h 1951439"/>
                <a:gd name="connsiteX49" fmla="*/ 1576316 w 8928184"/>
                <a:gd name="connsiteY49" fmla="*/ 716507 h 1951439"/>
                <a:gd name="connsiteX50" fmla="*/ 1644555 w 8928184"/>
                <a:gd name="connsiteY50" fmla="*/ 716507 h 1951439"/>
                <a:gd name="connsiteX51" fmla="*/ 1644555 w 8928184"/>
                <a:gd name="connsiteY51" fmla="*/ 743803 h 1951439"/>
                <a:gd name="connsiteX52" fmla="*/ 1692322 w 8928184"/>
                <a:gd name="connsiteY52" fmla="*/ 743803 h 1951439"/>
                <a:gd name="connsiteX53" fmla="*/ 1692322 w 8928184"/>
                <a:gd name="connsiteY53" fmla="*/ 764274 h 1951439"/>
                <a:gd name="connsiteX54" fmla="*/ 1733265 w 8928184"/>
                <a:gd name="connsiteY54" fmla="*/ 764274 h 1951439"/>
                <a:gd name="connsiteX55" fmla="*/ 1733265 w 8928184"/>
                <a:gd name="connsiteY55" fmla="*/ 791570 h 1951439"/>
                <a:gd name="connsiteX56" fmla="*/ 1774209 w 8928184"/>
                <a:gd name="connsiteY56" fmla="*/ 791570 h 1951439"/>
                <a:gd name="connsiteX57" fmla="*/ 1774209 w 8928184"/>
                <a:gd name="connsiteY57" fmla="*/ 812041 h 1951439"/>
                <a:gd name="connsiteX58" fmla="*/ 1801504 w 8928184"/>
                <a:gd name="connsiteY58" fmla="*/ 812041 h 1951439"/>
                <a:gd name="connsiteX59" fmla="*/ 1801504 w 8928184"/>
                <a:gd name="connsiteY59" fmla="*/ 825689 h 1951439"/>
                <a:gd name="connsiteX60" fmla="*/ 1842447 w 8928184"/>
                <a:gd name="connsiteY60" fmla="*/ 825689 h 1951439"/>
                <a:gd name="connsiteX61" fmla="*/ 1842447 w 8928184"/>
                <a:gd name="connsiteY61" fmla="*/ 852985 h 1951439"/>
                <a:gd name="connsiteX62" fmla="*/ 1924334 w 8928184"/>
                <a:gd name="connsiteY62" fmla="*/ 852985 h 1951439"/>
                <a:gd name="connsiteX63" fmla="*/ 1924334 w 8928184"/>
                <a:gd name="connsiteY63" fmla="*/ 873456 h 1951439"/>
                <a:gd name="connsiteX64" fmla="*/ 1944806 w 8928184"/>
                <a:gd name="connsiteY64" fmla="*/ 873456 h 1951439"/>
                <a:gd name="connsiteX65" fmla="*/ 1955089 w 8928184"/>
                <a:gd name="connsiteY65" fmla="*/ 904115 h 1951439"/>
                <a:gd name="connsiteX66" fmla="*/ 2122227 w 8928184"/>
                <a:gd name="connsiteY66" fmla="*/ 904115 h 1951439"/>
                <a:gd name="connsiteX67" fmla="*/ 2122227 w 8928184"/>
                <a:gd name="connsiteY67" fmla="*/ 955343 h 1951439"/>
                <a:gd name="connsiteX68" fmla="*/ 2183642 w 8928184"/>
                <a:gd name="connsiteY68" fmla="*/ 955343 h 1951439"/>
                <a:gd name="connsiteX69" fmla="*/ 2183642 w 8928184"/>
                <a:gd name="connsiteY69" fmla="*/ 982638 h 1951439"/>
                <a:gd name="connsiteX70" fmla="*/ 2217761 w 8928184"/>
                <a:gd name="connsiteY70" fmla="*/ 982638 h 1951439"/>
                <a:gd name="connsiteX71" fmla="*/ 2217761 w 8928184"/>
                <a:gd name="connsiteY71" fmla="*/ 1003110 h 1951439"/>
                <a:gd name="connsiteX72" fmla="*/ 2245056 w 8928184"/>
                <a:gd name="connsiteY72" fmla="*/ 1003110 h 1951439"/>
                <a:gd name="connsiteX73" fmla="*/ 2245056 w 8928184"/>
                <a:gd name="connsiteY73" fmla="*/ 1023582 h 1951439"/>
                <a:gd name="connsiteX74" fmla="*/ 2340591 w 8928184"/>
                <a:gd name="connsiteY74" fmla="*/ 1023582 h 1951439"/>
                <a:gd name="connsiteX75" fmla="*/ 2340591 w 8928184"/>
                <a:gd name="connsiteY75" fmla="*/ 1050877 h 1951439"/>
                <a:gd name="connsiteX76" fmla="*/ 2381534 w 8928184"/>
                <a:gd name="connsiteY76" fmla="*/ 1050877 h 1951439"/>
                <a:gd name="connsiteX77" fmla="*/ 2381534 w 8928184"/>
                <a:gd name="connsiteY77" fmla="*/ 1078173 h 1951439"/>
                <a:gd name="connsiteX78" fmla="*/ 2442949 w 8928184"/>
                <a:gd name="connsiteY78" fmla="*/ 1078173 h 1951439"/>
                <a:gd name="connsiteX79" fmla="*/ 2442949 w 8928184"/>
                <a:gd name="connsiteY79" fmla="*/ 1098644 h 1951439"/>
                <a:gd name="connsiteX80" fmla="*/ 2552131 w 8928184"/>
                <a:gd name="connsiteY80" fmla="*/ 1098644 h 1951439"/>
                <a:gd name="connsiteX81" fmla="*/ 2552131 w 8928184"/>
                <a:gd name="connsiteY81" fmla="*/ 1132764 h 1951439"/>
                <a:gd name="connsiteX82" fmla="*/ 2613546 w 8928184"/>
                <a:gd name="connsiteY82" fmla="*/ 1132764 h 1951439"/>
                <a:gd name="connsiteX83" fmla="*/ 2613546 w 8928184"/>
                <a:gd name="connsiteY83" fmla="*/ 1153235 h 1951439"/>
                <a:gd name="connsiteX84" fmla="*/ 2668137 w 8928184"/>
                <a:gd name="connsiteY84" fmla="*/ 1153235 h 1951439"/>
                <a:gd name="connsiteX85" fmla="*/ 2668137 w 8928184"/>
                <a:gd name="connsiteY85" fmla="*/ 1173707 h 1951439"/>
                <a:gd name="connsiteX86" fmla="*/ 2715904 w 8928184"/>
                <a:gd name="connsiteY86" fmla="*/ 1173707 h 1951439"/>
                <a:gd name="connsiteX87" fmla="*/ 2715904 w 8928184"/>
                <a:gd name="connsiteY87" fmla="*/ 1207826 h 1951439"/>
                <a:gd name="connsiteX88" fmla="*/ 2906973 w 8928184"/>
                <a:gd name="connsiteY88" fmla="*/ 1207826 h 1951439"/>
                <a:gd name="connsiteX89" fmla="*/ 2906973 w 8928184"/>
                <a:gd name="connsiteY89" fmla="*/ 1241946 h 1951439"/>
                <a:gd name="connsiteX90" fmla="*/ 2947916 w 8928184"/>
                <a:gd name="connsiteY90" fmla="*/ 1241946 h 1951439"/>
                <a:gd name="connsiteX91" fmla="*/ 2947916 w 8928184"/>
                <a:gd name="connsiteY91" fmla="*/ 1255594 h 1951439"/>
                <a:gd name="connsiteX92" fmla="*/ 2988859 w 8928184"/>
                <a:gd name="connsiteY92" fmla="*/ 1255594 h 1951439"/>
                <a:gd name="connsiteX93" fmla="*/ 2988859 w 8928184"/>
                <a:gd name="connsiteY93" fmla="*/ 1282889 h 1951439"/>
                <a:gd name="connsiteX94" fmla="*/ 3063922 w 8928184"/>
                <a:gd name="connsiteY94" fmla="*/ 1282889 h 1951439"/>
                <a:gd name="connsiteX95" fmla="*/ 3063922 w 8928184"/>
                <a:gd name="connsiteY95" fmla="*/ 1296537 h 1951439"/>
                <a:gd name="connsiteX96" fmla="*/ 3104865 w 8928184"/>
                <a:gd name="connsiteY96" fmla="*/ 1296537 h 1951439"/>
                <a:gd name="connsiteX97" fmla="*/ 3186752 w 8928184"/>
                <a:gd name="connsiteY97" fmla="*/ 1296537 h 1951439"/>
                <a:gd name="connsiteX98" fmla="*/ 3220871 w 8928184"/>
                <a:gd name="connsiteY98" fmla="*/ 1330656 h 1951439"/>
                <a:gd name="connsiteX99" fmla="*/ 3261815 w 8928184"/>
                <a:gd name="connsiteY99" fmla="*/ 1330656 h 1951439"/>
                <a:gd name="connsiteX100" fmla="*/ 3323230 w 8928184"/>
                <a:gd name="connsiteY100" fmla="*/ 1330656 h 1951439"/>
                <a:gd name="connsiteX101" fmla="*/ 3323230 w 8928184"/>
                <a:gd name="connsiteY101" fmla="*/ 1385247 h 1951439"/>
                <a:gd name="connsiteX102" fmla="*/ 3432412 w 8928184"/>
                <a:gd name="connsiteY102" fmla="*/ 1385247 h 1951439"/>
                <a:gd name="connsiteX103" fmla="*/ 3439236 w 8928184"/>
                <a:gd name="connsiteY103" fmla="*/ 1378423 h 1951439"/>
                <a:gd name="connsiteX104" fmla="*/ 3534770 w 8928184"/>
                <a:gd name="connsiteY104" fmla="*/ 1378423 h 1951439"/>
                <a:gd name="connsiteX105" fmla="*/ 3555242 w 8928184"/>
                <a:gd name="connsiteY105" fmla="*/ 1398895 h 1951439"/>
                <a:gd name="connsiteX106" fmla="*/ 3623480 w 8928184"/>
                <a:gd name="connsiteY106" fmla="*/ 1398895 h 1951439"/>
                <a:gd name="connsiteX107" fmla="*/ 3623480 w 8928184"/>
                <a:gd name="connsiteY107" fmla="*/ 1419367 h 1951439"/>
                <a:gd name="connsiteX108" fmla="*/ 3746310 w 8928184"/>
                <a:gd name="connsiteY108" fmla="*/ 1419367 h 1951439"/>
                <a:gd name="connsiteX109" fmla="*/ 3746310 w 8928184"/>
                <a:gd name="connsiteY109" fmla="*/ 1433014 h 1951439"/>
                <a:gd name="connsiteX110" fmla="*/ 3821373 w 8928184"/>
                <a:gd name="connsiteY110" fmla="*/ 1433014 h 1951439"/>
                <a:gd name="connsiteX111" fmla="*/ 3821373 w 8928184"/>
                <a:gd name="connsiteY111" fmla="*/ 1433014 h 1951439"/>
                <a:gd name="connsiteX112" fmla="*/ 3896436 w 8928184"/>
                <a:gd name="connsiteY112" fmla="*/ 1433014 h 1951439"/>
                <a:gd name="connsiteX113" fmla="*/ 3896436 w 8928184"/>
                <a:gd name="connsiteY113" fmla="*/ 1460310 h 1951439"/>
                <a:gd name="connsiteX114" fmla="*/ 3971498 w 8928184"/>
                <a:gd name="connsiteY114" fmla="*/ 1467134 h 1951439"/>
                <a:gd name="connsiteX115" fmla="*/ 3971498 w 8928184"/>
                <a:gd name="connsiteY115" fmla="*/ 1487605 h 1951439"/>
                <a:gd name="connsiteX116" fmla="*/ 4019265 w 8928184"/>
                <a:gd name="connsiteY116" fmla="*/ 1487605 h 1951439"/>
                <a:gd name="connsiteX117" fmla="*/ 4019265 w 8928184"/>
                <a:gd name="connsiteY117" fmla="*/ 1508077 h 1951439"/>
                <a:gd name="connsiteX118" fmla="*/ 4067033 w 8928184"/>
                <a:gd name="connsiteY118" fmla="*/ 1508077 h 1951439"/>
                <a:gd name="connsiteX119" fmla="*/ 4073856 w 8928184"/>
                <a:gd name="connsiteY119" fmla="*/ 1508077 h 1951439"/>
                <a:gd name="connsiteX120" fmla="*/ 4339988 w 8928184"/>
                <a:gd name="connsiteY120" fmla="*/ 1508077 h 1951439"/>
                <a:gd name="connsiteX121" fmla="*/ 4339988 w 8928184"/>
                <a:gd name="connsiteY121" fmla="*/ 1549020 h 1951439"/>
                <a:gd name="connsiteX122" fmla="*/ 4387755 w 8928184"/>
                <a:gd name="connsiteY122" fmla="*/ 1549020 h 1951439"/>
                <a:gd name="connsiteX123" fmla="*/ 4401403 w 8928184"/>
                <a:gd name="connsiteY123" fmla="*/ 1549020 h 1951439"/>
                <a:gd name="connsiteX124" fmla="*/ 4496937 w 8928184"/>
                <a:gd name="connsiteY124" fmla="*/ 1549020 h 1951439"/>
                <a:gd name="connsiteX125" fmla="*/ 4496937 w 8928184"/>
                <a:gd name="connsiteY125" fmla="*/ 1583140 h 1951439"/>
                <a:gd name="connsiteX126" fmla="*/ 4640239 w 8928184"/>
                <a:gd name="connsiteY126" fmla="*/ 1583140 h 1951439"/>
                <a:gd name="connsiteX127" fmla="*/ 4647062 w 8928184"/>
                <a:gd name="connsiteY127" fmla="*/ 1589963 h 1951439"/>
                <a:gd name="connsiteX128" fmla="*/ 4769892 w 8928184"/>
                <a:gd name="connsiteY128" fmla="*/ 1589963 h 1951439"/>
                <a:gd name="connsiteX129" fmla="*/ 4769892 w 8928184"/>
                <a:gd name="connsiteY129" fmla="*/ 1617259 h 1951439"/>
                <a:gd name="connsiteX130" fmla="*/ 4824483 w 8928184"/>
                <a:gd name="connsiteY130" fmla="*/ 1617259 h 1951439"/>
                <a:gd name="connsiteX131" fmla="*/ 4824483 w 8928184"/>
                <a:gd name="connsiteY131" fmla="*/ 1637731 h 1951439"/>
                <a:gd name="connsiteX132" fmla="*/ 4879074 w 8928184"/>
                <a:gd name="connsiteY132" fmla="*/ 1637731 h 1951439"/>
                <a:gd name="connsiteX133" fmla="*/ 4890897 w 8928184"/>
                <a:gd name="connsiteY133" fmla="*/ 1626630 h 1951439"/>
                <a:gd name="connsiteX134" fmla="*/ 4988256 w 8928184"/>
                <a:gd name="connsiteY134" fmla="*/ 1637731 h 1951439"/>
                <a:gd name="connsiteX135" fmla="*/ 5322627 w 8928184"/>
                <a:gd name="connsiteY135" fmla="*/ 1651379 h 1951439"/>
                <a:gd name="connsiteX136" fmla="*/ 5349922 w 8928184"/>
                <a:gd name="connsiteY136" fmla="*/ 1685498 h 1951439"/>
                <a:gd name="connsiteX137" fmla="*/ 5766179 w 8928184"/>
                <a:gd name="connsiteY137" fmla="*/ 1719617 h 1951439"/>
                <a:gd name="connsiteX138" fmla="*/ 5773003 w 8928184"/>
                <a:gd name="connsiteY138" fmla="*/ 1726441 h 1951439"/>
                <a:gd name="connsiteX139" fmla="*/ 5991367 w 8928184"/>
                <a:gd name="connsiteY139" fmla="*/ 1726441 h 1951439"/>
                <a:gd name="connsiteX140" fmla="*/ 6012751 w 8928184"/>
                <a:gd name="connsiteY140" fmla="*/ 1778389 h 1951439"/>
                <a:gd name="connsiteX141" fmla="*/ 6264322 w 8928184"/>
                <a:gd name="connsiteY141" fmla="*/ 1780937 h 1951439"/>
                <a:gd name="connsiteX142" fmla="*/ 6264322 w 8928184"/>
                <a:gd name="connsiteY142" fmla="*/ 1828800 h 1951439"/>
                <a:gd name="connsiteX143" fmla="*/ 6469039 w 8928184"/>
                <a:gd name="connsiteY143" fmla="*/ 1849271 h 1951439"/>
                <a:gd name="connsiteX144" fmla="*/ 6482686 w 8928184"/>
                <a:gd name="connsiteY144" fmla="*/ 1869743 h 1951439"/>
                <a:gd name="connsiteX145" fmla="*/ 6776113 w 8928184"/>
                <a:gd name="connsiteY145" fmla="*/ 1869743 h 1951439"/>
                <a:gd name="connsiteX146" fmla="*/ 6782937 w 8928184"/>
                <a:gd name="connsiteY146" fmla="*/ 1883391 h 1951439"/>
                <a:gd name="connsiteX147" fmla="*/ 7130955 w 8928184"/>
                <a:gd name="connsiteY147" fmla="*/ 1883391 h 1951439"/>
                <a:gd name="connsiteX148" fmla="*/ 7171898 w 8928184"/>
                <a:gd name="connsiteY148" fmla="*/ 1910686 h 1951439"/>
                <a:gd name="connsiteX149" fmla="*/ 7663218 w 8928184"/>
                <a:gd name="connsiteY149" fmla="*/ 1910686 h 1951439"/>
                <a:gd name="connsiteX150" fmla="*/ 7686142 w 8928184"/>
                <a:gd name="connsiteY150" fmla="*/ 1951439 h 1951439"/>
                <a:gd name="connsiteX151" fmla="*/ 8928184 w 8928184"/>
                <a:gd name="connsiteY151" fmla="*/ 1941251 h 1951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8928184" h="1951439">
                  <a:moveTo>
                    <a:pt x="0" y="0"/>
                  </a:moveTo>
                  <a:lnTo>
                    <a:pt x="47767" y="0"/>
                  </a:lnTo>
                  <a:lnTo>
                    <a:pt x="122830" y="0"/>
                  </a:lnTo>
                  <a:lnTo>
                    <a:pt x="122830" y="47767"/>
                  </a:lnTo>
                  <a:lnTo>
                    <a:pt x="211540" y="47767"/>
                  </a:lnTo>
                  <a:lnTo>
                    <a:pt x="211540" y="75062"/>
                  </a:lnTo>
                  <a:lnTo>
                    <a:pt x="238836" y="75062"/>
                  </a:lnTo>
                  <a:lnTo>
                    <a:pt x="238836" y="102358"/>
                  </a:lnTo>
                  <a:lnTo>
                    <a:pt x="266131" y="102358"/>
                  </a:lnTo>
                  <a:lnTo>
                    <a:pt x="266131" y="122829"/>
                  </a:lnTo>
                  <a:lnTo>
                    <a:pt x="313898" y="122829"/>
                  </a:lnTo>
                  <a:lnTo>
                    <a:pt x="341194" y="150125"/>
                  </a:lnTo>
                  <a:lnTo>
                    <a:pt x="361666" y="170597"/>
                  </a:lnTo>
                  <a:lnTo>
                    <a:pt x="375313" y="184244"/>
                  </a:lnTo>
                  <a:lnTo>
                    <a:pt x="436728" y="184244"/>
                  </a:lnTo>
                  <a:lnTo>
                    <a:pt x="436728" y="238835"/>
                  </a:lnTo>
                  <a:lnTo>
                    <a:pt x="498143" y="238835"/>
                  </a:lnTo>
                  <a:lnTo>
                    <a:pt x="498143" y="279779"/>
                  </a:lnTo>
                  <a:lnTo>
                    <a:pt x="559558" y="279779"/>
                  </a:lnTo>
                  <a:lnTo>
                    <a:pt x="559558" y="307074"/>
                  </a:lnTo>
                  <a:lnTo>
                    <a:pt x="607325" y="307074"/>
                  </a:lnTo>
                  <a:lnTo>
                    <a:pt x="627797" y="327546"/>
                  </a:lnTo>
                  <a:lnTo>
                    <a:pt x="696036" y="334370"/>
                  </a:lnTo>
                  <a:lnTo>
                    <a:pt x="696036" y="354841"/>
                  </a:lnTo>
                  <a:lnTo>
                    <a:pt x="723331" y="354841"/>
                  </a:lnTo>
                  <a:lnTo>
                    <a:pt x="723331" y="382137"/>
                  </a:lnTo>
                  <a:lnTo>
                    <a:pt x="736979" y="382137"/>
                  </a:lnTo>
                  <a:lnTo>
                    <a:pt x="736979" y="402608"/>
                  </a:lnTo>
                  <a:lnTo>
                    <a:pt x="805218" y="402608"/>
                  </a:lnTo>
                  <a:lnTo>
                    <a:pt x="805218" y="436728"/>
                  </a:lnTo>
                  <a:lnTo>
                    <a:pt x="880280" y="436728"/>
                  </a:lnTo>
                  <a:lnTo>
                    <a:pt x="880280" y="464023"/>
                  </a:lnTo>
                  <a:lnTo>
                    <a:pt x="941695" y="464023"/>
                  </a:lnTo>
                  <a:lnTo>
                    <a:pt x="941695" y="504967"/>
                  </a:lnTo>
                  <a:lnTo>
                    <a:pt x="1009934" y="504967"/>
                  </a:lnTo>
                  <a:lnTo>
                    <a:pt x="1009934" y="566382"/>
                  </a:lnTo>
                  <a:lnTo>
                    <a:pt x="1091821" y="566382"/>
                  </a:lnTo>
                  <a:lnTo>
                    <a:pt x="1091821" y="586853"/>
                  </a:lnTo>
                  <a:lnTo>
                    <a:pt x="1214650" y="586853"/>
                  </a:lnTo>
                  <a:lnTo>
                    <a:pt x="1214650" y="600501"/>
                  </a:lnTo>
                  <a:lnTo>
                    <a:pt x="1276065" y="600501"/>
                  </a:lnTo>
                  <a:lnTo>
                    <a:pt x="1310185" y="634621"/>
                  </a:lnTo>
                  <a:lnTo>
                    <a:pt x="1385247" y="634621"/>
                  </a:lnTo>
                  <a:lnTo>
                    <a:pt x="1385247" y="661916"/>
                  </a:lnTo>
                  <a:lnTo>
                    <a:pt x="1446662" y="661916"/>
                  </a:lnTo>
                  <a:lnTo>
                    <a:pt x="1467134" y="682388"/>
                  </a:lnTo>
                  <a:lnTo>
                    <a:pt x="1521725" y="682388"/>
                  </a:lnTo>
                  <a:lnTo>
                    <a:pt x="1521725" y="716507"/>
                  </a:lnTo>
                  <a:lnTo>
                    <a:pt x="1569492" y="716507"/>
                  </a:lnTo>
                  <a:lnTo>
                    <a:pt x="1576316" y="716507"/>
                  </a:lnTo>
                  <a:lnTo>
                    <a:pt x="1644555" y="716507"/>
                  </a:lnTo>
                  <a:lnTo>
                    <a:pt x="1644555" y="743803"/>
                  </a:lnTo>
                  <a:lnTo>
                    <a:pt x="1692322" y="743803"/>
                  </a:lnTo>
                  <a:lnTo>
                    <a:pt x="1692322" y="764274"/>
                  </a:lnTo>
                  <a:lnTo>
                    <a:pt x="1733265" y="764274"/>
                  </a:lnTo>
                  <a:lnTo>
                    <a:pt x="1733265" y="791570"/>
                  </a:lnTo>
                  <a:lnTo>
                    <a:pt x="1774209" y="791570"/>
                  </a:lnTo>
                  <a:lnTo>
                    <a:pt x="1774209" y="812041"/>
                  </a:lnTo>
                  <a:lnTo>
                    <a:pt x="1801504" y="812041"/>
                  </a:lnTo>
                  <a:lnTo>
                    <a:pt x="1801504" y="825689"/>
                  </a:lnTo>
                  <a:lnTo>
                    <a:pt x="1842447" y="825689"/>
                  </a:lnTo>
                  <a:lnTo>
                    <a:pt x="1842447" y="852985"/>
                  </a:lnTo>
                  <a:lnTo>
                    <a:pt x="1924334" y="852985"/>
                  </a:lnTo>
                  <a:lnTo>
                    <a:pt x="1924334" y="873456"/>
                  </a:lnTo>
                  <a:lnTo>
                    <a:pt x="1944806" y="873456"/>
                  </a:lnTo>
                  <a:lnTo>
                    <a:pt x="1955089" y="904115"/>
                  </a:lnTo>
                  <a:lnTo>
                    <a:pt x="2122227" y="904115"/>
                  </a:lnTo>
                  <a:lnTo>
                    <a:pt x="2122227" y="955343"/>
                  </a:lnTo>
                  <a:lnTo>
                    <a:pt x="2183642" y="955343"/>
                  </a:lnTo>
                  <a:lnTo>
                    <a:pt x="2183642" y="982638"/>
                  </a:lnTo>
                  <a:lnTo>
                    <a:pt x="2217761" y="982638"/>
                  </a:lnTo>
                  <a:lnTo>
                    <a:pt x="2217761" y="1003110"/>
                  </a:lnTo>
                  <a:lnTo>
                    <a:pt x="2245056" y="1003110"/>
                  </a:lnTo>
                  <a:lnTo>
                    <a:pt x="2245056" y="1023582"/>
                  </a:lnTo>
                  <a:lnTo>
                    <a:pt x="2340591" y="1023582"/>
                  </a:lnTo>
                  <a:lnTo>
                    <a:pt x="2340591" y="1050877"/>
                  </a:lnTo>
                  <a:lnTo>
                    <a:pt x="2381534" y="1050877"/>
                  </a:lnTo>
                  <a:lnTo>
                    <a:pt x="2381534" y="1078173"/>
                  </a:lnTo>
                  <a:lnTo>
                    <a:pt x="2442949" y="1078173"/>
                  </a:lnTo>
                  <a:lnTo>
                    <a:pt x="2442949" y="1098644"/>
                  </a:lnTo>
                  <a:lnTo>
                    <a:pt x="2552131" y="1098644"/>
                  </a:lnTo>
                  <a:lnTo>
                    <a:pt x="2552131" y="1132764"/>
                  </a:lnTo>
                  <a:lnTo>
                    <a:pt x="2613546" y="1132764"/>
                  </a:lnTo>
                  <a:lnTo>
                    <a:pt x="2613546" y="1153235"/>
                  </a:lnTo>
                  <a:lnTo>
                    <a:pt x="2668137" y="1153235"/>
                  </a:lnTo>
                  <a:lnTo>
                    <a:pt x="2668137" y="1173707"/>
                  </a:lnTo>
                  <a:lnTo>
                    <a:pt x="2715904" y="1173707"/>
                  </a:lnTo>
                  <a:lnTo>
                    <a:pt x="2715904" y="1207826"/>
                  </a:lnTo>
                  <a:lnTo>
                    <a:pt x="2906973" y="1207826"/>
                  </a:lnTo>
                  <a:lnTo>
                    <a:pt x="2906973" y="1241946"/>
                  </a:lnTo>
                  <a:lnTo>
                    <a:pt x="2947916" y="1241946"/>
                  </a:lnTo>
                  <a:lnTo>
                    <a:pt x="2947916" y="1255594"/>
                  </a:lnTo>
                  <a:lnTo>
                    <a:pt x="2988859" y="1255594"/>
                  </a:lnTo>
                  <a:lnTo>
                    <a:pt x="2988859" y="1282889"/>
                  </a:lnTo>
                  <a:lnTo>
                    <a:pt x="3063922" y="1282889"/>
                  </a:lnTo>
                  <a:lnTo>
                    <a:pt x="3063922" y="1296537"/>
                  </a:lnTo>
                  <a:lnTo>
                    <a:pt x="3104865" y="1296537"/>
                  </a:lnTo>
                  <a:lnTo>
                    <a:pt x="3186752" y="1296537"/>
                  </a:lnTo>
                  <a:lnTo>
                    <a:pt x="3220871" y="1330656"/>
                  </a:lnTo>
                  <a:lnTo>
                    <a:pt x="3261815" y="1330656"/>
                  </a:lnTo>
                  <a:lnTo>
                    <a:pt x="3323230" y="1330656"/>
                  </a:lnTo>
                  <a:lnTo>
                    <a:pt x="3323230" y="1385247"/>
                  </a:lnTo>
                  <a:lnTo>
                    <a:pt x="3432412" y="1385247"/>
                  </a:lnTo>
                  <a:lnTo>
                    <a:pt x="3439236" y="1378423"/>
                  </a:lnTo>
                  <a:lnTo>
                    <a:pt x="3534770" y="1378423"/>
                  </a:lnTo>
                  <a:lnTo>
                    <a:pt x="3555242" y="1398895"/>
                  </a:lnTo>
                  <a:lnTo>
                    <a:pt x="3623480" y="1398895"/>
                  </a:lnTo>
                  <a:lnTo>
                    <a:pt x="3623480" y="1419367"/>
                  </a:lnTo>
                  <a:lnTo>
                    <a:pt x="3746310" y="1419367"/>
                  </a:lnTo>
                  <a:lnTo>
                    <a:pt x="3746310" y="1433014"/>
                  </a:lnTo>
                  <a:lnTo>
                    <a:pt x="3821373" y="1433014"/>
                  </a:lnTo>
                  <a:lnTo>
                    <a:pt x="3821373" y="1433014"/>
                  </a:lnTo>
                  <a:lnTo>
                    <a:pt x="3896436" y="1433014"/>
                  </a:lnTo>
                  <a:lnTo>
                    <a:pt x="3896436" y="1460310"/>
                  </a:lnTo>
                  <a:lnTo>
                    <a:pt x="3971498" y="1467134"/>
                  </a:lnTo>
                  <a:lnTo>
                    <a:pt x="3971498" y="1487605"/>
                  </a:lnTo>
                  <a:lnTo>
                    <a:pt x="4019265" y="1487605"/>
                  </a:lnTo>
                  <a:lnTo>
                    <a:pt x="4019265" y="1508077"/>
                  </a:lnTo>
                  <a:lnTo>
                    <a:pt x="4067033" y="1508077"/>
                  </a:lnTo>
                  <a:lnTo>
                    <a:pt x="4073856" y="1508077"/>
                  </a:lnTo>
                  <a:lnTo>
                    <a:pt x="4339988" y="1508077"/>
                  </a:lnTo>
                  <a:lnTo>
                    <a:pt x="4339988" y="1549020"/>
                  </a:lnTo>
                  <a:lnTo>
                    <a:pt x="4387755" y="1549020"/>
                  </a:lnTo>
                  <a:lnTo>
                    <a:pt x="4401403" y="1549020"/>
                  </a:lnTo>
                  <a:lnTo>
                    <a:pt x="4496937" y="1549020"/>
                  </a:lnTo>
                  <a:lnTo>
                    <a:pt x="4496937" y="1583140"/>
                  </a:lnTo>
                  <a:lnTo>
                    <a:pt x="4640239" y="1583140"/>
                  </a:lnTo>
                  <a:lnTo>
                    <a:pt x="4647062" y="1589963"/>
                  </a:lnTo>
                  <a:lnTo>
                    <a:pt x="4769892" y="1589963"/>
                  </a:lnTo>
                  <a:lnTo>
                    <a:pt x="4769892" y="1617259"/>
                  </a:lnTo>
                  <a:lnTo>
                    <a:pt x="4824483" y="1617259"/>
                  </a:lnTo>
                  <a:lnTo>
                    <a:pt x="4824483" y="1637731"/>
                  </a:lnTo>
                  <a:lnTo>
                    <a:pt x="4879074" y="1637731"/>
                  </a:lnTo>
                  <a:lnTo>
                    <a:pt x="4890897" y="1626630"/>
                  </a:lnTo>
                  <a:lnTo>
                    <a:pt x="4988256" y="1637731"/>
                  </a:lnTo>
                  <a:lnTo>
                    <a:pt x="5322627" y="1651379"/>
                  </a:lnTo>
                  <a:lnTo>
                    <a:pt x="5349922" y="1685498"/>
                  </a:lnTo>
                  <a:lnTo>
                    <a:pt x="5766179" y="1719617"/>
                  </a:lnTo>
                  <a:lnTo>
                    <a:pt x="5773003" y="1726441"/>
                  </a:lnTo>
                  <a:lnTo>
                    <a:pt x="5991367" y="1726441"/>
                  </a:lnTo>
                  <a:lnTo>
                    <a:pt x="6012751" y="1778389"/>
                  </a:lnTo>
                  <a:lnTo>
                    <a:pt x="6264322" y="1780937"/>
                  </a:lnTo>
                  <a:lnTo>
                    <a:pt x="6264322" y="1828800"/>
                  </a:lnTo>
                  <a:lnTo>
                    <a:pt x="6469039" y="1849271"/>
                  </a:lnTo>
                  <a:lnTo>
                    <a:pt x="6482686" y="1869743"/>
                  </a:lnTo>
                  <a:lnTo>
                    <a:pt x="6776113" y="1869743"/>
                  </a:lnTo>
                  <a:lnTo>
                    <a:pt x="6782937" y="1883391"/>
                  </a:lnTo>
                  <a:lnTo>
                    <a:pt x="7130955" y="1883391"/>
                  </a:lnTo>
                  <a:lnTo>
                    <a:pt x="7171898" y="1910686"/>
                  </a:lnTo>
                  <a:lnTo>
                    <a:pt x="7663218" y="1910686"/>
                  </a:lnTo>
                  <a:lnTo>
                    <a:pt x="7686142" y="1951439"/>
                  </a:lnTo>
                  <a:lnTo>
                    <a:pt x="8928184" y="1941251"/>
                  </a:lnTo>
                </a:path>
              </a:pathLst>
            </a:custGeom>
            <a:noFill/>
            <a:ln w="28575">
              <a:solidFill>
                <a:schemeClr val="accent1"/>
              </a:solidFill>
              <a:miter lim="800000"/>
              <a:headEnd/>
              <a:tailEnd/>
            </a:ln>
          </p:spPr>
          <p:txBody>
            <a:bodyPr rtlCol="0" anchor="ctr"/>
            <a:lstStyle/>
            <a:p>
              <a:pPr algn="ctr"/>
              <a:endParaRPr lang="en-US" dirty="0"/>
            </a:p>
          </p:txBody>
        </p:sp>
        <p:cxnSp>
          <p:nvCxnSpPr>
            <p:cNvPr id="54" name="Straight Connector 53">
              <a:extLst>
                <a:ext uri="{FF2B5EF4-FFF2-40B4-BE49-F238E27FC236}">
                  <a16:creationId xmlns:a16="http://schemas.microsoft.com/office/drawing/2014/main" id="{10B94764-D4AC-453C-BB71-908527BF9F10}"/>
                </a:ext>
              </a:extLst>
            </p:cNvPr>
            <p:cNvCxnSpPr>
              <a:cxnSpLocks/>
            </p:cNvCxnSpPr>
            <p:nvPr/>
          </p:nvCxnSpPr>
          <p:spPr bwMode="auto">
            <a:xfrm>
              <a:off x="10251200"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0D02DE3-D04D-4A03-BC41-13D7BA548C56}"/>
                </a:ext>
              </a:extLst>
            </p:cNvPr>
            <p:cNvCxnSpPr>
              <a:cxnSpLocks/>
            </p:cNvCxnSpPr>
            <p:nvPr/>
          </p:nvCxnSpPr>
          <p:spPr bwMode="auto">
            <a:xfrm>
              <a:off x="10032151"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E32BFB3-25AB-4558-853F-0BF23FC9EAB6}"/>
                </a:ext>
              </a:extLst>
            </p:cNvPr>
            <p:cNvCxnSpPr>
              <a:cxnSpLocks/>
            </p:cNvCxnSpPr>
            <p:nvPr/>
          </p:nvCxnSpPr>
          <p:spPr bwMode="auto">
            <a:xfrm>
              <a:off x="9945551"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96B2A40-6DAE-4391-92B5-058997C4F130}"/>
                </a:ext>
              </a:extLst>
            </p:cNvPr>
            <p:cNvCxnSpPr>
              <a:cxnSpLocks/>
            </p:cNvCxnSpPr>
            <p:nvPr/>
          </p:nvCxnSpPr>
          <p:spPr bwMode="auto">
            <a:xfrm>
              <a:off x="9925174"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3472A6E-C865-41B0-9045-C986DD8B2CCA}"/>
                </a:ext>
              </a:extLst>
            </p:cNvPr>
            <p:cNvCxnSpPr>
              <a:cxnSpLocks/>
            </p:cNvCxnSpPr>
            <p:nvPr/>
          </p:nvCxnSpPr>
          <p:spPr bwMode="auto">
            <a:xfrm>
              <a:off x="9876780"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306A27E-11A3-455E-9C61-CA3910DE3349}"/>
                </a:ext>
              </a:extLst>
            </p:cNvPr>
            <p:cNvCxnSpPr>
              <a:cxnSpLocks/>
            </p:cNvCxnSpPr>
            <p:nvPr/>
          </p:nvCxnSpPr>
          <p:spPr bwMode="auto">
            <a:xfrm>
              <a:off x="9790179"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5CD4A6E-A8FA-447E-9C14-F0C15739C37E}"/>
                </a:ext>
              </a:extLst>
            </p:cNvPr>
            <p:cNvCxnSpPr>
              <a:cxnSpLocks/>
            </p:cNvCxnSpPr>
            <p:nvPr/>
          </p:nvCxnSpPr>
          <p:spPr bwMode="auto">
            <a:xfrm>
              <a:off x="9701031"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B711F0E-4EE5-4366-9C4F-40748987E52F}"/>
                </a:ext>
              </a:extLst>
            </p:cNvPr>
            <p:cNvCxnSpPr>
              <a:cxnSpLocks/>
            </p:cNvCxnSpPr>
            <p:nvPr/>
          </p:nvCxnSpPr>
          <p:spPr bwMode="auto">
            <a:xfrm>
              <a:off x="9586413"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1183CBA-2C76-4E6C-893C-71D53C06E79B}"/>
                </a:ext>
              </a:extLst>
            </p:cNvPr>
            <p:cNvCxnSpPr>
              <a:cxnSpLocks/>
            </p:cNvCxnSpPr>
            <p:nvPr/>
          </p:nvCxnSpPr>
          <p:spPr bwMode="auto">
            <a:xfrm>
              <a:off x="9540566"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5481A2F-FC53-41E0-B985-4E5FDD6DD3D1}"/>
                </a:ext>
              </a:extLst>
            </p:cNvPr>
            <p:cNvCxnSpPr>
              <a:cxnSpLocks/>
            </p:cNvCxnSpPr>
            <p:nvPr/>
          </p:nvCxnSpPr>
          <p:spPr bwMode="auto">
            <a:xfrm>
              <a:off x="9418306"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DA4B0B3-0C6B-4304-AEFA-9308EDD3C4C9}"/>
                </a:ext>
              </a:extLst>
            </p:cNvPr>
            <p:cNvCxnSpPr>
              <a:cxnSpLocks/>
            </p:cNvCxnSpPr>
            <p:nvPr/>
          </p:nvCxnSpPr>
          <p:spPr bwMode="auto">
            <a:xfrm>
              <a:off x="9318970"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314C2E8-1F70-402B-9350-1E8E7F74D21B}"/>
                </a:ext>
              </a:extLst>
            </p:cNvPr>
            <p:cNvCxnSpPr>
              <a:cxnSpLocks/>
            </p:cNvCxnSpPr>
            <p:nvPr/>
          </p:nvCxnSpPr>
          <p:spPr bwMode="auto">
            <a:xfrm>
              <a:off x="9275670"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7E51BB0-814A-428E-9536-D8B6D3C95EBE}"/>
                </a:ext>
              </a:extLst>
            </p:cNvPr>
            <p:cNvCxnSpPr>
              <a:cxnSpLocks/>
            </p:cNvCxnSpPr>
            <p:nvPr/>
          </p:nvCxnSpPr>
          <p:spPr bwMode="auto">
            <a:xfrm>
              <a:off x="9181428"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B3925FD-2F68-4867-ACC6-0FE0CC333672}"/>
                </a:ext>
              </a:extLst>
            </p:cNvPr>
            <p:cNvCxnSpPr>
              <a:cxnSpLocks/>
            </p:cNvCxnSpPr>
            <p:nvPr/>
          </p:nvCxnSpPr>
          <p:spPr bwMode="auto">
            <a:xfrm>
              <a:off x="9043886"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F9F813B-47FB-407B-B8CD-8053B0950081}"/>
                </a:ext>
              </a:extLst>
            </p:cNvPr>
            <p:cNvCxnSpPr>
              <a:cxnSpLocks/>
            </p:cNvCxnSpPr>
            <p:nvPr/>
          </p:nvCxnSpPr>
          <p:spPr bwMode="auto">
            <a:xfrm>
              <a:off x="8998039" y="374674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72BE247-566A-4B0E-97C9-31EA0689C18C}"/>
                </a:ext>
              </a:extLst>
            </p:cNvPr>
            <p:cNvCxnSpPr>
              <a:cxnSpLocks/>
            </p:cNvCxnSpPr>
            <p:nvPr/>
          </p:nvCxnSpPr>
          <p:spPr bwMode="auto">
            <a:xfrm>
              <a:off x="8885967"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A67F624-2014-4037-A2F2-A3DB9C5EB406}"/>
                </a:ext>
              </a:extLst>
            </p:cNvPr>
            <p:cNvCxnSpPr>
              <a:cxnSpLocks/>
            </p:cNvCxnSpPr>
            <p:nvPr/>
          </p:nvCxnSpPr>
          <p:spPr bwMode="auto">
            <a:xfrm>
              <a:off x="8847761"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C21BE54-3090-4736-8AFF-FE9E7A7DEE54}"/>
                </a:ext>
              </a:extLst>
            </p:cNvPr>
            <p:cNvCxnSpPr>
              <a:cxnSpLocks/>
            </p:cNvCxnSpPr>
            <p:nvPr/>
          </p:nvCxnSpPr>
          <p:spPr bwMode="auto">
            <a:xfrm>
              <a:off x="8791726"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3FEA1FB-DCE8-4518-A477-8DE3808156C6}"/>
                </a:ext>
              </a:extLst>
            </p:cNvPr>
            <p:cNvCxnSpPr>
              <a:cxnSpLocks/>
            </p:cNvCxnSpPr>
            <p:nvPr/>
          </p:nvCxnSpPr>
          <p:spPr bwMode="auto">
            <a:xfrm>
              <a:off x="8773896"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DB15D66-8730-45A0-AEE6-A52E4EB73E0F}"/>
                </a:ext>
              </a:extLst>
            </p:cNvPr>
            <p:cNvCxnSpPr>
              <a:cxnSpLocks/>
            </p:cNvCxnSpPr>
            <p:nvPr/>
          </p:nvCxnSpPr>
          <p:spPr bwMode="auto">
            <a:xfrm>
              <a:off x="8697484"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7B97E89-0B1C-4B65-A3EF-4214AC97E644}"/>
                </a:ext>
              </a:extLst>
            </p:cNvPr>
            <p:cNvCxnSpPr>
              <a:cxnSpLocks/>
            </p:cNvCxnSpPr>
            <p:nvPr/>
          </p:nvCxnSpPr>
          <p:spPr bwMode="auto">
            <a:xfrm>
              <a:off x="8674560"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7483BB9-48E7-46F8-8653-79409A8E6AB6}"/>
                </a:ext>
              </a:extLst>
            </p:cNvPr>
            <p:cNvCxnSpPr>
              <a:cxnSpLocks/>
            </p:cNvCxnSpPr>
            <p:nvPr/>
          </p:nvCxnSpPr>
          <p:spPr bwMode="auto">
            <a:xfrm>
              <a:off x="8626166"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8CF5449-2058-4AC4-9751-287D4542AEFD}"/>
                </a:ext>
              </a:extLst>
            </p:cNvPr>
            <p:cNvCxnSpPr>
              <a:cxnSpLocks/>
            </p:cNvCxnSpPr>
            <p:nvPr/>
          </p:nvCxnSpPr>
          <p:spPr bwMode="auto">
            <a:xfrm>
              <a:off x="8531924"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87EC57D-9825-428E-8393-637170423FFF}"/>
                </a:ext>
              </a:extLst>
            </p:cNvPr>
            <p:cNvCxnSpPr>
              <a:cxnSpLocks/>
            </p:cNvCxnSpPr>
            <p:nvPr/>
          </p:nvCxnSpPr>
          <p:spPr bwMode="auto">
            <a:xfrm>
              <a:off x="8509001" y="371108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4C904C8-5566-4313-AB66-4DFBFF97E605}"/>
                </a:ext>
              </a:extLst>
            </p:cNvPr>
            <p:cNvCxnSpPr>
              <a:cxnSpLocks/>
            </p:cNvCxnSpPr>
            <p:nvPr/>
          </p:nvCxnSpPr>
          <p:spPr bwMode="auto">
            <a:xfrm>
              <a:off x="8460607" y="3695802"/>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C58A2C2-BC16-4715-AC26-5966063FCF54}"/>
                </a:ext>
              </a:extLst>
            </p:cNvPr>
            <p:cNvCxnSpPr>
              <a:cxnSpLocks/>
            </p:cNvCxnSpPr>
            <p:nvPr/>
          </p:nvCxnSpPr>
          <p:spPr bwMode="auto">
            <a:xfrm>
              <a:off x="8412212" y="3683067"/>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CF567A7-04F1-4711-8A8E-D741EABE2EC9}"/>
                </a:ext>
              </a:extLst>
            </p:cNvPr>
            <p:cNvCxnSpPr>
              <a:cxnSpLocks/>
            </p:cNvCxnSpPr>
            <p:nvPr/>
          </p:nvCxnSpPr>
          <p:spPr bwMode="auto">
            <a:xfrm>
              <a:off x="8315423" y="3683067"/>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9CA81EB-E861-4199-AE31-73250712F6B5}"/>
                </a:ext>
              </a:extLst>
            </p:cNvPr>
            <p:cNvCxnSpPr>
              <a:cxnSpLocks/>
            </p:cNvCxnSpPr>
            <p:nvPr/>
          </p:nvCxnSpPr>
          <p:spPr bwMode="auto">
            <a:xfrm>
              <a:off x="8236463" y="3683067"/>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745F0D4-AA5A-44C2-8CC0-34AD7C73A0BE}"/>
                </a:ext>
              </a:extLst>
            </p:cNvPr>
            <p:cNvCxnSpPr>
              <a:cxnSpLocks/>
            </p:cNvCxnSpPr>
            <p:nvPr/>
          </p:nvCxnSpPr>
          <p:spPr bwMode="auto">
            <a:xfrm>
              <a:off x="8198257" y="3683067"/>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ADB8477-0700-4E31-A298-05F7129BBE58}"/>
                </a:ext>
              </a:extLst>
            </p:cNvPr>
            <p:cNvCxnSpPr>
              <a:cxnSpLocks/>
            </p:cNvCxnSpPr>
            <p:nvPr/>
          </p:nvCxnSpPr>
          <p:spPr bwMode="auto">
            <a:xfrm>
              <a:off x="8106562" y="366966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83140FD-C99C-4274-AA4F-0541C08F3301}"/>
                </a:ext>
              </a:extLst>
            </p:cNvPr>
            <p:cNvCxnSpPr>
              <a:cxnSpLocks/>
            </p:cNvCxnSpPr>
            <p:nvPr/>
          </p:nvCxnSpPr>
          <p:spPr bwMode="auto">
            <a:xfrm>
              <a:off x="8042886" y="366966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153C112-A756-425B-B97A-FA72D2BC7527}"/>
                </a:ext>
              </a:extLst>
            </p:cNvPr>
            <p:cNvCxnSpPr>
              <a:cxnSpLocks/>
            </p:cNvCxnSpPr>
            <p:nvPr/>
          </p:nvCxnSpPr>
          <p:spPr bwMode="auto">
            <a:xfrm>
              <a:off x="7912985" y="366966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D1F80B5-21FC-42E0-AF86-07C9D0732C94}"/>
                </a:ext>
              </a:extLst>
            </p:cNvPr>
            <p:cNvCxnSpPr>
              <a:cxnSpLocks/>
            </p:cNvCxnSpPr>
            <p:nvPr/>
          </p:nvCxnSpPr>
          <p:spPr bwMode="auto">
            <a:xfrm>
              <a:off x="7874778" y="366966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9744CD4-F39C-4CBE-98D7-CA48DC407047}"/>
                </a:ext>
              </a:extLst>
            </p:cNvPr>
            <p:cNvCxnSpPr>
              <a:cxnSpLocks/>
            </p:cNvCxnSpPr>
            <p:nvPr/>
          </p:nvCxnSpPr>
          <p:spPr bwMode="auto">
            <a:xfrm>
              <a:off x="7806007" y="364231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7202BC9-118C-4DFD-8D39-908CED1084AA}"/>
                </a:ext>
              </a:extLst>
            </p:cNvPr>
            <p:cNvCxnSpPr>
              <a:cxnSpLocks/>
            </p:cNvCxnSpPr>
            <p:nvPr/>
          </p:nvCxnSpPr>
          <p:spPr bwMode="auto">
            <a:xfrm>
              <a:off x="7734688" y="364231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02080DE-A465-4AA1-A5C2-7DC4B93C2413}"/>
                </a:ext>
              </a:extLst>
            </p:cNvPr>
            <p:cNvCxnSpPr>
              <a:cxnSpLocks/>
            </p:cNvCxnSpPr>
            <p:nvPr/>
          </p:nvCxnSpPr>
          <p:spPr bwMode="auto">
            <a:xfrm>
              <a:off x="7684313" y="364231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8DF1CE4-FEC1-4CEF-B07F-8FDD9259A1D1}"/>
                </a:ext>
              </a:extLst>
            </p:cNvPr>
            <p:cNvCxnSpPr>
              <a:cxnSpLocks/>
            </p:cNvCxnSpPr>
            <p:nvPr/>
          </p:nvCxnSpPr>
          <p:spPr bwMode="auto">
            <a:xfrm>
              <a:off x="7646107" y="3642314"/>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BCF6425-7D93-45EC-8DB7-1A4E2AEA8BAA}"/>
                </a:ext>
              </a:extLst>
            </p:cNvPr>
            <p:cNvCxnSpPr>
              <a:cxnSpLocks/>
            </p:cNvCxnSpPr>
            <p:nvPr/>
          </p:nvCxnSpPr>
          <p:spPr bwMode="auto">
            <a:xfrm>
              <a:off x="7567294" y="3583181"/>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44F5B2E-2417-4E79-A70D-1DD459A38185}"/>
                </a:ext>
              </a:extLst>
            </p:cNvPr>
            <p:cNvCxnSpPr>
              <a:cxnSpLocks/>
            </p:cNvCxnSpPr>
            <p:nvPr/>
          </p:nvCxnSpPr>
          <p:spPr bwMode="auto">
            <a:xfrm>
              <a:off x="7470505" y="3583181"/>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1B1A940-9288-4E34-AE95-A1C66F9681B1}"/>
                </a:ext>
              </a:extLst>
            </p:cNvPr>
            <p:cNvCxnSpPr>
              <a:cxnSpLocks/>
            </p:cNvCxnSpPr>
            <p:nvPr/>
          </p:nvCxnSpPr>
          <p:spPr bwMode="auto">
            <a:xfrm>
              <a:off x="7432298" y="3583181"/>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8CE888B-55FC-47FB-807D-AE26BDB11107}"/>
                </a:ext>
              </a:extLst>
            </p:cNvPr>
            <p:cNvCxnSpPr>
              <a:cxnSpLocks/>
            </p:cNvCxnSpPr>
            <p:nvPr/>
          </p:nvCxnSpPr>
          <p:spPr bwMode="auto">
            <a:xfrm>
              <a:off x="7340604" y="3578087"/>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85AC8D9-A5A3-44A3-A068-1E5A91B7E19B}"/>
                </a:ext>
              </a:extLst>
            </p:cNvPr>
            <p:cNvCxnSpPr>
              <a:cxnSpLocks/>
            </p:cNvCxnSpPr>
            <p:nvPr/>
          </p:nvCxnSpPr>
          <p:spPr bwMode="auto">
            <a:xfrm>
              <a:off x="7279474" y="354242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800BABC-53AF-42C7-8368-34CC4505254A}"/>
                </a:ext>
              </a:extLst>
            </p:cNvPr>
            <p:cNvCxnSpPr>
              <a:cxnSpLocks/>
            </p:cNvCxnSpPr>
            <p:nvPr/>
          </p:nvCxnSpPr>
          <p:spPr bwMode="auto">
            <a:xfrm>
              <a:off x="7233627" y="3534870"/>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8A64C29-3B8E-4A3F-9815-6AF9C3A98CE0}"/>
                </a:ext>
              </a:extLst>
            </p:cNvPr>
            <p:cNvCxnSpPr>
              <a:cxnSpLocks/>
            </p:cNvCxnSpPr>
            <p:nvPr/>
          </p:nvCxnSpPr>
          <p:spPr bwMode="auto">
            <a:xfrm>
              <a:off x="7167403" y="3534870"/>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1704BAD-ABAF-4281-AC28-098837BA3240}"/>
                </a:ext>
              </a:extLst>
            </p:cNvPr>
            <p:cNvCxnSpPr>
              <a:cxnSpLocks/>
            </p:cNvCxnSpPr>
            <p:nvPr/>
          </p:nvCxnSpPr>
          <p:spPr bwMode="auto">
            <a:xfrm>
              <a:off x="7098632" y="3509399"/>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7B3A7D3-605A-4300-A651-9451B6446467}"/>
                </a:ext>
              </a:extLst>
            </p:cNvPr>
            <p:cNvCxnSpPr>
              <a:cxnSpLocks/>
            </p:cNvCxnSpPr>
            <p:nvPr/>
          </p:nvCxnSpPr>
          <p:spPr bwMode="auto">
            <a:xfrm>
              <a:off x="7032408" y="350175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7B6D738-2BC9-4D9F-AB52-10D62D8E839E}"/>
                </a:ext>
              </a:extLst>
            </p:cNvPr>
            <p:cNvCxnSpPr>
              <a:cxnSpLocks/>
            </p:cNvCxnSpPr>
            <p:nvPr/>
          </p:nvCxnSpPr>
          <p:spPr bwMode="auto">
            <a:xfrm>
              <a:off x="6938166" y="350430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93480DB-68C5-48A8-AE8E-AACE2A5F7888}"/>
                </a:ext>
              </a:extLst>
            </p:cNvPr>
            <p:cNvCxnSpPr>
              <a:cxnSpLocks/>
            </p:cNvCxnSpPr>
            <p:nvPr/>
          </p:nvCxnSpPr>
          <p:spPr bwMode="auto">
            <a:xfrm>
              <a:off x="6889772" y="3489023"/>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8F8B0D3-A644-4451-96FF-7633F3DE0EAC}"/>
                </a:ext>
              </a:extLst>
            </p:cNvPr>
            <p:cNvCxnSpPr>
              <a:cxnSpLocks/>
            </p:cNvCxnSpPr>
            <p:nvPr/>
          </p:nvCxnSpPr>
          <p:spPr bwMode="auto">
            <a:xfrm>
              <a:off x="6856660" y="3486476"/>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FEF949C-42C6-454C-8323-2B615AC99CD5}"/>
                </a:ext>
              </a:extLst>
            </p:cNvPr>
            <p:cNvCxnSpPr>
              <a:cxnSpLocks/>
            </p:cNvCxnSpPr>
            <p:nvPr/>
          </p:nvCxnSpPr>
          <p:spPr bwMode="auto">
            <a:xfrm>
              <a:off x="6762419" y="3486476"/>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B0C3285-D3D3-461F-89B5-AA92E9C8C384}"/>
                </a:ext>
              </a:extLst>
            </p:cNvPr>
            <p:cNvCxnSpPr>
              <a:cxnSpLocks/>
            </p:cNvCxnSpPr>
            <p:nvPr/>
          </p:nvCxnSpPr>
          <p:spPr bwMode="auto">
            <a:xfrm>
              <a:off x="6719118" y="347883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99BDC60-3302-44B5-9EAF-8166A0BAA62B}"/>
                </a:ext>
              </a:extLst>
            </p:cNvPr>
            <p:cNvCxnSpPr>
              <a:cxnSpLocks/>
            </p:cNvCxnSpPr>
            <p:nvPr/>
          </p:nvCxnSpPr>
          <p:spPr bwMode="auto">
            <a:xfrm>
              <a:off x="6609594" y="3451815"/>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08A46B1-B8B5-46E2-90CB-58D0899438F1}"/>
                </a:ext>
              </a:extLst>
            </p:cNvPr>
            <p:cNvCxnSpPr>
              <a:cxnSpLocks/>
            </p:cNvCxnSpPr>
            <p:nvPr/>
          </p:nvCxnSpPr>
          <p:spPr bwMode="auto">
            <a:xfrm>
              <a:off x="6650347" y="3466099"/>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5D43F5B-FB6E-4462-8943-E83A447FFFD5}"/>
                </a:ext>
              </a:extLst>
            </p:cNvPr>
            <p:cNvCxnSpPr>
              <a:cxnSpLocks/>
            </p:cNvCxnSpPr>
            <p:nvPr/>
          </p:nvCxnSpPr>
          <p:spPr bwMode="auto">
            <a:xfrm>
              <a:off x="2778793" y="2473738"/>
              <a:ext cx="0" cy="99886"/>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A1FC73F-95BF-4D30-9803-77D708310427}"/>
                </a:ext>
              </a:extLst>
            </p:cNvPr>
            <p:cNvCxnSpPr>
              <a:cxnSpLocks/>
            </p:cNvCxnSpPr>
            <p:nvPr/>
          </p:nvCxnSpPr>
          <p:spPr bwMode="auto">
            <a:xfrm>
              <a:off x="2618327" y="2430438"/>
              <a:ext cx="0" cy="99886"/>
            </a:xfrm>
            <a:prstGeom prst="line">
              <a:avLst/>
            </a:prstGeom>
            <a:noFill/>
            <a:ln w="19050" cap="flat" cmpd="sng" algn="ctr">
              <a:solidFill>
                <a:schemeClr val="accent1"/>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DC28542C-728C-4ABD-BB17-8E688EE079F2}"/>
              </a:ext>
            </a:extLst>
          </p:cNvPr>
          <p:cNvSpPr txBox="1"/>
          <p:nvPr/>
        </p:nvSpPr>
        <p:spPr bwMode="auto">
          <a:xfrm>
            <a:off x="624699" y="5826660"/>
            <a:ext cx="107553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700"/>
              </a:spcBef>
              <a:spcAft>
                <a:spcPct val="0"/>
              </a:spcAft>
              <a:buFont typeface="Wingdings" panose="05000000000000000000" pitchFamily="2" charset="2"/>
              <a:buChar char="§"/>
            </a:pPr>
            <a:r>
              <a:rPr lang="en-US" b="0" dirty="0">
                <a:solidFill>
                  <a:schemeClr val="bg1"/>
                </a:solidFill>
                <a:latin typeface="Calibri" panose="020F0502020204030204" pitchFamily="34" charset="0"/>
              </a:rPr>
              <a:t>Median follow-up: 33.18 </a:t>
            </a:r>
            <a:r>
              <a:rPr lang="en-US" dirty="0">
                <a:solidFill>
                  <a:schemeClr val="bg1"/>
                </a:solidFill>
                <a:latin typeface="Calibri" panose="020F0502020204030204" pitchFamily="34" charset="0"/>
              </a:rPr>
              <a:t>mo (</a:t>
            </a:r>
            <a:r>
              <a:rPr lang="en-US" b="0" dirty="0">
                <a:solidFill>
                  <a:schemeClr val="bg1"/>
                </a:solidFill>
                <a:latin typeface="Calibri" panose="020F0502020204030204" pitchFamily="34" charset="0"/>
              </a:rPr>
              <a:t>95% CI: 31.74-34.53) for STRIDE vs 32.23 </a:t>
            </a:r>
            <a:r>
              <a:rPr lang="en-US" dirty="0">
                <a:solidFill>
                  <a:schemeClr val="bg1"/>
                </a:solidFill>
                <a:latin typeface="Calibri" panose="020F0502020204030204" pitchFamily="34" charset="0"/>
              </a:rPr>
              <a:t>mo (</a:t>
            </a:r>
            <a:r>
              <a:rPr lang="en-US" b="0" dirty="0">
                <a:solidFill>
                  <a:schemeClr val="bg1"/>
                </a:solidFill>
                <a:latin typeface="Calibri" panose="020F0502020204030204" pitchFamily="34" charset="0"/>
              </a:rPr>
              <a:t>95% CI: 30.42-33.71) for sorafenib</a:t>
            </a:r>
            <a:r>
              <a:rPr lang="en-US" dirty="0">
                <a:solidFill>
                  <a:schemeClr val="bg1"/>
                </a:solidFill>
                <a:latin typeface="Calibri" panose="020F0502020204030204" pitchFamily="34" charset="0"/>
              </a:rPr>
              <a:t> </a:t>
            </a:r>
          </a:p>
        </p:txBody>
      </p:sp>
      <p:grpSp>
        <p:nvGrpSpPr>
          <p:cNvPr id="110" name="Group 109">
            <a:extLst>
              <a:ext uri="{FF2B5EF4-FFF2-40B4-BE49-F238E27FC236}">
                <a16:creationId xmlns:a16="http://schemas.microsoft.com/office/drawing/2014/main" id="{7F0252D3-AF9D-455E-B439-59F20FB8C444}"/>
              </a:ext>
            </a:extLst>
          </p:cNvPr>
          <p:cNvGrpSpPr/>
          <p:nvPr/>
        </p:nvGrpSpPr>
        <p:grpSpPr>
          <a:xfrm>
            <a:off x="9392911" y="6207927"/>
            <a:ext cx="2488502" cy="454909"/>
            <a:chOff x="9392911" y="6207927"/>
            <a:chExt cx="2488502" cy="454909"/>
          </a:xfrm>
        </p:grpSpPr>
        <p:pic>
          <p:nvPicPr>
            <p:cNvPr id="111" name="Picture 110" descr="A picture containing text, ax, wheel&#10;&#10;Description automatically generated">
              <a:extLst>
                <a:ext uri="{FF2B5EF4-FFF2-40B4-BE49-F238E27FC236}">
                  <a16:creationId xmlns:a16="http://schemas.microsoft.com/office/drawing/2014/main" id="{5190D7EA-30CA-40A4-A569-5A215D859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2" name="Rectangle 111">
              <a:extLst>
                <a:ext uri="{FF2B5EF4-FFF2-40B4-BE49-F238E27FC236}">
                  <a16:creationId xmlns:a16="http://schemas.microsoft.com/office/drawing/2014/main" id="{04221064-9D9E-48FB-883A-16332E42C24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3" name="TextBox 112">
            <a:extLst>
              <a:ext uri="{FF2B5EF4-FFF2-40B4-BE49-F238E27FC236}">
                <a16:creationId xmlns:a16="http://schemas.microsoft.com/office/drawing/2014/main" id="{61955DFC-FFA1-4A1C-A831-7EE248E21DE1}"/>
              </a:ext>
            </a:extLst>
          </p:cNvPr>
          <p:cNvSpPr txBox="1"/>
          <p:nvPr/>
        </p:nvSpPr>
        <p:spPr bwMode="auto">
          <a:xfrm>
            <a:off x="410527" y="6420127"/>
            <a:ext cx="42827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 Reproduced with permission.</a:t>
            </a:r>
          </a:p>
        </p:txBody>
      </p:sp>
      <p:graphicFrame>
        <p:nvGraphicFramePr>
          <p:cNvPr id="114" name="Group 3">
            <a:extLst>
              <a:ext uri="{FF2B5EF4-FFF2-40B4-BE49-F238E27FC236}">
                <a16:creationId xmlns:a16="http://schemas.microsoft.com/office/drawing/2014/main" id="{AEBA2A04-64C4-48AB-9AF4-867C954DE452}"/>
              </a:ext>
            </a:extLst>
          </p:cNvPr>
          <p:cNvGraphicFramePr>
            <a:graphicFrameLocks/>
          </p:cNvGraphicFramePr>
          <p:nvPr>
            <p:extLst>
              <p:ext uri="{D42A27DB-BD31-4B8C-83A1-F6EECF244321}">
                <p14:modId xmlns:p14="http://schemas.microsoft.com/office/powerpoint/2010/main" val="1654164867"/>
              </p:ext>
            </p:extLst>
          </p:nvPr>
        </p:nvGraphicFramePr>
        <p:xfrm>
          <a:off x="6251155" y="1488572"/>
          <a:ext cx="5284629" cy="1737440"/>
        </p:xfrm>
        <a:graphic>
          <a:graphicData uri="http://schemas.openxmlformats.org/drawingml/2006/table">
            <a:tbl>
              <a:tblPr/>
              <a:tblGrid>
                <a:gridCol w="2030923">
                  <a:extLst>
                    <a:ext uri="{9D8B030D-6E8A-4147-A177-3AD203B41FA5}">
                      <a16:colId xmlns:a16="http://schemas.microsoft.com/office/drawing/2014/main" val="20000"/>
                    </a:ext>
                  </a:extLst>
                </a:gridCol>
                <a:gridCol w="1841268">
                  <a:extLst>
                    <a:ext uri="{9D8B030D-6E8A-4147-A177-3AD203B41FA5}">
                      <a16:colId xmlns:a16="http://schemas.microsoft.com/office/drawing/2014/main" val="20001"/>
                    </a:ext>
                  </a:extLst>
                </a:gridCol>
                <a:gridCol w="1412438">
                  <a:extLst>
                    <a:ext uri="{9D8B030D-6E8A-4147-A177-3AD203B41FA5}">
                      <a16:colId xmlns:a16="http://schemas.microsoft.com/office/drawing/2014/main" val="20002"/>
                    </a:ext>
                  </a:extLst>
                </a:gridCol>
              </a:tblGrid>
              <a:tr h="214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STRIDE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262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 events,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262 (66.7)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293 (75.3)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4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 (14.2-19.6)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(12.3-16.1)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62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(96.02%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0.78 (0.65-0.92)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62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value (2-sided)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15" name="TextBox 114">
            <a:extLst>
              <a:ext uri="{FF2B5EF4-FFF2-40B4-BE49-F238E27FC236}">
                <a16:creationId xmlns:a16="http://schemas.microsoft.com/office/drawing/2014/main" id="{3473735C-0A44-4A00-B14C-10EC3701DA31}"/>
              </a:ext>
            </a:extLst>
          </p:cNvPr>
          <p:cNvSpPr txBox="1"/>
          <p:nvPr/>
        </p:nvSpPr>
        <p:spPr bwMode="auto">
          <a:xfrm>
            <a:off x="4759288" y="6174352"/>
            <a:ext cx="2673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Data cutoff: August 27, 2021.</a:t>
            </a:r>
          </a:p>
        </p:txBody>
      </p:sp>
      <p:grpSp>
        <p:nvGrpSpPr>
          <p:cNvPr id="117" name="Group 116">
            <a:extLst>
              <a:ext uri="{FF2B5EF4-FFF2-40B4-BE49-F238E27FC236}">
                <a16:creationId xmlns:a16="http://schemas.microsoft.com/office/drawing/2014/main" id="{13B931BC-A286-4887-A6F3-48E5DA205B6C}"/>
              </a:ext>
            </a:extLst>
          </p:cNvPr>
          <p:cNvGrpSpPr/>
          <p:nvPr/>
        </p:nvGrpSpPr>
        <p:grpSpPr>
          <a:xfrm>
            <a:off x="643355" y="1745125"/>
            <a:ext cx="10885673" cy="3421435"/>
            <a:chOff x="6122711" y="2312783"/>
            <a:chExt cx="10885673" cy="3813798"/>
          </a:xfrm>
        </p:grpSpPr>
        <p:sp>
          <p:nvSpPr>
            <p:cNvPr id="118" name="Line 17">
              <a:extLst>
                <a:ext uri="{FF2B5EF4-FFF2-40B4-BE49-F238E27FC236}">
                  <a16:creationId xmlns:a16="http://schemas.microsoft.com/office/drawing/2014/main" id="{BD6F8D05-8A2D-41BC-A011-6CEA20063516}"/>
                </a:ext>
              </a:extLst>
            </p:cNvPr>
            <p:cNvSpPr>
              <a:spLocks noChangeShapeType="1"/>
            </p:cNvSpPr>
            <p:nvPr/>
          </p:nvSpPr>
          <p:spPr bwMode="auto">
            <a:xfrm>
              <a:off x="6913563" y="2428875"/>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9" name="Line 18">
              <a:extLst>
                <a:ext uri="{FF2B5EF4-FFF2-40B4-BE49-F238E27FC236}">
                  <a16:creationId xmlns:a16="http://schemas.microsoft.com/office/drawing/2014/main" id="{7EC72A2F-0A17-4F0D-8AD9-14B78413E9C5}"/>
                </a:ext>
              </a:extLst>
            </p:cNvPr>
            <p:cNvSpPr>
              <a:spLocks noChangeShapeType="1"/>
            </p:cNvSpPr>
            <p:nvPr/>
          </p:nvSpPr>
          <p:spPr bwMode="auto">
            <a:xfrm>
              <a:off x="6829427"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0" name="Line 20">
              <a:extLst>
                <a:ext uri="{FF2B5EF4-FFF2-40B4-BE49-F238E27FC236}">
                  <a16:creationId xmlns:a16="http://schemas.microsoft.com/office/drawing/2014/main" id="{A351B30C-F22C-446C-9FE3-F3B260CF1437}"/>
                </a:ext>
              </a:extLst>
            </p:cNvPr>
            <p:cNvSpPr>
              <a:spLocks noChangeShapeType="1"/>
            </p:cNvSpPr>
            <p:nvPr/>
          </p:nvSpPr>
          <p:spPr bwMode="auto">
            <a:xfrm>
              <a:off x="6829426" y="488791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1" name="Line 22">
              <a:extLst>
                <a:ext uri="{FF2B5EF4-FFF2-40B4-BE49-F238E27FC236}">
                  <a16:creationId xmlns:a16="http://schemas.microsoft.com/office/drawing/2014/main" id="{8A98AA7B-70B2-4DB8-ACF7-AD5C93E071D0}"/>
                </a:ext>
              </a:extLst>
            </p:cNvPr>
            <p:cNvSpPr>
              <a:spLocks noChangeShapeType="1"/>
            </p:cNvSpPr>
            <p:nvPr/>
          </p:nvSpPr>
          <p:spPr bwMode="auto">
            <a:xfrm>
              <a:off x="6829426" y="42735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2" name="Line 24">
              <a:extLst>
                <a:ext uri="{FF2B5EF4-FFF2-40B4-BE49-F238E27FC236}">
                  <a16:creationId xmlns:a16="http://schemas.microsoft.com/office/drawing/2014/main" id="{0DB6992F-0776-4738-963E-6ED65C996608}"/>
                </a:ext>
              </a:extLst>
            </p:cNvPr>
            <p:cNvSpPr>
              <a:spLocks noChangeShapeType="1"/>
            </p:cNvSpPr>
            <p:nvPr/>
          </p:nvSpPr>
          <p:spPr bwMode="auto">
            <a:xfrm>
              <a:off x="6829426" y="3670301"/>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3" name="Line 26">
              <a:extLst>
                <a:ext uri="{FF2B5EF4-FFF2-40B4-BE49-F238E27FC236}">
                  <a16:creationId xmlns:a16="http://schemas.microsoft.com/office/drawing/2014/main" id="{8D12A963-DF67-4119-B4FF-76A83188097C}"/>
                </a:ext>
              </a:extLst>
            </p:cNvPr>
            <p:cNvSpPr>
              <a:spLocks noChangeShapeType="1"/>
            </p:cNvSpPr>
            <p:nvPr/>
          </p:nvSpPr>
          <p:spPr bwMode="auto">
            <a:xfrm>
              <a:off x="6829426" y="30543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4" name="Line 28">
              <a:extLst>
                <a:ext uri="{FF2B5EF4-FFF2-40B4-BE49-F238E27FC236}">
                  <a16:creationId xmlns:a16="http://schemas.microsoft.com/office/drawing/2014/main" id="{8B10139D-9E3D-4BE5-AEC5-EA56B1BD2E60}"/>
                </a:ext>
              </a:extLst>
            </p:cNvPr>
            <p:cNvSpPr>
              <a:spLocks noChangeShapeType="1"/>
            </p:cNvSpPr>
            <p:nvPr/>
          </p:nvSpPr>
          <p:spPr bwMode="auto">
            <a:xfrm>
              <a:off x="6829427"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5" name="Line 29">
              <a:extLst>
                <a:ext uri="{FF2B5EF4-FFF2-40B4-BE49-F238E27FC236}">
                  <a16:creationId xmlns:a16="http://schemas.microsoft.com/office/drawing/2014/main" id="{6C104FDD-F831-4785-9F8B-FB4D4FA288C0}"/>
                </a:ext>
              </a:extLst>
            </p:cNvPr>
            <p:cNvSpPr>
              <a:spLocks noChangeShapeType="1"/>
            </p:cNvSpPr>
            <p:nvPr/>
          </p:nvSpPr>
          <p:spPr bwMode="auto">
            <a:xfrm>
              <a:off x="6896101" y="5489576"/>
              <a:ext cx="1000752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6" name="Line 30">
              <a:extLst>
                <a:ext uri="{FF2B5EF4-FFF2-40B4-BE49-F238E27FC236}">
                  <a16:creationId xmlns:a16="http://schemas.microsoft.com/office/drawing/2014/main" id="{83CF7067-ABBB-45C4-B7DD-6DB6A1261891}"/>
                </a:ext>
              </a:extLst>
            </p:cNvPr>
            <p:cNvSpPr>
              <a:spLocks noChangeShapeType="1"/>
            </p:cNvSpPr>
            <p:nvPr/>
          </p:nvSpPr>
          <p:spPr bwMode="auto">
            <a:xfrm flipV="1">
              <a:off x="6913563" y="549751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7" name="Line 31">
              <a:extLst>
                <a:ext uri="{FF2B5EF4-FFF2-40B4-BE49-F238E27FC236}">
                  <a16:creationId xmlns:a16="http://schemas.microsoft.com/office/drawing/2014/main" id="{B0AAB3ED-B91F-4398-8086-3AEDA4D066A9}"/>
                </a:ext>
              </a:extLst>
            </p:cNvPr>
            <p:cNvSpPr>
              <a:spLocks noChangeShapeType="1"/>
            </p:cNvSpPr>
            <p:nvPr/>
          </p:nvSpPr>
          <p:spPr bwMode="auto">
            <a:xfrm flipV="1">
              <a:off x="8168809"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8" name="Rectangle 35">
              <a:extLst>
                <a:ext uri="{FF2B5EF4-FFF2-40B4-BE49-F238E27FC236}">
                  <a16:creationId xmlns:a16="http://schemas.microsoft.com/office/drawing/2014/main" id="{4CA52DFB-7A9B-4943-9197-6F93458DBE8F}"/>
                </a:ext>
              </a:extLst>
            </p:cNvPr>
            <p:cNvSpPr>
              <a:spLocks noChangeArrowheads="1"/>
            </p:cNvSpPr>
            <p:nvPr/>
          </p:nvSpPr>
          <p:spPr bwMode="auto">
            <a:xfrm>
              <a:off x="6631444" y="5368721"/>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129" name="Rectangle 37">
              <a:extLst>
                <a:ext uri="{FF2B5EF4-FFF2-40B4-BE49-F238E27FC236}">
                  <a16:creationId xmlns:a16="http://schemas.microsoft.com/office/drawing/2014/main" id="{05F681E7-3D12-45B7-A5BC-358690AA280D}"/>
                </a:ext>
              </a:extLst>
            </p:cNvPr>
            <p:cNvSpPr>
              <a:spLocks noChangeArrowheads="1"/>
            </p:cNvSpPr>
            <p:nvPr/>
          </p:nvSpPr>
          <p:spPr bwMode="auto">
            <a:xfrm>
              <a:off x="6508075" y="4757532"/>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20</a:t>
              </a:r>
            </a:p>
          </p:txBody>
        </p:sp>
        <p:sp>
          <p:nvSpPr>
            <p:cNvPr id="130" name="Rectangle 39">
              <a:extLst>
                <a:ext uri="{FF2B5EF4-FFF2-40B4-BE49-F238E27FC236}">
                  <a16:creationId xmlns:a16="http://schemas.microsoft.com/office/drawing/2014/main" id="{37CA2B83-AF14-46DE-808D-E44148D947A1}"/>
                </a:ext>
              </a:extLst>
            </p:cNvPr>
            <p:cNvSpPr>
              <a:spLocks noChangeArrowheads="1"/>
            </p:cNvSpPr>
            <p:nvPr/>
          </p:nvSpPr>
          <p:spPr bwMode="auto">
            <a:xfrm>
              <a:off x="6508075" y="4146345"/>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40</a:t>
              </a:r>
            </a:p>
          </p:txBody>
        </p:sp>
        <p:sp>
          <p:nvSpPr>
            <p:cNvPr id="131" name="Rectangle 41">
              <a:extLst>
                <a:ext uri="{FF2B5EF4-FFF2-40B4-BE49-F238E27FC236}">
                  <a16:creationId xmlns:a16="http://schemas.microsoft.com/office/drawing/2014/main" id="{177DF4EB-86B6-44CB-9B28-E17CFABC8AA3}"/>
                </a:ext>
              </a:extLst>
            </p:cNvPr>
            <p:cNvSpPr>
              <a:spLocks noChangeArrowheads="1"/>
            </p:cNvSpPr>
            <p:nvPr/>
          </p:nvSpPr>
          <p:spPr bwMode="auto">
            <a:xfrm>
              <a:off x="6508075" y="353515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60</a:t>
              </a:r>
            </a:p>
          </p:txBody>
        </p:sp>
        <p:sp>
          <p:nvSpPr>
            <p:cNvPr id="132" name="Rectangle 43">
              <a:extLst>
                <a:ext uri="{FF2B5EF4-FFF2-40B4-BE49-F238E27FC236}">
                  <a16:creationId xmlns:a16="http://schemas.microsoft.com/office/drawing/2014/main" id="{4A675CD1-716B-476B-A4ED-F9725DE646A1}"/>
                </a:ext>
              </a:extLst>
            </p:cNvPr>
            <p:cNvSpPr>
              <a:spLocks noChangeArrowheads="1"/>
            </p:cNvSpPr>
            <p:nvPr/>
          </p:nvSpPr>
          <p:spPr bwMode="auto">
            <a:xfrm>
              <a:off x="6508075" y="2923971"/>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80</a:t>
              </a:r>
            </a:p>
          </p:txBody>
        </p:sp>
        <p:sp>
          <p:nvSpPr>
            <p:cNvPr id="133" name="Rectangle 44">
              <a:extLst>
                <a:ext uri="{FF2B5EF4-FFF2-40B4-BE49-F238E27FC236}">
                  <a16:creationId xmlns:a16="http://schemas.microsoft.com/office/drawing/2014/main" id="{F64E0FAE-5A86-4839-BE37-A3C60F10DE0E}"/>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134" name="Rectangle 45">
              <a:extLst>
                <a:ext uri="{FF2B5EF4-FFF2-40B4-BE49-F238E27FC236}">
                  <a16:creationId xmlns:a16="http://schemas.microsoft.com/office/drawing/2014/main" id="{FC77537B-F715-4F15-AE77-D570DA740F0B}"/>
                </a:ext>
              </a:extLst>
            </p:cNvPr>
            <p:cNvSpPr>
              <a:spLocks noChangeArrowheads="1"/>
            </p:cNvSpPr>
            <p:nvPr/>
          </p:nvSpPr>
          <p:spPr bwMode="auto">
            <a:xfrm>
              <a:off x="6387881" y="2312783"/>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100</a:t>
              </a:r>
            </a:p>
          </p:txBody>
        </p:sp>
        <p:sp>
          <p:nvSpPr>
            <p:cNvPr id="135" name="Rectangle 50">
              <a:extLst>
                <a:ext uri="{FF2B5EF4-FFF2-40B4-BE49-F238E27FC236}">
                  <a16:creationId xmlns:a16="http://schemas.microsoft.com/office/drawing/2014/main" id="{74724F49-91D0-46F9-98F1-970AAECA9E1C}"/>
                </a:ext>
              </a:extLst>
            </p:cNvPr>
            <p:cNvSpPr>
              <a:spLocks noChangeArrowheads="1"/>
            </p:cNvSpPr>
            <p:nvPr/>
          </p:nvSpPr>
          <p:spPr bwMode="auto">
            <a:xfrm>
              <a:off x="6919914" y="5850356"/>
              <a:ext cx="1000752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Mo From Randomization</a:t>
              </a:r>
            </a:p>
          </p:txBody>
        </p:sp>
        <p:sp>
          <p:nvSpPr>
            <p:cNvPr id="136" name="Rectangle 51">
              <a:extLst>
                <a:ext uri="{FF2B5EF4-FFF2-40B4-BE49-F238E27FC236}">
                  <a16:creationId xmlns:a16="http://schemas.microsoft.com/office/drawing/2014/main" id="{AB4656CB-C507-4ACF-8297-9390EFECE961}"/>
                </a:ext>
              </a:extLst>
            </p:cNvPr>
            <p:cNvSpPr>
              <a:spLocks noChangeArrowheads="1"/>
            </p:cNvSpPr>
            <p:nvPr/>
          </p:nvSpPr>
          <p:spPr bwMode="auto">
            <a:xfrm rot="16200000">
              <a:off x="4608675" y="3896876"/>
              <a:ext cx="327737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Probability of OS (%)</a:t>
              </a:r>
            </a:p>
          </p:txBody>
        </p:sp>
        <p:sp>
          <p:nvSpPr>
            <p:cNvPr id="137" name="Line 31">
              <a:extLst>
                <a:ext uri="{FF2B5EF4-FFF2-40B4-BE49-F238E27FC236}">
                  <a16:creationId xmlns:a16="http://schemas.microsoft.com/office/drawing/2014/main" id="{A01EEADB-7AD7-4547-BF1F-DA7E85B24914}"/>
                </a:ext>
              </a:extLst>
            </p:cNvPr>
            <p:cNvSpPr>
              <a:spLocks noChangeShapeType="1"/>
            </p:cNvSpPr>
            <p:nvPr/>
          </p:nvSpPr>
          <p:spPr bwMode="auto">
            <a:xfrm flipV="1">
              <a:off x="9412567"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8" name="Line 31">
              <a:extLst>
                <a:ext uri="{FF2B5EF4-FFF2-40B4-BE49-F238E27FC236}">
                  <a16:creationId xmlns:a16="http://schemas.microsoft.com/office/drawing/2014/main" id="{2F6A9DB3-9209-4658-80F7-93C9A931FA4F}"/>
                </a:ext>
              </a:extLst>
            </p:cNvPr>
            <p:cNvSpPr>
              <a:spLocks noChangeShapeType="1"/>
            </p:cNvSpPr>
            <p:nvPr/>
          </p:nvSpPr>
          <p:spPr bwMode="auto">
            <a:xfrm flipV="1">
              <a:off x="10664991"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9" name="Line 31">
              <a:extLst>
                <a:ext uri="{FF2B5EF4-FFF2-40B4-BE49-F238E27FC236}">
                  <a16:creationId xmlns:a16="http://schemas.microsoft.com/office/drawing/2014/main" id="{41E23B68-15DD-485D-8861-2A5DE09FD7F5}"/>
                </a:ext>
              </a:extLst>
            </p:cNvPr>
            <p:cNvSpPr>
              <a:spLocks noChangeShapeType="1"/>
            </p:cNvSpPr>
            <p:nvPr/>
          </p:nvSpPr>
          <p:spPr bwMode="auto">
            <a:xfrm flipV="1">
              <a:off x="11904415"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0" name="Line 31">
              <a:extLst>
                <a:ext uri="{FF2B5EF4-FFF2-40B4-BE49-F238E27FC236}">
                  <a16:creationId xmlns:a16="http://schemas.microsoft.com/office/drawing/2014/main" id="{346CB3EC-003C-41C6-8122-675AB5B848DC}"/>
                </a:ext>
              </a:extLst>
            </p:cNvPr>
            <p:cNvSpPr>
              <a:spLocks noChangeShapeType="1"/>
            </p:cNvSpPr>
            <p:nvPr/>
          </p:nvSpPr>
          <p:spPr bwMode="auto">
            <a:xfrm flipV="1">
              <a:off x="13152506"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1" name="Line 31">
              <a:extLst>
                <a:ext uri="{FF2B5EF4-FFF2-40B4-BE49-F238E27FC236}">
                  <a16:creationId xmlns:a16="http://schemas.microsoft.com/office/drawing/2014/main" id="{9D6665FF-B46F-4885-86CA-7D4755CC71C3}"/>
                </a:ext>
              </a:extLst>
            </p:cNvPr>
            <p:cNvSpPr>
              <a:spLocks noChangeShapeType="1"/>
            </p:cNvSpPr>
            <p:nvPr/>
          </p:nvSpPr>
          <p:spPr bwMode="auto">
            <a:xfrm flipV="1">
              <a:off x="14400597"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2" name="Line 31">
              <a:extLst>
                <a:ext uri="{FF2B5EF4-FFF2-40B4-BE49-F238E27FC236}">
                  <a16:creationId xmlns:a16="http://schemas.microsoft.com/office/drawing/2014/main" id="{18BC65B3-3D28-4DA4-9CCD-4793559D7362}"/>
                </a:ext>
              </a:extLst>
            </p:cNvPr>
            <p:cNvSpPr>
              <a:spLocks noChangeShapeType="1"/>
            </p:cNvSpPr>
            <p:nvPr/>
          </p:nvSpPr>
          <p:spPr bwMode="auto">
            <a:xfrm flipV="1">
              <a:off x="15644354"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3" name="Line 31">
              <a:extLst>
                <a:ext uri="{FF2B5EF4-FFF2-40B4-BE49-F238E27FC236}">
                  <a16:creationId xmlns:a16="http://schemas.microsoft.com/office/drawing/2014/main" id="{49B423F7-34DA-4E44-AD9A-9D3A97D2E0F8}"/>
                </a:ext>
              </a:extLst>
            </p:cNvPr>
            <p:cNvSpPr>
              <a:spLocks noChangeShapeType="1"/>
            </p:cNvSpPr>
            <p:nvPr/>
          </p:nvSpPr>
          <p:spPr bwMode="auto">
            <a:xfrm flipV="1">
              <a:off x="16892445"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4" name="Rectangle 35">
              <a:extLst>
                <a:ext uri="{FF2B5EF4-FFF2-40B4-BE49-F238E27FC236}">
                  <a16:creationId xmlns:a16="http://schemas.microsoft.com/office/drawing/2014/main" id="{9F0BE1E8-6B98-4754-94AF-45E1EA775046}"/>
                </a:ext>
              </a:extLst>
            </p:cNvPr>
            <p:cNvSpPr>
              <a:spLocks noChangeArrowheads="1"/>
            </p:cNvSpPr>
            <p:nvPr/>
          </p:nvSpPr>
          <p:spPr bwMode="auto">
            <a:xfrm>
              <a:off x="6843793"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145" name="Rectangle 35">
              <a:extLst>
                <a:ext uri="{FF2B5EF4-FFF2-40B4-BE49-F238E27FC236}">
                  <a16:creationId xmlns:a16="http://schemas.microsoft.com/office/drawing/2014/main" id="{39990130-6ADD-46C2-ADA0-0426B1D70CE0}"/>
                </a:ext>
              </a:extLst>
            </p:cNvPr>
            <p:cNvSpPr>
              <a:spLocks noChangeArrowheads="1"/>
            </p:cNvSpPr>
            <p:nvPr/>
          </p:nvSpPr>
          <p:spPr bwMode="auto">
            <a:xfrm>
              <a:off x="8117886"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a:t>
              </a:r>
            </a:p>
          </p:txBody>
        </p:sp>
        <p:sp>
          <p:nvSpPr>
            <p:cNvPr id="146" name="Rectangle 35">
              <a:extLst>
                <a:ext uri="{FF2B5EF4-FFF2-40B4-BE49-F238E27FC236}">
                  <a16:creationId xmlns:a16="http://schemas.microsoft.com/office/drawing/2014/main" id="{64D6ADBB-73D2-4CE7-B4AC-FD15649588F1}"/>
                </a:ext>
              </a:extLst>
            </p:cNvPr>
            <p:cNvSpPr>
              <a:spLocks noChangeArrowheads="1"/>
            </p:cNvSpPr>
            <p:nvPr/>
          </p:nvSpPr>
          <p:spPr bwMode="auto">
            <a:xfrm>
              <a:off x="9298800"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12</a:t>
              </a:r>
            </a:p>
          </p:txBody>
        </p:sp>
        <p:sp>
          <p:nvSpPr>
            <p:cNvPr id="147" name="Rectangle 35">
              <a:extLst>
                <a:ext uri="{FF2B5EF4-FFF2-40B4-BE49-F238E27FC236}">
                  <a16:creationId xmlns:a16="http://schemas.microsoft.com/office/drawing/2014/main" id="{7A17DA8F-D3F6-4102-AEE9-F4B6AFE4359D}"/>
                </a:ext>
              </a:extLst>
            </p:cNvPr>
            <p:cNvSpPr>
              <a:spLocks noChangeArrowheads="1"/>
            </p:cNvSpPr>
            <p:nvPr/>
          </p:nvSpPr>
          <p:spPr bwMode="auto">
            <a:xfrm>
              <a:off x="10542557"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18</a:t>
              </a:r>
            </a:p>
          </p:txBody>
        </p:sp>
        <p:sp>
          <p:nvSpPr>
            <p:cNvPr id="148" name="Rectangle 35">
              <a:extLst>
                <a:ext uri="{FF2B5EF4-FFF2-40B4-BE49-F238E27FC236}">
                  <a16:creationId xmlns:a16="http://schemas.microsoft.com/office/drawing/2014/main" id="{D8E0E032-85F1-40F3-B590-767288800A49}"/>
                </a:ext>
              </a:extLst>
            </p:cNvPr>
            <p:cNvSpPr>
              <a:spLocks noChangeArrowheads="1"/>
            </p:cNvSpPr>
            <p:nvPr/>
          </p:nvSpPr>
          <p:spPr bwMode="auto">
            <a:xfrm>
              <a:off x="1178198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24</a:t>
              </a:r>
            </a:p>
          </p:txBody>
        </p:sp>
        <p:sp>
          <p:nvSpPr>
            <p:cNvPr id="149" name="Rectangle 35">
              <a:extLst>
                <a:ext uri="{FF2B5EF4-FFF2-40B4-BE49-F238E27FC236}">
                  <a16:creationId xmlns:a16="http://schemas.microsoft.com/office/drawing/2014/main" id="{D732ABC1-CB25-4D53-9559-73056AFA1708}"/>
                </a:ext>
              </a:extLst>
            </p:cNvPr>
            <p:cNvSpPr>
              <a:spLocks noChangeArrowheads="1"/>
            </p:cNvSpPr>
            <p:nvPr/>
          </p:nvSpPr>
          <p:spPr bwMode="auto">
            <a:xfrm>
              <a:off x="13034406"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30</a:t>
              </a:r>
            </a:p>
          </p:txBody>
        </p:sp>
        <p:sp>
          <p:nvSpPr>
            <p:cNvPr id="150" name="Rectangle 35">
              <a:extLst>
                <a:ext uri="{FF2B5EF4-FFF2-40B4-BE49-F238E27FC236}">
                  <a16:creationId xmlns:a16="http://schemas.microsoft.com/office/drawing/2014/main" id="{488DC6C4-5D23-4F62-A522-B4D9063F7E4F}"/>
                </a:ext>
              </a:extLst>
            </p:cNvPr>
            <p:cNvSpPr>
              <a:spLocks noChangeArrowheads="1"/>
            </p:cNvSpPr>
            <p:nvPr/>
          </p:nvSpPr>
          <p:spPr bwMode="auto">
            <a:xfrm>
              <a:off x="1428683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36</a:t>
              </a:r>
            </a:p>
          </p:txBody>
        </p:sp>
        <p:sp>
          <p:nvSpPr>
            <p:cNvPr id="151" name="Rectangle 35">
              <a:extLst>
                <a:ext uri="{FF2B5EF4-FFF2-40B4-BE49-F238E27FC236}">
                  <a16:creationId xmlns:a16="http://schemas.microsoft.com/office/drawing/2014/main" id="{CB0E4557-70E4-41E3-9859-B6AC59372904}"/>
                </a:ext>
              </a:extLst>
            </p:cNvPr>
            <p:cNvSpPr>
              <a:spLocks noChangeArrowheads="1"/>
            </p:cNvSpPr>
            <p:nvPr/>
          </p:nvSpPr>
          <p:spPr bwMode="auto">
            <a:xfrm>
              <a:off x="1552192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42</a:t>
              </a:r>
            </a:p>
          </p:txBody>
        </p:sp>
        <p:sp>
          <p:nvSpPr>
            <p:cNvPr id="152" name="Rectangle 35">
              <a:extLst>
                <a:ext uri="{FF2B5EF4-FFF2-40B4-BE49-F238E27FC236}">
                  <a16:creationId xmlns:a16="http://schemas.microsoft.com/office/drawing/2014/main" id="{6624032B-FF1D-484D-8124-7B02215496D5}"/>
                </a:ext>
              </a:extLst>
            </p:cNvPr>
            <p:cNvSpPr>
              <a:spLocks noChangeArrowheads="1"/>
            </p:cNvSpPr>
            <p:nvPr/>
          </p:nvSpPr>
          <p:spPr bwMode="auto">
            <a:xfrm>
              <a:off x="16774346"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48</a:t>
              </a:r>
            </a:p>
          </p:txBody>
        </p:sp>
      </p:grpSp>
      <p:graphicFrame>
        <p:nvGraphicFramePr>
          <p:cNvPr id="153" name="Table 153">
            <a:extLst>
              <a:ext uri="{FF2B5EF4-FFF2-40B4-BE49-F238E27FC236}">
                <a16:creationId xmlns:a16="http://schemas.microsoft.com/office/drawing/2014/main" id="{4030D02C-BE60-4999-9AF5-25259946238F}"/>
              </a:ext>
            </a:extLst>
          </p:cNvPr>
          <p:cNvGraphicFramePr>
            <a:graphicFrameLocks noGrp="1"/>
          </p:cNvGraphicFramePr>
          <p:nvPr>
            <p:extLst>
              <p:ext uri="{D42A27DB-BD31-4B8C-83A1-F6EECF244321}">
                <p14:modId xmlns:p14="http://schemas.microsoft.com/office/powerpoint/2010/main" val="1676861727"/>
              </p:ext>
            </p:extLst>
          </p:nvPr>
        </p:nvGraphicFramePr>
        <p:xfrm>
          <a:off x="485776" y="5045096"/>
          <a:ext cx="11001374" cy="694659"/>
        </p:xfrm>
        <a:graphic>
          <a:graphicData uri="http://schemas.openxmlformats.org/drawingml/2006/table">
            <a:tbl>
              <a:tblPr firstRow="1" bandRow="1">
                <a:tableStyleId>{5C22544A-7EE6-4342-B048-85BDC9FD1C3A}</a:tableStyleId>
              </a:tblPr>
              <a:tblGrid>
                <a:gridCol w="790574">
                  <a:extLst>
                    <a:ext uri="{9D8B030D-6E8A-4147-A177-3AD203B41FA5}">
                      <a16:colId xmlns:a16="http://schemas.microsoft.com/office/drawing/2014/main" val="1428246344"/>
                    </a:ext>
                  </a:extLst>
                </a:gridCol>
                <a:gridCol w="942975">
                  <a:extLst>
                    <a:ext uri="{9D8B030D-6E8A-4147-A177-3AD203B41FA5}">
                      <a16:colId xmlns:a16="http://schemas.microsoft.com/office/drawing/2014/main" val="2259111686"/>
                    </a:ext>
                  </a:extLst>
                </a:gridCol>
                <a:gridCol w="885825">
                  <a:extLst>
                    <a:ext uri="{9D8B030D-6E8A-4147-A177-3AD203B41FA5}">
                      <a16:colId xmlns:a16="http://schemas.microsoft.com/office/drawing/2014/main" val="918431021"/>
                    </a:ext>
                  </a:extLst>
                </a:gridCol>
                <a:gridCol w="1714500">
                  <a:extLst>
                    <a:ext uri="{9D8B030D-6E8A-4147-A177-3AD203B41FA5}">
                      <a16:colId xmlns:a16="http://schemas.microsoft.com/office/drawing/2014/main" val="3860244565"/>
                    </a:ext>
                  </a:extLst>
                </a:gridCol>
                <a:gridCol w="800100">
                  <a:extLst>
                    <a:ext uri="{9D8B030D-6E8A-4147-A177-3AD203B41FA5}">
                      <a16:colId xmlns:a16="http://schemas.microsoft.com/office/drawing/2014/main" val="4232798846"/>
                    </a:ext>
                  </a:extLst>
                </a:gridCol>
                <a:gridCol w="1638300">
                  <a:extLst>
                    <a:ext uri="{9D8B030D-6E8A-4147-A177-3AD203B41FA5}">
                      <a16:colId xmlns:a16="http://schemas.microsoft.com/office/drawing/2014/main" val="4042599479"/>
                    </a:ext>
                  </a:extLst>
                </a:gridCol>
                <a:gridCol w="847725">
                  <a:extLst>
                    <a:ext uri="{9D8B030D-6E8A-4147-A177-3AD203B41FA5}">
                      <a16:colId xmlns:a16="http://schemas.microsoft.com/office/drawing/2014/main" val="2129732321"/>
                    </a:ext>
                  </a:extLst>
                </a:gridCol>
                <a:gridCol w="1581150">
                  <a:extLst>
                    <a:ext uri="{9D8B030D-6E8A-4147-A177-3AD203B41FA5}">
                      <a16:colId xmlns:a16="http://schemas.microsoft.com/office/drawing/2014/main" val="2012739265"/>
                    </a:ext>
                  </a:extLst>
                </a:gridCol>
                <a:gridCol w="1095375">
                  <a:extLst>
                    <a:ext uri="{9D8B030D-6E8A-4147-A177-3AD203B41FA5}">
                      <a16:colId xmlns:a16="http://schemas.microsoft.com/office/drawing/2014/main" val="74943994"/>
                    </a:ext>
                  </a:extLst>
                </a:gridCol>
                <a:gridCol w="704850">
                  <a:extLst>
                    <a:ext uri="{9D8B030D-6E8A-4147-A177-3AD203B41FA5}">
                      <a16:colId xmlns:a16="http://schemas.microsoft.com/office/drawing/2014/main" val="771418237"/>
                    </a:ext>
                  </a:extLst>
                </a:gridCol>
              </a:tblGrid>
              <a:tr h="231553">
                <a:tc gridSpan="10">
                  <a:txBody>
                    <a:bodyPr/>
                    <a:lstStyle/>
                    <a:p>
                      <a:r>
                        <a:rPr lang="en-US" sz="14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253026645"/>
                  </a:ext>
                </a:extLst>
              </a:tr>
              <a:tr h="231553">
                <a:tc>
                  <a:txBody>
                    <a:bodyPr/>
                    <a:lstStyle/>
                    <a:p>
                      <a:pPr algn="l"/>
                      <a:r>
                        <a:rPr lang="en-US" sz="1400" b="0" dirty="0">
                          <a:solidFill>
                            <a:schemeClr val="accent1"/>
                          </a:solidFill>
                          <a:latin typeface="Calibri" panose="020F0502020204030204" pitchFamily="34" charset="0"/>
                          <a:cs typeface="Calibri" panose="020F0502020204030204" pitchFamily="34" charset="0"/>
                        </a:rPr>
                        <a:t>STRIDE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bg1"/>
                          </a:solidFill>
                          <a:latin typeface="Calibri" panose="020F0502020204030204" pitchFamily="34" charset="0"/>
                          <a:cs typeface="Calibri" panose="020F0502020204030204" pitchFamily="34" charset="0"/>
                        </a:rPr>
                        <a:t>393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308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9717286"/>
                  </a:ext>
                </a:extLst>
              </a:tr>
              <a:tr h="231553">
                <a:tc>
                  <a:txBody>
                    <a:bodyPr/>
                    <a:lstStyle/>
                    <a:p>
                      <a:pPr algn="l"/>
                      <a:r>
                        <a:rPr lang="en-US" sz="1400" b="0" dirty="0">
                          <a:solidFill>
                            <a:schemeClr val="accent4"/>
                          </a:solidFill>
                          <a:latin typeface="Calibri" panose="020F0502020204030204" pitchFamily="34" charset="0"/>
                          <a:cs typeface="Calibri" panose="020F0502020204030204" pitchFamily="34" charset="0"/>
                        </a:rPr>
                        <a:t>Sorafenib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bg1"/>
                          </a:solidFill>
                          <a:latin typeface="Calibri" panose="020F0502020204030204" pitchFamily="34" charset="0"/>
                          <a:cs typeface="Calibri" panose="020F0502020204030204" pitchFamily="34" charset="0"/>
                        </a:rPr>
                        <a:t>389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3863928"/>
                  </a:ext>
                </a:extLst>
              </a:tr>
            </a:tbl>
          </a:graphicData>
        </a:graphic>
      </p:graphicFrame>
      <p:sp>
        <p:nvSpPr>
          <p:cNvPr id="154" name="TextBox 153">
            <a:extLst>
              <a:ext uri="{FF2B5EF4-FFF2-40B4-BE49-F238E27FC236}">
                <a16:creationId xmlns:a16="http://schemas.microsoft.com/office/drawing/2014/main" id="{E82A0E18-FA5C-436D-9D05-3B8045379F75}"/>
              </a:ext>
            </a:extLst>
          </p:cNvPr>
          <p:cNvSpPr txBox="1"/>
          <p:nvPr/>
        </p:nvSpPr>
        <p:spPr bwMode="auto">
          <a:xfrm>
            <a:off x="2096626" y="3850326"/>
            <a:ext cx="1565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STRIDE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Sorafenib</a:t>
            </a:r>
          </a:p>
        </p:txBody>
      </p:sp>
      <p:cxnSp>
        <p:nvCxnSpPr>
          <p:cNvPr id="155" name="Straight Connector 154">
            <a:extLst>
              <a:ext uri="{FF2B5EF4-FFF2-40B4-BE49-F238E27FC236}">
                <a16:creationId xmlns:a16="http://schemas.microsoft.com/office/drawing/2014/main" id="{B4936BD4-DF46-4DFA-AE60-1523CA524855}"/>
              </a:ext>
            </a:extLst>
          </p:cNvPr>
          <p:cNvCxnSpPr/>
          <p:nvPr/>
        </p:nvCxnSpPr>
        <p:spPr bwMode="auto">
          <a:xfrm>
            <a:off x="1679557" y="4034019"/>
            <a:ext cx="426593" cy="0"/>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9B1DB10-D348-4FE7-8931-AC15EF82C9B4}"/>
              </a:ext>
            </a:extLst>
          </p:cNvPr>
          <p:cNvCxnSpPr/>
          <p:nvPr/>
        </p:nvCxnSpPr>
        <p:spPr bwMode="auto">
          <a:xfrm>
            <a:off x="1679557" y="4300719"/>
            <a:ext cx="426593" cy="0"/>
          </a:xfrm>
          <a:prstGeom prst="line">
            <a:avLst/>
          </a:prstGeom>
          <a:noFill/>
          <a:ln w="28575"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157704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9" name="Table 153">
            <a:extLst>
              <a:ext uri="{FF2B5EF4-FFF2-40B4-BE49-F238E27FC236}">
                <a16:creationId xmlns:a16="http://schemas.microsoft.com/office/drawing/2014/main" id="{191E0B4D-23CD-48BB-A1EE-F78033F144B9}"/>
              </a:ext>
            </a:extLst>
          </p:cNvPr>
          <p:cNvGraphicFramePr>
            <a:graphicFrameLocks noGrp="1"/>
          </p:cNvGraphicFramePr>
          <p:nvPr>
            <p:extLst>
              <p:ext uri="{D42A27DB-BD31-4B8C-83A1-F6EECF244321}">
                <p14:modId xmlns:p14="http://schemas.microsoft.com/office/powerpoint/2010/main" val="4067263078"/>
              </p:ext>
            </p:extLst>
          </p:nvPr>
        </p:nvGraphicFramePr>
        <p:xfrm>
          <a:off x="320040" y="5054479"/>
          <a:ext cx="11088119" cy="694659"/>
        </p:xfrm>
        <a:graphic>
          <a:graphicData uri="http://schemas.openxmlformats.org/drawingml/2006/table">
            <a:tbl>
              <a:tblPr firstRow="1" bandRow="1">
                <a:tableStyleId>{5C22544A-7EE6-4342-B048-85BDC9FD1C3A}</a:tableStyleId>
              </a:tblPr>
              <a:tblGrid>
                <a:gridCol w="965835">
                  <a:extLst>
                    <a:ext uri="{9D8B030D-6E8A-4147-A177-3AD203B41FA5}">
                      <a16:colId xmlns:a16="http://schemas.microsoft.com/office/drawing/2014/main" val="1428246344"/>
                    </a:ext>
                  </a:extLst>
                </a:gridCol>
                <a:gridCol w="885825">
                  <a:extLst>
                    <a:ext uri="{9D8B030D-6E8A-4147-A177-3AD203B41FA5}">
                      <a16:colId xmlns:a16="http://schemas.microsoft.com/office/drawing/2014/main" val="2259111686"/>
                    </a:ext>
                  </a:extLst>
                </a:gridCol>
                <a:gridCol w="971550">
                  <a:extLst>
                    <a:ext uri="{9D8B030D-6E8A-4147-A177-3AD203B41FA5}">
                      <a16:colId xmlns:a16="http://schemas.microsoft.com/office/drawing/2014/main" val="918431021"/>
                    </a:ext>
                  </a:extLst>
                </a:gridCol>
                <a:gridCol w="1560514">
                  <a:extLst>
                    <a:ext uri="{9D8B030D-6E8A-4147-A177-3AD203B41FA5}">
                      <a16:colId xmlns:a16="http://schemas.microsoft.com/office/drawing/2014/main" val="3860244565"/>
                    </a:ext>
                  </a:extLst>
                </a:gridCol>
                <a:gridCol w="905256">
                  <a:extLst>
                    <a:ext uri="{9D8B030D-6E8A-4147-A177-3AD203B41FA5}">
                      <a16:colId xmlns:a16="http://schemas.microsoft.com/office/drawing/2014/main" val="4232798846"/>
                    </a:ext>
                  </a:extLst>
                </a:gridCol>
                <a:gridCol w="1570039">
                  <a:extLst>
                    <a:ext uri="{9D8B030D-6E8A-4147-A177-3AD203B41FA5}">
                      <a16:colId xmlns:a16="http://schemas.microsoft.com/office/drawing/2014/main" val="4042599479"/>
                    </a:ext>
                  </a:extLst>
                </a:gridCol>
                <a:gridCol w="1012441">
                  <a:extLst>
                    <a:ext uri="{9D8B030D-6E8A-4147-A177-3AD203B41FA5}">
                      <a16:colId xmlns:a16="http://schemas.microsoft.com/office/drawing/2014/main" val="2129732321"/>
                    </a:ext>
                  </a:extLst>
                </a:gridCol>
                <a:gridCol w="1416434">
                  <a:extLst>
                    <a:ext uri="{9D8B030D-6E8A-4147-A177-3AD203B41FA5}">
                      <a16:colId xmlns:a16="http://schemas.microsoft.com/office/drawing/2014/main" val="2012739265"/>
                    </a:ext>
                  </a:extLst>
                </a:gridCol>
                <a:gridCol w="1095375">
                  <a:extLst>
                    <a:ext uri="{9D8B030D-6E8A-4147-A177-3AD203B41FA5}">
                      <a16:colId xmlns:a16="http://schemas.microsoft.com/office/drawing/2014/main" val="74943994"/>
                    </a:ext>
                  </a:extLst>
                </a:gridCol>
                <a:gridCol w="704850">
                  <a:extLst>
                    <a:ext uri="{9D8B030D-6E8A-4147-A177-3AD203B41FA5}">
                      <a16:colId xmlns:a16="http://schemas.microsoft.com/office/drawing/2014/main" val="771418237"/>
                    </a:ext>
                  </a:extLst>
                </a:gridCol>
              </a:tblGrid>
              <a:tr h="231553">
                <a:tc gridSpan="10">
                  <a:txBody>
                    <a:bodyPr/>
                    <a:lstStyle/>
                    <a:p>
                      <a:r>
                        <a:rPr lang="en-US" sz="14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4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253026645"/>
                  </a:ext>
                </a:extLst>
              </a:tr>
              <a:tr h="231553">
                <a:tc>
                  <a:txBody>
                    <a:bodyPr/>
                    <a:lstStyle/>
                    <a:p>
                      <a:r>
                        <a:rPr lang="en-US" sz="1400" b="0" dirty="0">
                          <a:solidFill>
                            <a:schemeClr val="accent3"/>
                          </a:solidFill>
                          <a:latin typeface="Calibri" panose="020F0502020204030204" pitchFamily="34" charset="0"/>
                          <a:cs typeface="Calibri" panose="020F0502020204030204" pitchFamily="34" charset="0"/>
                        </a:rPr>
                        <a:t>Durvalumab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bg1"/>
                          </a:solidFill>
                          <a:latin typeface="Calibri" panose="020F0502020204030204" pitchFamily="34" charset="0"/>
                          <a:cs typeface="Calibri" panose="020F0502020204030204" pitchFamily="34" charset="0"/>
                        </a:rPr>
                        <a:t>389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9717286"/>
                  </a:ext>
                </a:extLst>
              </a:tr>
              <a:tr h="231553">
                <a:tc>
                  <a:txBody>
                    <a:bodyPr/>
                    <a:lstStyle/>
                    <a:p>
                      <a:r>
                        <a:rPr lang="en-US" sz="1400" b="0" dirty="0">
                          <a:solidFill>
                            <a:schemeClr val="accent4"/>
                          </a:solidFill>
                          <a:latin typeface="Calibri" panose="020F0502020204030204" pitchFamily="34" charset="0"/>
                          <a:cs typeface="Calibri" panose="020F0502020204030204" pitchFamily="34" charset="0"/>
                        </a:rPr>
                        <a:t>Sorafenib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dirty="0">
                          <a:solidFill>
                            <a:schemeClr val="bg1"/>
                          </a:solidFill>
                          <a:latin typeface="Calibri" panose="020F0502020204030204" pitchFamily="34" charset="0"/>
                          <a:cs typeface="Calibri" panose="020F0502020204030204" pitchFamily="34" charset="0"/>
                        </a:rPr>
                        <a:t>389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3863928"/>
                  </a:ext>
                </a:extLst>
              </a:tr>
            </a:tbl>
          </a:graphicData>
        </a:graphic>
      </p:graphicFrame>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HIMALAYA: OS for Durvalumab vs Sorafenib</a:t>
            </a:r>
          </a:p>
        </p:txBody>
      </p:sp>
      <p:grpSp>
        <p:nvGrpSpPr>
          <p:cNvPr id="16" name="Group 15">
            <a:extLst>
              <a:ext uri="{FF2B5EF4-FFF2-40B4-BE49-F238E27FC236}">
                <a16:creationId xmlns:a16="http://schemas.microsoft.com/office/drawing/2014/main" id="{8AE997A8-0635-4B3D-9DC7-9AAF3924F668}"/>
              </a:ext>
            </a:extLst>
          </p:cNvPr>
          <p:cNvGrpSpPr/>
          <p:nvPr/>
        </p:nvGrpSpPr>
        <p:grpSpPr>
          <a:xfrm>
            <a:off x="1432112" y="1852118"/>
            <a:ext cx="9067353" cy="2448601"/>
            <a:chOff x="1432112" y="1852118"/>
            <a:chExt cx="9067353" cy="2448601"/>
          </a:xfrm>
        </p:grpSpPr>
        <p:cxnSp>
          <p:nvCxnSpPr>
            <p:cNvPr id="17" name="Straight Connector 16">
              <a:extLst>
                <a:ext uri="{FF2B5EF4-FFF2-40B4-BE49-F238E27FC236}">
                  <a16:creationId xmlns:a16="http://schemas.microsoft.com/office/drawing/2014/main" id="{290AD506-9302-470B-A35B-57EE798DB9FC}"/>
                </a:ext>
              </a:extLst>
            </p:cNvPr>
            <p:cNvCxnSpPr/>
            <p:nvPr/>
          </p:nvCxnSpPr>
          <p:spPr bwMode="auto">
            <a:xfrm>
              <a:off x="1679557" y="4034019"/>
              <a:ext cx="426593" cy="0"/>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319ED62-9674-4CC0-B855-C1592C862DC1}"/>
                </a:ext>
              </a:extLst>
            </p:cNvPr>
            <p:cNvCxnSpPr/>
            <p:nvPr/>
          </p:nvCxnSpPr>
          <p:spPr bwMode="auto">
            <a:xfrm>
              <a:off x="1679557" y="4300719"/>
              <a:ext cx="426593" cy="0"/>
            </a:xfrm>
            <a:prstGeom prst="line">
              <a:avLst/>
            </a:prstGeom>
            <a:noFill/>
            <a:ln w="28575" cap="flat" cmpd="sng" algn="ctr">
              <a:solidFill>
                <a:schemeClr val="accent4"/>
              </a:solidFill>
              <a:prstDash val="solid"/>
              <a:round/>
              <a:headEnd type="none" w="med" len="med"/>
              <a:tailEnd type="none" w="med" len="med"/>
            </a:ln>
            <a:effectLst/>
          </p:spPr>
        </p:cxnSp>
        <p:sp>
          <p:nvSpPr>
            <p:cNvPr id="19" name="Freeform: Shape 18">
              <a:extLst>
                <a:ext uri="{FF2B5EF4-FFF2-40B4-BE49-F238E27FC236}">
                  <a16:creationId xmlns:a16="http://schemas.microsoft.com/office/drawing/2014/main" id="{1E8C9DDD-C541-41DB-9351-2B2642A86E9F}"/>
                </a:ext>
              </a:extLst>
            </p:cNvPr>
            <p:cNvSpPr/>
            <p:nvPr/>
          </p:nvSpPr>
          <p:spPr bwMode="auto">
            <a:xfrm>
              <a:off x="1432112" y="1862417"/>
              <a:ext cx="3697941" cy="1601377"/>
            </a:xfrm>
            <a:custGeom>
              <a:avLst/>
              <a:gdLst>
                <a:gd name="connsiteX0" fmla="*/ 0 w 3697941"/>
                <a:gd name="connsiteY0" fmla="*/ 0 h 1620370"/>
                <a:gd name="connsiteX1" fmla="*/ 53788 w 3697941"/>
                <a:gd name="connsiteY1" fmla="*/ 0 h 1620370"/>
                <a:gd name="connsiteX2" fmla="*/ 73959 w 3697941"/>
                <a:gd name="connsiteY2" fmla="*/ 20171 h 1620370"/>
                <a:gd name="connsiteX3" fmla="*/ 134470 w 3697941"/>
                <a:gd name="connsiteY3" fmla="*/ 20171 h 1620370"/>
                <a:gd name="connsiteX4" fmla="*/ 134470 w 3697941"/>
                <a:gd name="connsiteY4" fmla="*/ 20171 h 1620370"/>
                <a:gd name="connsiteX5" fmla="*/ 188259 w 3697941"/>
                <a:gd name="connsiteY5" fmla="*/ 67235 h 1620370"/>
                <a:gd name="connsiteX6" fmla="*/ 194982 w 3697941"/>
                <a:gd name="connsiteY6" fmla="*/ 80682 h 1620370"/>
                <a:gd name="connsiteX7" fmla="*/ 221876 w 3697941"/>
                <a:gd name="connsiteY7" fmla="*/ 80682 h 1620370"/>
                <a:gd name="connsiteX8" fmla="*/ 221876 w 3697941"/>
                <a:gd name="connsiteY8" fmla="*/ 94129 h 1620370"/>
                <a:gd name="connsiteX9" fmla="*/ 262217 w 3697941"/>
                <a:gd name="connsiteY9" fmla="*/ 107576 h 1620370"/>
                <a:gd name="connsiteX10" fmla="*/ 268941 w 3697941"/>
                <a:gd name="connsiteY10" fmla="*/ 134470 h 1620370"/>
                <a:gd name="connsiteX11" fmla="*/ 302559 w 3697941"/>
                <a:gd name="connsiteY11" fmla="*/ 127747 h 1620370"/>
                <a:gd name="connsiteX12" fmla="*/ 302559 w 3697941"/>
                <a:gd name="connsiteY12" fmla="*/ 141194 h 1620370"/>
                <a:gd name="connsiteX13" fmla="*/ 322729 w 3697941"/>
                <a:gd name="connsiteY13" fmla="*/ 141194 h 1620370"/>
                <a:gd name="connsiteX14" fmla="*/ 322729 w 3697941"/>
                <a:gd name="connsiteY14" fmla="*/ 168088 h 1620370"/>
                <a:gd name="connsiteX15" fmla="*/ 376517 w 3697941"/>
                <a:gd name="connsiteY15" fmla="*/ 168088 h 1620370"/>
                <a:gd name="connsiteX16" fmla="*/ 376517 w 3697941"/>
                <a:gd name="connsiteY16" fmla="*/ 194982 h 1620370"/>
                <a:gd name="connsiteX17" fmla="*/ 437029 w 3697941"/>
                <a:gd name="connsiteY17" fmla="*/ 194982 h 1620370"/>
                <a:gd name="connsiteX18" fmla="*/ 443753 w 3697941"/>
                <a:gd name="connsiteY18" fmla="*/ 248770 h 1620370"/>
                <a:gd name="connsiteX19" fmla="*/ 551329 w 3697941"/>
                <a:gd name="connsiteY19" fmla="*/ 255494 h 1620370"/>
                <a:gd name="connsiteX20" fmla="*/ 551329 w 3697941"/>
                <a:gd name="connsiteY20" fmla="*/ 275664 h 1620370"/>
                <a:gd name="connsiteX21" fmla="*/ 605117 w 3697941"/>
                <a:gd name="connsiteY21" fmla="*/ 275664 h 1620370"/>
                <a:gd name="connsiteX22" fmla="*/ 605117 w 3697941"/>
                <a:gd name="connsiteY22" fmla="*/ 322729 h 1620370"/>
                <a:gd name="connsiteX23" fmla="*/ 705970 w 3697941"/>
                <a:gd name="connsiteY23" fmla="*/ 329453 h 1620370"/>
                <a:gd name="connsiteX24" fmla="*/ 705970 w 3697941"/>
                <a:gd name="connsiteY24" fmla="*/ 369794 h 1620370"/>
                <a:gd name="connsiteX25" fmla="*/ 746312 w 3697941"/>
                <a:gd name="connsiteY25" fmla="*/ 369794 h 1620370"/>
                <a:gd name="connsiteX26" fmla="*/ 746312 w 3697941"/>
                <a:gd name="connsiteY26" fmla="*/ 403411 h 1620370"/>
                <a:gd name="connsiteX27" fmla="*/ 800100 w 3697941"/>
                <a:gd name="connsiteY27" fmla="*/ 403411 h 1620370"/>
                <a:gd name="connsiteX28" fmla="*/ 800100 w 3697941"/>
                <a:gd name="connsiteY28" fmla="*/ 443753 h 1620370"/>
                <a:gd name="connsiteX29" fmla="*/ 860612 w 3697941"/>
                <a:gd name="connsiteY29" fmla="*/ 443753 h 1620370"/>
                <a:gd name="connsiteX30" fmla="*/ 860612 w 3697941"/>
                <a:gd name="connsiteY30" fmla="*/ 484094 h 1620370"/>
                <a:gd name="connsiteX31" fmla="*/ 914400 w 3697941"/>
                <a:gd name="connsiteY31" fmla="*/ 484094 h 1620370"/>
                <a:gd name="connsiteX32" fmla="*/ 914400 w 3697941"/>
                <a:gd name="connsiteY32" fmla="*/ 510988 h 1620370"/>
                <a:gd name="connsiteX33" fmla="*/ 948017 w 3697941"/>
                <a:gd name="connsiteY33" fmla="*/ 510988 h 1620370"/>
                <a:gd name="connsiteX34" fmla="*/ 961464 w 3697941"/>
                <a:gd name="connsiteY34" fmla="*/ 524435 h 1620370"/>
                <a:gd name="connsiteX35" fmla="*/ 981635 w 3697941"/>
                <a:gd name="connsiteY35" fmla="*/ 544606 h 1620370"/>
                <a:gd name="connsiteX36" fmla="*/ 981635 w 3697941"/>
                <a:gd name="connsiteY36" fmla="*/ 564776 h 1620370"/>
                <a:gd name="connsiteX37" fmla="*/ 1021976 w 3697941"/>
                <a:gd name="connsiteY37" fmla="*/ 564776 h 1620370"/>
                <a:gd name="connsiteX38" fmla="*/ 1021976 w 3697941"/>
                <a:gd name="connsiteY38" fmla="*/ 591670 h 1620370"/>
                <a:gd name="connsiteX39" fmla="*/ 1089212 w 3697941"/>
                <a:gd name="connsiteY39" fmla="*/ 591670 h 1620370"/>
                <a:gd name="connsiteX40" fmla="*/ 1089212 w 3697941"/>
                <a:gd name="connsiteY40" fmla="*/ 645458 h 1620370"/>
                <a:gd name="connsiteX41" fmla="*/ 1122829 w 3697941"/>
                <a:gd name="connsiteY41" fmla="*/ 645458 h 1620370"/>
                <a:gd name="connsiteX42" fmla="*/ 1149723 w 3697941"/>
                <a:gd name="connsiteY42" fmla="*/ 645458 h 1620370"/>
                <a:gd name="connsiteX43" fmla="*/ 1149723 w 3697941"/>
                <a:gd name="connsiteY43" fmla="*/ 699247 h 1620370"/>
                <a:gd name="connsiteX44" fmla="*/ 1243853 w 3697941"/>
                <a:gd name="connsiteY44" fmla="*/ 705970 h 1620370"/>
                <a:gd name="connsiteX45" fmla="*/ 1243853 w 3697941"/>
                <a:gd name="connsiteY45" fmla="*/ 712694 h 1620370"/>
                <a:gd name="connsiteX46" fmla="*/ 1304364 w 3697941"/>
                <a:gd name="connsiteY46" fmla="*/ 712694 h 1620370"/>
                <a:gd name="connsiteX47" fmla="*/ 1317812 w 3697941"/>
                <a:gd name="connsiteY47" fmla="*/ 753035 h 1620370"/>
                <a:gd name="connsiteX48" fmla="*/ 1405217 w 3697941"/>
                <a:gd name="connsiteY48" fmla="*/ 773206 h 1620370"/>
                <a:gd name="connsiteX49" fmla="*/ 1405217 w 3697941"/>
                <a:gd name="connsiteY49" fmla="*/ 793376 h 1620370"/>
                <a:gd name="connsiteX50" fmla="*/ 1452282 w 3697941"/>
                <a:gd name="connsiteY50" fmla="*/ 793376 h 1620370"/>
                <a:gd name="connsiteX51" fmla="*/ 1452282 w 3697941"/>
                <a:gd name="connsiteY51" fmla="*/ 833717 h 1620370"/>
                <a:gd name="connsiteX52" fmla="*/ 1526241 w 3697941"/>
                <a:gd name="connsiteY52" fmla="*/ 833717 h 1620370"/>
                <a:gd name="connsiteX53" fmla="*/ 1526241 w 3697941"/>
                <a:gd name="connsiteY53" fmla="*/ 867335 h 1620370"/>
                <a:gd name="connsiteX54" fmla="*/ 1532964 w 3697941"/>
                <a:gd name="connsiteY54" fmla="*/ 867335 h 1620370"/>
                <a:gd name="connsiteX55" fmla="*/ 1532964 w 3697941"/>
                <a:gd name="connsiteY55" fmla="*/ 887506 h 1620370"/>
                <a:gd name="connsiteX56" fmla="*/ 1586753 w 3697941"/>
                <a:gd name="connsiteY56" fmla="*/ 887506 h 1620370"/>
                <a:gd name="connsiteX57" fmla="*/ 1586753 w 3697941"/>
                <a:gd name="connsiteY57" fmla="*/ 900953 h 1620370"/>
                <a:gd name="connsiteX58" fmla="*/ 1694329 w 3697941"/>
                <a:gd name="connsiteY58" fmla="*/ 914400 h 1620370"/>
                <a:gd name="connsiteX59" fmla="*/ 1694329 w 3697941"/>
                <a:gd name="connsiteY59" fmla="*/ 934570 h 1620370"/>
                <a:gd name="connsiteX60" fmla="*/ 1889312 w 3697941"/>
                <a:gd name="connsiteY60" fmla="*/ 961464 h 1620370"/>
                <a:gd name="connsiteX61" fmla="*/ 1889312 w 3697941"/>
                <a:gd name="connsiteY61" fmla="*/ 1001806 h 1620370"/>
                <a:gd name="connsiteX62" fmla="*/ 1956547 w 3697941"/>
                <a:gd name="connsiteY62" fmla="*/ 1001806 h 1620370"/>
                <a:gd name="connsiteX63" fmla="*/ 1956547 w 3697941"/>
                <a:gd name="connsiteY63" fmla="*/ 1028700 h 1620370"/>
                <a:gd name="connsiteX64" fmla="*/ 2057400 w 3697941"/>
                <a:gd name="connsiteY64" fmla="*/ 1028700 h 1620370"/>
                <a:gd name="connsiteX65" fmla="*/ 2057400 w 3697941"/>
                <a:gd name="connsiteY65" fmla="*/ 1075764 h 1620370"/>
                <a:gd name="connsiteX66" fmla="*/ 2117912 w 3697941"/>
                <a:gd name="connsiteY66" fmla="*/ 1075764 h 1620370"/>
                <a:gd name="connsiteX67" fmla="*/ 2151529 w 3697941"/>
                <a:gd name="connsiteY67" fmla="*/ 1109381 h 1620370"/>
                <a:gd name="connsiteX68" fmla="*/ 2245659 w 3697941"/>
                <a:gd name="connsiteY68" fmla="*/ 1109381 h 1620370"/>
                <a:gd name="connsiteX69" fmla="*/ 2245659 w 3697941"/>
                <a:gd name="connsiteY69" fmla="*/ 1149723 h 1620370"/>
                <a:gd name="connsiteX70" fmla="*/ 2312894 w 3697941"/>
                <a:gd name="connsiteY70" fmla="*/ 1149723 h 1620370"/>
                <a:gd name="connsiteX71" fmla="*/ 2333064 w 3697941"/>
                <a:gd name="connsiteY71" fmla="*/ 1169893 h 1620370"/>
                <a:gd name="connsiteX72" fmla="*/ 2427194 w 3697941"/>
                <a:gd name="connsiteY72" fmla="*/ 1169893 h 1620370"/>
                <a:gd name="connsiteX73" fmla="*/ 2427194 w 3697941"/>
                <a:gd name="connsiteY73" fmla="*/ 1176617 h 1620370"/>
                <a:gd name="connsiteX74" fmla="*/ 2480982 w 3697941"/>
                <a:gd name="connsiteY74" fmla="*/ 1183341 h 1620370"/>
                <a:gd name="connsiteX75" fmla="*/ 2487706 w 3697941"/>
                <a:gd name="connsiteY75" fmla="*/ 1196788 h 1620370"/>
                <a:gd name="connsiteX76" fmla="*/ 2521323 w 3697941"/>
                <a:gd name="connsiteY76" fmla="*/ 1196788 h 1620370"/>
                <a:gd name="connsiteX77" fmla="*/ 2528047 w 3697941"/>
                <a:gd name="connsiteY77" fmla="*/ 1216958 h 1620370"/>
                <a:gd name="connsiteX78" fmla="*/ 2568388 w 3697941"/>
                <a:gd name="connsiteY78" fmla="*/ 1216958 h 1620370"/>
                <a:gd name="connsiteX79" fmla="*/ 2561664 w 3697941"/>
                <a:gd name="connsiteY79" fmla="*/ 1264023 h 1620370"/>
                <a:gd name="connsiteX80" fmla="*/ 2615453 w 3697941"/>
                <a:gd name="connsiteY80" fmla="*/ 1264023 h 1620370"/>
                <a:gd name="connsiteX81" fmla="*/ 2622176 w 3697941"/>
                <a:gd name="connsiteY81" fmla="*/ 1284194 h 1620370"/>
                <a:gd name="connsiteX82" fmla="*/ 2689412 w 3697941"/>
                <a:gd name="connsiteY82" fmla="*/ 1284194 h 1620370"/>
                <a:gd name="connsiteX83" fmla="*/ 2709582 w 3697941"/>
                <a:gd name="connsiteY83" fmla="*/ 1304364 h 1620370"/>
                <a:gd name="connsiteX84" fmla="*/ 2763370 w 3697941"/>
                <a:gd name="connsiteY84" fmla="*/ 1304364 h 1620370"/>
                <a:gd name="connsiteX85" fmla="*/ 2763370 w 3697941"/>
                <a:gd name="connsiteY85" fmla="*/ 1344706 h 1620370"/>
                <a:gd name="connsiteX86" fmla="*/ 2823882 w 3697941"/>
                <a:gd name="connsiteY86" fmla="*/ 1351429 h 1620370"/>
                <a:gd name="connsiteX87" fmla="*/ 2830606 w 3697941"/>
                <a:gd name="connsiteY87" fmla="*/ 1358153 h 1620370"/>
                <a:gd name="connsiteX88" fmla="*/ 2864223 w 3697941"/>
                <a:gd name="connsiteY88" fmla="*/ 1364876 h 1620370"/>
                <a:gd name="connsiteX89" fmla="*/ 2864223 w 3697941"/>
                <a:gd name="connsiteY89" fmla="*/ 1398494 h 1620370"/>
                <a:gd name="connsiteX90" fmla="*/ 3005417 w 3697941"/>
                <a:gd name="connsiteY90" fmla="*/ 1398494 h 1620370"/>
                <a:gd name="connsiteX91" fmla="*/ 3005417 w 3697941"/>
                <a:gd name="connsiteY91" fmla="*/ 1425388 h 1620370"/>
                <a:gd name="connsiteX92" fmla="*/ 3059206 w 3697941"/>
                <a:gd name="connsiteY92" fmla="*/ 1425388 h 1620370"/>
                <a:gd name="connsiteX93" fmla="*/ 3059206 w 3697941"/>
                <a:gd name="connsiteY93" fmla="*/ 1452282 h 1620370"/>
                <a:gd name="connsiteX94" fmla="*/ 3260912 w 3697941"/>
                <a:gd name="connsiteY94" fmla="*/ 1452282 h 1620370"/>
                <a:gd name="connsiteX95" fmla="*/ 3274359 w 3697941"/>
                <a:gd name="connsiteY95" fmla="*/ 1479176 h 1620370"/>
                <a:gd name="connsiteX96" fmla="*/ 3321423 w 3697941"/>
                <a:gd name="connsiteY96" fmla="*/ 1479176 h 1620370"/>
                <a:gd name="connsiteX97" fmla="*/ 3321423 w 3697941"/>
                <a:gd name="connsiteY97" fmla="*/ 1492623 h 1620370"/>
                <a:gd name="connsiteX98" fmla="*/ 3368488 w 3697941"/>
                <a:gd name="connsiteY98" fmla="*/ 1492623 h 1620370"/>
                <a:gd name="connsiteX99" fmla="*/ 3368488 w 3697941"/>
                <a:gd name="connsiteY99" fmla="*/ 1532964 h 1620370"/>
                <a:gd name="connsiteX100" fmla="*/ 3442447 w 3697941"/>
                <a:gd name="connsiteY100" fmla="*/ 1532964 h 1620370"/>
                <a:gd name="connsiteX101" fmla="*/ 3442447 w 3697941"/>
                <a:gd name="connsiteY101" fmla="*/ 1553135 h 1620370"/>
                <a:gd name="connsiteX102" fmla="*/ 3509682 w 3697941"/>
                <a:gd name="connsiteY102" fmla="*/ 1553135 h 1620370"/>
                <a:gd name="connsiteX103" fmla="*/ 3516406 w 3697941"/>
                <a:gd name="connsiteY103" fmla="*/ 1580029 h 1620370"/>
                <a:gd name="connsiteX104" fmla="*/ 3617259 w 3697941"/>
                <a:gd name="connsiteY104" fmla="*/ 1580029 h 1620370"/>
                <a:gd name="connsiteX105" fmla="*/ 3630706 w 3697941"/>
                <a:gd name="connsiteY105" fmla="*/ 1593476 h 1620370"/>
                <a:gd name="connsiteX106" fmla="*/ 3697941 w 3697941"/>
                <a:gd name="connsiteY106" fmla="*/ 1593476 h 1620370"/>
                <a:gd name="connsiteX107" fmla="*/ 3697941 w 3697941"/>
                <a:gd name="connsiteY107" fmla="*/ 1620370 h 1620370"/>
                <a:gd name="connsiteX108" fmla="*/ 3684494 w 3697941"/>
                <a:gd name="connsiteY108" fmla="*/ 1613647 h 1620370"/>
                <a:gd name="connsiteX0" fmla="*/ 0 w 3697941"/>
                <a:gd name="connsiteY0" fmla="*/ 0 h 1620370"/>
                <a:gd name="connsiteX1" fmla="*/ 53788 w 3697941"/>
                <a:gd name="connsiteY1" fmla="*/ 0 h 1620370"/>
                <a:gd name="connsiteX2" fmla="*/ 73959 w 3697941"/>
                <a:gd name="connsiteY2" fmla="*/ 20171 h 1620370"/>
                <a:gd name="connsiteX3" fmla="*/ 134470 w 3697941"/>
                <a:gd name="connsiteY3" fmla="*/ 20171 h 1620370"/>
                <a:gd name="connsiteX4" fmla="*/ 134470 w 3697941"/>
                <a:gd name="connsiteY4" fmla="*/ 20171 h 1620370"/>
                <a:gd name="connsiteX5" fmla="*/ 188259 w 3697941"/>
                <a:gd name="connsiteY5" fmla="*/ 67235 h 1620370"/>
                <a:gd name="connsiteX6" fmla="*/ 194982 w 3697941"/>
                <a:gd name="connsiteY6" fmla="*/ 80682 h 1620370"/>
                <a:gd name="connsiteX7" fmla="*/ 221876 w 3697941"/>
                <a:gd name="connsiteY7" fmla="*/ 80682 h 1620370"/>
                <a:gd name="connsiteX8" fmla="*/ 221876 w 3697941"/>
                <a:gd name="connsiteY8" fmla="*/ 94129 h 1620370"/>
                <a:gd name="connsiteX9" fmla="*/ 262217 w 3697941"/>
                <a:gd name="connsiteY9" fmla="*/ 107576 h 1620370"/>
                <a:gd name="connsiteX10" fmla="*/ 268941 w 3697941"/>
                <a:gd name="connsiteY10" fmla="*/ 134470 h 1620370"/>
                <a:gd name="connsiteX11" fmla="*/ 302559 w 3697941"/>
                <a:gd name="connsiteY11" fmla="*/ 127747 h 1620370"/>
                <a:gd name="connsiteX12" fmla="*/ 302559 w 3697941"/>
                <a:gd name="connsiteY12" fmla="*/ 141194 h 1620370"/>
                <a:gd name="connsiteX13" fmla="*/ 322729 w 3697941"/>
                <a:gd name="connsiteY13" fmla="*/ 141194 h 1620370"/>
                <a:gd name="connsiteX14" fmla="*/ 322729 w 3697941"/>
                <a:gd name="connsiteY14" fmla="*/ 168088 h 1620370"/>
                <a:gd name="connsiteX15" fmla="*/ 376517 w 3697941"/>
                <a:gd name="connsiteY15" fmla="*/ 168088 h 1620370"/>
                <a:gd name="connsiteX16" fmla="*/ 376517 w 3697941"/>
                <a:gd name="connsiteY16" fmla="*/ 194982 h 1620370"/>
                <a:gd name="connsiteX17" fmla="*/ 437029 w 3697941"/>
                <a:gd name="connsiteY17" fmla="*/ 194982 h 1620370"/>
                <a:gd name="connsiteX18" fmla="*/ 443753 w 3697941"/>
                <a:gd name="connsiteY18" fmla="*/ 248770 h 1620370"/>
                <a:gd name="connsiteX19" fmla="*/ 551329 w 3697941"/>
                <a:gd name="connsiteY19" fmla="*/ 255494 h 1620370"/>
                <a:gd name="connsiteX20" fmla="*/ 551329 w 3697941"/>
                <a:gd name="connsiteY20" fmla="*/ 275664 h 1620370"/>
                <a:gd name="connsiteX21" fmla="*/ 605117 w 3697941"/>
                <a:gd name="connsiteY21" fmla="*/ 275664 h 1620370"/>
                <a:gd name="connsiteX22" fmla="*/ 605117 w 3697941"/>
                <a:gd name="connsiteY22" fmla="*/ 322729 h 1620370"/>
                <a:gd name="connsiteX23" fmla="*/ 705970 w 3697941"/>
                <a:gd name="connsiteY23" fmla="*/ 329453 h 1620370"/>
                <a:gd name="connsiteX24" fmla="*/ 705970 w 3697941"/>
                <a:gd name="connsiteY24" fmla="*/ 369794 h 1620370"/>
                <a:gd name="connsiteX25" fmla="*/ 746312 w 3697941"/>
                <a:gd name="connsiteY25" fmla="*/ 369794 h 1620370"/>
                <a:gd name="connsiteX26" fmla="*/ 746312 w 3697941"/>
                <a:gd name="connsiteY26" fmla="*/ 403411 h 1620370"/>
                <a:gd name="connsiteX27" fmla="*/ 800100 w 3697941"/>
                <a:gd name="connsiteY27" fmla="*/ 403411 h 1620370"/>
                <a:gd name="connsiteX28" fmla="*/ 800100 w 3697941"/>
                <a:gd name="connsiteY28" fmla="*/ 443753 h 1620370"/>
                <a:gd name="connsiteX29" fmla="*/ 860612 w 3697941"/>
                <a:gd name="connsiteY29" fmla="*/ 443753 h 1620370"/>
                <a:gd name="connsiteX30" fmla="*/ 860612 w 3697941"/>
                <a:gd name="connsiteY30" fmla="*/ 484094 h 1620370"/>
                <a:gd name="connsiteX31" fmla="*/ 914400 w 3697941"/>
                <a:gd name="connsiteY31" fmla="*/ 484094 h 1620370"/>
                <a:gd name="connsiteX32" fmla="*/ 914400 w 3697941"/>
                <a:gd name="connsiteY32" fmla="*/ 510988 h 1620370"/>
                <a:gd name="connsiteX33" fmla="*/ 948017 w 3697941"/>
                <a:gd name="connsiteY33" fmla="*/ 510988 h 1620370"/>
                <a:gd name="connsiteX34" fmla="*/ 961464 w 3697941"/>
                <a:gd name="connsiteY34" fmla="*/ 524435 h 1620370"/>
                <a:gd name="connsiteX35" fmla="*/ 981635 w 3697941"/>
                <a:gd name="connsiteY35" fmla="*/ 544606 h 1620370"/>
                <a:gd name="connsiteX36" fmla="*/ 981635 w 3697941"/>
                <a:gd name="connsiteY36" fmla="*/ 564776 h 1620370"/>
                <a:gd name="connsiteX37" fmla="*/ 1021976 w 3697941"/>
                <a:gd name="connsiteY37" fmla="*/ 564776 h 1620370"/>
                <a:gd name="connsiteX38" fmla="*/ 1021976 w 3697941"/>
                <a:gd name="connsiteY38" fmla="*/ 591670 h 1620370"/>
                <a:gd name="connsiteX39" fmla="*/ 1089212 w 3697941"/>
                <a:gd name="connsiteY39" fmla="*/ 591670 h 1620370"/>
                <a:gd name="connsiteX40" fmla="*/ 1089212 w 3697941"/>
                <a:gd name="connsiteY40" fmla="*/ 645458 h 1620370"/>
                <a:gd name="connsiteX41" fmla="*/ 1122829 w 3697941"/>
                <a:gd name="connsiteY41" fmla="*/ 645458 h 1620370"/>
                <a:gd name="connsiteX42" fmla="*/ 1149723 w 3697941"/>
                <a:gd name="connsiteY42" fmla="*/ 645458 h 1620370"/>
                <a:gd name="connsiteX43" fmla="*/ 1149723 w 3697941"/>
                <a:gd name="connsiteY43" fmla="*/ 699247 h 1620370"/>
                <a:gd name="connsiteX44" fmla="*/ 1243853 w 3697941"/>
                <a:gd name="connsiteY44" fmla="*/ 705970 h 1620370"/>
                <a:gd name="connsiteX45" fmla="*/ 1243853 w 3697941"/>
                <a:gd name="connsiteY45" fmla="*/ 712694 h 1620370"/>
                <a:gd name="connsiteX46" fmla="*/ 1304364 w 3697941"/>
                <a:gd name="connsiteY46" fmla="*/ 712694 h 1620370"/>
                <a:gd name="connsiteX47" fmla="*/ 1317812 w 3697941"/>
                <a:gd name="connsiteY47" fmla="*/ 753035 h 1620370"/>
                <a:gd name="connsiteX48" fmla="*/ 1405217 w 3697941"/>
                <a:gd name="connsiteY48" fmla="*/ 773206 h 1620370"/>
                <a:gd name="connsiteX49" fmla="*/ 1405217 w 3697941"/>
                <a:gd name="connsiteY49" fmla="*/ 793376 h 1620370"/>
                <a:gd name="connsiteX50" fmla="*/ 1452282 w 3697941"/>
                <a:gd name="connsiteY50" fmla="*/ 793376 h 1620370"/>
                <a:gd name="connsiteX51" fmla="*/ 1452282 w 3697941"/>
                <a:gd name="connsiteY51" fmla="*/ 833717 h 1620370"/>
                <a:gd name="connsiteX52" fmla="*/ 1526241 w 3697941"/>
                <a:gd name="connsiteY52" fmla="*/ 833717 h 1620370"/>
                <a:gd name="connsiteX53" fmla="*/ 1526241 w 3697941"/>
                <a:gd name="connsiteY53" fmla="*/ 867335 h 1620370"/>
                <a:gd name="connsiteX54" fmla="*/ 1532964 w 3697941"/>
                <a:gd name="connsiteY54" fmla="*/ 867335 h 1620370"/>
                <a:gd name="connsiteX55" fmla="*/ 1532964 w 3697941"/>
                <a:gd name="connsiteY55" fmla="*/ 887506 h 1620370"/>
                <a:gd name="connsiteX56" fmla="*/ 1586753 w 3697941"/>
                <a:gd name="connsiteY56" fmla="*/ 887506 h 1620370"/>
                <a:gd name="connsiteX57" fmla="*/ 1586753 w 3697941"/>
                <a:gd name="connsiteY57" fmla="*/ 900953 h 1620370"/>
                <a:gd name="connsiteX58" fmla="*/ 1694329 w 3697941"/>
                <a:gd name="connsiteY58" fmla="*/ 914400 h 1620370"/>
                <a:gd name="connsiteX59" fmla="*/ 1694329 w 3697941"/>
                <a:gd name="connsiteY59" fmla="*/ 934570 h 1620370"/>
                <a:gd name="connsiteX60" fmla="*/ 1889312 w 3697941"/>
                <a:gd name="connsiteY60" fmla="*/ 961464 h 1620370"/>
                <a:gd name="connsiteX61" fmla="*/ 1889312 w 3697941"/>
                <a:gd name="connsiteY61" fmla="*/ 1001806 h 1620370"/>
                <a:gd name="connsiteX62" fmla="*/ 1956547 w 3697941"/>
                <a:gd name="connsiteY62" fmla="*/ 1001806 h 1620370"/>
                <a:gd name="connsiteX63" fmla="*/ 1956547 w 3697941"/>
                <a:gd name="connsiteY63" fmla="*/ 1028700 h 1620370"/>
                <a:gd name="connsiteX64" fmla="*/ 2057400 w 3697941"/>
                <a:gd name="connsiteY64" fmla="*/ 1028700 h 1620370"/>
                <a:gd name="connsiteX65" fmla="*/ 2057400 w 3697941"/>
                <a:gd name="connsiteY65" fmla="*/ 1075764 h 1620370"/>
                <a:gd name="connsiteX66" fmla="*/ 2117912 w 3697941"/>
                <a:gd name="connsiteY66" fmla="*/ 1075764 h 1620370"/>
                <a:gd name="connsiteX67" fmla="*/ 2151529 w 3697941"/>
                <a:gd name="connsiteY67" fmla="*/ 1109381 h 1620370"/>
                <a:gd name="connsiteX68" fmla="*/ 2245659 w 3697941"/>
                <a:gd name="connsiteY68" fmla="*/ 1109381 h 1620370"/>
                <a:gd name="connsiteX69" fmla="*/ 2245659 w 3697941"/>
                <a:gd name="connsiteY69" fmla="*/ 1149723 h 1620370"/>
                <a:gd name="connsiteX70" fmla="*/ 2312894 w 3697941"/>
                <a:gd name="connsiteY70" fmla="*/ 1149723 h 1620370"/>
                <a:gd name="connsiteX71" fmla="*/ 2333064 w 3697941"/>
                <a:gd name="connsiteY71" fmla="*/ 1169893 h 1620370"/>
                <a:gd name="connsiteX72" fmla="*/ 2427194 w 3697941"/>
                <a:gd name="connsiteY72" fmla="*/ 1169893 h 1620370"/>
                <a:gd name="connsiteX73" fmla="*/ 2427194 w 3697941"/>
                <a:gd name="connsiteY73" fmla="*/ 1176617 h 1620370"/>
                <a:gd name="connsiteX74" fmla="*/ 2480982 w 3697941"/>
                <a:gd name="connsiteY74" fmla="*/ 1183341 h 1620370"/>
                <a:gd name="connsiteX75" fmla="*/ 2487706 w 3697941"/>
                <a:gd name="connsiteY75" fmla="*/ 1196788 h 1620370"/>
                <a:gd name="connsiteX76" fmla="*/ 2521323 w 3697941"/>
                <a:gd name="connsiteY76" fmla="*/ 1196788 h 1620370"/>
                <a:gd name="connsiteX77" fmla="*/ 2528047 w 3697941"/>
                <a:gd name="connsiteY77" fmla="*/ 1216958 h 1620370"/>
                <a:gd name="connsiteX78" fmla="*/ 2568388 w 3697941"/>
                <a:gd name="connsiteY78" fmla="*/ 1216958 h 1620370"/>
                <a:gd name="connsiteX79" fmla="*/ 2561664 w 3697941"/>
                <a:gd name="connsiteY79" fmla="*/ 1264023 h 1620370"/>
                <a:gd name="connsiteX80" fmla="*/ 2615453 w 3697941"/>
                <a:gd name="connsiteY80" fmla="*/ 1264023 h 1620370"/>
                <a:gd name="connsiteX81" fmla="*/ 2622176 w 3697941"/>
                <a:gd name="connsiteY81" fmla="*/ 1284194 h 1620370"/>
                <a:gd name="connsiteX82" fmla="*/ 2689412 w 3697941"/>
                <a:gd name="connsiteY82" fmla="*/ 1284194 h 1620370"/>
                <a:gd name="connsiteX83" fmla="*/ 2709582 w 3697941"/>
                <a:gd name="connsiteY83" fmla="*/ 1304364 h 1620370"/>
                <a:gd name="connsiteX84" fmla="*/ 2763370 w 3697941"/>
                <a:gd name="connsiteY84" fmla="*/ 1304364 h 1620370"/>
                <a:gd name="connsiteX85" fmla="*/ 2763370 w 3697941"/>
                <a:gd name="connsiteY85" fmla="*/ 1344706 h 1620370"/>
                <a:gd name="connsiteX86" fmla="*/ 2823882 w 3697941"/>
                <a:gd name="connsiteY86" fmla="*/ 1351429 h 1620370"/>
                <a:gd name="connsiteX87" fmla="*/ 2830606 w 3697941"/>
                <a:gd name="connsiteY87" fmla="*/ 1358153 h 1620370"/>
                <a:gd name="connsiteX88" fmla="*/ 2864223 w 3697941"/>
                <a:gd name="connsiteY88" fmla="*/ 1364876 h 1620370"/>
                <a:gd name="connsiteX89" fmla="*/ 2864223 w 3697941"/>
                <a:gd name="connsiteY89" fmla="*/ 1398494 h 1620370"/>
                <a:gd name="connsiteX90" fmla="*/ 3005417 w 3697941"/>
                <a:gd name="connsiteY90" fmla="*/ 1398494 h 1620370"/>
                <a:gd name="connsiteX91" fmla="*/ 3005417 w 3697941"/>
                <a:gd name="connsiteY91" fmla="*/ 1425388 h 1620370"/>
                <a:gd name="connsiteX92" fmla="*/ 3059206 w 3697941"/>
                <a:gd name="connsiteY92" fmla="*/ 1425388 h 1620370"/>
                <a:gd name="connsiteX93" fmla="*/ 3059206 w 3697941"/>
                <a:gd name="connsiteY93" fmla="*/ 1452282 h 1620370"/>
                <a:gd name="connsiteX94" fmla="*/ 3260912 w 3697941"/>
                <a:gd name="connsiteY94" fmla="*/ 1452282 h 1620370"/>
                <a:gd name="connsiteX95" fmla="*/ 3274359 w 3697941"/>
                <a:gd name="connsiteY95" fmla="*/ 1479176 h 1620370"/>
                <a:gd name="connsiteX96" fmla="*/ 3321423 w 3697941"/>
                <a:gd name="connsiteY96" fmla="*/ 1479176 h 1620370"/>
                <a:gd name="connsiteX97" fmla="*/ 3321423 w 3697941"/>
                <a:gd name="connsiteY97" fmla="*/ 1492623 h 1620370"/>
                <a:gd name="connsiteX98" fmla="*/ 3368488 w 3697941"/>
                <a:gd name="connsiteY98" fmla="*/ 1492623 h 1620370"/>
                <a:gd name="connsiteX99" fmla="*/ 3368488 w 3697941"/>
                <a:gd name="connsiteY99" fmla="*/ 1532964 h 1620370"/>
                <a:gd name="connsiteX100" fmla="*/ 3442447 w 3697941"/>
                <a:gd name="connsiteY100" fmla="*/ 1532964 h 1620370"/>
                <a:gd name="connsiteX101" fmla="*/ 3442447 w 3697941"/>
                <a:gd name="connsiteY101" fmla="*/ 1553135 h 1620370"/>
                <a:gd name="connsiteX102" fmla="*/ 3509682 w 3697941"/>
                <a:gd name="connsiteY102" fmla="*/ 1553135 h 1620370"/>
                <a:gd name="connsiteX103" fmla="*/ 3516406 w 3697941"/>
                <a:gd name="connsiteY103" fmla="*/ 1580029 h 1620370"/>
                <a:gd name="connsiteX104" fmla="*/ 3617259 w 3697941"/>
                <a:gd name="connsiteY104" fmla="*/ 1580029 h 1620370"/>
                <a:gd name="connsiteX105" fmla="*/ 3630706 w 3697941"/>
                <a:gd name="connsiteY105" fmla="*/ 1593476 h 1620370"/>
                <a:gd name="connsiteX106" fmla="*/ 3697941 w 3697941"/>
                <a:gd name="connsiteY106" fmla="*/ 1593476 h 1620370"/>
                <a:gd name="connsiteX107" fmla="*/ 3697941 w 3697941"/>
                <a:gd name="connsiteY107" fmla="*/ 1620370 h 1620370"/>
                <a:gd name="connsiteX108" fmla="*/ 3692634 w 3697941"/>
                <a:gd name="connsiteY108" fmla="*/ 1610933 h 1620370"/>
                <a:gd name="connsiteX0" fmla="*/ 0 w 3697941"/>
                <a:gd name="connsiteY0" fmla="*/ 0 h 1620370"/>
                <a:gd name="connsiteX1" fmla="*/ 53788 w 3697941"/>
                <a:gd name="connsiteY1" fmla="*/ 0 h 1620370"/>
                <a:gd name="connsiteX2" fmla="*/ 73959 w 3697941"/>
                <a:gd name="connsiteY2" fmla="*/ 20171 h 1620370"/>
                <a:gd name="connsiteX3" fmla="*/ 134470 w 3697941"/>
                <a:gd name="connsiteY3" fmla="*/ 20171 h 1620370"/>
                <a:gd name="connsiteX4" fmla="*/ 134470 w 3697941"/>
                <a:gd name="connsiteY4" fmla="*/ 20171 h 1620370"/>
                <a:gd name="connsiteX5" fmla="*/ 188259 w 3697941"/>
                <a:gd name="connsiteY5" fmla="*/ 67235 h 1620370"/>
                <a:gd name="connsiteX6" fmla="*/ 194982 w 3697941"/>
                <a:gd name="connsiteY6" fmla="*/ 80682 h 1620370"/>
                <a:gd name="connsiteX7" fmla="*/ 221876 w 3697941"/>
                <a:gd name="connsiteY7" fmla="*/ 80682 h 1620370"/>
                <a:gd name="connsiteX8" fmla="*/ 221876 w 3697941"/>
                <a:gd name="connsiteY8" fmla="*/ 94129 h 1620370"/>
                <a:gd name="connsiteX9" fmla="*/ 262217 w 3697941"/>
                <a:gd name="connsiteY9" fmla="*/ 107576 h 1620370"/>
                <a:gd name="connsiteX10" fmla="*/ 268941 w 3697941"/>
                <a:gd name="connsiteY10" fmla="*/ 134470 h 1620370"/>
                <a:gd name="connsiteX11" fmla="*/ 302559 w 3697941"/>
                <a:gd name="connsiteY11" fmla="*/ 127747 h 1620370"/>
                <a:gd name="connsiteX12" fmla="*/ 302559 w 3697941"/>
                <a:gd name="connsiteY12" fmla="*/ 141194 h 1620370"/>
                <a:gd name="connsiteX13" fmla="*/ 322729 w 3697941"/>
                <a:gd name="connsiteY13" fmla="*/ 141194 h 1620370"/>
                <a:gd name="connsiteX14" fmla="*/ 322729 w 3697941"/>
                <a:gd name="connsiteY14" fmla="*/ 168088 h 1620370"/>
                <a:gd name="connsiteX15" fmla="*/ 376517 w 3697941"/>
                <a:gd name="connsiteY15" fmla="*/ 168088 h 1620370"/>
                <a:gd name="connsiteX16" fmla="*/ 376517 w 3697941"/>
                <a:gd name="connsiteY16" fmla="*/ 194982 h 1620370"/>
                <a:gd name="connsiteX17" fmla="*/ 437029 w 3697941"/>
                <a:gd name="connsiteY17" fmla="*/ 194982 h 1620370"/>
                <a:gd name="connsiteX18" fmla="*/ 443753 w 3697941"/>
                <a:gd name="connsiteY18" fmla="*/ 248770 h 1620370"/>
                <a:gd name="connsiteX19" fmla="*/ 551329 w 3697941"/>
                <a:gd name="connsiteY19" fmla="*/ 255494 h 1620370"/>
                <a:gd name="connsiteX20" fmla="*/ 551329 w 3697941"/>
                <a:gd name="connsiteY20" fmla="*/ 275664 h 1620370"/>
                <a:gd name="connsiteX21" fmla="*/ 605117 w 3697941"/>
                <a:gd name="connsiteY21" fmla="*/ 275664 h 1620370"/>
                <a:gd name="connsiteX22" fmla="*/ 605117 w 3697941"/>
                <a:gd name="connsiteY22" fmla="*/ 322729 h 1620370"/>
                <a:gd name="connsiteX23" fmla="*/ 705970 w 3697941"/>
                <a:gd name="connsiteY23" fmla="*/ 329453 h 1620370"/>
                <a:gd name="connsiteX24" fmla="*/ 705970 w 3697941"/>
                <a:gd name="connsiteY24" fmla="*/ 369794 h 1620370"/>
                <a:gd name="connsiteX25" fmla="*/ 746312 w 3697941"/>
                <a:gd name="connsiteY25" fmla="*/ 369794 h 1620370"/>
                <a:gd name="connsiteX26" fmla="*/ 746312 w 3697941"/>
                <a:gd name="connsiteY26" fmla="*/ 403411 h 1620370"/>
                <a:gd name="connsiteX27" fmla="*/ 800100 w 3697941"/>
                <a:gd name="connsiteY27" fmla="*/ 403411 h 1620370"/>
                <a:gd name="connsiteX28" fmla="*/ 800100 w 3697941"/>
                <a:gd name="connsiteY28" fmla="*/ 443753 h 1620370"/>
                <a:gd name="connsiteX29" fmla="*/ 860612 w 3697941"/>
                <a:gd name="connsiteY29" fmla="*/ 443753 h 1620370"/>
                <a:gd name="connsiteX30" fmla="*/ 860612 w 3697941"/>
                <a:gd name="connsiteY30" fmla="*/ 484094 h 1620370"/>
                <a:gd name="connsiteX31" fmla="*/ 914400 w 3697941"/>
                <a:gd name="connsiteY31" fmla="*/ 484094 h 1620370"/>
                <a:gd name="connsiteX32" fmla="*/ 914400 w 3697941"/>
                <a:gd name="connsiteY32" fmla="*/ 510988 h 1620370"/>
                <a:gd name="connsiteX33" fmla="*/ 948017 w 3697941"/>
                <a:gd name="connsiteY33" fmla="*/ 510988 h 1620370"/>
                <a:gd name="connsiteX34" fmla="*/ 961464 w 3697941"/>
                <a:gd name="connsiteY34" fmla="*/ 524435 h 1620370"/>
                <a:gd name="connsiteX35" fmla="*/ 981635 w 3697941"/>
                <a:gd name="connsiteY35" fmla="*/ 544606 h 1620370"/>
                <a:gd name="connsiteX36" fmla="*/ 981635 w 3697941"/>
                <a:gd name="connsiteY36" fmla="*/ 564776 h 1620370"/>
                <a:gd name="connsiteX37" fmla="*/ 1021976 w 3697941"/>
                <a:gd name="connsiteY37" fmla="*/ 564776 h 1620370"/>
                <a:gd name="connsiteX38" fmla="*/ 1021976 w 3697941"/>
                <a:gd name="connsiteY38" fmla="*/ 591670 h 1620370"/>
                <a:gd name="connsiteX39" fmla="*/ 1089212 w 3697941"/>
                <a:gd name="connsiteY39" fmla="*/ 591670 h 1620370"/>
                <a:gd name="connsiteX40" fmla="*/ 1089212 w 3697941"/>
                <a:gd name="connsiteY40" fmla="*/ 645458 h 1620370"/>
                <a:gd name="connsiteX41" fmla="*/ 1122829 w 3697941"/>
                <a:gd name="connsiteY41" fmla="*/ 645458 h 1620370"/>
                <a:gd name="connsiteX42" fmla="*/ 1149723 w 3697941"/>
                <a:gd name="connsiteY42" fmla="*/ 645458 h 1620370"/>
                <a:gd name="connsiteX43" fmla="*/ 1149723 w 3697941"/>
                <a:gd name="connsiteY43" fmla="*/ 699247 h 1620370"/>
                <a:gd name="connsiteX44" fmla="*/ 1243853 w 3697941"/>
                <a:gd name="connsiteY44" fmla="*/ 705970 h 1620370"/>
                <a:gd name="connsiteX45" fmla="*/ 1243853 w 3697941"/>
                <a:gd name="connsiteY45" fmla="*/ 712694 h 1620370"/>
                <a:gd name="connsiteX46" fmla="*/ 1304364 w 3697941"/>
                <a:gd name="connsiteY46" fmla="*/ 712694 h 1620370"/>
                <a:gd name="connsiteX47" fmla="*/ 1317812 w 3697941"/>
                <a:gd name="connsiteY47" fmla="*/ 753035 h 1620370"/>
                <a:gd name="connsiteX48" fmla="*/ 1405217 w 3697941"/>
                <a:gd name="connsiteY48" fmla="*/ 773206 h 1620370"/>
                <a:gd name="connsiteX49" fmla="*/ 1405217 w 3697941"/>
                <a:gd name="connsiteY49" fmla="*/ 793376 h 1620370"/>
                <a:gd name="connsiteX50" fmla="*/ 1452282 w 3697941"/>
                <a:gd name="connsiteY50" fmla="*/ 793376 h 1620370"/>
                <a:gd name="connsiteX51" fmla="*/ 1452282 w 3697941"/>
                <a:gd name="connsiteY51" fmla="*/ 833717 h 1620370"/>
                <a:gd name="connsiteX52" fmla="*/ 1526241 w 3697941"/>
                <a:gd name="connsiteY52" fmla="*/ 833717 h 1620370"/>
                <a:gd name="connsiteX53" fmla="*/ 1526241 w 3697941"/>
                <a:gd name="connsiteY53" fmla="*/ 867335 h 1620370"/>
                <a:gd name="connsiteX54" fmla="*/ 1532964 w 3697941"/>
                <a:gd name="connsiteY54" fmla="*/ 867335 h 1620370"/>
                <a:gd name="connsiteX55" fmla="*/ 1532964 w 3697941"/>
                <a:gd name="connsiteY55" fmla="*/ 887506 h 1620370"/>
                <a:gd name="connsiteX56" fmla="*/ 1586753 w 3697941"/>
                <a:gd name="connsiteY56" fmla="*/ 887506 h 1620370"/>
                <a:gd name="connsiteX57" fmla="*/ 1586753 w 3697941"/>
                <a:gd name="connsiteY57" fmla="*/ 900953 h 1620370"/>
                <a:gd name="connsiteX58" fmla="*/ 1694329 w 3697941"/>
                <a:gd name="connsiteY58" fmla="*/ 914400 h 1620370"/>
                <a:gd name="connsiteX59" fmla="*/ 1694329 w 3697941"/>
                <a:gd name="connsiteY59" fmla="*/ 934570 h 1620370"/>
                <a:gd name="connsiteX60" fmla="*/ 1889312 w 3697941"/>
                <a:gd name="connsiteY60" fmla="*/ 961464 h 1620370"/>
                <a:gd name="connsiteX61" fmla="*/ 1889312 w 3697941"/>
                <a:gd name="connsiteY61" fmla="*/ 1001806 h 1620370"/>
                <a:gd name="connsiteX62" fmla="*/ 1956547 w 3697941"/>
                <a:gd name="connsiteY62" fmla="*/ 1001806 h 1620370"/>
                <a:gd name="connsiteX63" fmla="*/ 1956547 w 3697941"/>
                <a:gd name="connsiteY63" fmla="*/ 1028700 h 1620370"/>
                <a:gd name="connsiteX64" fmla="*/ 2057400 w 3697941"/>
                <a:gd name="connsiteY64" fmla="*/ 1028700 h 1620370"/>
                <a:gd name="connsiteX65" fmla="*/ 2057400 w 3697941"/>
                <a:gd name="connsiteY65" fmla="*/ 1075764 h 1620370"/>
                <a:gd name="connsiteX66" fmla="*/ 2117912 w 3697941"/>
                <a:gd name="connsiteY66" fmla="*/ 1075764 h 1620370"/>
                <a:gd name="connsiteX67" fmla="*/ 2151529 w 3697941"/>
                <a:gd name="connsiteY67" fmla="*/ 1109381 h 1620370"/>
                <a:gd name="connsiteX68" fmla="*/ 2245659 w 3697941"/>
                <a:gd name="connsiteY68" fmla="*/ 1109381 h 1620370"/>
                <a:gd name="connsiteX69" fmla="*/ 2245659 w 3697941"/>
                <a:gd name="connsiteY69" fmla="*/ 1149723 h 1620370"/>
                <a:gd name="connsiteX70" fmla="*/ 2312894 w 3697941"/>
                <a:gd name="connsiteY70" fmla="*/ 1149723 h 1620370"/>
                <a:gd name="connsiteX71" fmla="*/ 2333064 w 3697941"/>
                <a:gd name="connsiteY71" fmla="*/ 1169893 h 1620370"/>
                <a:gd name="connsiteX72" fmla="*/ 2427194 w 3697941"/>
                <a:gd name="connsiteY72" fmla="*/ 1169893 h 1620370"/>
                <a:gd name="connsiteX73" fmla="*/ 2427194 w 3697941"/>
                <a:gd name="connsiteY73" fmla="*/ 1176617 h 1620370"/>
                <a:gd name="connsiteX74" fmla="*/ 2480982 w 3697941"/>
                <a:gd name="connsiteY74" fmla="*/ 1183341 h 1620370"/>
                <a:gd name="connsiteX75" fmla="*/ 2487706 w 3697941"/>
                <a:gd name="connsiteY75" fmla="*/ 1196788 h 1620370"/>
                <a:gd name="connsiteX76" fmla="*/ 2521323 w 3697941"/>
                <a:gd name="connsiteY76" fmla="*/ 1196788 h 1620370"/>
                <a:gd name="connsiteX77" fmla="*/ 2528047 w 3697941"/>
                <a:gd name="connsiteY77" fmla="*/ 1216958 h 1620370"/>
                <a:gd name="connsiteX78" fmla="*/ 2568388 w 3697941"/>
                <a:gd name="connsiteY78" fmla="*/ 1216958 h 1620370"/>
                <a:gd name="connsiteX79" fmla="*/ 2561664 w 3697941"/>
                <a:gd name="connsiteY79" fmla="*/ 1264023 h 1620370"/>
                <a:gd name="connsiteX80" fmla="*/ 2615453 w 3697941"/>
                <a:gd name="connsiteY80" fmla="*/ 1264023 h 1620370"/>
                <a:gd name="connsiteX81" fmla="*/ 2622176 w 3697941"/>
                <a:gd name="connsiteY81" fmla="*/ 1284194 h 1620370"/>
                <a:gd name="connsiteX82" fmla="*/ 2689412 w 3697941"/>
                <a:gd name="connsiteY82" fmla="*/ 1284194 h 1620370"/>
                <a:gd name="connsiteX83" fmla="*/ 2709582 w 3697941"/>
                <a:gd name="connsiteY83" fmla="*/ 1304364 h 1620370"/>
                <a:gd name="connsiteX84" fmla="*/ 2763370 w 3697941"/>
                <a:gd name="connsiteY84" fmla="*/ 1304364 h 1620370"/>
                <a:gd name="connsiteX85" fmla="*/ 2763370 w 3697941"/>
                <a:gd name="connsiteY85" fmla="*/ 1344706 h 1620370"/>
                <a:gd name="connsiteX86" fmla="*/ 2823882 w 3697941"/>
                <a:gd name="connsiteY86" fmla="*/ 1351429 h 1620370"/>
                <a:gd name="connsiteX87" fmla="*/ 2830606 w 3697941"/>
                <a:gd name="connsiteY87" fmla="*/ 1358153 h 1620370"/>
                <a:gd name="connsiteX88" fmla="*/ 2864223 w 3697941"/>
                <a:gd name="connsiteY88" fmla="*/ 1364876 h 1620370"/>
                <a:gd name="connsiteX89" fmla="*/ 2864223 w 3697941"/>
                <a:gd name="connsiteY89" fmla="*/ 1398494 h 1620370"/>
                <a:gd name="connsiteX90" fmla="*/ 3005417 w 3697941"/>
                <a:gd name="connsiteY90" fmla="*/ 1398494 h 1620370"/>
                <a:gd name="connsiteX91" fmla="*/ 3005417 w 3697941"/>
                <a:gd name="connsiteY91" fmla="*/ 1425388 h 1620370"/>
                <a:gd name="connsiteX92" fmla="*/ 3059206 w 3697941"/>
                <a:gd name="connsiteY92" fmla="*/ 1425388 h 1620370"/>
                <a:gd name="connsiteX93" fmla="*/ 3059206 w 3697941"/>
                <a:gd name="connsiteY93" fmla="*/ 1452282 h 1620370"/>
                <a:gd name="connsiteX94" fmla="*/ 3260912 w 3697941"/>
                <a:gd name="connsiteY94" fmla="*/ 1452282 h 1620370"/>
                <a:gd name="connsiteX95" fmla="*/ 3274359 w 3697941"/>
                <a:gd name="connsiteY95" fmla="*/ 1479176 h 1620370"/>
                <a:gd name="connsiteX96" fmla="*/ 3321423 w 3697941"/>
                <a:gd name="connsiteY96" fmla="*/ 1479176 h 1620370"/>
                <a:gd name="connsiteX97" fmla="*/ 3321423 w 3697941"/>
                <a:gd name="connsiteY97" fmla="*/ 1492623 h 1620370"/>
                <a:gd name="connsiteX98" fmla="*/ 3368488 w 3697941"/>
                <a:gd name="connsiteY98" fmla="*/ 1492623 h 1620370"/>
                <a:gd name="connsiteX99" fmla="*/ 3368488 w 3697941"/>
                <a:gd name="connsiteY99" fmla="*/ 1532964 h 1620370"/>
                <a:gd name="connsiteX100" fmla="*/ 3442447 w 3697941"/>
                <a:gd name="connsiteY100" fmla="*/ 1532964 h 1620370"/>
                <a:gd name="connsiteX101" fmla="*/ 3442447 w 3697941"/>
                <a:gd name="connsiteY101" fmla="*/ 1553135 h 1620370"/>
                <a:gd name="connsiteX102" fmla="*/ 3509682 w 3697941"/>
                <a:gd name="connsiteY102" fmla="*/ 1553135 h 1620370"/>
                <a:gd name="connsiteX103" fmla="*/ 3516406 w 3697941"/>
                <a:gd name="connsiteY103" fmla="*/ 1580029 h 1620370"/>
                <a:gd name="connsiteX104" fmla="*/ 3617259 w 3697941"/>
                <a:gd name="connsiteY104" fmla="*/ 1580029 h 1620370"/>
                <a:gd name="connsiteX105" fmla="*/ 3630706 w 3697941"/>
                <a:gd name="connsiteY105" fmla="*/ 1593476 h 1620370"/>
                <a:gd name="connsiteX106" fmla="*/ 3697941 w 3697941"/>
                <a:gd name="connsiteY106" fmla="*/ 1593476 h 1620370"/>
                <a:gd name="connsiteX107" fmla="*/ 3697941 w 3697941"/>
                <a:gd name="connsiteY107" fmla="*/ 1620370 h 1620370"/>
                <a:gd name="connsiteX108" fmla="*/ 3689921 w 3697941"/>
                <a:gd name="connsiteY108" fmla="*/ 1600080 h 1620370"/>
                <a:gd name="connsiteX0" fmla="*/ 0 w 3697941"/>
                <a:gd name="connsiteY0" fmla="*/ 0 h 1601377"/>
                <a:gd name="connsiteX1" fmla="*/ 53788 w 3697941"/>
                <a:gd name="connsiteY1" fmla="*/ 0 h 1601377"/>
                <a:gd name="connsiteX2" fmla="*/ 73959 w 3697941"/>
                <a:gd name="connsiteY2" fmla="*/ 20171 h 1601377"/>
                <a:gd name="connsiteX3" fmla="*/ 134470 w 3697941"/>
                <a:gd name="connsiteY3" fmla="*/ 20171 h 1601377"/>
                <a:gd name="connsiteX4" fmla="*/ 134470 w 3697941"/>
                <a:gd name="connsiteY4" fmla="*/ 20171 h 1601377"/>
                <a:gd name="connsiteX5" fmla="*/ 188259 w 3697941"/>
                <a:gd name="connsiteY5" fmla="*/ 67235 h 1601377"/>
                <a:gd name="connsiteX6" fmla="*/ 194982 w 3697941"/>
                <a:gd name="connsiteY6" fmla="*/ 80682 h 1601377"/>
                <a:gd name="connsiteX7" fmla="*/ 221876 w 3697941"/>
                <a:gd name="connsiteY7" fmla="*/ 80682 h 1601377"/>
                <a:gd name="connsiteX8" fmla="*/ 221876 w 3697941"/>
                <a:gd name="connsiteY8" fmla="*/ 94129 h 1601377"/>
                <a:gd name="connsiteX9" fmla="*/ 262217 w 3697941"/>
                <a:gd name="connsiteY9" fmla="*/ 107576 h 1601377"/>
                <a:gd name="connsiteX10" fmla="*/ 268941 w 3697941"/>
                <a:gd name="connsiteY10" fmla="*/ 134470 h 1601377"/>
                <a:gd name="connsiteX11" fmla="*/ 302559 w 3697941"/>
                <a:gd name="connsiteY11" fmla="*/ 127747 h 1601377"/>
                <a:gd name="connsiteX12" fmla="*/ 302559 w 3697941"/>
                <a:gd name="connsiteY12" fmla="*/ 141194 h 1601377"/>
                <a:gd name="connsiteX13" fmla="*/ 322729 w 3697941"/>
                <a:gd name="connsiteY13" fmla="*/ 141194 h 1601377"/>
                <a:gd name="connsiteX14" fmla="*/ 322729 w 3697941"/>
                <a:gd name="connsiteY14" fmla="*/ 168088 h 1601377"/>
                <a:gd name="connsiteX15" fmla="*/ 376517 w 3697941"/>
                <a:gd name="connsiteY15" fmla="*/ 168088 h 1601377"/>
                <a:gd name="connsiteX16" fmla="*/ 376517 w 3697941"/>
                <a:gd name="connsiteY16" fmla="*/ 194982 h 1601377"/>
                <a:gd name="connsiteX17" fmla="*/ 437029 w 3697941"/>
                <a:gd name="connsiteY17" fmla="*/ 194982 h 1601377"/>
                <a:gd name="connsiteX18" fmla="*/ 443753 w 3697941"/>
                <a:gd name="connsiteY18" fmla="*/ 248770 h 1601377"/>
                <a:gd name="connsiteX19" fmla="*/ 551329 w 3697941"/>
                <a:gd name="connsiteY19" fmla="*/ 255494 h 1601377"/>
                <a:gd name="connsiteX20" fmla="*/ 551329 w 3697941"/>
                <a:gd name="connsiteY20" fmla="*/ 275664 h 1601377"/>
                <a:gd name="connsiteX21" fmla="*/ 605117 w 3697941"/>
                <a:gd name="connsiteY21" fmla="*/ 275664 h 1601377"/>
                <a:gd name="connsiteX22" fmla="*/ 605117 w 3697941"/>
                <a:gd name="connsiteY22" fmla="*/ 322729 h 1601377"/>
                <a:gd name="connsiteX23" fmla="*/ 705970 w 3697941"/>
                <a:gd name="connsiteY23" fmla="*/ 329453 h 1601377"/>
                <a:gd name="connsiteX24" fmla="*/ 705970 w 3697941"/>
                <a:gd name="connsiteY24" fmla="*/ 369794 h 1601377"/>
                <a:gd name="connsiteX25" fmla="*/ 746312 w 3697941"/>
                <a:gd name="connsiteY25" fmla="*/ 369794 h 1601377"/>
                <a:gd name="connsiteX26" fmla="*/ 746312 w 3697941"/>
                <a:gd name="connsiteY26" fmla="*/ 403411 h 1601377"/>
                <a:gd name="connsiteX27" fmla="*/ 800100 w 3697941"/>
                <a:gd name="connsiteY27" fmla="*/ 403411 h 1601377"/>
                <a:gd name="connsiteX28" fmla="*/ 800100 w 3697941"/>
                <a:gd name="connsiteY28" fmla="*/ 443753 h 1601377"/>
                <a:gd name="connsiteX29" fmla="*/ 860612 w 3697941"/>
                <a:gd name="connsiteY29" fmla="*/ 443753 h 1601377"/>
                <a:gd name="connsiteX30" fmla="*/ 860612 w 3697941"/>
                <a:gd name="connsiteY30" fmla="*/ 484094 h 1601377"/>
                <a:gd name="connsiteX31" fmla="*/ 914400 w 3697941"/>
                <a:gd name="connsiteY31" fmla="*/ 484094 h 1601377"/>
                <a:gd name="connsiteX32" fmla="*/ 914400 w 3697941"/>
                <a:gd name="connsiteY32" fmla="*/ 510988 h 1601377"/>
                <a:gd name="connsiteX33" fmla="*/ 948017 w 3697941"/>
                <a:gd name="connsiteY33" fmla="*/ 510988 h 1601377"/>
                <a:gd name="connsiteX34" fmla="*/ 961464 w 3697941"/>
                <a:gd name="connsiteY34" fmla="*/ 524435 h 1601377"/>
                <a:gd name="connsiteX35" fmla="*/ 981635 w 3697941"/>
                <a:gd name="connsiteY35" fmla="*/ 544606 h 1601377"/>
                <a:gd name="connsiteX36" fmla="*/ 981635 w 3697941"/>
                <a:gd name="connsiteY36" fmla="*/ 564776 h 1601377"/>
                <a:gd name="connsiteX37" fmla="*/ 1021976 w 3697941"/>
                <a:gd name="connsiteY37" fmla="*/ 564776 h 1601377"/>
                <a:gd name="connsiteX38" fmla="*/ 1021976 w 3697941"/>
                <a:gd name="connsiteY38" fmla="*/ 591670 h 1601377"/>
                <a:gd name="connsiteX39" fmla="*/ 1089212 w 3697941"/>
                <a:gd name="connsiteY39" fmla="*/ 591670 h 1601377"/>
                <a:gd name="connsiteX40" fmla="*/ 1089212 w 3697941"/>
                <a:gd name="connsiteY40" fmla="*/ 645458 h 1601377"/>
                <a:gd name="connsiteX41" fmla="*/ 1122829 w 3697941"/>
                <a:gd name="connsiteY41" fmla="*/ 645458 h 1601377"/>
                <a:gd name="connsiteX42" fmla="*/ 1149723 w 3697941"/>
                <a:gd name="connsiteY42" fmla="*/ 645458 h 1601377"/>
                <a:gd name="connsiteX43" fmla="*/ 1149723 w 3697941"/>
                <a:gd name="connsiteY43" fmla="*/ 699247 h 1601377"/>
                <a:gd name="connsiteX44" fmla="*/ 1243853 w 3697941"/>
                <a:gd name="connsiteY44" fmla="*/ 705970 h 1601377"/>
                <a:gd name="connsiteX45" fmla="*/ 1243853 w 3697941"/>
                <a:gd name="connsiteY45" fmla="*/ 712694 h 1601377"/>
                <a:gd name="connsiteX46" fmla="*/ 1304364 w 3697941"/>
                <a:gd name="connsiteY46" fmla="*/ 712694 h 1601377"/>
                <a:gd name="connsiteX47" fmla="*/ 1317812 w 3697941"/>
                <a:gd name="connsiteY47" fmla="*/ 753035 h 1601377"/>
                <a:gd name="connsiteX48" fmla="*/ 1405217 w 3697941"/>
                <a:gd name="connsiteY48" fmla="*/ 773206 h 1601377"/>
                <a:gd name="connsiteX49" fmla="*/ 1405217 w 3697941"/>
                <a:gd name="connsiteY49" fmla="*/ 793376 h 1601377"/>
                <a:gd name="connsiteX50" fmla="*/ 1452282 w 3697941"/>
                <a:gd name="connsiteY50" fmla="*/ 793376 h 1601377"/>
                <a:gd name="connsiteX51" fmla="*/ 1452282 w 3697941"/>
                <a:gd name="connsiteY51" fmla="*/ 833717 h 1601377"/>
                <a:gd name="connsiteX52" fmla="*/ 1526241 w 3697941"/>
                <a:gd name="connsiteY52" fmla="*/ 833717 h 1601377"/>
                <a:gd name="connsiteX53" fmla="*/ 1526241 w 3697941"/>
                <a:gd name="connsiteY53" fmla="*/ 867335 h 1601377"/>
                <a:gd name="connsiteX54" fmla="*/ 1532964 w 3697941"/>
                <a:gd name="connsiteY54" fmla="*/ 867335 h 1601377"/>
                <a:gd name="connsiteX55" fmla="*/ 1532964 w 3697941"/>
                <a:gd name="connsiteY55" fmla="*/ 887506 h 1601377"/>
                <a:gd name="connsiteX56" fmla="*/ 1586753 w 3697941"/>
                <a:gd name="connsiteY56" fmla="*/ 887506 h 1601377"/>
                <a:gd name="connsiteX57" fmla="*/ 1586753 w 3697941"/>
                <a:gd name="connsiteY57" fmla="*/ 900953 h 1601377"/>
                <a:gd name="connsiteX58" fmla="*/ 1694329 w 3697941"/>
                <a:gd name="connsiteY58" fmla="*/ 914400 h 1601377"/>
                <a:gd name="connsiteX59" fmla="*/ 1694329 w 3697941"/>
                <a:gd name="connsiteY59" fmla="*/ 934570 h 1601377"/>
                <a:gd name="connsiteX60" fmla="*/ 1889312 w 3697941"/>
                <a:gd name="connsiteY60" fmla="*/ 961464 h 1601377"/>
                <a:gd name="connsiteX61" fmla="*/ 1889312 w 3697941"/>
                <a:gd name="connsiteY61" fmla="*/ 1001806 h 1601377"/>
                <a:gd name="connsiteX62" fmla="*/ 1956547 w 3697941"/>
                <a:gd name="connsiteY62" fmla="*/ 1001806 h 1601377"/>
                <a:gd name="connsiteX63" fmla="*/ 1956547 w 3697941"/>
                <a:gd name="connsiteY63" fmla="*/ 1028700 h 1601377"/>
                <a:gd name="connsiteX64" fmla="*/ 2057400 w 3697941"/>
                <a:gd name="connsiteY64" fmla="*/ 1028700 h 1601377"/>
                <a:gd name="connsiteX65" fmla="*/ 2057400 w 3697941"/>
                <a:gd name="connsiteY65" fmla="*/ 1075764 h 1601377"/>
                <a:gd name="connsiteX66" fmla="*/ 2117912 w 3697941"/>
                <a:gd name="connsiteY66" fmla="*/ 1075764 h 1601377"/>
                <a:gd name="connsiteX67" fmla="*/ 2151529 w 3697941"/>
                <a:gd name="connsiteY67" fmla="*/ 1109381 h 1601377"/>
                <a:gd name="connsiteX68" fmla="*/ 2245659 w 3697941"/>
                <a:gd name="connsiteY68" fmla="*/ 1109381 h 1601377"/>
                <a:gd name="connsiteX69" fmla="*/ 2245659 w 3697941"/>
                <a:gd name="connsiteY69" fmla="*/ 1149723 h 1601377"/>
                <a:gd name="connsiteX70" fmla="*/ 2312894 w 3697941"/>
                <a:gd name="connsiteY70" fmla="*/ 1149723 h 1601377"/>
                <a:gd name="connsiteX71" fmla="*/ 2333064 w 3697941"/>
                <a:gd name="connsiteY71" fmla="*/ 1169893 h 1601377"/>
                <a:gd name="connsiteX72" fmla="*/ 2427194 w 3697941"/>
                <a:gd name="connsiteY72" fmla="*/ 1169893 h 1601377"/>
                <a:gd name="connsiteX73" fmla="*/ 2427194 w 3697941"/>
                <a:gd name="connsiteY73" fmla="*/ 1176617 h 1601377"/>
                <a:gd name="connsiteX74" fmla="*/ 2480982 w 3697941"/>
                <a:gd name="connsiteY74" fmla="*/ 1183341 h 1601377"/>
                <a:gd name="connsiteX75" fmla="*/ 2487706 w 3697941"/>
                <a:gd name="connsiteY75" fmla="*/ 1196788 h 1601377"/>
                <a:gd name="connsiteX76" fmla="*/ 2521323 w 3697941"/>
                <a:gd name="connsiteY76" fmla="*/ 1196788 h 1601377"/>
                <a:gd name="connsiteX77" fmla="*/ 2528047 w 3697941"/>
                <a:gd name="connsiteY77" fmla="*/ 1216958 h 1601377"/>
                <a:gd name="connsiteX78" fmla="*/ 2568388 w 3697941"/>
                <a:gd name="connsiteY78" fmla="*/ 1216958 h 1601377"/>
                <a:gd name="connsiteX79" fmla="*/ 2561664 w 3697941"/>
                <a:gd name="connsiteY79" fmla="*/ 1264023 h 1601377"/>
                <a:gd name="connsiteX80" fmla="*/ 2615453 w 3697941"/>
                <a:gd name="connsiteY80" fmla="*/ 1264023 h 1601377"/>
                <a:gd name="connsiteX81" fmla="*/ 2622176 w 3697941"/>
                <a:gd name="connsiteY81" fmla="*/ 1284194 h 1601377"/>
                <a:gd name="connsiteX82" fmla="*/ 2689412 w 3697941"/>
                <a:gd name="connsiteY82" fmla="*/ 1284194 h 1601377"/>
                <a:gd name="connsiteX83" fmla="*/ 2709582 w 3697941"/>
                <a:gd name="connsiteY83" fmla="*/ 1304364 h 1601377"/>
                <a:gd name="connsiteX84" fmla="*/ 2763370 w 3697941"/>
                <a:gd name="connsiteY84" fmla="*/ 1304364 h 1601377"/>
                <a:gd name="connsiteX85" fmla="*/ 2763370 w 3697941"/>
                <a:gd name="connsiteY85" fmla="*/ 1344706 h 1601377"/>
                <a:gd name="connsiteX86" fmla="*/ 2823882 w 3697941"/>
                <a:gd name="connsiteY86" fmla="*/ 1351429 h 1601377"/>
                <a:gd name="connsiteX87" fmla="*/ 2830606 w 3697941"/>
                <a:gd name="connsiteY87" fmla="*/ 1358153 h 1601377"/>
                <a:gd name="connsiteX88" fmla="*/ 2864223 w 3697941"/>
                <a:gd name="connsiteY88" fmla="*/ 1364876 h 1601377"/>
                <a:gd name="connsiteX89" fmla="*/ 2864223 w 3697941"/>
                <a:gd name="connsiteY89" fmla="*/ 1398494 h 1601377"/>
                <a:gd name="connsiteX90" fmla="*/ 3005417 w 3697941"/>
                <a:gd name="connsiteY90" fmla="*/ 1398494 h 1601377"/>
                <a:gd name="connsiteX91" fmla="*/ 3005417 w 3697941"/>
                <a:gd name="connsiteY91" fmla="*/ 1425388 h 1601377"/>
                <a:gd name="connsiteX92" fmla="*/ 3059206 w 3697941"/>
                <a:gd name="connsiteY92" fmla="*/ 1425388 h 1601377"/>
                <a:gd name="connsiteX93" fmla="*/ 3059206 w 3697941"/>
                <a:gd name="connsiteY93" fmla="*/ 1452282 h 1601377"/>
                <a:gd name="connsiteX94" fmla="*/ 3260912 w 3697941"/>
                <a:gd name="connsiteY94" fmla="*/ 1452282 h 1601377"/>
                <a:gd name="connsiteX95" fmla="*/ 3274359 w 3697941"/>
                <a:gd name="connsiteY95" fmla="*/ 1479176 h 1601377"/>
                <a:gd name="connsiteX96" fmla="*/ 3321423 w 3697941"/>
                <a:gd name="connsiteY96" fmla="*/ 1479176 h 1601377"/>
                <a:gd name="connsiteX97" fmla="*/ 3321423 w 3697941"/>
                <a:gd name="connsiteY97" fmla="*/ 1492623 h 1601377"/>
                <a:gd name="connsiteX98" fmla="*/ 3368488 w 3697941"/>
                <a:gd name="connsiteY98" fmla="*/ 1492623 h 1601377"/>
                <a:gd name="connsiteX99" fmla="*/ 3368488 w 3697941"/>
                <a:gd name="connsiteY99" fmla="*/ 1532964 h 1601377"/>
                <a:gd name="connsiteX100" fmla="*/ 3442447 w 3697941"/>
                <a:gd name="connsiteY100" fmla="*/ 1532964 h 1601377"/>
                <a:gd name="connsiteX101" fmla="*/ 3442447 w 3697941"/>
                <a:gd name="connsiteY101" fmla="*/ 1553135 h 1601377"/>
                <a:gd name="connsiteX102" fmla="*/ 3509682 w 3697941"/>
                <a:gd name="connsiteY102" fmla="*/ 1553135 h 1601377"/>
                <a:gd name="connsiteX103" fmla="*/ 3516406 w 3697941"/>
                <a:gd name="connsiteY103" fmla="*/ 1580029 h 1601377"/>
                <a:gd name="connsiteX104" fmla="*/ 3617259 w 3697941"/>
                <a:gd name="connsiteY104" fmla="*/ 1580029 h 1601377"/>
                <a:gd name="connsiteX105" fmla="*/ 3630706 w 3697941"/>
                <a:gd name="connsiteY105" fmla="*/ 1593476 h 1601377"/>
                <a:gd name="connsiteX106" fmla="*/ 3697941 w 3697941"/>
                <a:gd name="connsiteY106" fmla="*/ 1593476 h 1601377"/>
                <a:gd name="connsiteX107" fmla="*/ 3695228 w 3697941"/>
                <a:gd name="connsiteY107" fmla="*/ 1601377 h 1601377"/>
                <a:gd name="connsiteX108" fmla="*/ 3689921 w 3697941"/>
                <a:gd name="connsiteY108" fmla="*/ 1600080 h 1601377"/>
                <a:gd name="connsiteX0" fmla="*/ 0 w 3697941"/>
                <a:gd name="connsiteY0" fmla="*/ 0 h 1601377"/>
                <a:gd name="connsiteX1" fmla="*/ 53788 w 3697941"/>
                <a:gd name="connsiteY1" fmla="*/ 0 h 1601377"/>
                <a:gd name="connsiteX2" fmla="*/ 73959 w 3697941"/>
                <a:gd name="connsiteY2" fmla="*/ 20171 h 1601377"/>
                <a:gd name="connsiteX3" fmla="*/ 134470 w 3697941"/>
                <a:gd name="connsiteY3" fmla="*/ 20171 h 1601377"/>
                <a:gd name="connsiteX4" fmla="*/ 134470 w 3697941"/>
                <a:gd name="connsiteY4" fmla="*/ 20171 h 1601377"/>
                <a:gd name="connsiteX5" fmla="*/ 188259 w 3697941"/>
                <a:gd name="connsiteY5" fmla="*/ 67235 h 1601377"/>
                <a:gd name="connsiteX6" fmla="*/ 194982 w 3697941"/>
                <a:gd name="connsiteY6" fmla="*/ 80682 h 1601377"/>
                <a:gd name="connsiteX7" fmla="*/ 221876 w 3697941"/>
                <a:gd name="connsiteY7" fmla="*/ 80682 h 1601377"/>
                <a:gd name="connsiteX8" fmla="*/ 221876 w 3697941"/>
                <a:gd name="connsiteY8" fmla="*/ 94129 h 1601377"/>
                <a:gd name="connsiteX9" fmla="*/ 262217 w 3697941"/>
                <a:gd name="connsiteY9" fmla="*/ 107576 h 1601377"/>
                <a:gd name="connsiteX10" fmla="*/ 268941 w 3697941"/>
                <a:gd name="connsiteY10" fmla="*/ 134470 h 1601377"/>
                <a:gd name="connsiteX11" fmla="*/ 302559 w 3697941"/>
                <a:gd name="connsiteY11" fmla="*/ 127747 h 1601377"/>
                <a:gd name="connsiteX12" fmla="*/ 302559 w 3697941"/>
                <a:gd name="connsiteY12" fmla="*/ 141194 h 1601377"/>
                <a:gd name="connsiteX13" fmla="*/ 322729 w 3697941"/>
                <a:gd name="connsiteY13" fmla="*/ 141194 h 1601377"/>
                <a:gd name="connsiteX14" fmla="*/ 322729 w 3697941"/>
                <a:gd name="connsiteY14" fmla="*/ 168088 h 1601377"/>
                <a:gd name="connsiteX15" fmla="*/ 376517 w 3697941"/>
                <a:gd name="connsiteY15" fmla="*/ 168088 h 1601377"/>
                <a:gd name="connsiteX16" fmla="*/ 376517 w 3697941"/>
                <a:gd name="connsiteY16" fmla="*/ 194982 h 1601377"/>
                <a:gd name="connsiteX17" fmla="*/ 437029 w 3697941"/>
                <a:gd name="connsiteY17" fmla="*/ 194982 h 1601377"/>
                <a:gd name="connsiteX18" fmla="*/ 443753 w 3697941"/>
                <a:gd name="connsiteY18" fmla="*/ 248770 h 1601377"/>
                <a:gd name="connsiteX19" fmla="*/ 551329 w 3697941"/>
                <a:gd name="connsiteY19" fmla="*/ 255494 h 1601377"/>
                <a:gd name="connsiteX20" fmla="*/ 551329 w 3697941"/>
                <a:gd name="connsiteY20" fmla="*/ 275664 h 1601377"/>
                <a:gd name="connsiteX21" fmla="*/ 605117 w 3697941"/>
                <a:gd name="connsiteY21" fmla="*/ 275664 h 1601377"/>
                <a:gd name="connsiteX22" fmla="*/ 605117 w 3697941"/>
                <a:gd name="connsiteY22" fmla="*/ 322729 h 1601377"/>
                <a:gd name="connsiteX23" fmla="*/ 705970 w 3697941"/>
                <a:gd name="connsiteY23" fmla="*/ 329453 h 1601377"/>
                <a:gd name="connsiteX24" fmla="*/ 705970 w 3697941"/>
                <a:gd name="connsiteY24" fmla="*/ 369794 h 1601377"/>
                <a:gd name="connsiteX25" fmla="*/ 746312 w 3697941"/>
                <a:gd name="connsiteY25" fmla="*/ 369794 h 1601377"/>
                <a:gd name="connsiteX26" fmla="*/ 746312 w 3697941"/>
                <a:gd name="connsiteY26" fmla="*/ 403411 h 1601377"/>
                <a:gd name="connsiteX27" fmla="*/ 800100 w 3697941"/>
                <a:gd name="connsiteY27" fmla="*/ 403411 h 1601377"/>
                <a:gd name="connsiteX28" fmla="*/ 800100 w 3697941"/>
                <a:gd name="connsiteY28" fmla="*/ 443753 h 1601377"/>
                <a:gd name="connsiteX29" fmla="*/ 860612 w 3697941"/>
                <a:gd name="connsiteY29" fmla="*/ 443753 h 1601377"/>
                <a:gd name="connsiteX30" fmla="*/ 860612 w 3697941"/>
                <a:gd name="connsiteY30" fmla="*/ 484094 h 1601377"/>
                <a:gd name="connsiteX31" fmla="*/ 914400 w 3697941"/>
                <a:gd name="connsiteY31" fmla="*/ 484094 h 1601377"/>
                <a:gd name="connsiteX32" fmla="*/ 914400 w 3697941"/>
                <a:gd name="connsiteY32" fmla="*/ 510988 h 1601377"/>
                <a:gd name="connsiteX33" fmla="*/ 948017 w 3697941"/>
                <a:gd name="connsiteY33" fmla="*/ 510988 h 1601377"/>
                <a:gd name="connsiteX34" fmla="*/ 961464 w 3697941"/>
                <a:gd name="connsiteY34" fmla="*/ 524435 h 1601377"/>
                <a:gd name="connsiteX35" fmla="*/ 981635 w 3697941"/>
                <a:gd name="connsiteY35" fmla="*/ 544606 h 1601377"/>
                <a:gd name="connsiteX36" fmla="*/ 981635 w 3697941"/>
                <a:gd name="connsiteY36" fmla="*/ 564776 h 1601377"/>
                <a:gd name="connsiteX37" fmla="*/ 1021976 w 3697941"/>
                <a:gd name="connsiteY37" fmla="*/ 564776 h 1601377"/>
                <a:gd name="connsiteX38" fmla="*/ 1021976 w 3697941"/>
                <a:gd name="connsiteY38" fmla="*/ 591670 h 1601377"/>
                <a:gd name="connsiteX39" fmla="*/ 1089212 w 3697941"/>
                <a:gd name="connsiteY39" fmla="*/ 591670 h 1601377"/>
                <a:gd name="connsiteX40" fmla="*/ 1089212 w 3697941"/>
                <a:gd name="connsiteY40" fmla="*/ 645458 h 1601377"/>
                <a:gd name="connsiteX41" fmla="*/ 1122829 w 3697941"/>
                <a:gd name="connsiteY41" fmla="*/ 645458 h 1601377"/>
                <a:gd name="connsiteX42" fmla="*/ 1149723 w 3697941"/>
                <a:gd name="connsiteY42" fmla="*/ 645458 h 1601377"/>
                <a:gd name="connsiteX43" fmla="*/ 1149723 w 3697941"/>
                <a:gd name="connsiteY43" fmla="*/ 699247 h 1601377"/>
                <a:gd name="connsiteX44" fmla="*/ 1243853 w 3697941"/>
                <a:gd name="connsiteY44" fmla="*/ 705970 h 1601377"/>
                <a:gd name="connsiteX45" fmla="*/ 1243853 w 3697941"/>
                <a:gd name="connsiteY45" fmla="*/ 712694 h 1601377"/>
                <a:gd name="connsiteX46" fmla="*/ 1304364 w 3697941"/>
                <a:gd name="connsiteY46" fmla="*/ 712694 h 1601377"/>
                <a:gd name="connsiteX47" fmla="*/ 1317812 w 3697941"/>
                <a:gd name="connsiteY47" fmla="*/ 753035 h 1601377"/>
                <a:gd name="connsiteX48" fmla="*/ 1405217 w 3697941"/>
                <a:gd name="connsiteY48" fmla="*/ 773206 h 1601377"/>
                <a:gd name="connsiteX49" fmla="*/ 1405217 w 3697941"/>
                <a:gd name="connsiteY49" fmla="*/ 793376 h 1601377"/>
                <a:gd name="connsiteX50" fmla="*/ 1452282 w 3697941"/>
                <a:gd name="connsiteY50" fmla="*/ 793376 h 1601377"/>
                <a:gd name="connsiteX51" fmla="*/ 1452282 w 3697941"/>
                <a:gd name="connsiteY51" fmla="*/ 833717 h 1601377"/>
                <a:gd name="connsiteX52" fmla="*/ 1526241 w 3697941"/>
                <a:gd name="connsiteY52" fmla="*/ 833717 h 1601377"/>
                <a:gd name="connsiteX53" fmla="*/ 1526241 w 3697941"/>
                <a:gd name="connsiteY53" fmla="*/ 867335 h 1601377"/>
                <a:gd name="connsiteX54" fmla="*/ 1532964 w 3697941"/>
                <a:gd name="connsiteY54" fmla="*/ 867335 h 1601377"/>
                <a:gd name="connsiteX55" fmla="*/ 1532964 w 3697941"/>
                <a:gd name="connsiteY55" fmla="*/ 887506 h 1601377"/>
                <a:gd name="connsiteX56" fmla="*/ 1586753 w 3697941"/>
                <a:gd name="connsiteY56" fmla="*/ 887506 h 1601377"/>
                <a:gd name="connsiteX57" fmla="*/ 1586753 w 3697941"/>
                <a:gd name="connsiteY57" fmla="*/ 900953 h 1601377"/>
                <a:gd name="connsiteX58" fmla="*/ 1724176 w 3697941"/>
                <a:gd name="connsiteY58" fmla="*/ 911687 h 1601377"/>
                <a:gd name="connsiteX59" fmla="*/ 1694329 w 3697941"/>
                <a:gd name="connsiteY59" fmla="*/ 934570 h 1601377"/>
                <a:gd name="connsiteX60" fmla="*/ 1889312 w 3697941"/>
                <a:gd name="connsiteY60" fmla="*/ 961464 h 1601377"/>
                <a:gd name="connsiteX61" fmla="*/ 1889312 w 3697941"/>
                <a:gd name="connsiteY61" fmla="*/ 1001806 h 1601377"/>
                <a:gd name="connsiteX62" fmla="*/ 1956547 w 3697941"/>
                <a:gd name="connsiteY62" fmla="*/ 1001806 h 1601377"/>
                <a:gd name="connsiteX63" fmla="*/ 1956547 w 3697941"/>
                <a:gd name="connsiteY63" fmla="*/ 1028700 h 1601377"/>
                <a:gd name="connsiteX64" fmla="*/ 2057400 w 3697941"/>
                <a:gd name="connsiteY64" fmla="*/ 1028700 h 1601377"/>
                <a:gd name="connsiteX65" fmla="*/ 2057400 w 3697941"/>
                <a:gd name="connsiteY65" fmla="*/ 1075764 h 1601377"/>
                <a:gd name="connsiteX66" fmla="*/ 2117912 w 3697941"/>
                <a:gd name="connsiteY66" fmla="*/ 1075764 h 1601377"/>
                <a:gd name="connsiteX67" fmla="*/ 2151529 w 3697941"/>
                <a:gd name="connsiteY67" fmla="*/ 1109381 h 1601377"/>
                <a:gd name="connsiteX68" fmla="*/ 2245659 w 3697941"/>
                <a:gd name="connsiteY68" fmla="*/ 1109381 h 1601377"/>
                <a:gd name="connsiteX69" fmla="*/ 2245659 w 3697941"/>
                <a:gd name="connsiteY69" fmla="*/ 1149723 h 1601377"/>
                <a:gd name="connsiteX70" fmla="*/ 2312894 w 3697941"/>
                <a:gd name="connsiteY70" fmla="*/ 1149723 h 1601377"/>
                <a:gd name="connsiteX71" fmla="*/ 2333064 w 3697941"/>
                <a:gd name="connsiteY71" fmla="*/ 1169893 h 1601377"/>
                <a:gd name="connsiteX72" fmla="*/ 2427194 w 3697941"/>
                <a:gd name="connsiteY72" fmla="*/ 1169893 h 1601377"/>
                <a:gd name="connsiteX73" fmla="*/ 2427194 w 3697941"/>
                <a:gd name="connsiteY73" fmla="*/ 1176617 h 1601377"/>
                <a:gd name="connsiteX74" fmla="*/ 2480982 w 3697941"/>
                <a:gd name="connsiteY74" fmla="*/ 1183341 h 1601377"/>
                <a:gd name="connsiteX75" fmla="*/ 2487706 w 3697941"/>
                <a:gd name="connsiteY75" fmla="*/ 1196788 h 1601377"/>
                <a:gd name="connsiteX76" fmla="*/ 2521323 w 3697941"/>
                <a:gd name="connsiteY76" fmla="*/ 1196788 h 1601377"/>
                <a:gd name="connsiteX77" fmla="*/ 2528047 w 3697941"/>
                <a:gd name="connsiteY77" fmla="*/ 1216958 h 1601377"/>
                <a:gd name="connsiteX78" fmla="*/ 2568388 w 3697941"/>
                <a:gd name="connsiteY78" fmla="*/ 1216958 h 1601377"/>
                <a:gd name="connsiteX79" fmla="*/ 2561664 w 3697941"/>
                <a:gd name="connsiteY79" fmla="*/ 1264023 h 1601377"/>
                <a:gd name="connsiteX80" fmla="*/ 2615453 w 3697941"/>
                <a:gd name="connsiteY80" fmla="*/ 1264023 h 1601377"/>
                <a:gd name="connsiteX81" fmla="*/ 2622176 w 3697941"/>
                <a:gd name="connsiteY81" fmla="*/ 1284194 h 1601377"/>
                <a:gd name="connsiteX82" fmla="*/ 2689412 w 3697941"/>
                <a:gd name="connsiteY82" fmla="*/ 1284194 h 1601377"/>
                <a:gd name="connsiteX83" fmla="*/ 2709582 w 3697941"/>
                <a:gd name="connsiteY83" fmla="*/ 1304364 h 1601377"/>
                <a:gd name="connsiteX84" fmla="*/ 2763370 w 3697941"/>
                <a:gd name="connsiteY84" fmla="*/ 1304364 h 1601377"/>
                <a:gd name="connsiteX85" fmla="*/ 2763370 w 3697941"/>
                <a:gd name="connsiteY85" fmla="*/ 1344706 h 1601377"/>
                <a:gd name="connsiteX86" fmla="*/ 2823882 w 3697941"/>
                <a:gd name="connsiteY86" fmla="*/ 1351429 h 1601377"/>
                <a:gd name="connsiteX87" fmla="*/ 2830606 w 3697941"/>
                <a:gd name="connsiteY87" fmla="*/ 1358153 h 1601377"/>
                <a:gd name="connsiteX88" fmla="*/ 2864223 w 3697941"/>
                <a:gd name="connsiteY88" fmla="*/ 1364876 h 1601377"/>
                <a:gd name="connsiteX89" fmla="*/ 2864223 w 3697941"/>
                <a:gd name="connsiteY89" fmla="*/ 1398494 h 1601377"/>
                <a:gd name="connsiteX90" fmla="*/ 3005417 w 3697941"/>
                <a:gd name="connsiteY90" fmla="*/ 1398494 h 1601377"/>
                <a:gd name="connsiteX91" fmla="*/ 3005417 w 3697941"/>
                <a:gd name="connsiteY91" fmla="*/ 1425388 h 1601377"/>
                <a:gd name="connsiteX92" fmla="*/ 3059206 w 3697941"/>
                <a:gd name="connsiteY92" fmla="*/ 1425388 h 1601377"/>
                <a:gd name="connsiteX93" fmla="*/ 3059206 w 3697941"/>
                <a:gd name="connsiteY93" fmla="*/ 1452282 h 1601377"/>
                <a:gd name="connsiteX94" fmla="*/ 3260912 w 3697941"/>
                <a:gd name="connsiteY94" fmla="*/ 1452282 h 1601377"/>
                <a:gd name="connsiteX95" fmla="*/ 3274359 w 3697941"/>
                <a:gd name="connsiteY95" fmla="*/ 1479176 h 1601377"/>
                <a:gd name="connsiteX96" fmla="*/ 3321423 w 3697941"/>
                <a:gd name="connsiteY96" fmla="*/ 1479176 h 1601377"/>
                <a:gd name="connsiteX97" fmla="*/ 3321423 w 3697941"/>
                <a:gd name="connsiteY97" fmla="*/ 1492623 h 1601377"/>
                <a:gd name="connsiteX98" fmla="*/ 3368488 w 3697941"/>
                <a:gd name="connsiteY98" fmla="*/ 1492623 h 1601377"/>
                <a:gd name="connsiteX99" fmla="*/ 3368488 w 3697941"/>
                <a:gd name="connsiteY99" fmla="*/ 1532964 h 1601377"/>
                <a:gd name="connsiteX100" fmla="*/ 3442447 w 3697941"/>
                <a:gd name="connsiteY100" fmla="*/ 1532964 h 1601377"/>
                <a:gd name="connsiteX101" fmla="*/ 3442447 w 3697941"/>
                <a:gd name="connsiteY101" fmla="*/ 1553135 h 1601377"/>
                <a:gd name="connsiteX102" fmla="*/ 3509682 w 3697941"/>
                <a:gd name="connsiteY102" fmla="*/ 1553135 h 1601377"/>
                <a:gd name="connsiteX103" fmla="*/ 3516406 w 3697941"/>
                <a:gd name="connsiteY103" fmla="*/ 1580029 h 1601377"/>
                <a:gd name="connsiteX104" fmla="*/ 3617259 w 3697941"/>
                <a:gd name="connsiteY104" fmla="*/ 1580029 h 1601377"/>
                <a:gd name="connsiteX105" fmla="*/ 3630706 w 3697941"/>
                <a:gd name="connsiteY105" fmla="*/ 1593476 h 1601377"/>
                <a:gd name="connsiteX106" fmla="*/ 3697941 w 3697941"/>
                <a:gd name="connsiteY106" fmla="*/ 1593476 h 1601377"/>
                <a:gd name="connsiteX107" fmla="*/ 3695228 w 3697941"/>
                <a:gd name="connsiteY107" fmla="*/ 1601377 h 1601377"/>
                <a:gd name="connsiteX108" fmla="*/ 3689921 w 3697941"/>
                <a:gd name="connsiteY108" fmla="*/ 1600080 h 1601377"/>
                <a:gd name="connsiteX0" fmla="*/ 0 w 3697941"/>
                <a:gd name="connsiteY0" fmla="*/ 0 h 1601377"/>
                <a:gd name="connsiteX1" fmla="*/ 53788 w 3697941"/>
                <a:gd name="connsiteY1" fmla="*/ 0 h 1601377"/>
                <a:gd name="connsiteX2" fmla="*/ 73959 w 3697941"/>
                <a:gd name="connsiteY2" fmla="*/ 20171 h 1601377"/>
                <a:gd name="connsiteX3" fmla="*/ 134470 w 3697941"/>
                <a:gd name="connsiteY3" fmla="*/ 20171 h 1601377"/>
                <a:gd name="connsiteX4" fmla="*/ 134470 w 3697941"/>
                <a:gd name="connsiteY4" fmla="*/ 20171 h 1601377"/>
                <a:gd name="connsiteX5" fmla="*/ 188259 w 3697941"/>
                <a:gd name="connsiteY5" fmla="*/ 67235 h 1601377"/>
                <a:gd name="connsiteX6" fmla="*/ 194982 w 3697941"/>
                <a:gd name="connsiteY6" fmla="*/ 80682 h 1601377"/>
                <a:gd name="connsiteX7" fmla="*/ 221876 w 3697941"/>
                <a:gd name="connsiteY7" fmla="*/ 80682 h 1601377"/>
                <a:gd name="connsiteX8" fmla="*/ 221876 w 3697941"/>
                <a:gd name="connsiteY8" fmla="*/ 94129 h 1601377"/>
                <a:gd name="connsiteX9" fmla="*/ 262217 w 3697941"/>
                <a:gd name="connsiteY9" fmla="*/ 107576 h 1601377"/>
                <a:gd name="connsiteX10" fmla="*/ 268941 w 3697941"/>
                <a:gd name="connsiteY10" fmla="*/ 134470 h 1601377"/>
                <a:gd name="connsiteX11" fmla="*/ 302559 w 3697941"/>
                <a:gd name="connsiteY11" fmla="*/ 127747 h 1601377"/>
                <a:gd name="connsiteX12" fmla="*/ 302559 w 3697941"/>
                <a:gd name="connsiteY12" fmla="*/ 141194 h 1601377"/>
                <a:gd name="connsiteX13" fmla="*/ 322729 w 3697941"/>
                <a:gd name="connsiteY13" fmla="*/ 141194 h 1601377"/>
                <a:gd name="connsiteX14" fmla="*/ 322729 w 3697941"/>
                <a:gd name="connsiteY14" fmla="*/ 168088 h 1601377"/>
                <a:gd name="connsiteX15" fmla="*/ 376517 w 3697941"/>
                <a:gd name="connsiteY15" fmla="*/ 168088 h 1601377"/>
                <a:gd name="connsiteX16" fmla="*/ 376517 w 3697941"/>
                <a:gd name="connsiteY16" fmla="*/ 194982 h 1601377"/>
                <a:gd name="connsiteX17" fmla="*/ 437029 w 3697941"/>
                <a:gd name="connsiteY17" fmla="*/ 194982 h 1601377"/>
                <a:gd name="connsiteX18" fmla="*/ 443753 w 3697941"/>
                <a:gd name="connsiteY18" fmla="*/ 248770 h 1601377"/>
                <a:gd name="connsiteX19" fmla="*/ 551329 w 3697941"/>
                <a:gd name="connsiteY19" fmla="*/ 255494 h 1601377"/>
                <a:gd name="connsiteX20" fmla="*/ 551329 w 3697941"/>
                <a:gd name="connsiteY20" fmla="*/ 275664 h 1601377"/>
                <a:gd name="connsiteX21" fmla="*/ 605117 w 3697941"/>
                <a:gd name="connsiteY21" fmla="*/ 275664 h 1601377"/>
                <a:gd name="connsiteX22" fmla="*/ 605117 w 3697941"/>
                <a:gd name="connsiteY22" fmla="*/ 322729 h 1601377"/>
                <a:gd name="connsiteX23" fmla="*/ 705970 w 3697941"/>
                <a:gd name="connsiteY23" fmla="*/ 329453 h 1601377"/>
                <a:gd name="connsiteX24" fmla="*/ 705970 w 3697941"/>
                <a:gd name="connsiteY24" fmla="*/ 369794 h 1601377"/>
                <a:gd name="connsiteX25" fmla="*/ 746312 w 3697941"/>
                <a:gd name="connsiteY25" fmla="*/ 369794 h 1601377"/>
                <a:gd name="connsiteX26" fmla="*/ 746312 w 3697941"/>
                <a:gd name="connsiteY26" fmla="*/ 403411 h 1601377"/>
                <a:gd name="connsiteX27" fmla="*/ 800100 w 3697941"/>
                <a:gd name="connsiteY27" fmla="*/ 403411 h 1601377"/>
                <a:gd name="connsiteX28" fmla="*/ 800100 w 3697941"/>
                <a:gd name="connsiteY28" fmla="*/ 443753 h 1601377"/>
                <a:gd name="connsiteX29" fmla="*/ 860612 w 3697941"/>
                <a:gd name="connsiteY29" fmla="*/ 443753 h 1601377"/>
                <a:gd name="connsiteX30" fmla="*/ 860612 w 3697941"/>
                <a:gd name="connsiteY30" fmla="*/ 484094 h 1601377"/>
                <a:gd name="connsiteX31" fmla="*/ 914400 w 3697941"/>
                <a:gd name="connsiteY31" fmla="*/ 484094 h 1601377"/>
                <a:gd name="connsiteX32" fmla="*/ 914400 w 3697941"/>
                <a:gd name="connsiteY32" fmla="*/ 510988 h 1601377"/>
                <a:gd name="connsiteX33" fmla="*/ 948017 w 3697941"/>
                <a:gd name="connsiteY33" fmla="*/ 510988 h 1601377"/>
                <a:gd name="connsiteX34" fmla="*/ 961464 w 3697941"/>
                <a:gd name="connsiteY34" fmla="*/ 524435 h 1601377"/>
                <a:gd name="connsiteX35" fmla="*/ 981635 w 3697941"/>
                <a:gd name="connsiteY35" fmla="*/ 544606 h 1601377"/>
                <a:gd name="connsiteX36" fmla="*/ 981635 w 3697941"/>
                <a:gd name="connsiteY36" fmla="*/ 564776 h 1601377"/>
                <a:gd name="connsiteX37" fmla="*/ 1021976 w 3697941"/>
                <a:gd name="connsiteY37" fmla="*/ 564776 h 1601377"/>
                <a:gd name="connsiteX38" fmla="*/ 1021976 w 3697941"/>
                <a:gd name="connsiteY38" fmla="*/ 591670 h 1601377"/>
                <a:gd name="connsiteX39" fmla="*/ 1089212 w 3697941"/>
                <a:gd name="connsiteY39" fmla="*/ 591670 h 1601377"/>
                <a:gd name="connsiteX40" fmla="*/ 1089212 w 3697941"/>
                <a:gd name="connsiteY40" fmla="*/ 645458 h 1601377"/>
                <a:gd name="connsiteX41" fmla="*/ 1122829 w 3697941"/>
                <a:gd name="connsiteY41" fmla="*/ 645458 h 1601377"/>
                <a:gd name="connsiteX42" fmla="*/ 1149723 w 3697941"/>
                <a:gd name="connsiteY42" fmla="*/ 645458 h 1601377"/>
                <a:gd name="connsiteX43" fmla="*/ 1149723 w 3697941"/>
                <a:gd name="connsiteY43" fmla="*/ 699247 h 1601377"/>
                <a:gd name="connsiteX44" fmla="*/ 1243853 w 3697941"/>
                <a:gd name="connsiteY44" fmla="*/ 705970 h 1601377"/>
                <a:gd name="connsiteX45" fmla="*/ 1243853 w 3697941"/>
                <a:gd name="connsiteY45" fmla="*/ 712694 h 1601377"/>
                <a:gd name="connsiteX46" fmla="*/ 1304364 w 3697941"/>
                <a:gd name="connsiteY46" fmla="*/ 712694 h 1601377"/>
                <a:gd name="connsiteX47" fmla="*/ 1317812 w 3697941"/>
                <a:gd name="connsiteY47" fmla="*/ 753035 h 1601377"/>
                <a:gd name="connsiteX48" fmla="*/ 1405217 w 3697941"/>
                <a:gd name="connsiteY48" fmla="*/ 773206 h 1601377"/>
                <a:gd name="connsiteX49" fmla="*/ 1405217 w 3697941"/>
                <a:gd name="connsiteY49" fmla="*/ 793376 h 1601377"/>
                <a:gd name="connsiteX50" fmla="*/ 1452282 w 3697941"/>
                <a:gd name="connsiteY50" fmla="*/ 793376 h 1601377"/>
                <a:gd name="connsiteX51" fmla="*/ 1452282 w 3697941"/>
                <a:gd name="connsiteY51" fmla="*/ 833717 h 1601377"/>
                <a:gd name="connsiteX52" fmla="*/ 1526241 w 3697941"/>
                <a:gd name="connsiteY52" fmla="*/ 833717 h 1601377"/>
                <a:gd name="connsiteX53" fmla="*/ 1526241 w 3697941"/>
                <a:gd name="connsiteY53" fmla="*/ 867335 h 1601377"/>
                <a:gd name="connsiteX54" fmla="*/ 1532964 w 3697941"/>
                <a:gd name="connsiteY54" fmla="*/ 867335 h 1601377"/>
                <a:gd name="connsiteX55" fmla="*/ 1532964 w 3697941"/>
                <a:gd name="connsiteY55" fmla="*/ 887506 h 1601377"/>
                <a:gd name="connsiteX56" fmla="*/ 1586753 w 3697941"/>
                <a:gd name="connsiteY56" fmla="*/ 887506 h 1601377"/>
                <a:gd name="connsiteX57" fmla="*/ 1586753 w 3697941"/>
                <a:gd name="connsiteY57" fmla="*/ 900953 h 1601377"/>
                <a:gd name="connsiteX58" fmla="*/ 1724176 w 3697941"/>
                <a:gd name="connsiteY58" fmla="*/ 911687 h 1601377"/>
                <a:gd name="connsiteX59" fmla="*/ 1729602 w 3697941"/>
                <a:gd name="connsiteY59" fmla="*/ 964417 h 1601377"/>
                <a:gd name="connsiteX60" fmla="*/ 1889312 w 3697941"/>
                <a:gd name="connsiteY60" fmla="*/ 961464 h 1601377"/>
                <a:gd name="connsiteX61" fmla="*/ 1889312 w 3697941"/>
                <a:gd name="connsiteY61" fmla="*/ 1001806 h 1601377"/>
                <a:gd name="connsiteX62" fmla="*/ 1956547 w 3697941"/>
                <a:gd name="connsiteY62" fmla="*/ 1001806 h 1601377"/>
                <a:gd name="connsiteX63" fmla="*/ 1956547 w 3697941"/>
                <a:gd name="connsiteY63" fmla="*/ 1028700 h 1601377"/>
                <a:gd name="connsiteX64" fmla="*/ 2057400 w 3697941"/>
                <a:gd name="connsiteY64" fmla="*/ 1028700 h 1601377"/>
                <a:gd name="connsiteX65" fmla="*/ 2057400 w 3697941"/>
                <a:gd name="connsiteY65" fmla="*/ 1075764 h 1601377"/>
                <a:gd name="connsiteX66" fmla="*/ 2117912 w 3697941"/>
                <a:gd name="connsiteY66" fmla="*/ 1075764 h 1601377"/>
                <a:gd name="connsiteX67" fmla="*/ 2151529 w 3697941"/>
                <a:gd name="connsiteY67" fmla="*/ 1109381 h 1601377"/>
                <a:gd name="connsiteX68" fmla="*/ 2245659 w 3697941"/>
                <a:gd name="connsiteY68" fmla="*/ 1109381 h 1601377"/>
                <a:gd name="connsiteX69" fmla="*/ 2245659 w 3697941"/>
                <a:gd name="connsiteY69" fmla="*/ 1149723 h 1601377"/>
                <a:gd name="connsiteX70" fmla="*/ 2312894 w 3697941"/>
                <a:gd name="connsiteY70" fmla="*/ 1149723 h 1601377"/>
                <a:gd name="connsiteX71" fmla="*/ 2333064 w 3697941"/>
                <a:gd name="connsiteY71" fmla="*/ 1169893 h 1601377"/>
                <a:gd name="connsiteX72" fmla="*/ 2427194 w 3697941"/>
                <a:gd name="connsiteY72" fmla="*/ 1169893 h 1601377"/>
                <a:gd name="connsiteX73" fmla="*/ 2427194 w 3697941"/>
                <a:gd name="connsiteY73" fmla="*/ 1176617 h 1601377"/>
                <a:gd name="connsiteX74" fmla="*/ 2480982 w 3697941"/>
                <a:gd name="connsiteY74" fmla="*/ 1183341 h 1601377"/>
                <a:gd name="connsiteX75" fmla="*/ 2487706 w 3697941"/>
                <a:gd name="connsiteY75" fmla="*/ 1196788 h 1601377"/>
                <a:gd name="connsiteX76" fmla="*/ 2521323 w 3697941"/>
                <a:gd name="connsiteY76" fmla="*/ 1196788 h 1601377"/>
                <a:gd name="connsiteX77" fmla="*/ 2528047 w 3697941"/>
                <a:gd name="connsiteY77" fmla="*/ 1216958 h 1601377"/>
                <a:gd name="connsiteX78" fmla="*/ 2568388 w 3697941"/>
                <a:gd name="connsiteY78" fmla="*/ 1216958 h 1601377"/>
                <a:gd name="connsiteX79" fmla="*/ 2561664 w 3697941"/>
                <a:gd name="connsiteY79" fmla="*/ 1264023 h 1601377"/>
                <a:gd name="connsiteX80" fmla="*/ 2615453 w 3697941"/>
                <a:gd name="connsiteY80" fmla="*/ 1264023 h 1601377"/>
                <a:gd name="connsiteX81" fmla="*/ 2622176 w 3697941"/>
                <a:gd name="connsiteY81" fmla="*/ 1284194 h 1601377"/>
                <a:gd name="connsiteX82" fmla="*/ 2689412 w 3697941"/>
                <a:gd name="connsiteY82" fmla="*/ 1284194 h 1601377"/>
                <a:gd name="connsiteX83" fmla="*/ 2709582 w 3697941"/>
                <a:gd name="connsiteY83" fmla="*/ 1304364 h 1601377"/>
                <a:gd name="connsiteX84" fmla="*/ 2763370 w 3697941"/>
                <a:gd name="connsiteY84" fmla="*/ 1304364 h 1601377"/>
                <a:gd name="connsiteX85" fmla="*/ 2763370 w 3697941"/>
                <a:gd name="connsiteY85" fmla="*/ 1344706 h 1601377"/>
                <a:gd name="connsiteX86" fmla="*/ 2823882 w 3697941"/>
                <a:gd name="connsiteY86" fmla="*/ 1351429 h 1601377"/>
                <a:gd name="connsiteX87" fmla="*/ 2830606 w 3697941"/>
                <a:gd name="connsiteY87" fmla="*/ 1358153 h 1601377"/>
                <a:gd name="connsiteX88" fmla="*/ 2864223 w 3697941"/>
                <a:gd name="connsiteY88" fmla="*/ 1364876 h 1601377"/>
                <a:gd name="connsiteX89" fmla="*/ 2864223 w 3697941"/>
                <a:gd name="connsiteY89" fmla="*/ 1398494 h 1601377"/>
                <a:gd name="connsiteX90" fmla="*/ 3005417 w 3697941"/>
                <a:gd name="connsiteY90" fmla="*/ 1398494 h 1601377"/>
                <a:gd name="connsiteX91" fmla="*/ 3005417 w 3697941"/>
                <a:gd name="connsiteY91" fmla="*/ 1425388 h 1601377"/>
                <a:gd name="connsiteX92" fmla="*/ 3059206 w 3697941"/>
                <a:gd name="connsiteY92" fmla="*/ 1425388 h 1601377"/>
                <a:gd name="connsiteX93" fmla="*/ 3059206 w 3697941"/>
                <a:gd name="connsiteY93" fmla="*/ 1452282 h 1601377"/>
                <a:gd name="connsiteX94" fmla="*/ 3260912 w 3697941"/>
                <a:gd name="connsiteY94" fmla="*/ 1452282 h 1601377"/>
                <a:gd name="connsiteX95" fmla="*/ 3274359 w 3697941"/>
                <a:gd name="connsiteY95" fmla="*/ 1479176 h 1601377"/>
                <a:gd name="connsiteX96" fmla="*/ 3321423 w 3697941"/>
                <a:gd name="connsiteY96" fmla="*/ 1479176 h 1601377"/>
                <a:gd name="connsiteX97" fmla="*/ 3321423 w 3697941"/>
                <a:gd name="connsiteY97" fmla="*/ 1492623 h 1601377"/>
                <a:gd name="connsiteX98" fmla="*/ 3368488 w 3697941"/>
                <a:gd name="connsiteY98" fmla="*/ 1492623 h 1601377"/>
                <a:gd name="connsiteX99" fmla="*/ 3368488 w 3697941"/>
                <a:gd name="connsiteY99" fmla="*/ 1532964 h 1601377"/>
                <a:gd name="connsiteX100" fmla="*/ 3442447 w 3697941"/>
                <a:gd name="connsiteY100" fmla="*/ 1532964 h 1601377"/>
                <a:gd name="connsiteX101" fmla="*/ 3442447 w 3697941"/>
                <a:gd name="connsiteY101" fmla="*/ 1553135 h 1601377"/>
                <a:gd name="connsiteX102" fmla="*/ 3509682 w 3697941"/>
                <a:gd name="connsiteY102" fmla="*/ 1553135 h 1601377"/>
                <a:gd name="connsiteX103" fmla="*/ 3516406 w 3697941"/>
                <a:gd name="connsiteY103" fmla="*/ 1580029 h 1601377"/>
                <a:gd name="connsiteX104" fmla="*/ 3617259 w 3697941"/>
                <a:gd name="connsiteY104" fmla="*/ 1580029 h 1601377"/>
                <a:gd name="connsiteX105" fmla="*/ 3630706 w 3697941"/>
                <a:gd name="connsiteY105" fmla="*/ 1593476 h 1601377"/>
                <a:gd name="connsiteX106" fmla="*/ 3697941 w 3697941"/>
                <a:gd name="connsiteY106" fmla="*/ 1593476 h 1601377"/>
                <a:gd name="connsiteX107" fmla="*/ 3695228 w 3697941"/>
                <a:gd name="connsiteY107" fmla="*/ 1601377 h 1601377"/>
                <a:gd name="connsiteX108" fmla="*/ 3689921 w 3697941"/>
                <a:gd name="connsiteY108" fmla="*/ 1600080 h 160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697941" h="1601377">
                  <a:moveTo>
                    <a:pt x="0" y="0"/>
                  </a:moveTo>
                  <a:lnTo>
                    <a:pt x="53788" y="0"/>
                  </a:lnTo>
                  <a:lnTo>
                    <a:pt x="73959" y="20171"/>
                  </a:lnTo>
                  <a:lnTo>
                    <a:pt x="134470" y="20171"/>
                  </a:lnTo>
                  <a:lnTo>
                    <a:pt x="134470" y="20171"/>
                  </a:lnTo>
                  <a:lnTo>
                    <a:pt x="188259" y="67235"/>
                  </a:lnTo>
                  <a:lnTo>
                    <a:pt x="194982" y="80682"/>
                  </a:lnTo>
                  <a:lnTo>
                    <a:pt x="221876" y="80682"/>
                  </a:lnTo>
                  <a:lnTo>
                    <a:pt x="221876" y="94129"/>
                  </a:lnTo>
                  <a:lnTo>
                    <a:pt x="262217" y="107576"/>
                  </a:lnTo>
                  <a:lnTo>
                    <a:pt x="268941" y="134470"/>
                  </a:lnTo>
                  <a:lnTo>
                    <a:pt x="302559" y="127747"/>
                  </a:lnTo>
                  <a:lnTo>
                    <a:pt x="302559" y="141194"/>
                  </a:lnTo>
                  <a:lnTo>
                    <a:pt x="322729" y="141194"/>
                  </a:lnTo>
                  <a:lnTo>
                    <a:pt x="322729" y="168088"/>
                  </a:lnTo>
                  <a:lnTo>
                    <a:pt x="376517" y="168088"/>
                  </a:lnTo>
                  <a:lnTo>
                    <a:pt x="376517" y="194982"/>
                  </a:lnTo>
                  <a:lnTo>
                    <a:pt x="437029" y="194982"/>
                  </a:lnTo>
                  <a:lnTo>
                    <a:pt x="443753" y="248770"/>
                  </a:lnTo>
                  <a:lnTo>
                    <a:pt x="551329" y="255494"/>
                  </a:lnTo>
                  <a:lnTo>
                    <a:pt x="551329" y="275664"/>
                  </a:lnTo>
                  <a:lnTo>
                    <a:pt x="605117" y="275664"/>
                  </a:lnTo>
                  <a:lnTo>
                    <a:pt x="605117" y="322729"/>
                  </a:lnTo>
                  <a:lnTo>
                    <a:pt x="705970" y="329453"/>
                  </a:lnTo>
                  <a:lnTo>
                    <a:pt x="705970" y="369794"/>
                  </a:lnTo>
                  <a:lnTo>
                    <a:pt x="746312" y="369794"/>
                  </a:lnTo>
                  <a:lnTo>
                    <a:pt x="746312" y="403411"/>
                  </a:lnTo>
                  <a:lnTo>
                    <a:pt x="800100" y="403411"/>
                  </a:lnTo>
                  <a:lnTo>
                    <a:pt x="800100" y="443753"/>
                  </a:lnTo>
                  <a:lnTo>
                    <a:pt x="860612" y="443753"/>
                  </a:lnTo>
                  <a:lnTo>
                    <a:pt x="860612" y="484094"/>
                  </a:lnTo>
                  <a:lnTo>
                    <a:pt x="914400" y="484094"/>
                  </a:lnTo>
                  <a:lnTo>
                    <a:pt x="914400" y="510988"/>
                  </a:lnTo>
                  <a:lnTo>
                    <a:pt x="948017" y="510988"/>
                  </a:lnTo>
                  <a:lnTo>
                    <a:pt x="961464" y="524435"/>
                  </a:lnTo>
                  <a:lnTo>
                    <a:pt x="981635" y="544606"/>
                  </a:lnTo>
                  <a:lnTo>
                    <a:pt x="981635" y="564776"/>
                  </a:lnTo>
                  <a:lnTo>
                    <a:pt x="1021976" y="564776"/>
                  </a:lnTo>
                  <a:lnTo>
                    <a:pt x="1021976" y="591670"/>
                  </a:lnTo>
                  <a:lnTo>
                    <a:pt x="1089212" y="591670"/>
                  </a:lnTo>
                  <a:lnTo>
                    <a:pt x="1089212" y="645458"/>
                  </a:lnTo>
                  <a:lnTo>
                    <a:pt x="1122829" y="645458"/>
                  </a:lnTo>
                  <a:lnTo>
                    <a:pt x="1149723" y="645458"/>
                  </a:lnTo>
                  <a:lnTo>
                    <a:pt x="1149723" y="699247"/>
                  </a:lnTo>
                  <a:lnTo>
                    <a:pt x="1243853" y="705970"/>
                  </a:lnTo>
                  <a:lnTo>
                    <a:pt x="1243853" y="712694"/>
                  </a:lnTo>
                  <a:lnTo>
                    <a:pt x="1304364" y="712694"/>
                  </a:lnTo>
                  <a:lnTo>
                    <a:pt x="1317812" y="753035"/>
                  </a:lnTo>
                  <a:lnTo>
                    <a:pt x="1405217" y="773206"/>
                  </a:lnTo>
                  <a:lnTo>
                    <a:pt x="1405217" y="793376"/>
                  </a:lnTo>
                  <a:lnTo>
                    <a:pt x="1452282" y="793376"/>
                  </a:lnTo>
                  <a:lnTo>
                    <a:pt x="1452282" y="833717"/>
                  </a:lnTo>
                  <a:lnTo>
                    <a:pt x="1526241" y="833717"/>
                  </a:lnTo>
                  <a:lnTo>
                    <a:pt x="1526241" y="867335"/>
                  </a:lnTo>
                  <a:lnTo>
                    <a:pt x="1532964" y="867335"/>
                  </a:lnTo>
                  <a:lnTo>
                    <a:pt x="1532964" y="887506"/>
                  </a:lnTo>
                  <a:lnTo>
                    <a:pt x="1586753" y="887506"/>
                  </a:lnTo>
                  <a:lnTo>
                    <a:pt x="1586753" y="900953"/>
                  </a:lnTo>
                  <a:lnTo>
                    <a:pt x="1724176" y="911687"/>
                  </a:lnTo>
                  <a:lnTo>
                    <a:pt x="1729602" y="964417"/>
                  </a:lnTo>
                  <a:lnTo>
                    <a:pt x="1889312" y="961464"/>
                  </a:lnTo>
                  <a:lnTo>
                    <a:pt x="1889312" y="1001806"/>
                  </a:lnTo>
                  <a:lnTo>
                    <a:pt x="1956547" y="1001806"/>
                  </a:lnTo>
                  <a:lnTo>
                    <a:pt x="1956547" y="1028700"/>
                  </a:lnTo>
                  <a:lnTo>
                    <a:pt x="2057400" y="1028700"/>
                  </a:lnTo>
                  <a:lnTo>
                    <a:pt x="2057400" y="1075764"/>
                  </a:lnTo>
                  <a:lnTo>
                    <a:pt x="2117912" y="1075764"/>
                  </a:lnTo>
                  <a:lnTo>
                    <a:pt x="2151529" y="1109381"/>
                  </a:lnTo>
                  <a:lnTo>
                    <a:pt x="2245659" y="1109381"/>
                  </a:lnTo>
                  <a:lnTo>
                    <a:pt x="2245659" y="1149723"/>
                  </a:lnTo>
                  <a:lnTo>
                    <a:pt x="2312894" y="1149723"/>
                  </a:lnTo>
                  <a:lnTo>
                    <a:pt x="2333064" y="1169893"/>
                  </a:lnTo>
                  <a:lnTo>
                    <a:pt x="2427194" y="1169893"/>
                  </a:lnTo>
                  <a:lnTo>
                    <a:pt x="2427194" y="1176617"/>
                  </a:lnTo>
                  <a:lnTo>
                    <a:pt x="2480982" y="1183341"/>
                  </a:lnTo>
                  <a:lnTo>
                    <a:pt x="2487706" y="1196788"/>
                  </a:lnTo>
                  <a:lnTo>
                    <a:pt x="2521323" y="1196788"/>
                  </a:lnTo>
                  <a:lnTo>
                    <a:pt x="2528047" y="1216958"/>
                  </a:lnTo>
                  <a:lnTo>
                    <a:pt x="2568388" y="1216958"/>
                  </a:lnTo>
                  <a:lnTo>
                    <a:pt x="2561664" y="1264023"/>
                  </a:lnTo>
                  <a:lnTo>
                    <a:pt x="2615453" y="1264023"/>
                  </a:lnTo>
                  <a:lnTo>
                    <a:pt x="2622176" y="1284194"/>
                  </a:lnTo>
                  <a:lnTo>
                    <a:pt x="2689412" y="1284194"/>
                  </a:lnTo>
                  <a:lnTo>
                    <a:pt x="2709582" y="1304364"/>
                  </a:lnTo>
                  <a:lnTo>
                    <a:pt x="2763370" y="1304364"/>
                  </a:lnTo>
                  <a:lnTo>
                    <a:pt x="2763370" y="1344706"/>
                  </a:lnTo>
                  <a:lnTo>
                    <a:pt x="2823882" y="1351429"/>
                  </a:lnTo>
                  <a:lnTo>
                    <a:pt x="2830606" y="1358153"/>
                  </a:lnTo>
                  <a:lnTo>
                    <a:pt x="2864223" y="1364876"/>
                  </a:lnTo>
                  <a:lnTo>
                    <a:pt x="2864223" y="1398494"/>
                  </a:lnTo>
                  <a:lnTo>
                    <a:pt x="3005417" y="1398494"/>
                  </a:lnTo>
                  <a:lnTo>
                    <a:pt x="3005417" y="1425388"/>
                  </a:lnTo>
                  <a:lnTo>
                    <a:pt x="3059206" y="1425388"/>
                  </a:lnTo>
                  <a:lnTo>
                    <a:pt x="3059206" y="1452282"/>
                  </a:lnTo>
                  <a:lnTo>
                    <a:pt x="3260912" y="1452282"/>
                  </a:lnTo>
                  <a:lnTo>
                    <a:pt x="3274359" y="1479176"/>
                  </a:lnTo>
                  <a:lnTo>
                    <a:pt x="3321423" y="1479176"/>
                  </a:lnTo>
                  <a:lnTo>
                    <a:pt x="3321423" y="1492623"/>
                  </a:lnTo>
                  <a:lnTo>
                    <a:pt x="3368488" y="1492623"/>
                  </a:lnTo>
                  <a:lnTo>
                    <a:pt x="3368488" y="1532964"/>
                  </a:lnTo>
                  <a:lnTo>
                    <a:pt x="3442447" y="1532964"/>
                  </a:lnTo>
                  <a:lnTo>
                    <a:pt x="3442447" y="1553135"/>
                  </a:lnTo>
                  <a:lnTo>
                    <a:pt x="3509682" y="1553135"/>
                  </a:lnTo>
                  <a:lnTo>
                    <a:pt x="3516406" y="1580029"/>
                  </a:lnTo>
                  <a:lnTo>
                    <a:pt x="3617259" y="1580029"/>
                  </a:lnTo>
                  <a:lnTo>
                    <a:pt x="3630706" y="1593476"/>
                  </a:lnTo>
                  <a:lnTo>
                    <a:pt x="3697941" y="1593476"/>
                  </a:lnTo>
                  <a:lnTo>
                    <a:pt x="3695228" y="1601377"/>
                  </a:lnTo>
                  <a:cubicBezTo>
                    <a:pt x="3690746" y="1599136"/>
                    <a:pt x="3694403" y="1602321"/>
                    <a:pt x="3689921" y="1600080"/>
                  </a:cubicBezTo>
                </a:path>
              </a:pathLst>
            </a:custGeom>
            <a:noFill/>
            <a:ln w="28575">
              <a:solidFill>
                <a:schemeClr val="accent4"/>
              </a:solidFill>
              <a:miter lim="800000"/>
              <a:headEnd/>
              <a:tailEnd/>
            </a:ln>
          </p:spPr>
          <p:txBody>
            <a:bodyPr rtlCol="0" anchor="ctr"/>
            <a:lstStyle/>
            <a:p>
              <a:pPr algn="ctr"/>
              <a:endParaRPr lang="en-US" dirty="0"/>
            </a:p>
          </p:txBody>
        </p:sp>
        <p:sp>
          <p:nvSpPr>
            <p:cNvPr id="20" name="Freeform: Shape 19">
              <a:extLst>
                <a:ext uri="{FF2B5EF4-FFF2-40B4-BE49-F238E27FC236}">
                  <a16:creationId xmlns:a16="http://schemas.microsoft.com/office/drawing/2014/main" id="{F3768325-4912-4A10-B4CC-9E39B94D7D9D}"/>
                </a:ext>
              </a:extLst>
            </p:cNvPr>
            <p:cNvSpPr/>
            <p:nvPr/>
          </p:nvSpPr>
          <p:spPr bwMode="auto">
            <a:xfrm>
              <a:off x="5136873" y="3463962"/>
              <a:ext cx="5362592" cy="688490"/>
            </a:xfrm>
            <a:custGeom>
              <a:avLst/>
              <a:gdLst>
                <a:gd name="connsiteX0" fmla="*/ 0 w 5373445"/>
                <a:gd name="connsiteY0" fmla="*/ 10758 h 688490"/>
                <a:gd name="connsiteX1" fmla="*/ 139849 w 5373445"/>
                <a:gd name="connsiteY1" fmla="*/ 0 h 688490"/>
                <a:gd name="connsiteX2" fmla="*/ 139849 w 5373445"/>
                <a:gd name="connsiteY2" fmla="*/ 21516 h 688490"/>
                <a:gd name="connsiteX3" fmla="*/ 182880 w 5373445"/>
                <a:gd name="connsiteY3" fmla="*/ 16137 h 688490"/>
                <a:gd name="connsiteX4" fmla="*/ 182880 w 5373445"/>
                <a:gd name="connsiteY4" fmla="*/ 16137 h 688490"/>
                <a:gd name="connsiteX5" fmla="*/ 225910 w 5373445"/>
                <a:gd name="connsiteY5" fmla="*/ 32273 h 688490"/>
                <a:gd name="connsiteX6" fmla="*/ 231289 w 5373445"/>
                <a:gd name="connsiteY6" fmla="*/ 32273 h 688490"/>
                <a:gd name="connsiteX7" fmla="*/ 231289 w 5373445"/>
                <a:gd name="connsiteY7" fmla="*/ 48410 h 688490"/>
                <a:gd name="connsiteX8" fmla="*/ 247426 w 5373445"/>
                <a:gd name="connsiteY8" fmla="*/ 48410 h 688490"/>
                <a:gd name="connsiteX9" fmla="*/ 247426 w 5373445"/>
                <a:gd name="connsiteY9" fmla="*/ 80683 h 688490"/>
                <a:gd name="connsiteX10" fmla="*/ 398033 w 5373445"/>
                <a:gd name="connsiteY10" fmla="*/ 80683 h 688490"/>
                <a:gd name="connsiteX11" fmla="*/ 408790 w 5373445"/>
                <a:gd name="connsiteY11" fmla="*/ 102198 h 688490"/>
                <a:gd name="connsiteX12" fmla="*/ 548640 w 5373445"/>
                <a:gd name="connsiteY12" fmla="*/ 91440 h 688490"/>
                <a:gd name="connsiteX13" fmla="*/ 559397 w 5373445"/>
                <a:gd name="connsiteY13" fmla="*/ 102198 h 688490"/>
                <a:gd name="connsiteX14" fmla="*/ 650837 w 5373445"/>
                <a:gd name="connsiteY14" fmla="*/ 107577 h 688490"/>
                <a:gd name="connsiteX15" fmla="*/ 650837 w 5373445"/>
                <a:gd name="connsiteY15" fmla="*/ 118334 h 688490"/>
                <a:gd name="connsiteX16" fmla="*/ 677732 w 5373445"/>
                <a:gd name="connsiteY16" fmla="*/ 123713 h 688490"/>
                <a:gd name="connsiteX17" fmla="*/ 677732 w 5373445"/>
                <a:gd name="connsiteY17" fmla="*/ 134471 h 688490"/>
                <a:gd name="connsiteX18" fmla="*/ 753035 w 5373445"/>
                <a:gd name="connsiteY18" fmla="*/ 134471 h 688490"/>
                <a:gd name="connsiteX19" fmla="*/ 753035 w 5373445"/>
                <a:gd name="connsiteY19" fmla="*/ 150607 h 688490"/>
                <a:gd name="connsiteX20" fmla="*/ 812202 w 5373445"/>
                <a:gd name="connsiteY20" fmla="*/ 150607 h 688490"/>
                <a:gd name="connsiteX21" fmla="*/ 812202 w 5373445"/>
                <a:gd name="connsiteY21" fmla="*/ 177502 h 688490"/>
                <a:gd name="connsiteX22" fmla="*/ 935915 w 5373445"/>
                <a:gd name="connsiteY22" fmla="*/ 177502 h 688490"/>
                <a:gd name="connsiteX23" fmla="*/ 941294 w 5373445"/>
                <a:gd name="connsiteY23" fmla="*/ 182881 h 688490"/>
                <a:gd name="connsiteX24" fmla="*/ 1011219 w 5373445"/>
                <a:gd name="connsiteY24" fmla="*/ 182881 h 688490"/>
                <a:gd name="connsiteX25" fmla="*/ 1011219 w 5373445"/>
                <a:gd name="connsiteY25" fmla="*/ 188259 h 688490"/>
                <a:gd name="connsiteX26" fmla="*/ 1016598 w 5373445"/>
                <a:gd name="connsiteY26" fmla="*/ 193638 h 688490"/>
                <a:gd name="connsiteX27" fmla="*/ 1065007 w 5373445"/>
                <a:gd name="connsiteY27" fmla="*/ 193638 h 688490"/>
                <a:gd name="connsiteX28" fmla="*/ 1065007 w 5373445"/>
                <a:gd name="connsiteY28" fmla="*/ 220532 h 688490"/>
                <a:gd name="connsiteX29" fmla="*/ 1215614 w 5373445"/>
                <a:gd name="connsiteY29" fmla="*/ 220532 h 688490"/>
                <a:gd name="connsiteX30" fmla="*/ 1220993 w 5373445"/>
                <a:gd name="connsiteY30" fmla="*/ 236669 h 688490"/>
                <a:gd name="connsiteX31" fmla="*/ 1328569 w 5373445"/>
                <a:gd name="connsiteY31" fmla="*/ 236669 h 688490"/>
                <a:gd name="connsiteX32" fmla="*/ 1328569 w 5373445"/>
                <a:gd name="connsiteY32" fmla="*/ 263563 h 688490"/>
                <a:gd name="connsiteX33" fmla="*/ 1403873 w 5373445"/>
                <a:gd name="connsiteY33" fmla="*/ 263563 h 688490"/>
                <a:gd name="connsiteX34" fmla="*/ 1414630 w 5373445"/>
                <a:gd name="connsiteY34" fmla="*/ 274320 h 688490"/>
                <a:gd name="connsiteX35" fmla="*/ 1452282 w 5373445"/>
                <a:gd name="connsiteY35" fmla="*/ 263563 h 688490"/>
                <a:gd name="connsiteX36" fmla="*/ 1457661 w 5373445"/>
                <a:gd name="connsiteY36" fmla="*/ 290457 h 688490"/>
                <a:gd name="connsiteX37" fmla="*/ 1527586 w 5373445"/>
                <a:gd name="connsiteY37" fmla="*/ 295836 h 688490"/>
                <a:gd name="connsiteX38" fmla="*/ 1532965 w 5373445"/>
                <a:gd name="connsiteY38" fmla="*/ 301214 h 688490"/>
                <a:gd name="connsiteX39" fmla="*/ 1602889 w 5373445"/>
                <a:gd name="connsiteY39" fmla="*/ 301214 h 688490"/>
                <a:gd name="connsiteX40" fmla="*/ 1608268 w 5373445"/>
                <a:gd name="connsiteY40" fmla="*/ 317351 h 688490"/>
                <a:gd name="connsiteX41" fmla="*/ 1699708 w 5373445"/>
                <a:gd name="connsiteY41" fmla="*/ 322730 h 688490"/>
                <a:gd name="connsiteX42" fmla="*/ 1699708 w 5373445"/>
                <a:gd name="connsiteY42" fmla="*/ 360382 h 688490"/>
                <a:gd name="connsiteX43" fmla="*/ 1844936 w 5373445"/>
                <a:gd name="connsiteY43" fmla="*/ 355003 h 688490"/>
                <a:gd name="connsiteX44" fmla="*/ 1844936 w 5373445"/>
                <a:gd name="connsiteY44" fmla="*/ 387276 h 688490"/>
                <a:gd name="connsiteX45" fmla="*/ 2162287 w 5373445"/>
                <a:gd name="connsiteY45" fmla="*/ 398033 h 688490"/>
                <a:gd name="connsiteX46" fmla="*/ 2167666 w 5373445"/>
                <a:gd name="connsiteY46" fmla="*/ 424927 h 688490"/>
                <a:gd name="connsiteX47" fmla="*/ 2485016 w 5373445"/>
                <a:gd name="connsiteY47" fmla="*/ 424927 h 688490"/>
                <a:gd name="connsiteX48" fmla="*/ 2501153 w 5373445"/>
                <a:gd name="connsiteY48" fmla="*/ 462579 h 688490"/>
                <a:gd name="connsiteX49" fmla="*/ 2592593 w 5373445"/>
                <a:gd name="connsiteY49" fmla="*/ 462579 h 688490"/>
                <a:gd name="connsiteX50" fmla="*/ 2624866 w 5373445"/>
                <a:gd name="connsiteY50" fmla="*/ 478716 h 688490"/>
                <a:gd name="connsiteX51" fmla="*/ 2759336 w 5373445"/>
                <a:gd name="connsiteY51" fmla="*/ 467958 h 688490"/>
                <a:gd name="connsiteX52" fmla="*/ 2759336 w 5373445"/>
                <a:gd name="connsiteY52" fmla="*/ 510989 h 688490"/>
                <a:gd name="connsiteX53" fmla="*/ 2840019 w 5373445"/>
                <a:gd name="connsiteY53" fmla="*/ 510989 h 688490"/>
                <a:gd name="connsiteX54" fmla="*/ 2850776 w 5373445"/>
                <a:gd name="connsiteY54" fmla="*/ 537883 h 688490"/>
                <a:gd name="connsiteX55" fmla="*/ 2974489 w 5373445"/>
                <a:gd name="connsiteY55" fmla="*/ 537883 h 688490"/>
                <a:gd name="connsiteX56" fmla="*/ 2979868 w 5373445"/>
                <a:gd name="connsiteY56" fmla="*/ 543262 h 688490"/>
                <a:gd name="connsiteX57" fmla="*/ 3388659 w 5373445"/>
                <a:gd name="connsiteY57" fmla="*/ 537883 h 688490"/>
                <a:gd name="connsiteX58" fmla="*/ 3399416 w 5373445"/>
                <a:gd name="connsiteY58" fmla="*/ 554019 h 688490"/>
                <a:gd name="connsiteX59" fmla="*/ 3695252 w 5373445"/>
                <a:gd name="connsiteY59" fmla="*/ 554019 h 688490"/>
                <a:gd name="connsiteX60" fmla="*/ 3700630 w 5373445"/>
                <a:gd name="connsiteY60" fmla="*/ 597050 h 688490"/>
                <a:gd name="connsiteX61" fmla="*/ 4087906 w 5373445"/>
                <a:gd name="connsiteY61" fmla="*/ 570156 h 688490"/>
                <a:gd name="connsiteX62" fmla="*/ 4093285 w 5373445"/>
                <a:gd name="connsiteY62" fmla="*/ 607807 h 688490"/>
                <a:gd name="connsiteX63" fmla="*/ 4114800 w 5373445"/>
                <a:gd name="connsiteY63" fmla="*/ 607807 h 688490"/>
                <a:gd name="connsiteX64" fmla="*/ 4114800 w 5373445"/>
                <a:gd name="connsiteY64" fmla="*/ 634702 h 688490"/>
                <a:gd name="connsiteX65" fmla="*/ 4141694 w 5373445"/>
                <a:gd name="connsiteY65" fmla="*/ 634702 h 688490"/>
                <a:gd name="connsiteX66" fmla="*/ 4141694 w 5373445"/>
                <a:gd name="connsiteY66" fmla="*/ 634702 h 688490"/>
                <a:gd name="connsiteX67" fmla="*/ 4141694 w 5373445"/>
                <a:gd name="connsiteY67" fmla="*/ 688490 h 688490"/>
                <a:gd name="connsiteX68" fmla="*/ 5373445 w 5373445"/>
                <a:gd name="connsiteY68" fmla="*/ 688490 h 688490"/>
                <a:gd name="connsiteX0" fmla="*/ 0 w 5362592"/>
                <a:gd name="connsiteY0" fmla="*/ 8045 h 688490"/>
                <a:gd name="connsiteX1" fmla="*/ 128996 w 5362592"/>
                <a:gd name="connsiteY1" fmla="*/ 0 h 688490"/>
                <a:gd name="connsiteX2" fmla="*/ 128996 w 5362592"/>
                <a:gd name="connsiteY2" fmla="*/ 21516 h 688490"/>
                <a:gd name="connsiteX3" fmla="*/ 172027 w 5362592"/>
                <a:gd name="connsiteY3" fmla="*/ 16137 h 688490"/>
                <a:gd name="connsiteX4" fmla="*/ 172027 w 5362592"/>
                <a:gd name="connsiteY4" fmla="*/ 16137 h 688490"/>
                <a:gd name="connsiteX5" fmla="*/ 215057 w 5362592"/>
                <a:gd name="connsiteY5" fmla="*/ 32273 h 688490"/>
                <a:gd name="connsiteX6" fmla="*/ 220436 w 5362592"/>
                <a:gd name="connsiteY6" fmla="*/ 32273 h 688490"/>
                <a:gd name="connsiteX7" fmla="*/ 220436 w 5362592"/>
                <a:gd name="connsiteY7" fmla="*/ 48410 h 688490"/>
                <a:gd name="connsiteX8" fmla="*/ 236573 w 5362592"/>
                <a:gd name="connsiteY8" fmla="*/ 48410 h 688490"/>
                <a:gd name="connsiteX9" fmla="*/ 236573 w 5362592"/>
                <a:gd name="connsiteY9" fmla="*/ 80683 h 688490"/>
                <a:gd name="connsiteX10" fmla="*/ 387180 w 5362592"/>
                <a:gd name="connsiteY10" fmla="*/ 80683 h 688490"/>
                <a:gd name="connsiteX11" fmla="*/ 397937 w 5362592"/>
                <a:gd name="connsiteY11" fmla="*/ 102198 h 688490"/>
                <a:gd name="connsiteX12" fmla="*/ 537787 w 5362592"/>
                <a:gd name="connsiteY12" fmla="*/ 91440 h 688490"/>
                <a:gd name="connsiteX13" fmla="*/ 548544 w 5362592"/>
                <a:gd name="connsiteY13" fmla="*/ 102198 h 688490"/>
                <a:gd name="connsiteX14" fmla="*/ 639984 w 5362592"/>
                <a:gd name="connsiteY14" fmla="*/ 107577 h 688490"/>
                <a:gd name="connsiteX15" fmla="*/ 639984 w 5362592"/>
                <a:gd name="connsiteY15" fmla="*/ 118334 h 688490"/>
                <a:gd name="connsiteX16" fmla="*/ 666879 w 5362592"/>
                <a:gd name="connsiteY16" fmla="*/ 123713 h 688490"/>
                <a:gd name="connsiteX17" fmla="*/ 666879 w 5362592"/>
                <a:gd name="connsiteY17" fmla="*/ 134471 h 688490"/>
                <a:gd name="connsiteX18" fmla="*/ 742182 w 5362592"/>
                <a:gd name="connsiteY18" fmla="*/ 134471 h 688490"/>
                <a:gd name="connsiteX19" fmla="*/ 742182 w 5362592"/>
                <a:gd name="connsiteY19" fmla="*/ 150607 h 688490"/>
                <a:gd name="connsiteX20" fmla="*/ 801349 w 5362592"/>
                <a:gd name="connsiteY20" fmla="*/ 150607 h 688490"/>
                <a:gd name="connsiteX21" fmla="*/ 801349 w 5362592"/>
                <a:gd name="connsiteY21" fmla="*/ 177502 h 688490"/>
                <a:gd name="connsiteX22" fmla="*/ 925062 w 5362592"/>
                <a:gd name="connsiteY22" fmla="*/ 177502 h 688490"/>
                <a:gd name="connsiteX23" fmla="*/ 930441 w 5362592"/>
                <a:gd name="connsiteY23" fmla="*/ 182881 h 688490"/>
                <a:gd name="connsiteX24" fmla="*/ 1000366 w 5362592"/>
                <a:gd name="connsiteY24" fmla="*/ 182881 h 688490"/>
                <a:gd name="connsiteX25" fmla="*/ 1000366 w 5362592"/>
                <a:gd name="connsiteY25" fmla="*/ 188259 h 688490"/>
                <a:gd name="connsiteX26" fmla="*/ 1005745 w 5362592"/>
                <a:gd name="connsiteY26" fmla="*/ 193638 h 688490"/>
                <a:gd name="connsiteX27" fmla="*/ 1054154 w 5362592"/>
                <a:gd name="connsiteY27" fmla="*/ 193638 h 688490"/>
                <a:gd name="connsiteX28" fmla="*/ 1054154 w 5362592"/>
                <a:gd name="connsiteY28" fmla="*/ 220532 h 688490"/>
                <a:gd name="connsiteX29" fmla="*/ 1204761 w 5362592"/>
                <a:gd name="connsiteY29" fmla="*/ 220532 h 688490"/>
                <a:gd name="connsiteX30" fmla="*/ 1210140 w 5362592"/>
                <a:gd name="connsiteY30" fmla="*/ 236669 h 688490"/>
                <a:gd name="connsiteX31" fmla="*/ 1317716 w 5362592"/>
                <a:gd name="connsiteY31" fmla="*/ 236669 h 688490"/>
                <a:gd name="connsiteX32" fmla="*/ 1317716 w 5362592"/>
                <a:gd name="connsiteY32" fmla="*/ 263563 h 688490"/>
                <a:gd name="connsiteX33" fmla="*/ 1393020 w 5362592"/>
                <a:gd name="connsiteY33" fmla="*/ 263563 h 688490"/>
                <a:gd name="connsiteX34" fmla="*/ 1403777 w 5362592"/>
                <a:gd name="connsiteY34" fmla="*/ 274320 h 688490"/>
                <a:gd name="connsiteX35" fmla="*/ 1441429 w 5362592"/>
                <a:gd name="connsiteY35" fmla="*/ 263563 h 688490"/>
                <a:gd name="connsiteX36" fmla="*/ 1446808 w 5362592"/>
                <a:gd name="connsiteY36" fmla="*/ 290457 h 688490"/>
                <a:gd name="connsiteX37" fmla="*/ 1516733 w 5362592"/>
                <a:gd name="connsiteY37" fmla="*/ 295836 h 688490"/>
                <a:gd name="connsiteX38" fmla="*/ 1522112 w 5362592"/>
                <a:gd name="connsiteY38" fmla="*/ 301214 h 688490"/>
                <a:gd name="connsiteX39" fmla="*/ 1592036 w 5362592"/>
                <a:gd name="connsiteY39" fmla="*/ 301214 h 688490"/>
                <a:gd name="connsiteX40" fmla="*/ 1597415 w 5362592"/>
                <a:gd name="connsiteY40" fmla="*/ 317351 h 688490"/>
                <a:gd name="connsiteX41" fmla="*/ 1688855 w 5362592"/>
                <a:gd name="connsiteY41" fmla="*/ 322730 h 688490"/>
                <a:gd name="connsiteX42" fmla="*/ 1688855 w 5362592"/>
                <a:gd name="connsiteY42" fmla="*/ 360382 h 688490"/>
                <a:gd name="connsiteX43" fmla="*/ 1834083 w 5362592"/>
                <a:gd name="connsiteY43" fmla="*/ 355003 h 688490"/>
                <a:gd name="connsiteX44" fmla="*/ 1834083 w 5362592"/>
                <a:gd name="connsiteY44" fmla="*/ 387276 h 688490"/>
                <a:gd name="connsiteX45" fmla="*/ 2151434 w 5362592"/>
                <a:gd name="connsiteY45" fmla="*/ 398033 h 688490"/>
                <a:gd name="connsiteX46" fmla="*/ 2156813 w 5362592"/>
                <a:gd name="connsiteY46" fmla="*/ 424927 h 688490"/>
                <a:gd name="connsiteX47" fmla="*/ 2474163 w 5362592"/>
                <a:gd name="connsiteY47" fmla="*/ 424927 h 688490"/>
                <a:gd name="connsiteX48" fmla="*/ 2490300 w 5362592"/>
                <a:gd name="connsiteY48" fmla="*/ 462579 h 688490"/>
                <a:gd name="connsiteX49" fmla="*/ 2581740 w 5362592"/>
                <a:gd name="connsiteY49" fmla="*/ 462579 h 688490"/>
                <a:gd name="connsiteX50" fmla="*/ 2614013 w 5362592"/>
                <a:gd name="connsiteY50" fmla="*/ 478716 h 688490"/>
                <a:gd name="connsiteX51" fmla="*/ 2748483 w 5362592"/>
                <a:gd name="connsiteY51" fmla="*/ 467958 h 688490"/>
                <a:gd name="connsiteX52" fmla="*/ 2748483 w 5362592"/>
                <a:gd name="connsiteY52" fmla="*/ 510989 h 688490"/>
                <a:gd name="connsiteX53" fmla="*/ 2829166 w 5362592"/>
                <a:gd name="connsiteY53" fmla="*/ 510989 h 688490"/>
                <a:gd name="connsiteX54" fmla="*/ 2839923 w 5362592"/>
                <a:gd name="connsiteY54" fmla="*/ 537883 h 688490"/>
                <a:gd name="connsiteX55" fmla="*/ 2963636 w 5362592"/>
                <a:gd name="connsiteY55" fmla="*/ 537883 h 688490"/>
                <a:gd name="connsiteX56" fmla="*/ 2969015 w 5362592"/>
                <a:gd name="connsiteY56" fmla="*/ 543262 h 688490"/>
                <a:gd name="connsiteX57" fmla="*/ 3377806 w 5362592"/>
                <a:gd name="connsiteY57" fmla="*/ 537883 h 688490"/>
                <a:gd name="connsiteX58" fmla="*/ 3388563 w 5362592"/>
                <a:gd name="connsiteY58" fmla="*/ 554019 h 688490"/>
                <a:gd name="connsiteX59" fmla="*/ 3684399 w 5362592"/>
                <a:gd name="connsiteY59" fmla="*/ 554019 h 688490"/>
                <a:gd name="connsiteX60" fmla="*/ 3689777 w 5362592"/>
                <a:gd name="connsiteY60" fmla="*/ 597050 h 688490"/>
                <a:gd name="connsiteX61" fmla="*/ 4077053 w 5362592"/>
                <a:gd name="connsiteY61" fmla="*/ 570156 h 688490"/>
                <a:gd name="connsiteX62" fmla="*/ 4082432 w 5362592"/>
                <a:gd name="connsiteY62" fmla="*/ 607807 h 688490"/>
                <a:gd name="connsiteX63" fmla="*/ 4103947 w 5362592"/>
                <a:gd name="connsiteY63" fmla="*/ 607807 h 688490"/>
                <a:gd name="connsiteX64" fmla="*/ 4103947 w 5362592"/>
                <a:gd name="connsiteY64" fmla="*/ 634702 h 688490"/>
                <a:gd name="connsiteX65" fmla="*/ 4130841 w 5362592"/>
                <a:gd name="connsiteY65" fmla="*/ 634702 h 688490"/>
                <a:gd name="connsiteX66" fmla="*/ 4130841 w 5362592"/>
                <a:gd name="connsiteY66" fmla="*/ 634702 h 688490"/>
                <a:gd name="connsiteX67" fmla="*/ 4130841 w 5362592"/>
                <a:gd name="connsiteY67" fmla="*/ 688490 h 688490"/>
                <a:gd name="connsiteX68" fmla="*/ 5362592 w 5362592"/>
                <a:gd name="connsiteY68" fmla="*/ 688490 h 688490"/>
                <a:gd name="connsiteX0" fmla="*/ 0 w 5362592"/>
                <a:gd name="connsiteY0" fmla="*/ 8045 h 688490"/>
                <a:gd name="connsiteX1" fmla="*/ 128996 w 5362592"/>
                <a:gd name="connsiteY1" fmla="*/ 0 h 688490"/>
                <a:gd name="connsiteX2" fmla="*/ 128996 w 5362592"/>
                <a:gd name="connsiteY2" fmla="*/ 21516 h 688490"/>
                <a:gd name="connsiteX3" fmla="*/ 172027 w 5362592"/>
                <a:gd name="connsiteY3" fmla="*/ 16137 h 688490"/>
                <a:gd name="connsiteX4" fmla="*/ 172027 w 5362592"/>
                <a:gd name="connsiteY4" fmla="*/ 16137 h 688490"/>
                <a:gd name="connsiteX5" fmla="*/ 215057 w 5362592"/>
                <a:gd name="connsiteY5" fmla="*/ 32273 h 688490"/>
                <a:gd name="connsiteX6" fmla="*/ 220436 w 5362592"/>
                <a:gd name="connsiteY6" fmla="*/ 32273 h 688490"/>
                <a:gd name="connsiteX7" fmla="*/ 220436 w 5362592"/>
                <a:gd name="connsiteY7" fmla="*/ 48410 h 688490"/>
                <a:gd name="connsiteX8" fmla="*/ 236573 w 5362592"/>
                <a:gd name="connsiteY8" fmla="*/ 48410 h 688490"/>
                <a:gd name="connsiteX9" fmla="*/ 236573 w 5362592"/>
                <a:gd name="connsiteY9" fmla="*/ 80683 h 688490"/>
                <a:gd name="connsiteX10" fmla="*/ 387180 w 5362592"/>
                <a:gd name="connsiteY10" fmla="*/ 80683 h 688490"/>
                <a:gd name="connsiteX11" fmla="*/ 397937 w 5362592"/>
                <a:gd name="connsiteY11" fmla="*/ 102198 h 688490"/>
                <a:gd name="connsiteX12" fmla="*/ 537787 w 5362592"/>
                <a:gd name="connsiteY12" fmla="*/ 91440 h 688490"/>
                <a:gd name="connsiteX13" fmla="*/ 548544 w 5362592"/>
                <a:gd name="connsiteY13" fmla="*/ 102198 h 688490"/>
                <a:gd name="connsiteX14" fmla="*/ 639984 w 5362592"/>
                <a:gd name="connsiteY14" fmla="*/ 107577 h 688490"/>
                <a:gd name="connsiteX15" fmla="*/ 639984 w 5362592"/>
                <a:gd name="connsiteY15" fmla="*/ 118334 h 688490"/>
                <a:gd name="connsiteX16" fmla="*/ 666879 w 5362592"/>
                <a:gd name="connsiteY16" fmla="*/ 123713 h 688490"/>
                <a:gd name="connsiteX17" fmla="*/ 666879 w 5362592"/>
                <a:gd name="connsiteY17" fmla="*/ 134471 h 688490"/>
                <a:gd name="connsiteX18" fmla="*/ 742182 w 5362592"/>
                <a:gd name="connsiteY18" fmla="*/ 134471 h 688490"/>
                <a:gd name="connsiteX19" fmla="*/ 742182 w 5362592"/>
                <a:gd name="connsiteY19" fmla="*/ 150607 h 688490"/>
                <a:gd name="connsiteX20" fmla="*/ 801349 w 5362592"/>
                <a:gd name="connsiteY20" fmla="*/ 150607 h 688490"/>
                <a:gd name="connsiteX21" fmla="*/ 801349 w 5362592"/>
                <a:gd name="connsiteY21" fmla="*/ 177502 h 688490"/>
                <a:gd name="connsiteX22" fmla="*/ 925062 w 5362592"/>
                <a:gd name="connsiteY22" fmla="*/ 177502 h 688490"/>
                <a:gd name="connsiteX23" fmla="*/ 930441 w 5362592"/>
                <a:gd name="connsiteY23" fmla="*/ 182881 h 688490"/>
                <a:gd name="connsiteX24" fmla="*/ 1000366 w 5362592"/>
                <a:gd name="connsiteY24" fmla="*/ 182881 h 688490"/>
                <a:gd name="connsiteX25" fmla="*/ 1000366 w 5362592"/>
                <a:gd name="connsiteY25" fmla="*/ 188259 h 688490"/>
                <a:gd name="connsiteX26" fmla="*/ 1005745 w 5362592"/>
                <a:gd name="connsiteY26" fmla="*/ 193638 h 688490"/>
                <a:gd name="connsiteX27" fmla="*/ 1054154 w 5362592"/>
                <a:gd name="connsiteY27" fmla="*/ 193638 h 688490"/>
                <a:gd name="connsiteX28" fmla="*/ 1054154 w 5362592"/>
                <a:gd name="connsiteY28" fmla="*/ 220532 h 688490"/>
                <a:gd name="connsiteX29" fmla="*/ 1204761 w 5362592"/>
                <a:gd name="connsiteY29" fmla="*/ 220532 h 688490"/>
                <a:gd name="connsiteX30" fmla="*/ 1210140 w 5362592"/>
                <a:gd name="connsiteY30" fmla="*/ 236669 h 688490"/>
                <a:gd name="connsiteX31" fmla="*/ 1317716 w 5362592"/>
                <a:gd name="connsiteY31" fmla="*/ 236669 h 688490"/>
                <a:gd name="connsiteX32" fmla="*/ 1317716 w 5362592"/>
                <a:gd name="connsiteY32" fmla="*/ 263563 h 688490"/>
                <a:gd name="connsiteX33" fmla="*/ 1393020 w 5362592"/>
                <a:gd name="connsiteY33" fmla="*/ 263563 h 688490"/>
                <a:gd name="connsiteX34" fmla="*/ 1403777 w 5362592"/>
                <a:gd name="connsiteY34" fmla="*/ 274320 h 688490"/>
                <a:gd name="connsiteX35" fmla="*/ 1441429 w 5362592"/>
                <a:gd name="connsiteY35" fmla="*/ 263563 h 688490"/>
                <a:gd name="connsiteX36" fmla="*/ 1446808 w 5362592"/>
                <a:gd name="connsiteY36" fmla="*/ 290457 h 688490"/>
                <a:gd name="connsiteX37" fmla="*/ 1516733 w 5362592"/>
                <a:gd name="connsiteY37" fmla="*/ 295836 h 688490"/>
                <a:gd name="connsiteX38" fmla="*/ 1522112 w 5362592"/>
                <a:gd name="connsiteY38" fmla="*/ 301214 h 688490"/>
                <a:gd name="connsiteX39" fmla="*/ 1592036 w 5362592"/>
                <a:gd name="connsiteY39" fmla="*/ 301214 h 688490"/>
                <a:gd name="connsiteX40" fmla="*/ 1597415 w 5362592"/>
                <a:gd name="connsiteY40" fmla="*/ 317351 h 688490"/>
                <a:gd name="connsiteX41" fmla="*/ 1688855 w 5362592"/>
                <a:gd name="connsiteY41" fmla="*/ 322730 h 688490"/>
                <a:gd name="connsiteX42" fmla="*/ 1688855 w 5362592"/>
                <a:gd name="connsiteY42" fmla="*/ 360382 h 688490"/>
                <a:gd name="connsiteX43" fmla="*/ 1834083 w 5362592"/>
                <a:gd name="connsiteY43" fmla="*/ 355003 h 688490"/>
                <a:gd name="connsiteX44" fmla="*/ 1834083 w 5362592"/>
                <a:gd name="connsiteY44" fmla="*/ 387276 h 688490"/>
                <a:gd name="connsiteX45" fmla="*/ 2151434 w 5362592"/>
                <a:gd name="connsiteY45" fmla="*/ 398033 h 688490"/>
                <a:gd name="connsiteX46" fmla="*/ 2156813 w 5362592"/>
                <a:gd name="connsiteY46" fmla="*/ 424927 h 688490"/>
                <a:gd name="connsiteX47" fmla="*/ 2474163 w 5362592"/>
                <a:gd name="connsiteY47" fmla="*/ 424927 h 688490"/>
                <a:gd name="connsiteX48" fmla="*/ 2490300 w 5362592"/>
                <a:gd name="connsiteY48" fmla="*/ 462579 h 688490"/>
                <a:gd name="connsiteX49" fmla="*/ 2581740 w 5362592"/>
                <a:gd name="connsiteY49" fmla="*/ 462579 h 688490"/>
                <a:gd name="connsiteX50" fmla="*/ 2614013 w 5362592"/>
                <a:gd name="connsiteY50" fmla="*/ 478716 h 688490"/>
                <a:gd name="connsiteX51" fmla="*/ 2748483 w 5362592"/>
                <a:gd name="connsiteY51" fmla="*/ 470672 h 688490"/>
                <a:gd name="connsiteX52" fmla="*/ 2748483 w 5362592"/>
                <a:gd name="connsiteY52" fmla="*/ 510989 h 688490"/>
                <a:gd name="connsiteX53" fmla="*/ 2829166 w 5362592"/>
                <a:gd name="connsiteY53" fmla="*/ 510989 h 688490"/>
                <a:gd name="connsiteX54" fmla="*/ 2839923 w 5362592"/>
                <a:gd name="connsiteY54" fmla="*/ 537883 h 688490"/>
                <a:gd name="connsiteX55" fmla="*/ 2963636 w 5362592"/>
                <a:gd name="connsiteY55" fmla="*/ 537883 h 688490"/>
                <a:gd name="connsiteX56" fmla="*/ 2969015 w 5362592"/>
                <a:gd name="connsiteY56" fmla="*/ 543262 h 688490"/>
                <a:gd name="connsiteX57" fmla="*/ 3377806 w 5362592"/>
                <a:gd name="connsiteY57" fmla="*/ 537883 h 688490"/>
                <a:gd name="connsiteX58" fmla="*/ 3388563 w 5362592"/>
                <a:gd name="connsiteY58" fmla="*/ 554019 h 688490"/>
                <a:gd name="connsiteX59" fmla="*/ 3684399 w 5362592"/>
                <a:gd name="connsiteY59" fmla="*/ 554019 h 688490"/>
                <a:gd name="connsiteX60" fmla="*/ 3689777 w 5362592"/>
                <a:gd name="connsiteY60" fmla="*/ 597050 h 688490"/>
                <a:gd name="connsiteX61" fmla="*/ 4077053 w 5362592"/>
                <a:gd name="connsiteY61" fmla="*/ 570156 h 688490"/>
                <a:gd name="connsiteX62" fmla="*/ 4082432 w 5362592"/>
                <a:gd name="connsiteY62" fmla="*/ 607807 h 688490"/>
                <a:gd name="connsiteX63" fmla="*/ 4103947 w 5362592"/>
                <a:gd name="connsiteY63" fmla="*/ 607807 h 688490"/>
                <a:gd name="connsiteX64" fmla="*/ 4103947 w 5362592"/>
                <a:gd name="connsiteY64" fmla="*/ 634702 h 688490"/>
                <a:gd name="connsiteX65" fmla="*/ 4130841 w 5362592"/>
                <a:gd name="connsiteY65" fmla="*/ 634702 h 688490"/>
                <a:gd name="connsiteX66" fmla="*/ 4130841 w 5362592"/>
                <a:gd name="connsiteY66" fmla="*/ 634702 h 688490"/>
                <a:gd name="connsiteX67" fmla="*/ 4130841 w 5362592"/>
                <a:gd name="connsiteY67" fmla="*/ 688490 h 688490"/>
                <a:gd name="connsiteX68" fmla="*/ 5362592 w 5362592"/>
                <a:gd name="connsiteY68" fmla="*/ 688490 h 68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362592" h="688490">
                  <a:moveTo>
                    <a:pt x="0" y="8045"/>
                  </a:moveTo>
                  <a:lnTo>
                    <a:pt x="128996" y="0"/>
                  </a:lnTo>
                  <a:lnTo>
                    <a:pt x="128996" y="21516"/>
                  </a:lnTo>
                  <a:lnTo>
                    <a:pt x="172027" y="16137"/>
                  </a:lnTo>
                  <a:lnTo>
                    <a:pt x="172027" y="16137"/>
                  </a:lnTo>
                  <a:lnTo>
                    <a:pt x="215057" y="32273"/>
                  </a:lnTo>
                  <a:lnTo>
                    <a:pt x="220436" y="32273"/>
                  </a:lnTo>
                  <a:lnTo>
                    <a:pt x="220436" y="48410"/>
                  </a:lnTo>
                  <a:lnTo>
                    <a:pt x="236573" y="48410"/>
                  </a:lnTo>
                  <a:lnTo>
                    <a:pt x="236573" y="80683"/>
                  </a:lnTo>
                  <a:lnTo>
                    <a:pt x="387180" y="80683"/>
                  </a:lnTo>
                  <a:lnTo>
                    <a:pt x="397937" y="102198"/>
                  </a:lnTo>
                  <a:lnTo>
                    <a:pt x="537787" y="91440"/>
                  </a:lnTo>
                  <a:lnTo>
                    <a:pt x="548544" y="102198"/>
                  </a:lnTo>
                  <a:lnTo>
                    <a:pt x="639984" y="107577"/>
                  </a:lnTo>
                  <a:lnTo>
                    <a:pt x="639984" y="118334"/>
                  </a:lnTo>
                  <a:lnTo>
                    <a:pt x="666879" y="123713"/>
                  </a:lnTo>
                  <a:lnTo>
                    <a:pt x="666879" y="134471"/>
                  </a:lnTo>
                  <a:lnTo>
                    <a:pt x="742182" y="134471"/>
                  </a:lnTo>
                  <a:lnTo>
                    <a:pt x="742182" y="150607"/>
                  </a:lnTo>
                  <a:lnTo>
                    <a:pt x="801349" y="150607"/>
                  </a:lnTo>
                  <a:lnTo>
                    <a:pt x="801349" y="177502"/>
                  </a:lnTo>
                  <a:lnTo>
                    <a:pt x="925062" y="177502"/>
                  </a:lnTo>
                  <a:lnTo>
                    <a:pt x="930441" y="182881"/>
                  </a:lnTo>
                  <a:lnTo>
                    <a:pt x="1000366" y="182881"/>
                  </a:lnTo>
                  <a:lnTo>
                    <a:pt x="1000366" y="188259"/>
                  </a:lnTo>
                  <a:lnTo>
                    <a:pt x="1005745" y="193638"/>
                  </a:lnTo>
                  <a:lnTo>
                    <a:pt x="1054154" y="193638"/>
                  </a:lnTo>
                  <a:lnTo>
                    <a:pt x="1054154" y="220532"/>
                  </a:lnTo>
                  <a:lnTo>
                    <a:pt x="1204761" y="220532"/>
                  </a:lnTo>
                  <a:lnTo>
                    <a:pt x="1210140" y="236669"/>
                  </a:lnTo>
                  <a:lnTo>
                    <a:pt x="1317716" y="236669"/>
                  </a:lnTo>
                  <a:lnTo>
                    <a:pt x="1317716" y="263563"/>
                  </a:lnTo>
                  <a:lnTo>
                    <a:pt x="1393020" y="263563"/>
                  </a:lnTo>
                  <a:lnTo>
                    <a:pt x="1403777" y="274320"/>
                  </a:lnTo>
                  <a:lnTo>
                    <a:pt x="1441429" y="263563"/>
                  </a:lnTo>
                  <a:lnTo>
                    <a:pt x="1446808" y="290457"/>
                  </a:lnTo>
                  <a:lnTo>
                    <a:pt x="1516733" y="295836"/>
                  </a:lnTo>
                  <a:lnTo>
                    <a:pt x="1522112" y="301214"/>
                  </a:lnTo>
                  <a:lnTo>
                    <a:pt x="1592036" y="301214"/>
                  </a:lnTo>
                  <a:lnTo>
                    <a:pt x="1597415" y="317351"/>
                  </a:lnTo>
                  <a:lnTo>
                    <a:pt x="1688855" y="322730"/>
                  </a:lnTo>
                  <a:lnTo>
                    <a:pt x="1688855" y="360382"/>
                  </a:lnTo>
                  <a:lnTo>
                    <a:pt x="1834083" y="355003"/>
                  </a:lnTo>
                  <a:lnTo>
                    <a:pt x="1834083" y="387276"/>
                  </a:lnTo>
                  <a:lnTo>
                    <a:pt x="2151434" y="398033"/>
                  </a:lnTo>
                  <a:lnTo>
                    <a:pt x="2156813" y="424927"/>
                  </a:lnTo>
                  <a:lnTo>
                    <a:pt x="2474163" y="424927"/>
                  </a:lnTo>
                  <a:lnTo>
                    <a:pt x="2490300" y="462579"/>
                  </a:lnTo>
                  <a:lnTo>
                    <a:pt x="2581740" y="462579"/>
                  </a:lnTo>
                  <a:lnTo>
                    <a:pt x="2614013" y="478716"/>
                  </a:lnTo>
                  <a:lnTo>
                    <a:pt x="2748483" y="470672"/>
                  </a:lnTo>
                  <a:lnTo>
                    <a:pt x="2748483" y="510989"/>
                  </a:lnTo>
                  <a:lnTo>
                    <a:pt x="2829166" y="510989"/>
                  </a:lnTo>
                  <a:lnTo>
                    <a:pt x="2839923" y="537883"/>
                  </a:lnTo>
                  <a:lnTo>
                    <a:pt x="2963636" y="537883"/>
                  </a:lnTo>
                  <a:lnTo>
                    <a:pt x="2969015" y="543262"/>
                  </a:lnTo>
                  <a:lnTo>
                    <a:pt x="3377806" y="537883"/>
                  </a:lnTo>
                  <a:lnTo>
                    <a:pt x="3388563" y="554019"/>
                  </a:lnTo>
                  <a:lnTo>
                    <a:pt x="3684399" y="554019"/>
                  </a:lnTo>
                  <a:lnTo>
                    <a:pt x="3689777" y="597050"/>
                  </a:lnTo>
                  <a:lnTo>
                    <a:pt x="4077053" y="570156"/>
                  </a:lnTo>
                  <a:lnTo>
                    <a:pt x="4082432" y="607807"/>
                  </a:lnTo>
                  <a:lnTo>
                    <a:pt x="4103947" y="607807"/>
                  </a:lnTo>
                  <a:lnTo>
                    <a:pt x="4103947" y="634702"/>
                  </a:lnTo>
                  <a:lnTo>
                    <a:pt x="4130841" y="634702"/>
                  </a:lnTo>
                  <a:lnTo>
                    <a:pt x="4130841" y="634702"/>
                  </a:lnTo>
                  <a:lnTo>
                    <a:pt x="4130841" y="688490"/>
                  </a:lnTo>
                  <a:lnTo>
                    <a:pt x="5362592" y="688490"/>
                  </a:lnTo>
                </a:path>
              </a:pathLst>
            </a:custGeom>
            <a:noFill/>
            <a:ln w="28575">
              <a:solidFill>
                <a:schemeClr val="accent4"/>
              </a:solidFill>
              <a:miter lim="800000"/>
              <a:headEnd/>
              <a:tailEnd/>
            </a:ln>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36F2EB25-120B-4A52-908F-6F5D3A023E61}"/>
                </a:ext>
              </a:extLst>
            </p:cNvPr>
            <p:cNvCxnSpPr>
              <a:cxnSpLocks/>
            </p:cNvCxnSpPr>
            <p:nvPr/>
          </p:nvCxnSpPr>
          <p:spPr bwMode="auto">
            <a:xfrm>
              <a:off x="3630085" y="2913039"/>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1931AD6-134E-4B11-AD6F-A61E734A4ECA}"/>
                </a:ext>
              </a:extLst>
            </p:cNvPr>
            <p:cNvCxnSpPr>
              <a:cxnSpLocks/>
            </p:cNvCxnSpPr>
            <p:nvPr/>
          </p:nvCxnSpPr>
          <p:spPr bwMode="auto">
            <a:xfrm>
              <a:off x="3811880" y="2986299"/>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3C5A503-47EF-4E7D-8D40-535AAEFB43B0}"/>
                </a:ext>
              </a:extLst>
            </p:cNvPr>
            <p:cNvCxnSpPr>
              <a:cxnSpLocks/>
            </p:cNvCxnSpPr>
            <p:nvPr/>
          </p:nvCxnSpPr>
          <p:spPr bwMode="auto">
            <a:xfrm>
              <a:off x="2286976" y="2288968"/>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86D89C-AFB6-4914-86E9-F7732C498F92}"/>
                </a:ext>
              </a:extLst>
            </p:cNvPr>
            <p:cNvCxnSpPr>
              <a:cxnSpLocks/>
            </p:cNvCxnSpPr>
            <p:nvPr/>
          </p:nvCxnSpPr>
          <p:spPr bwMode="auto">
            <a:xfrm>
              <a:off x="1554371" y="1852118"/>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A5FF80D-CB8A-475B-BD47-97F1E9980E9A}"/>
                </a:ext>
              </a:extLst>
            </p:cNvPr>
            <p:cNvCxnSpPr>
              <a:cxnSpLocks/>
            </p:cNvCxnSpPr>
            <p:nvPr/>
          </p:nvCxnSpPr>
          <p:spPr bwMode="auto">
            <a:xfrm>
              <a:off x="4359977" y="32169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D9E2DC4-4014-4B88-902D-FBEB6E07F222}"/>
                </a:ext>
              </a:extLst>
            </p:cNvPr>
            <p:cNvCxnSpPr>
              <a:cxnSpLocks/>
            </p:cNvCxnSpPr>
            <p:nvPr/>
          </p:nvCxnSpPr>
          <p:spPr bwMode="auto">
            <a:xfrm>
              <a:off x="5575560" y="350997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5A1ED53-AFA1-42AC-A5F0-A1F4B54D9A61}"/>
                </a:ext>
              </a:extLst>
            </p:cNvPr>
            <p:cNvCxnSpPr>
              <a:cxnSpLocks/>
            </p:cNvCxnSpPr>
            <p:nvPr/>
          </p:nvCxnSpPr>
          <p:spPr bwMode="auto">
            <a:xfrm>
              <a:off x="6807422" y="3740612"/>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2DC2EA8-F274-4D9B-BCCE-01B1E0270191}"/>
                </a:ext>
              </a:extLst>
            </p:cNvPr>
            <p:cNvCxnSpPr>
              <a:cxnSpLocks/>
            </p:cNvCxnSpPr>
            <p:nvPr/>
          </p:nvCxnSpPr>
          <p:spPr bwMode="auto">
            <a:xfrm>
              <a:off x="6888822" y="3762319"/>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DE5153A-3560-40A8-BBCE-478A5C3F617C}"/>
                </a:ext>
              </a:extLst>
            </p:cNvPr>
            <p:cNvCxnSpPr>
              <a:cxnSpLocks/>
            </p:cNvCxnSpPr>
            <p:nvPr/>
          </p:nvCxnSpPr>
          <p:spPr bwMode="auto">
            <a:xfrm>
              <a:off x="7046197" y="380302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F1C9BC7-7A4C-4444-887A-FE65B9EFCE91}"/>
                </a:ext>
              </a:extLst>
            </p:cNvPr>
            <p:cNvCxnSpPr>
              <a:cxnSpLocks/>
            </p:cNvCxnSpPr>
            <p:nvPr/>
          </p:nvCxnSpPr>
          <p:spPr bwMode="auto">
            <a:xfrm>
              <a:off x="7154731" y="382744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25B2419-85C9-47F1-A832-2BBA48400C0A}"/>
                </a:ext>
              </a:extLst>
            </p:cNvPr>
            <p:cNvCxnSpPr>
              <a:cxnSpLocks/>
            </p:cNvCxnSpPr>
            <p:nvPr/>
          </p:nvCxnSpPr>
          <p:spPr bwMode="auto">
            <a:xfrm>
              <a:off x="7290398" y="383558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66ABAC2-4C7F-4D07-90C6-62178DD3DD15}"/>
                </a:ext>
              </a:extLst>
            </p:cNvPr>
            <p:cNvCxnSpPr>
              <a:cxnSpLocks/>
            </p:cNvCxnSpPr>
            <p:nvPr/>
          </p:nvCxnSpPr>
          <p:spPr bwMode="auto">
            <a:xfrm>
              <a:off x="7369085" y="384372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AAC8BE0-7CC5-465E-B368-4F1918BC31E3}"/>
                </a:ext>
              </a:extLst>
            </p:cNvPr>
            <p:cNvCxnSpPr>
              <a:cxnSpLocks/>
            </p:cNvCxnSpPr>
            <p:nvPr/>
          </p:nvCxnSpPr>
          <p:spPr bwMode="auto">
            <a:xfrm>
              <a:off x="7477620" y="384372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1C8622D-D4EE-4E66-91FD-499FA18CDC21}"/>
                </a:ext>
              </a:extLst>
            </p:cNvPr>
            <p:cNvCxnSpPr>
              <a:cxnSpLocks/>
            </p:cNvCxnSpPr>
            <p:nvPr/>
          </p:nvCxnSpPr>
          <p:spPr bwMode="auto">
            <a:xfrm>
              <a:off x="7607861" y="386814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4B4DC06-543B-4D95-8265-274F8F690F90}"/>
                </a:ext>
              </a:extLst>
            </p:cNvPr>
            <p:cNvCxnSpPr>
              <a:cxnSpLocks/>
            </p:cNvCxnSpPr>
            <p:nvPr/>
          </p:nvCxnSpPr>
          <p:spPr bwMode="auto">
            <a:xfrm>
              <a:off x="7672981" y="3878993"/>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4440A9C-0F29-43A8-B6BF-BF8CFB8139EF}"/>
                </a:ext>
              </a:extLst>
            </p:cNvPr>
            <p:cNvCxnSpPr>
              <a:cxnSpLocks/>
            </p:cNvCxnSpPr>
            <p:nvPr/>
          </p:nvCxnSpPr>
          <p:spPr bwMode="auto">
            <a:xfrm>
              <a:off x="7743528" y="3895273"/>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44D34C1-8CE4-462E-AEAE-FB590DD8F621}"/>
                </a:ext>
              </a:extLst>
            </p:cNvPr>
            <p:cNvCxnSpPr>
              <a:cxnSpLocks/>
            </p:cNvCxnSpPr>
            <p:nvPr/>
          </p:nvCxnSpPr>
          <p:spPr bwMode="auto">
            <a:xfrm>
              <a:off x="7819502" y="3895273"/>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81A29E5-EEF0-408B-8769-C33A434A5F1E}"/>
                </a:ext>
              </a:extLst>
            </p:cNvPr>
            <p:cNvCxnSpPr>
              <a:cxnSpLocks/>
            </p:cNvCxnSpPr>
            <p:nvPr/>
          </p:nvCxnSpPr>
          <p:spPr bwMode="auto">
            <a:xfrm>
              <a:off x="7944317" y="393597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5E31FE5-0982-41F7-842A-7E902C56168E}"/>
                </a:ext>
              </a:extLst>
            </p:cNvPr>
            <p:cNvCxnSpPr>
              <a:cxnSpLocks/>
            </p:cNvCxnSpPr>
            <p:nvPr/>
          </p:nvCxnSpPr>
          <p:spPr bwMode="auto">
            <a:xfrm>
              <a:off x="8001298" y="394411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EF55CF3-C8AC-405B-8D0F-9D193D63899E}"/>
                </a:ext>
              </a:extLst>
            </p:cNvPr>
            <p:cNvCxnSpPr>
              <a:cxnSpLocks/>
            </p:cNvCxnSpPr>
            <p:nvPr/>
          </p:nvCxnSpPr>
          <p:spPr bwMode="auto">
            <a:xfrm>
              <a:off x="8150532" y="396310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B2C84C6-B551-4AE2-B9F5-49E3B7EE2A71}"/>
                </a:ext>
              </a:extLst>
            </p:cNvPr>
            <p:cNvCxnSpPr>
              <a:cxnSpLocks/>
            </p:cNvCxnSpPr>
            <p:nvPr/>
          </p:nvCxnSpPr>
          <p:spPr bwMode="auto">
            <a:xfrm>
              <a:off x="8250926" y="396310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704D7D3-3BEC-4C6D-95FC-F9131AB77399}"/>
                </a:ext>
              </a:extLst>
            </p:cNvPr>
            <p:cNvCxnSpPr>
              <a:cxnSpLocks/>
            </p:cNvCxnSpPr>
            <p:nvPr/>
          </p:nvCxnSpPr>
          <p:spPr bwMode="auto">
            <a:xfrm>
              <a:off x="8413727" y="3963107"/>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AEA8A7-FC28-466D-80DB-604230BD5144}"/>
                </a:ext>
              </a:extLst>
            </p:cNvPr>
            <p:cNvCxnSpPr>
              <a:cxnSpLocks/>
            </p:cNvCxnSpPr>
            <p:nvPr/>
          </p:nvCxnSpPr>
          <p:spPr bwMode="auto">
            <a:xfrm>
              <a:off x="8568388" y="3968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5522EBE-F2B1-4E3B-93FE-30393F7838AC}"/>
                </a:ext>
              </a:extLst>
            </p:cNvPr>
            <p:cNvCxnSpPr>
              <a:cxnSpLocks/>
            </p:cNvCxnSpPr>
            <p:nvPr/>
          </p:nvCxnSpPr>
          <p:spPr bwMode="auto">
            <a:xfrm>
              <a:off x="8625369" y="3968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40273CB-4F55-4746-87F5-B996E906B5A8}"/>
                </a:ext>
              </a:extLst>
            </p:cNvPr>
            <p:cNvCxnSpPr>
              <a:cxnSpLocks/>
            </p:cNvCxnSpPr>
            <p:nvPr/>
          </p:nvCxnSpPr>
          <p:spPr bwMode="auto">
            <a:xfrm>
              <a:off x="8736617" y="3968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385AFA7-DB81-4B80-B431-B531D4C20B5E}"/>
                </a:ext>
              </a:extLst>
            </p:cNvPr>
            <p:cNvCxnSpPr>
              <a:cxnSpLocks/>
            </p:cNvCxnSpPr>
            <p:nvPr/>
          </p:nvCxnSpPr>
          <p:spPr bwMode="auto">
            <a:xfrm>
              <a:off x="8804451" y="396853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058BE3C-81DC-4320-9538-BA641B96E8A2}"/>
                </a:ext>
              </a:extLst>
            </p:cNvPr>
            <p:cNvCxnSpPr>
              <a:cxnSpLocks/>
            </p:cNvCxnSpPr>
            <p:nvPr/>
          </p:nvCxnSpPr>
          <p:spPr bwMode="auto">
            <a:xfrm>
              <a:off x="9062219" y="399295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3A1CC38-69AD-4A07-BC58-525E7BFE4E85}"/>
                </a:ext>
              </a:extLst>
            </p:cNvPr>
            <p:cNvCxnSpPr>
              <a:cxnSpLocks/>
            </p:cNvCxnSpPr>
            <p:nvPr/>
          </p:nvCxnSpPr>
          <p:spPr bwMode="auto">
            <a:xfrm>
              <a:off x="9154473" y="3992954"/>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EDDFD78-F9A6-4564-A7F2-4A0FF1608F64}"/>
                </a:ext>
              </a:extLst>
            </p:cNvPr>
            <p:cNvCxnSpPr>
              <a:cxnSpLocks/>
            </p:cNvCxnSpPr>
            <p:nvPr/>
          </p:nvCxnSpPr>
          <p:spPr bwMode="auto">
            <a:xfrm>
              <a:off x="9314561"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981C138-9AC8-4A2A-80B0-E5C4C5313D8E}"/>
                </a:ext>
              </a:extLst>
            </p:cNvPr>
            <p:cNvCxnSpPr>
              <a:cxnSpLocks/>
            </p:cNvCxnSpPr>
            <p:nvPr/>
          </p:nvCxnSpPr>
          <p:spPr bwMode="auto">
            <a:xfrm>
              <a:off x="9355262"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A6A29E1-F47A-4117-8ABF-23E22A940429}"/>
                </a:ext>
              </a:extLst>
            </p:cNvPr>
            <p:cNvCxnSpPr>
              <a:cxnSpLocks/>
            </p:cNvCxnSpPr>
            <p:nvPr/>
          </p:nvCxnSpPr>
          <p:spPr bwMode="auto">
            <a:xfrm>
              <a:off x="9469222"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DAE8D50-5495-4EE3-98BD-88FEF88C0EC7}"/>
                </a:ext>
              </a:extLst>
            </p:cNvPr>
            <p:cNvCxnSpPr>
              <a:cxnSpLocks/>
            </p:cNvCxnSpPr>
            <p:nvPr/>
          </p:nvCxnSpPr>
          <p:spPr bwMode="auto">
            <a:xfrm>
              <a:off x="9585896"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4F0C8A1-983B-4A7A-A015-6D322CF438D6}"/>
                </a:ext>
              </a:extLst>
            </p:cNvPr>
            <p:cNvCxnSpPr>
              <a:cxnSpLocks/>
            </p:cNvCxnSpPr>
            <p:nvPr/>
          </p:nvCxnSpPr>
          <p:spPr bwMode="auto">
            <a:xfrm>
              <a:off x="9724277"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2AE0E90-75F8-41D3-B637-4B877B3151EA}"/>
                </a:ext>
              </a:extLst>
            </p:cNvPr>
            <p:cNvCxnSpPr>
              <a:cxnSpLocks/>
            </p:cNvCxnSpPr>
            <p:nvPr/>
          </p:nvCxnSpPr>
          <p:spPr bwMode="auto">
            <a:xfrm>
              <a:off x="9783970"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554AAB4-362E-446F-AA40-80796A57105D}"/>
                </a:ext>
              </a:extLst>
            </p:cNvPr>
            <p:cNvCxnSpPr>
              <a:cxnSpLocks/>
            </p:cNvCxnSpPr>
            <p:nvPr/>
          </p:nvCxnSpPr>
          <p:spPr bwMode="auto">
            <a:xfrm>
              <a:off x="9911498"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3DF4570-42DD-4FCB-A366-0E34FC3A0FF2}"/>
                </a:ext>
              </a:extLst>
            </p:cNvPr>
            <p:cNvCxnSpPr>
              <a:cxnSpLocks/>
            </p:cNvCxnSpPr>
            <p:nvPr/>
          </p:nvCxnSpPr>
          <p:spPr bwMode="auto">
            <a:xfrm>
              <a:off x="9971192" y="4096060"/>
              <a:ext cx="0" cy="99886"/>
            </a:xfrm>
            <a:prstGeom prst="line">
              <a:avLst/>
            </a:prstGeom>
            <a:noFill/>
            <a:ln w="19050" cap="flat" cmpd="sng" algn="ctr">
              <a:solidFill>
                <a:schemeClr val="accent4"/>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8FE28D2-04CC-4E68-97AE-9D358F0AECEF}"/>
                </a:ext>
              </a:extLst>
            </p:cNvPr>
            <p:cNvCxnSpPr>
              <a:cxnSpLocks/>
            </p:cNvCxnSpPr>
            <p:nvPr/>
          </p:nvCxnSpPr>
          <p:spPr bwMode="auto">
            <a:xfrm>
              <a:off x="10486729" y="4096060"/>
              <a:ext cx="0" cy="99886"/>
            </a:xfrm>
            <a:prstGeom prst="line">
              <a:avLst/>
            </a:prstGeom>
            <a:noFill/>
            <a:ln w="19050" cap="flat" cmpd="sng" algn="ctr">
              <a:solidFill>
                <a:schemeClr val="accent4"/>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BEE88E89-CDCB-43B6-BF86-1EF0609FCA2D}"/>
              </a:ext>
            </a:extLst>
          </p:cNvPr>
          <p:cNvGrpSpPr/>
          <p:nvPr/>
        </p:nvGrpSpPr>
        <p:grpSpPr>
          <a:xfrm>
            <a:off x="1430594" y="1850923"/>
            <a:ext cx="9490587" cy="2328513"/>
            <a:chOff x="1430594" y="1850923"/>
            <a:chExt cx="9490587" cy="2328513"/>
          </a:xfrm>
        </p:grpSpPr>
        <p:sp>
          <p:nvSpPr>
            <p:cNvPr id="59" name="Freeform: Shape 58">
              <a:extLst>
                <a:ext uri="{FF2B5EF4-FFF2-40B4-BE49-F238E27FC236}">
                  <a16:creationId xmlns:a16="http://schemas.microsoft.com/office/drawing/2014/main" id="{927B7646-1EEB-4706-848D-2507A194B115}"/>
                </a:ext>
              </a:extLst>
            </p:cNvPr>
            <p:cNvSpPr/>
            <p:nvPr/>
          </p:nvSpPr>
          <p:spPr bwMode="auto">
            <a:xfrm>
              <a:off x="1430594" y="1850923"/>
              <a:ext cx="9490587" cy="2286000"/>
            </a:xfrm>
            <a:custGeom>
              <a:avLst/>
              <a:gdLst>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53264 h 2286000"/>
                <a:gd name="connsiteX152" fmla="*/ 8620432 w 9490587"/>
                <a:gd name="connsiteY152" fmla="*/ 2153264 h 2286000"/>
                <a:gd name="connsiteX153" fmla="*/ 8767916 w 9490587"/>
                <a:gd name="connsiteY153" fmla="*/ 2153264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53264 h 2286000"/>
                <a:gd name="connsiteX152" fmla="*/ 8620432 w 9490587"/>
                <a:gd name="connsiteY152" fmla="*/ 2215846 h 2286000"/>
                <a:gd name="connsiteX153" fmla="*/ 8767916 w 9490587"/>
                <a:gd name="connsiteY153" fmla="*/ 2153264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53264 h 2286000"/>
                <a:gd name="connsiteX152" fmla="*/ 8620432 w 9490587"/>
                <a:gd name="connsiteY152" fmla="*/ 2215846 h 2286000"/>
                <a:gd name="connsiteX153" fmla="*/ 8774870 w 9490587"/>
                <a:gd name="connsiteY153" fmla="*/ 2205416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53264 h 2286000"/>
                <a:gd name="connsiteX152" fmla="*/ 8620432 w 9490587"/>
                <a:gd name="connsiteY152" fmla="*/ 2215846 h 2286000"/>
                <a:gd name="connsiteX153" fmla="*/ 8774870 w 9490587"/>
                <a:gd name="connsiteY153" fmla="*/ 2170648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53264 h 2286000"/>
                <a:gd name="connsiteX152" fmla="*/ 8620432 w 9490587"/>
                <a:gd name="connsiteY152" fmla="*/ 2194985 h 2286000"/>
                <a:gd name="connsiteX153" fmla="*/ 8774870 w 9490587"/>
                <a:gd name="connsiteY153" fmla="*/ 2170648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36077 w 9490587"/>
                <a:gd name="connsiteY150" fmla="*/ 2153264 h 2286000"/>
                <a:gd name="connsiteX151" fmla="*/ 8620432 w 9490587"/>
                <a:gd name="connsiteY151" fmla="*/ 2121973 h 2286000"/>
                <a:gd name="connsiteX152" fmla="*/ 8620432 w 9490587"/>
                <a:gd name="connsiteY152" fmla="*/ 2194985 h 2286000"/>
                <a:gd name="connsiteX153" fmla="*/ 8774870 w 9490587"/>
                <a:gd name="connsiteY153" fmla="*/ 2170648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4870 w 9490587"/>
                <a:gd name="connsiteY153" fmla="*/ 2170648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81823 w 9490587"/>
                <a:gd name="connsiteY153" fmla="*/ 2191509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29200 w 9490587"/>
                <a:gd name="connsiteY116" fmla="*/ 1696064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43107 w 9490587"/>
                <a:gd name="connsiteY116" fmla="*/ 1730832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36153 w 9490587"/>
                <a:gd name="connsiteY116" fmla="*/ 1720402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32676 w 9490587"/>
                <a:gd name="connsiteY116" fmla="*/ 1709971 h 2286000"/>
                <a:gd name="connsiteX117" fmla="*/ 5088193 w 9490587"/>
                <a:gd name="connsiteY117" fmla="*/ 1696064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21077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32676 w 9490587"/>
                <a:gd name="connsiteY116" fmla="*/ 1709971 h 2286000"/>
                <a:gd name="connsiteX117" fmla="*/ 5088193 w 9490587"/>
                <a:gd name="connsiteY117" fmla="*/ 1709971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 name="connsiteX0" fmla="*/ 0 w 9490587"/>
                <a:gd name="connsiteY0" fmla="*/ 0 h 2286000"/>
                <a:gd name="connsiteX1" fmla="*/ 125361 w 9490587"/>
                <a:gd name="connsiteY1" fmla="*/ 0 h 2286000"/>
                <a:gd name="connsiteX2" fmla="*/ 125361 w 9490587"/>
                <a:gd name="connsiteY2" fmla="*/ 36871 h 2286000"/>
                <a:gd name="connsiteX3" fmla="*/ 199103 w 9490587"/>
                <a:gd name="connsiteY3" fmla="*/ 51619 h 2286000"/>
                <a:gd name="connsiteX4" fmla="*/ 221225 w 9490587"/>
                <a:gd name="connsiteY4" fmla="*/ 51619 h 2286000"/>
                <a:gd name="connsiteX5" fmla="*/ 280219 w 9490587"/>
                <a:gd name="connsiteY5" fmla="*/ 51619 h 2286000"/>
                <a:gd name="connsiteX6" fmla="*/ 280219 w 9490587"/>
                <a:gd name="connsiteY6" fmla="*/ 81116 h 2286000"/>
                <a:gd name="connsiteX7" fmla="*/ 309716 w 9490587"/>
                <a:gd name="connsiteY7" fmla="*/ 81116 h 2286000"/>
                <a:gd name="connsiteX8" fmla="*/ 324464 w 9490587"/>
                <a:gd name="connsiteY8" fmla="*/ 95864 h 2286000"/>
                <a:gd name="connsiteX9" fmla="*/ 390832 w 9490587"/>
                <a:gd name="connsiteY9" fmla="*/ 95864 h 2286000"/>
                <a:gd name="connsiteX10" fmla="*/ 390832 w 9490587"/>
                <a:gd name="connsiteY10" fmla="*/ 140109 h 2286000"/>
                <a:gd name="connsiteX11" fmla="*/ 412954 w 9490587"/>
                <a:gd name="connsiteY11" fmla="*/ 140109 h 2286000"/>
                <a:gd name="connsiteX12" fmla="*/ 412954 w 9490587"/>
                <a:gd name="connsiteY12" fmla="*/ 162232 h 2286000"/>
                <a:gd name="connsiteX13" fmla="*/ 427703 w 9490587"/>
                <a:gd name="connsiteY13" fmla="*/ 162232 h 2286000"/>
                <a:gd name="connsiteX14" fmla="*/ 427703 w 9490587"/>
                <a:gd name="connsiteY14" fmla="*/ 176980 h 2286000"/>
                <a:gd name="connsiteX15" fmla="*/ 442451 w 9490587"/>
                <a:gd name="connsiteY15" fmla="*/ 176980 h 2286000"/>
                <a:gd name="connsiteX16" fmla="*/ 442451 w 9490587"/>
                <a:gd name="connsiteY16" fmla="*/ 213851 h 2286000"/>
                <a:gd name="connsiteX17" fmla="*/ 494071 w 9490587"/>
                <a:gd name="connsiteY17" fmla="*/ 213851 h 2286000"/>
                <a:gd name="connsiteX18" fmla="*/ 523567 w 9490587"/>
                <a:gd name="connsiteY18" fmla="*/ 235974 h 2286000"/>
                <a:gd name="connsiteX19" fmla="*/ 604683 w 9490587"/>
                <a:gd name="connsiteY19" fmla="*/ 243348 h 2286000"/>
                <a:gd name="connsiteX20" fmla="*/ 604683 w 9490587"/>
                <a:gd name="connsiteY20" fmla="*/ 287593 h 2286000"/>
                <a:gd name="connsiteX21" fmla="*/ 648929 w 9490587"/>
                <a:gd name="connsiteY21" fmla="*/ 287593 h 2286000"/>
                <a:gd name="connsiteX22" fmla="*/ 648929 w 9490587"/>
                <a:gd name="connsiteY22" fmla="*/ 331838 h 2286000"/>
                <a:gd name="connsiteX23" fmla="*/ 759541 w 9490587"/>
                <a:gd name="connsiteY23" fmla="*/ 331838 h 2286000"/>
                <a:gd name="connsiteX24" fmla="*/ 759541 w 9490587"/>
                <a:gd name="connsiteY24" fmla="*/ 376083 h 2286000"/>
                <a:gd name="connsiteX25" fmla="*/ 811161 w 9490587"/>
                <a:gd name="connsiteY25" fmla="*/ 368709 h 2286000"/>
                <a:gd name="connsiteX26" fmla="*/ 811161 w 9490587"/>
                <a:gd name="connsiteY26" fmla="*/ 464574 h 2286000"/>
                <a:gd name="connsiteX27" fmla="*/ 884903 w 9490587"/>
                <a:gd name="connsiteY27" fmla="*/ 464574 h 2286000"/>
                <a:gd name="connsiteX28" fmla="*/ 899651 w 9490587"/>
                <a:gd name="connsiteY28" fmla="*/ 508819 h 2286000"/>
                <a:gd name="connsiteX29" fmla="*/ 921774 w 9490587"/>
                <a:gd name="connsiteY29" fmla="*/ 530942 h 2286000"/>
                <a:gd name="connsiteX30" fmla="*/ 943896 w 9490587"/>
                <a:gd name="connsiteY30" fmla="*/ 553064 h 2286000"/>
                <a:gd name="connsiteX31" fmla="*/ 980767 w 9490587"/>
                <a:gd name="connsiteY31" fmla="*/ 589935 h 2286000"/>
                <a:gd name="connsiteX32" fmla="*/ 1039761 w 9490587"/>
                <a:gd name="connsiteY32" fmla="*/ 589935 h 2286000"/>
                <a:gd name="connsiteX33" fmla="*/ 1091380 w 9490587"/>
                <a:gd name="connsiteY33" fmla="*/ 641554 h 2286000"/>
                <a:gd name="connsiteX34" fmla="*/ 1113503 w 9490587"/>
                <a:gd name="connsiteY34" fmla="*/ 663677 h 2286000"/>
                <a:gd name="connsiteX35" fmla="*/ 1172496 w 9490587"/>
                <a:gd name="connsiteY35" fmla="*/ 663677 h 2286000"/>
                <a:gd name="connsiteX36" fmla="*/ 1172496 w 9490587"/>
                <a:gd name="connsiteY36" fmla="*/ 707922 h 2286000"/>
                <a:gd name="connsiteX37" fmla="*/ 1253612 w 9490587"/>
                <a:gd name="connsiteY37" fmla="*/ 707922 h 2286000"/>
                <a:gd name="connsiteX38" fmla="*/ 1268361 w 9490587"/>
                <a:gd name="connsiteY38" fmla="*/ 722671 h 2286000"/>
                <a:gd name="connsiteX39" fmla="*/ 1268361 w 9490587"/>
                <a:gd name="connsiteY39" fmla="*/ 752167 h 2286000"/>
                <a:gd name="connsiteX40" fmla="*/ 1327354 w 9490587"/>
                <a:gd name="connsiteY40" fmla="*/ 752167 h 2286000"/>
                <a:gd name="connsiteX41" fmla="*/ 1327354 w 9490587"/>
                <a:gd name="connsiteY41" fmla="*/ 789038 h 2286000"/>
                <a:gd name="connsiteX42" fmla="*/ 1437967 w 9490587"/>
                <a:gd name="connsiteY42" fmla="*/ 789038 h 2286000"/>
                <a:gd name="connsiteX43" fmla="*/ 1445341 w 9490587"/>
                <a:gd name="connsiteY43" fmla="*/ 818535 h 2286000"/>
                <a:gd name="connsiteX44" fmla="*/ 1541206 w 9490587"/>
                <a:gd name="connsiteY44" fmla="*/ 818535 h 2286000"/>
                <a:gd name="connsiteX45" fmla="*/ 1541206 w 9490587"/>
                <a:gd name="connsiteY45" fmla="*/ 840658 h 2286000"/>
                <a:gd name="connsiteX46" fmla="*/ 1666567 w 9490587"/>
                <a:gd name="connsiteY46" fmla="*/ 840658 h 2286000"/>
                <a:gd name="connsiteX47" fmla="*/ 1666567 w 9490587"/>
                <a:gd name="connsiteY47" fmla="*/ 877529 h 2286000"/>
                <a:gd name="connsiteX48" fmla="*/ 1740309 w 9490587"/>
                <a:gd name="connsiteY48" fmla="*/ 877529 h 2286000"/>
                <a:gd name="connsiteX49" fmla="*/ 1740309 w 9490587"/>
                <a:gd name="connsiteY49" fmla="*/ 936522 h 2286000"/>
                <a:gd name="connsiteX50" fmla="*/ 1799303 w 9490587"/>
                <a:gd name="connsiteY50" fmla="*/ 936522 h 2286000"/>
                <a:gd name="connsiteX51" fmla="*/ 1821425 w 9490587"/>
                <a:gd name="connsiteY51" fmla="*/ 958644 h 2286000"/>
                <a:gd name="connsiteX52" fmla="*/ 1924664 w 9490587"/>
                <a:gd name="connsiteY52" fmla="*/ 958644 h 2286000"/>
                <a:gd name="connsiteX53" fmla="*/ 1924664 w 9490587"/>
                <a:gd name="connsiteY53" fmla="*/ 1010264 h 2286000"/>
                <a:gd name="connsiteX54" fmla="*/ 1976283 w 9490587"/>
                <a:gd name="connsiteY54" fmla="*/ 1010264 h 2286000"/>
                <a:gd name="connsiteX55" fmla="*/ 1976283 w 9490587"/>
                <a:gd name="connsiteY55" fmla="*/ 1054509 h 2286000"/>
                <a:gd name="connsiteX56" fmla="*/ 2086896 w 9490587"/>
                <a:gd name="connsiteY56" fmla="*/ 1054509 h 2286000"/>
                <a:gd name="connsiteX57" fmla="*/ 2227006 w 9490587"/>
                <a:gd name="connsiteY57" fmla="*/ 1054509 h 2286000"/>
                <a:gd name="connsiteX58" fmla="*/ 2256503 w 9490587"/>
                <a:gd name="connsiteY58" fmla="*/ 1084006 h 2286000"/>
                <a:gd name="connsiteX59" fmla="*/ 2286000 w 9490587"/>
                <a:gd name="connsiteY59" fmla="*/ 1084006 h 2286000"/>
                <a:gd name="connsiteX60" fmla="*/ 2286000 w 9490587"/>
                <a:gd name="connsiteY60" fmla="*/ 1098754 h 2286000"/>
                <a:gd name="connsiteX61" fmla="*/ 2374490 w 9490587"/>
                <a:gd name="connsiteY61" fmla="*/ 1098754 h 2286000"/>
                <a:gd name="connsiteX62" fmla="*/ 2374490 w 9490587"/>
                <a:gd name="connsiteY62" fmla="*/ 1120877 h 2286000"/>
                <a:gd name="connsiteX63" fmla="*/ 2470354 w 9490587"/>
                <a:gd name="connsiteY63" fmla="*/ 1120877 h 2286000"/>
                <a:gd name="connsiteX64" fmla="*/ 2470354 w 9490587"/>
                <a:gd name="connsiteY64" fmla="*/ 1150374 h 2286000"/>
                <a:gd name="connsiteX65" fmla="*/ 2544096 w 9490587"/>
                <a:gd name="connsiteY65" fmla="*/ 1150374 h 2286000"/>
                <a:gd name="connsiteX66" fmla="*/ 2544096 w 9490587"/>
                <a:gd name="connsiteY66" fmla="*/ 1150374 h 2286000"/>
                <a:gd name="connsiteX67" fmla="*/ 2558845 w 9490587"/>
                <a:gd name="connsiteY67" fmla="*/ 1179871 h 2286000"/>
                <a:gd name="connsiteX68" fmla="*/ 2654709 w 9490587"/>
                <a:gd name="connsiteY68" fmla="*/ 1187245 h 2286000"/>
                <a:gd name="connsiteX69" fmla="*/ 2654709 w 9490587"/>
                <a:gd name="connsiteY69" fmla="*/ 1187245 h 2286000"/>
                <a:gd name="connsiteX70" fmla="*/ 2735825 w 9490587"/>
                <a:gd name="connsiteY70" fmla="*/ 1209367 h 2286000"/>
                <a:gd name="connsiteX71" fmla="*/ 2738461 w 9490587"/>
                <a:gd name="connsiteY71" fmla="*/ 1216742 h 2286000"/>
                <a:gd name="connsiteX72" fmla="*/ 2809567 w 9490587"/>
                <a:gd name="connsiteY72" fmla="*/ 1216742 h 2286000"/>
                <a:gd name="connsiteX73" fmla="*/ 2809567 w 9490587"/>
                <a:gd name="connsiteY73" fmla="*/ 1231490 h 2286000"/>
                <a:gd name="connsiteX74" fmla="*/ 2890683 w 9490587"/>
                <a:gd name="connsiteY74" fmla="*/ 1231490 h 2286000"/>
                <a:gd name="connsiteX75" fmla="*/ 2890683 w 9490587"/>
                <a:gd name="connsiteY75" fmla="*/ 1253612 h 2286000"/>
                <a:gd name="connsiteX76" fmla="*/ 2934929 w 9490587"/>
                <a:gd name="connsiteY76" fmla="*/ 1253612 h 2286000"/>
                <a:gd name="connsiteX77" fmla="*/ 2986548 w 9490587"/>
                <a:gd name="connsiteY77" fmla="*/ 1283109 h 2286000"/>
                <a:gd name="connsiteX78" fmla="*/ 3030793 w 9490587"/>
                <a:gd name="connsiteY78" fmla="*/ 1290483 h 2286000"/>
                <a:gd name="connsiteX79" fmla="*/ 3030793 w 9490587"/>
                <a:gd name="connsiteY79" fmla="*/ 1305232 h 2286000"/>
                <a:gd name="connsiteX80" fmla="*/ 3104535 w 9490587"/>
                <a:gd name="connsiteY80" fmla="*/ 1305232 h 2286000"/>
                <a:gd name="connsiteX81" fmla="*/ 3104535 w 9490587"/>
                <a:gd name="connsiteY81" fmla="*/ 1327354 h 2286000"/>
                <a:gd name="connsiteX82" fmla="*/ 3178277 w 9490587"/>
                <a:gd name="connsiteY82" fmla="*/ 1327354 h 2286000"/>
                <a:gd name="connsiteX83" fmla="*/ 3185651 w 9490587"/>
                <a:gd name="connsiteY83" fmla="*/ 1334728 h 2286000"/>
                <a:gd name="connsiteX84" fmla="*/ 3281516 w 9490587"/>
                <a:gd name="connsiteY84" fmla="*/ 1334729 h 2286000"/>
                <a:gd name="connsiteX85" fmla="*/ 3281516 w 9490587"/>
                <a:gd name="connsiteY85" fmla="*/ 1356851 h 2286000"/>
                <a:gd name="connsiteX86" fmla="*/ 3377380 w 9490587"/>
                <a:gd name="connsiteY86" fmla="*/ 1356851 h 2286000"/>
                <a:gd name="connsiteX87" fmla="*/ 3384754 w 9490587"/>
                <a:gd name="connsiteY87" fmla="*/ 1378974 h 2286000"/>
                <a:gd name="connsiteX88" fmla="*/ 3429000 w 9490587"/>
                <a:gd name="connsiteY88" fmla="*/ 1378974 h 2286000"/>
                <a:gd name="connsiteX89" fmla="*/ 3443748 w 9490587"/>
                <a:gd name="connsiteY89" fmla="*/ 1393722 h 2286000"/>
                <a:gd name="connsiteX90" fmla="*/ 3502741 w 9490587"/>
                <a:gd name="connsiteY90" fmla="*/ 1393722 h 2286000"/>
                <a:gd name="connsiteX91" fmla="*/ 3517490 w 9490587"/>
                <a:gd name="connsiteY91" fmla="*/ 1408471 h 2286000"/>
                <a:gd name="connsiteX92" fmla="*/ 3583858 w 9490587"/>
                <a:gd name="connsiteY92" fmla="*/ 1408471 h 2286000"/>
                <a:gd name="connsiteX93" fmla="*/ 3605980 w 9490587"/>
                <a:gd name="connsiteY93" fmla="*/ 1445342 h 2286000"/>
                <a:gd name="connsiteX94" fmla="*/ 3701845 w 9490587"/>
                <a:gd name="connsiteY94" fmla="*/ 1437967 h 2286000"/>
                <a:gd name="connsiteX95" fmla="*/ 3701845 w 9490587"/>
                <a:gd name="connsiteY95" fmla="*/ 1460090 h 2286000"/>
                <a:gd name="connsiteX96" fmla="*/ 3753464 w 9490587"/>
                <a:gd name="connsiteY96" fmla="*/ 1460090 h 2286000"/>
                <a:gd name="connsiteX97" fmla="*/ 3753464 w 9490587"/>
                <a:gd name="connsiteY97" fmla="*/ 1496961 h 2286000"/>
                <a:gd name="connsiteX98" fmla="*/ 3878825 w 9490587"/>
                <a:gd name="connsiteY98" fmla="*/ 1489587 h 2286000"/>
                <a:gd name="connsiteX99" fmla="*/ 3886200 w 9490587"/>
                <a:gd name="connsiteY99" fmla="*/ 1511709 h 2286000"/>
                <a:gd name="connsiteX100" fmla="*/ 3959941 w 9490587"/>
                <a:gd name="connsiteY100" fmla="*/ 1511709 h 2286000"/>
                <a:gd name="connsiteX101" fmla="*/ 3959941 w 9490587"/>
                <a:gd name="connsiteY101" fmla="*/ 1548580 h 2286000"/>
                <a:gd name="connsiteX102" fmla="*/ 4136922 w 9490587"/>
                <a:gd name="connsiteY102" fmla="*/ 1541206 h 2286000"/>
                <a:gd name="connsiteX103" fmla="*/ 4159045 w 9490587"/>
                <a:gd name="connsiteY103" fmla="*/ 1563329 h 2286000"/>
                <a:gd name="connsiteX104" fmla="*/ 4240161 w 9490587"/>
                <a:gd name="connsiteY104" fmla="*/ 1570703 h 2286000"/>
                <a:gd name="connsiteX105" fmla="*/ 4240161 w 9490587"/>
                <a:gd name="connsiteY105" fmla="*/ 1592825 h 2286000"/>
                <a:gd name="connsiteX106" fmla="*/ 4313903 w 9490587"/>
                <a:gd name="connsiteY106" fmla="*/ 1592825 h 2286000"/>
                <a:gd name="connsiteX107" fmla="*/ 4409767 w 9490587"/>
                <a:gd name="connsiteY107" fmla="*/ 1592825 h 2286000"/>
                <a:gd name="connsiteX108" fmla="*/ 4431890 w 9490587"/>
                <a:gd name="connsiteY108" fmla="*/ 1614948 h 2286000"/>
                <a:gd name="connsiteX109" fmla="*/ 4748980 w 9490587"/>
                <a:gd name="connsiteY109" fmla="*/ 1614948 h 2286000"/>
                <a:gd name="connsiteX110" fmla="*/ 4748980 w 9490587"/>
                <a:gd name="connsiteY110" fmla="*/ 1637071 h 2286000"/>
                <a:gd name="connsiteX111" fmla="*/ 4881716 w 9490587"/>
                <a:gd name="connsiteY111" fmla="*/ 1637071 h 2286000"/>
                <a:gd name="connsiteX112" fmla="*/ 4896464 w 9490587"/>
                <a:gd name="connsiteY112" fmla="*/ 1659193 h 2286000"/>
                <a:gd name="connsiteX113" fmla="*/ 4962832 w 9490587"/>
                <a:gd name="connsiteY113" fmla="*/ 1666567 h 2286000"/>
                <a:gd name="connsiteX114" fmla="*/ 4977580 w 9490587"/>
                <a:gd name="connsiteY114" fmla="*/ 1673942 h 2286000"/>
                <a:gd name="connsiteX115" fmla="*/ 5036574 w 9490587"/>
                <a:gd name="connsiteY115" fmla="*/ 1673942 h 2286000"/>
                <a:gd name="connsiteX116" fmla="*/ 5032676 w 9490587"/>
                <a:gd name="connsiteY116" fmla="*/ 1709971 h 2286000"/>
                <a:gd name="connsiteX117" fmla="*/ 5088193 w 9490587"/>
                <a:gd name="connsiteY117" fmla="*/ 1709971 h 2286000"/>
                <a:gd name="connsiteX118" fmla="*/ 5088193 w 9490587"/>
                <a:gd name="connsiteY118" fmla="*/ 1718187 h 2286000"/>
                <a:gd name="connsiteX119" fmla="*/ 5191432 w 9490587"/>
                <a:gd name="connsiteY119" fmla="*/ 1725561 h 2286000"/>
                <a:gd name="connsiteX120" fmla="*/ 5213554 w 9490587"/>
                <a:gd name="connsiteY120" fmla="*/ 1740309 h 2286000"/>
                <a:gd name="connsiteX121" fmla="*/ 5235677 w 9490587"/>
                <a:gd name="connsiteY121" fmla="*/ 1740309 h 2286000"/>
                <a:gd name="connsiteX122" fmla="*/ 5235677 w 9490587"/>
                <a:gd name="connsiteY122" fmla="*/ 1755058 h 2286000"/>
                <a:gd name="connsiteX123" fmla="*/ 5412658 w 9490587"/>
                <a:gd name="connsiteY123" fmla="*/ 1762432 h 2286000"/>
                <a:gd name="connsiteX124" fmla="*/ 5412658 w 9490587"/>
                <a:gd name="connsiteY124" fmla="*/ 1784554 h 2286000"/>
                <a:gd name="connsiteX125" fmla="*/ 5530645 w 9490587"/>
                <a:gd name="connsiteY125" fmla="*/ 1791929 h 2286000"/>
                <a:gd name="connsiteX126" fmla="*/ 5538019 w 9490587"/>
                <a:gd name="connsiteY126" fmla="*/ 1806677 h 2286000"/>
                <a:gd name="connsiteX127" fmla="*/ 5633883 w 9490587"/>
                <a:gd name="connsiteY127" fmla="*/ 1814051 h 2286000"/>
                <a:gd name="connsiteX128" fmla="*/ 5663380 w 9490587"/>
                <a:gd name="connsiteY128" fmla="*/ 1843548 h 2286000"/>
                <a:gd name="connsiteX129" fmla="*/ 5818238 w 9490587"/>
                <a:gd name="connsiteY129" fmla="*/ 1836174 h 2286000"/>
                <a:gd name="connsiteX130" fmla="*/ 5810864 w 9490587"/>
                <a:gd name="connsiteY130" fmla="*/ 1865671 h 2286000"/>
                <a:gd name="connsiteX131" fmla="*/ 5995219 w 9490587"/>
                <a:gd name="connsiteY131" fmla="*/ 1850922 h 2286000"/>
                <a:gd name="connsiteX132" fmla="*/ 5995219 w 9490587"/>
                <a:gd name="connsiteY132" fmla="*/ 1865671 h 2286000"/>
                <a:gd name="connsiteX133" fmla="*/ 6068961 w 9490587"/>
                <a:gd name="connsiteY133" fmla="*/ 1865671 h 2286000"/>
                <a:gd name="connsiteX134" fmla="*/ 6091083 w 9490587"/>
                <a:gd name="connsiteY134" fmla="*/ 1902542 h 2286000"/>
                <a:gd name="connsiteX135" fmla="*/ 6209071 w 9490587"/>
                <a:gd name="connsiteY135" fmla="*/ 1887793 h 2286000"/>
                <a:gd name="connsiteX136" fmla="*/ 6223819 w 9490587"/>
                <a:gd name="connsiteY136" fmla="*/ 1909916 h 2286000"/>
                <a:gd name="connsiteX137" fmla="*/ 6312309 w 9490587"/>
                <a:gd name="connsiteY137" fmla="*/ 1909916 h 2286000"/>
                <a:gd name="connsiteX138" fmla="*/ 6312309 w 9490587"/>
                <a:gd name="connsiteY138" fmla="*/ 1932038 h 2286000"/>
                <a:gd name="connsiteX139" fmla="*/ 6400800 w 9490587"/>
                <a:gd name="connsiteY139" fmla="*/ 1932038 h 2286000"/>
                <a:gd name="connsiteX140" fmla="*/ 6422922 w 9490587"/>
                <a:gd name="connsiteY140" fmla="*/ 1954160 h 2286000"/>
                <a:gd name="connsiteX141" fmla="*/ 6504038 w 9490587"/>
                <a:gd name="connsiteY141" fmla="*/ 1961535 h 2286000"/>
                <a:gd name="connsiteX142" fmla="*/ 6511412 w 9490587"/>
                <a:gd name="connsiteY142" fmla="*/ 1991032 h 2286000"/>
                <a:gd name="connsiteX143" fmla="*/ 6953864 w 9490587"/>
                <a:gd name="connsiteY143" fmla="*/ 1991032 h 2286000"/>
                <a:gd name="connsiteX144" fmla="*/ 6953864 w 9490587"/>
                <a:gd name="connsiteY144" fmla="*/ 2050025 h 2286000"/>
                <a:gd name="connsiteX145" fmla="*/ 7211961 w 9490587"/>
                <a:gd name="connsiteY145" fmla="*/ 2050025 h 2286000"/>
                <a:gd name="connsiteX146" fmla="*/ 7226709 w 9490587"/>
                <a:gd name="connsiteY146" fmla="*/ 2064774 h 2286000"/>
                <a:gd name="connsiteX147" fmla="*/ 7403690 w 9490587"/>
                <a:gd name="connsiteY147" fmla="*/ 2079522 h 2286000"/>
                <a:gd name="connsiteX148" fmla="*/ 8436077 w 9490587"/>
                <a:gd name="connsiteY148" fmla="*/ 2079522 h 2286000"/>
                <a:gd name="connsiteX149" fmla="*/ 8436077 w 9490587"/>
                <a:gd name="connsiteY149" fmla="*/ 2079522 h 2286000"/>
                <a:gd name="connsiteX150" fmla="*/ 8443030 w 9490587"/>
                <a:gd name="connsiteY150" fmla="*/ 2132403 h 2286000"/>
                <a:gd name="connsiteX151" fmla="*/ 8620432 w 9490587"/>
                <a:gd name="connsiteY151" fmla="*/ 2121973 h 2286000"/>
                <a:gd name="connsiteX152" fmla="*/ 8620432 w 9490587"/>
                <a:gd name="connsiteY152" fmla="*/ 2194985 h 2286000"/>
                <a:gd name="connsiteX153" fmla="*/ 8771392 w 9490587"/>
                <a:gd name="connsiteY153" fmla="*/ 2188032 h 2286000"/>
                <a:gd name="connsiteX154" fmla="*/ 8767916 w 9490587"/>
                <a:gd name="connsiteY154" fmla="*/ 2271251 h 2286000"/>
                <a:gd name="connsiteX155" fmla="*/ 8856406 w 9490587"/>
                <a:gd name="connsiteY155" fmla="*/ 2271251 h 2286000"/>
                <a:gd name="connsiteX156" fmla="*/ 8856406 w 9490587"/>
                <a:gd name="connsiteY156" fmla="*/ 2286000 h 2286000"/>
                <a:gd name="connsiteX157" fmla="*/ 9490587 w 9490587"/>
                <a:gd name="connsiteY157" fmla="*/ 228600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9490587" h="2286000">
                  <a:moveTo>
                    <a:pt x="0" y="0"/>
                  </a:moveTo>
                  <a:lnTo>
                    <a:pt x="125361" y="0"/>
                  </a:lnTo>
                  <a:lnTo>
                    <a:pt x="125361" y="36871"/>
                  </a:lnTo>
                  <a:lnTo>
                    <a:pt x="199103" y="51619"/>
                  </a:lnTo>
                  <a:lnTo>
                    <a:pt x="221225" y="51619"/>
                  </a:lnTo>
                  <a:lnTo>
                    <a:pt x="280219" y="51619"/>
                  </a:lnTo>
                  <a:lnTo>
                    <a:pt x="280219" y="81116"/>
                  </a:lnTo>
                  <a:lnTo>
                    <a:pt x="309716" y="81116"/>
                  </a:lnTo>
                  <a:lnTo>
                    <a:pt x="324464" y="95864"/>
                  </a:lnTo>
                  <a:lnTo>
                    <a:pt x="390832" y="95864"/>
                  </a:lnTo>
                  <a:lnTo>
                    <a:pt x="390832" y="140109"/>
                  </a:lnTo>
                  <a:lnTo>
                    <a:pt x="412954" y="140109"/>
                  </a:lnTo>
                  <a:lnTo>
                    <a:pt x="412954" y="162232"/>
                  </a:lnTo>
                  <a:lnTo>
                    <a:pt x="427703" y="162232"/>
                  </a:lnTo>
                  <a:lnTo>
                    <a:pt x="427703" y="176980"/>
                  </a:lnTo>
                  <a:lnTo>
                    <a:pt x="442451" y="176980"/>
                  </a:lnTo>
                  <a:lnTo>
                    <a:pt x="442451" y="213851"/>
                  </a:lnTo>
                  <a:lnTo>
                    <a:pt x="494071" y="213851"/>
                  </a:lnTo>
                  <a:lnTo>
                    <a:pt x="523567" y="235974"/>
                  </a:lnTo>
                  <a:lnTo>
                    <a:pt x="604683" y="243348"/>
                  </a:lnTo>
                  <a:lnTo>
                    <a:pt x="604683" y="287593"/>
                  </a:lnTo>
                  <a:lnTo>
                    <a:pt x="648929" y="287593"/>
                  </a:lnTo>
                  <a:lnTo>
                    <a:pt x="648929" y="331838"/>
                  </a:lnTo>
                  <a:lnTo>
                    <a:pt x="759541" y="331838"/>
                  </a:lnTo>
                  <a:lnTo>
                    <a:pt x="759541" y="376083"/>
                  </a:lnTo>
                  <a:lnTo>
                    <a:pt x="811161" y="368709"/>
                  </a:lnTo>
                  <a:lnTo>
                    <a:pt x="811161" y="464574"/>
                  </a:lnTo>
                  <a:lnTo>
                    <a:pt x="884903" y="464574"/>
                  </a:lnTo>
                  <a:lnTo>
                    <a:pt x="899651" y="508819"/>
                  </a:lnTo>
                  <a:lnTo>
                    <a:pt x="921774" y="530942"/>
                  </a:lnTo>
                  <a:lnTo>
                    <a:pt x="943896" y="553064"/>
                  </a:lnTo>
                  <a:lnTo>
                    <a:pt x="980767" y="589935"/>
                  </a:lnTo>
                  <a:lnTo>
                    <a:pt x="1039761" y="589935"/>
                  </a:lnTo>
                  <a:lnTo>
                    <a:pt x="1091380" y="641554"/>
                  </a:lnTo>
                  <a:lnTo>
                    <a:pt x="1113503" y="663677"/>
                  </a:lnTo>
                  <a:lnTo>
                    <a:pt x="1172496" y="663677"/>
                  </a:lnTo>
                  <a:lnTo>
                    <a:pt x="1172496" y="707922"/>
                  </a:lnTo>
                  <a:lnTo>
                    <a:pt x="1253612" y="707922"/>
                  </a:lnTo>
                  <a:lnTo>
                    <a:pt x="1268361" y="722671"/>
                  </a:lnTo>
                  <a:lnTo>
                    <a:pt x="1268361" y="752167"/>
                  </a:lnTo>
                  <a:lnTo>
                    <a:pt x="1327354" y="752167"/>
                  </a:lnTo>
                  <a:lnTo>
                    <a:pt x="1327354" y="789038"/>
                  </a:lnTo>
                  <a:lnTo>
                    <a:pt x="1437967" y="789038"/>
                  </a:lnTo>
                  <a:lnTo>
                    <a:pt x="1445341" y="818535"/>
                  </a:lnTo>
                  <a:lnTo>
                    <a:pt x="1541206" y="818535"/>
                  </a:lnTo>
                  <a:lnTo>
                    <a:pt x="1541206" y="840658"/>
                  </a:lnTo>
                  <a:lnTo>
                    <a:pt x="1666567" y="840658"/>
                  </a:lnTo>
                  <a:lnTo>
                    <a:pt x="1666567" y="877529"/>
                  </a:lnTo>
                  <a:lnTo>
                    <a:pt x="1740309" y="877529"/>
                  </a:lnTo>
                  <a:lnTo>
                    <a:pt x="1740309" y="936522"/>
                  </a:lnTo>
                  <a:lnTo>
                    <a:pt x="1799303" y="936522"/>
                  </a:lnTo>
                  <a:lnTo>
                    <a:pt x="1821425" y="958644"/>
                  </a:lnTo>
                  <a:lnTo>
                    <a:pt x="1924664" y="958644"/>
                  </a:lnTo>
                  <a:lnTo>
                    <a:pt x="1924664" y="1010264"/>
                  </a:lnTo>
                  <a:lnTo>
                    <a:pt x="1976283" y="1010264"/>
                  </a:lnTo>
                  <a:lnTo>
                    <a:pt x="1976283" y="1054509"/>
                  </a:lnTo>
                  <a:lnTo>
                    <a:pt x="2086896" y="1054509"/>
                  </a:lnTo>
                  <a:lnTo>
                    <a:pt x="2227006" y="1054509"/>
                  </a:lnTo>
                  <a:lnTo>
                    <a:pt x="2256503" y="1084006"/>
                  </a:lnTo>
                  <a:lnTo>
                    <a:pt x="2286000" y="1084006"/>
                  </a:lnTo>
                  <a:lnTo>
                    <a:pt x="2286000" y="1098754"/>
                  </a:lnTo>
                  <a:lnTo>
                    <a:pt x="2374490" y="1098754"/>
                  </a:lnTo>
                  <a:lnTo>
                    <a:pt x="2374490" y="1120877"/>
                  </a:lnTo>
                  <a:lnTo>
                    <a:pt x="2470354" y="1120877"/>
                  </a:lnTo>
                  <a:lnTo>
                    <a:pt x="2470354" y="1150374"/>
                  </a:lnTo>
                  <a:lnTo>
                    <a:pt x="2544096" y="1150374"/>
                  </a:lnTo>
                  <a:lnTo>
                    <a:pt x="2544096" y="1150374"/>
                  </a:lnTo>
                  <a:lnTo>
                    <a:pt x="2558845" y="1179871"/>
                  </a:lnTo>
                  <a:lnTo>
                    <a:pt x="2654709" y="1187245"/>
                  </a:lnTo>
                  <a:lnTo>
                    <a:pt x="2654709" y="1187245"/>
                  </a:lnTo>
                  <a:lnTo>
                    <a:pt x="2735825" y="1209367"/>
                  </a:lnTo>
                  <a:lnTo>
                    <a:pt x="2738461" y="1216742"/>
                  </a:lnTo>
                  <a:lnTo>
                    <a:pt x="2809567" y="1216742"/>
                  </a:lnTo>
                  <a:lnTo>
                    <a:pt x="2809567" y="1231490"/>
                  </a:lnTo>
                  <a:lnTo>
                    <a:pt x="2890683" y="1231490"/>
                  </a:lnTo>
                  <a:lnTo>
                    <a:pt x="2890683" y="1253612"/>
                  </a:lnTo>
                  <a:lnTo>
                    <a:pt x="2934929" y="1253612"/>
                  </a:lnTo>
                  <a:lnTo>
                    <a:pt x="2986548" y="1283109"/>
                  </a:lnTo>
                  <a:lnTo>
                    <a:pt x="3030793" y="1290483"/>
                  </a:lnTo>
                  <a:lnTo>
                    <a:pt x="3030793" y="1305232"/>
                  </a:lnTo>
                  <a:lnTo>
                    <a:pt x="3104535" y="1305232"/>
                  </a:lnTo>
                  <a:lnTo>
                    <a:pt x="3104535" y="1327354"/>
                  </a:lnTo>
                  <a:lnTo>
                    <a:pt x="3178277" y="1327354"/>
                  </a:lnTo>
                  <a:lnTo>
                    <a:pt x="3185651" y="1334728"/>
                  </a:lnTo>
                  <a:lnTo>
                    <a:pt x="3281516" y="1334729"/>
                  </a:lnTo>
                  <a:lnTo>
                    <a:pt x="3281516" y="1356851"/>
                  </a:lnTo>
                  <a:lnTo>
                    <a:pt x="3377380" y="1356851"/>
                  </a:lnTo>
                  <a:lnTo>
                    <a:pt x="3384754" y="1378974"/>
                  </a:lnTo>
                  <a:lnTo>
                    <a:pt x="3429000" y="1378974"/>
                  </a:lnTo>
                  <a:lnTo>
                    <a:pt x="3443748" y="1393722"/>
                  </a:lnTo>
                  <a:lnTo>
                    <a:pt x="3502741" y="1393722"/>
                  </a:lnTo>
                  <a:lnTo>
                    <a:pt x="3517490" y="1408471"/>
                  </a:lnTo>
                  <a:lnTo>
                    <a:pt x="3583858" y="1408471"/>
                  </a:lnTo>
                  <a:lnTo>
                    <a:pt x="3605980" y="1445342"/>
                  </a:lnTo>
                  <a:lnTo>
                    <a:pt x="3701845" y="1437967"/>
                  </a:lnTo>
                  <a:lnTo>
                    <a:pt x="3701845" y="1460090"/>
                  </a:lnTo>
                  <a:lnTo>
                    <a:pt x="3753464" y="1460090"/>
                  </a:lnTo>
                  <a:lnTo>
                    <a:pt x="3753464" y="1496961"/>
                  </a:lnTo>
                  <a:lnTo>
                    <a:pt x="3878825" y="1489587"/>
                  </a:lnTo>
                  <a:lnTo>
                    <a:pt x="3886200" y="1511709"/>
                  </a:lnTo>
                  <a:lnTo>
                    <a:pt x="3959941" y="1511709"/>
                  </a:lnTo>
                  <a:lnTo>
                    <a:pt x="3959941" y="1548580"/>
                  </a:lnTo>
                  <a:lnTo>
                    <a:pt x="4136922" y="1541206"/>
                  </a:lnTo>
                  <a:lnTo>
                    <a:pt x="4159045" y="1563329"/>
                  </a:lnTo>
                  <a:lnTo>
                    <a:pt x="4240161" y="1570703"/>
                  </a:lnTo>
                  <a:lnTo>
                    <a:pt x="4240161" y="1592825"/>
                  </a:lnTo>
                  <a:lnTo>
                    <a:pt x="4313903" y="1592825"/>
                  </a:lnTo>
                  <a:lnTo>
                    <a:pt x="4409767" y="1592825"/>
                  </a:lnTo>
                  <a:lnTo>
                    <a:pt x="4431890" y="1614948"/>
                  </a:lnTo>
                  <a:lnTo>
                    <a:pt x="4748980" y="1614948"/>
                  </a:lnTo>
                  <a:lnTo>
                    <a:pt x="4748980" y="1637071"/>
                  </a:lnTo>
                  <a:lnTo>
                    <a:pt x="4881716" y="1637071"/>
                  </a:lnTo>
                  <a:lnTo>
                    <a:pt x="4896464" y="1659193"/>
                  </a:lnTo>
                  <a:lnTo>
                    <a:pt x="4962832" y="1666567"/>
                  </a:lnTo>
                  <a:lnTo>
                    <a:pt x="4977580" y="1673942"/>
                  </a:lnTo>
                  <a:lnTo>
                    <a:pt x="5036574" y="1673942"/>
                  </a:lnTo>
                  <a:cubicBezTo>
                    <a:pt x="5036434" y="1689429"/>
                    <a:pt x="5032816" y="1694484"/>
                    <a:pt x="5032676" y="1709971"/>
                  </a:cubicBezTo>
                  <a:lnTo>
                    <a:pt x="5088193" y="1709971"/>
                  </a:lnTo>
                  <a:lnTo>
                    <a:pt x="5088193" y="1718187"/>
                  </a:lnTo>
                  <a:lnTo>
                    <a:pt x="5191432" y="1725561"/>
                  </a:lnTo>
                  <a:lnTo>
                    <a:pt x="5213554" y="1740309"/>
                  </a:lnTo>
                  <a:lnTo>
                    <a:pt x="5235677" y="1740309"/>
                  </a:lnTo>
                  <a:lnTo>
                    <a:pt x="5235677" y="1755058"/>
                  </a:lnTo>
                  <a:lnTo>
                    <a:pt x="5412658" y="1762432"/>
                  </a:lnTo>
                  <a:lnTo>
                    <a:pt x="5412658" y="1784554"/>
                  </a:lnTo>
                  <a:lnTo>
                    <a:pt x="5530645" y="1791929"/>
                  </a:lnTo>
                  <a:lnTo>
                    <a:pt x="5538019" y="1806677"/>
                  </a:lnTo>
                  <a:lnTo>
                    <a:pt x="5633883" y="1814051"/>
                  </a:lnTo>
                  <a:lnTo>
                    <a:pt x="5663380" y="1843548"/>
                  </a:lnTo>
                  <a:lnTo>
                    <a:pt x="5818238" y="1836174"/>
                  </a:lnTo>
                  <a:lnTo>
                    <a:pt x="5810864" y="1865671"/>
                  </a:lnTo>
                  <a:lnTo>
                    <a:pt x="5995219" y="1850922"/>
                  </a:lnTo>
                  <a:lnTo>
                    <a:pt x="5995219" y="1865671"/>
                  </a:lnTo>
                  <a:lnTo>
                    <a:pt x="6068961" y="1865671"/>
                  </a:lnTo>
                  <a:lnTo>
                    <a:pt x="6091083" y="1902542"/>
                  </a:lnTo>
                  <a:lnTo>
                    <a:pt x="6209071" y="1887793"/>
                  </a:lnTo>
                  <a:lnTo>
                    <a:pt x="6223819" y="1909916"/>
                  </a:lnTo>
                  <a:lnTo>
                    <a:pt x="6312309" y="1909916"/>
                  </a:lnTo>
                  <a:lnTo>
                    <a:pt x="6312309" y="1932038"/>
                  </a:lnTo>
                  <a:lnTo>
                    <a:pt x="6400800" y="1932038"/>
                  </a:lnTo>
                  <a:lnTo>
                    <a:pt x="6422922" y="1954160"/>
                  </a:lnTo>
                  <a:lnTo>
                    <a:pt x="6504038" y="1961535"/>
                  </a:lnTo>
                  <a:lnTo>
                    <a:pt x="6511412" y="1991032"/>
                  </a:lnTo>
                  <a:lnTo>
                    <a:pt x="6953864" y="1991032"/>
                  </a:lnTo>
                  <a:lnTo>
                    <a:pt x="6953864" y="2050025"/>
                  </a:lnTo>
                  <a:lnTo>
                    <a:pt x="7211961" y="2050025"/>
                  </a:lnTo>
                  <a:lnTo>
                    <a:pt x="7226709" y="2064774"/>
                  </a:lnTo>
                  <a:lnTo>
                    <a:pt x="7403690" y="2079522"/>
                  </a:lnTo>
                  <a:lnTo>
                    <a:pt x="8436077" y="2079522"/>
                  </a:lnTo>
                  <a:lnTo>
                    <a:pt x="8436077" y="2079522"/>
                  </a:lnTo>
                  <a:lnTo>
                    <a:pt x="8443030" y="2132403"/>
                  </a:lnTo>
                  <a:lnTo>
                    <a:pt x="8620432" y="2121973"/>
                  </a:lnTo>
                  <a:lnTo>
                    <a:pt x="8620432" y="2194985"/>
                  </a:lnTo>
                  <a:lnTo>
                    <a:pt x="8771392" y="2188032"/>
                  </a:lnTo>
                  <a:lnTo>
                    <a:pt x="8767916" y="2271251"/>
                  </a:lnTo>
                  <a:lnTo>
                    <a:pt x="8856406" y="2271251"/>
                  </a:lnTo>
                  <a:lnTo>
                    <a:pt x="8856406" y="2286000"/>
                  </a:lnTo>
                  <a:lnTo>
                    <a:pt x="9490587" y="2286000"/>
                  </a:lnTo>
                </a:path>
              </a:pathLst>
            </a:custGeom>
            <a:noFill/>
            <a:ln w="28575">
              <a:solidFill>
                <a:schemeClr val="accent3"/>
              </a:solidFill>
              <a:miter lim="800000"/>
              <a:headEnd/>
              <a:tailEnd/>
            </a:ln>
          </p:spPr>
          <p:txBody>
            <a:bodyPr rtlCol="0" anchor="ctr"/>
            <a:lstStyle/>
            <a:p>
              <a:pPr algn="ctr"/>
              <a:endParaRPr lang="en-US" dirty="0"/>
            </a:p>
          </p:txBody>
        </p:sp>
        <p:cxnSp>
          <p:nvCxnSpPr>
            <p:cNvPr id="60" name="Straight Connector 59">
              <a:extLst>
                <a:ext uri="{FF2B5EF4-FFF2-40B4-BE49-F238E27FC236}">
                  <a16:creationId xmlns:a16="http://schemas.microsoft.com/office/drawing/2014/main" id="{7B234EB1-F3EF-4CE9-A353-3FE88D28E59D}"/>
                </a:ext>
              </a:extLst>
            </p:cNvPr>
            <p:cNvCxnSpPr>
              <a:cxnSpLocks/>
            </p:cNvCxnSpPr>
            <p:nvPr/>
          </p:nvCxnSpPr>
          <p:spPr bwMode="auto">
            <a:xfrm>
              <a:off x="10921181" y="40795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0360EC1-95E4-4B74-8DC5-45701C435BA6}"/>
                </a:ext>
              </a:extLst>
            </p:cNvPr>
            <p:cNvCxnSpPr>
              <a:cxnSpLocks/>
            </p:cNvCxnSpPr>
            <p:nvPr/>
          </p:nvCxnSpPr>
          <p:spPr bwMode="auto">
            <a:xfrm>
              <a:off x="10660421" y="40795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387F546-55C4-4205-A7EB-1A196630DCB3}"/>
                </a:ext>
              </a:extLst>
            </p:cNvPr>
            <p:cNvCxnSpPr>
              <a:cxnSpLocks/>
            </p:cNvCxnSpPr>
            <p:nvPr/>
          </p:nvCxnSpPr>
          <p:spPr bwMode="auto">
            <a:xfrm>
              <a:off x="10437906" y="40795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EF632BC-4A5B-4EB3-98B9-D7FFB928F61F}"/>
                </a:ext>
              </a:extLst>
            </p:cNvPr>
            <p:cNvCxnSpPr>
              <a:cxnSpLocks/>
            </p:cNvCxnSpPr>
            <p:nvPr/>
          </p:nvCxnSpPr>
          <p:spPr bwMode="auto">
            <a:xfrm>
              <a:off x="10267542" y="40795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BA653A5-B3C4-4D0E-9E72-885EFADA9C78}"/>
                </a:ext>
              </a:extLst>
            </p:cNvPr>
            <p:cNvCxnSpPr>
              <a:cxnSpLocks/>
            </p:cNvCxnSpPr>
            <p:nvPr/>
          </p:nvCxnSpPr>
          <p:spPr bwMode="auto">
            <a:xfrm>
              <a:off x="10215390" y="40795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0AE7AFE-5A8D-4BC8-9472-82D5F8307EFC}"/>
                </a:ext>
              </a:extLst>
            </p:cNvPr>
            <p:cNvCxnSpPr>
              <a:cxnSpLocks/>
            </p:cNvCxnSpPr>
            <p:nvPr/>
          </p:nvCxnSpPr>
          <p:spPr bwMode="auto">
            <a:xfrm>
              <a:off x="10142953" y="398797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6F65782-AE55-433B-995A-401DB8BEA003}"/>
                </a:ext>
              </a:extLst>
            </p:cNvPr>
            <p:cNvCxnSpPr>
              <a:cxnSpLocks/>
            </p:cNvCxnSpPr>
            <p:nvPr/>
          </p:nvCxnSpPr>
          <p:spPr bwMode="auto">
            <a:xfrm>
              <a:off x="10056033" y="398797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DD438DC-405A-46CF-8693-8AA6F2D0712E}"/>
                </a:ext>
              </a:extLst>
            </p:cNvPr>
            <p:cNvCxnSpPr>
              <a:cxnSpLocks/>
            </p:cNvCxnSpPr>
            <p:nvPr/>
          </p:nvCxnSpPr>
          <p:spPr bwMode="auto">
            <a:xfrm>
              <a:off x="10028219" y="3918434"/>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3E11FA1-2668-4405-A135-6771BDEBCB58}"/>
                </a:ext>
              </a:extLst>
            </p:cNvPr>
            <p:cNvCxnSpPr>
              <a:cxnSpLocks/>
            </p:cNvCxnSpPr>
            <p:nvPr/>
          </p:nvCxnSpPr>
          <p:spPr bwMode="auto">
            <a:xfrm>
              <a:off x="9875239" y="3918434"/>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FCF24DE-F4BF-4DCC-9ED7-3EAEFA7E5AEA}"/>
                </a:ext>
              </a:extLst>
            </p:cNvPr>
            <p:cNvCxnSpPr>
              <a:cxnSpLocks/>
            </p:cNvCxnSpPr>
            <p:nvPr/>
          </p:nvCxnSpPr>
          <p:spPr bwMode="auto">
            <a:xfrm>
              <a:off x="9843948" y="3901050"/>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D85D70E-3B0D-4AB1-B475-4262CDA1D6C3}"/>
                </a:ext>
              </a:extLst>
            </p:cNvPr>
            <p:cNvCxnSpPr>
              <a:cxnSpLocks/>
            </p:cNvCxnSpPr>
            <p:nvPr/>
          </p:nvCxnSpPr>
          <p:spPr bwMode="auto">
            <a:xfrm>
              <a:off x="9774412" y="3880189"/>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30325A7-9AD7-4C57-8A38-B9A3DB4D56AA}"/>
                </a:ext>
              </a:extLst>
            </p:cNvPr>
            <p:cNvCxnSpPr>
              <a:cxnSpLocks/>
            </p:cNvCxnSpPr>
            <p:nvPr/>
          </p:nvCxnSpPr>
          <p:spPr bwMode="auto">
            <a:xfrm>
              <a:off x="9666631" y="3880189"/>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E27570D-415B-4A0E-B7D9-3C97E9974A7C}"/>
                </a:ext>
              </a:extLst>
            </p:cNvPr>
            <p:cNvCxnSpPr>
              <a:cxnSpLocks/>
            </p:cNvCxnSpPr>
            <p:nvPr/>
          </p:nvCxnSpPr>
          <p:spPr bwMode="auto">
            <a:xfrm>
              <a:off x="9534512" y="3880189"/>
              <a:ext cx="0" cy="99886"/>
            </a:xfrm>
            <a:prstGeom prst="line">
              <a:avLst/>
            </a:prstGeom>
            <a:noFill/>
            <a:ln w="1905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93BC80A-7AB0-4123-8A64-8A85DAC4650C}"/>
                </a:ext>
              </a:extLst>
            </p:cNvPr>
            <p:cNvCxnSpPr>
              <a:cxnSpLocks/>
            </p:cNvCxnSpPr>
            <p:nvPr/>
          </p:nvCxnSpPr>
          <p:spPr bwMode="auto">
            <a:xfrm>
              <a:off x="9381533"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4C5D425-8DEC-4710-8FC4-B73578C749C3}"/>
                </a:ext>
              </a:extLst>
            </p:cNvPr>
            <p:cNvCxnSpPr>
              <a:cxnSpLocks/>
            </p:cNvCxnSpPr>
            <p:nvPr/>
          </p:nvCxnSpPr>
          <p:spPr bwMode="auto">
            <a:xfrm>
              <a:off x="9235507"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949046B-D090-41E5-97F8-BE9806D777C2}"/>
                </a:ext>
              </a:extLst>
            </p:cNvPr>
            <p:cNvCxnSpPr>
              <a:cxnSpLocks/>
            </p:cNvCxnSpPr>
            <p:nvPr/>
          </p:nvCxnSpPr>
          <p:spPr bwMode="auto">
            <a:xfrm>
              <a:off x="9110342"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CB88405-41FE-4420-A0EB-5D3EC290D0AD}"/>
                </a:ext>
              </a:extLst>
            </p:cNvPr>
            <p:cNvCxnSpPr>
              <a:cxnSpLocks/>
            </p:cNvCxnSpPr>
            <p:nvPr/>
          </p:nvCxnSpPr>
          <p:spPr bwMode="auto">
            <a:xfrm>
              <a:off x="8971270"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0EB6DFB-65ED-4D00-BFF1-1A7646B40E73}"/>
                </a:ext>
              </a:extLst>
            </p:cNvPr>
            <p:cNvCxnSpPr>
              <a:cxnSpLocks/>
            </p:cNvCxnSpPr>
            <p:nvPr/>
          </p:nvCxnSpPr>
          <p:spPr bwMode="auto">
            <a:xfrm>
              <a:off x="8814814"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E38C858-C1B1-4698-AB76-1BFDC778B75D}"/>
                </a:ext>
              </a:extLst>
            </p:cNvPr>
            <p:cNvCxnSpPr>
              <a:cxnSpLocks/>
            </p:cNvCxnSpPr>
            <p:nvPr/>
          </p:nvCxnSpPr>
          <p:spPr bwMode="auto">
            <a:xfrm>
              <a:off x="8717464" y="388018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3EB1053-6C69-4722-A676-C5D2825AEDE0}"/>
                </a:ext>
              </a:extLst>
            </p:cNvPr>
            <p:cNvCxnSpPr>
              <a:cxnSpLocks/>
            </p:cNvCxnSpPr>
            <p:nvPr/>
          </p:nvCxnSpPr>
          <p:spPr bwMode="auto">
            <a:xfrm>
              <a:off x="8501902" y="3841945"/>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C3DAAF0-E60D-4B60-B433-B604F9C77C9C}"/>
                </a:ext>
              </a:extLst>
            </p:cNvPr>
            <p:cNvCxnSpPr>
              <a:cxnSpLocks/>
            </p:cNvCxnSpPr>
            <p:nvPr/>
          </p:nvCxnSpPr>
          <p:spPr bwMode="auto">
            <a:xfrm>
              <a:off x="8481041" y="3841945"/>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AF2244B-8019-4F32-B988-23F3080C1654}"/>
                </a:ext>
              </a:extLst>
            </p:cNvPr>
            <p:cNvCxnSpPr>
              <a:cxnSpLocks/>
            </p:cNvCxnSpPr>
            <p:nvPr/>
          </p:nvCxnSpPr>
          <p:spPr bwMode="auto">
            <a:xfrm>
              <a:off x="8412615" y="3841945"/>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7563862-04BE-42A3-ACE7-0743E8AC3E5C}"/>
                </a:ext>
              </a:extLst>
            </p:cNvPr>
            <p:cNvCxnSpPr>
              <a:cxnSpLocks/>
            </p:cNvCxnSpPr>
            <p:nvPr/>
          </p:nvCxnSpPr>
          <p:spPr bwMode="auto">
            <a:xfrm>
              <a:off x="8446273" y="3841945"/>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08D3736-37F2-4827-87CD-9133FEEFF5DB}"/>
                </a:ext>
              </a:extLst>
            </p:cNvPr>
            <p:cNvCxnSpPr>
              <a:cxnSpLocks/>
            </p:cNvCxnSpPr>
            <p:nvPr/>
          </p:nvCxnSpPr>
          <p:spPr bwMode="auto">
            <a:xfrm>
              <a:off x="8443906" y="3837492"/>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6C5F0C4-BB27-473F-B185-1541727B13FD}"/>
                </a:ext>
              </a:extLst>
            </p:cNvPr>
            <p:cNvCxnSpPr>
              <a:cxnSpLocks/>
            </p:cNvCxnSpPr>
            <p:nvPr/>
          </p:nvCxnSpPr>
          <p:spPr bwMode="auto">
            <a:xfrm>
              <a:off x="8256159" y="379229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0369CF3-073D-42E4-A034-0E2AF7F3CF9A}"/>
                </a:ext>
              </a:extLst>
            </p:cNvPr>
            <p:cNvCxnSpPr>
              <a:cxnSpLocks/>
            </p:cNvCxnSpPr>
            <p:nvPr/>
          </p:nvCxnSpPr>
          <p:spPr bwMode="auto">
            <a:xfrm>
              <a:off x="8179670" y="379229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13DE0F0-890F-47B4-A52B-A7B0117001A9}"/>
                </a:ext>
              </a:extLst>
            </p:cNvPr>
            <p:cNvCxnSpPr>
              <a:cxnSpLocks/>
            </p:cNvCxnSpPr>
            <p:nvPr/>
          </p:nvCxnSpPr>
          <p:spPr bwMode="auto">
            <a:xfrm>
              <a:off x="8117087" y="379229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EB23A83-82DF-436E-87CB-A3A77DF66A48}"/>
                </a:ext>
              </a:extLst>
            </p:cNvPr>
            <p:cNvCxnSpPr>
              <a:cxnSpLocks/>
            </p:cNvCxnSpPr>
            <p:nvPr/>
          </p:nvCxnSpPr>
          <p:spPr bwMode="auto">
            <a:xfrm>
              <a:off x="7998875" y="379229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CD2CFDB-6CAD-453E-ACE2-D42E42D411F8}"/>
                </a:ext>
              </a:extLst>
            </p:cNvPr>
            <p:cNvCxnSpPr>
              <a:cxnSpLocks/>
            </p:cNvCxnSpPr>
            <p:nvPr/>
          </p:nvCxnSpPr>
          <p:spPr bwMode="auto">
            <a:xfrm>
              <a:off x="7915432" y="376447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499BB7B-488F-4774-B9B1-9835E8A6D9DB}"/>
                </a:ext>
              </a:extLst>
            </p:cNvPr>
            <p:cNvCxnSpPr>
              <a:cxnSpLocks/>
            </p:cNvCxnSpPr>
            <p:nvPr/>
          </p:nvCxnSpPr>
          <p:spPr bwMode="auto">
            <a:xfrm>
              <a:off x="7814605" y="3733188"/>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49002DA-81B3-40EF-8C00-0C06C27DF972}"/>
                </a:ext>
              </a:extLst>
            </p:cNvPr>
            <p:cNvCxnSpPr>
              <a:cxnSpLocks/>
            </p:cNvCxnSpPr>
            <p:nvPr/>
          </p:nvCxnSpPr>
          <p:spPr bwMode="auto">
            <a:xfrm>
              <a:off x="7745069" y="371580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3A378D6-636B-4C7E-8276-3FD020D1C633}"/>
                </a:ext>
              </a:extLst>
            </p:cNvPr>
            <p:cNvCxnSpPr>
              <a:cxnSpLocks/>
            </p:cNvCxnSpPr>
            <p:nvPr/>
          </p:nvCxnSpPr>
          <p:spPr bwMode="auto">
            <a:xfrm>
              <a:off x="7717254" y="371580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984E80C-1ABB-4DDE-9408-94208E6A0B35}"/>
                </a:ext>
              </a:extLst>
            </p:cNvPr>
            <p:cNvCxnSpPr>
              <a:cxnSpLocks/>
            </p:cNvCxnSpPr>
            <p:nvPr/>
          </p:nvCxnSpPr>
          <p:spPr bwMode="auto">
            <a:xfrm>
              <a:off x="7633810" y="3705373"/>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4C1B762-67DE-4F07-9978-AB79BFFE379E}"/>
                </a:ext>
              </a:extLst>
            </p:cNvPr>
            <p:cNvCxnSpPr>
              <a:cxnSpLocks/>
            </p:cNvCxnSpPr>
            <p:nvPr/>
          </p:nvCxnSpPr>
          <p:spPr bwMode="auto">
            <a:xfrm>
              <a:off x="7539936" y="367755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CB60190-CB73-4404-B8C3-D61E36154395}"/>
                </a:ext>
              </a:extLst>
            </p:cNvPr>
            <p:cNvCxnSpPr>
              <a:cxnSpLocks/>
            </p:cNvCxnSpPr>
            <p:nvPr/>
          </p:nvCxnSpPr>
          <p:spPr bwMode="auto">
            <a:xfrm>
              <a:off x="7494738" y="3677559"/>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2CE43E2-239C-4E9A-9133-B995488DD4ED}"/>
                </a:ext>
              </a:extLst>
            </p:cNvPr>
            <p:cNvCxnSpPr>
              <a:cxnSpLocks/>
            </p:cNvCxnSpPr>
            <p:nvPr/>
          </p:nvCxnSpPr>
          <p:spPr bwMode="auto">
            <a:xfrm>
              <a:off x="7393911" y="3663578"/>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E05F6C2-757F-4BFE-8EC2-6818B2E1C968}"/>
                </a:ext>
              </a:extLst>
            </p:cNvPr>
            <p:cNvCxnSpPr>
              <a:cxnSpLocks/>
            </p:cNvCxnSpPr>
            <p:nvPr/>
          </p:nvCxnSpPr>
          <p:spPr bwMode="auto">
            <a:xfrm>
              <a:off x="7251361" y="3646268"/>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3058D17-31C3-4D5C-A779-5F53274B89F7}"/>
                </a:ext>
              </a:extLst>
            </p:cNvPr>
            <p:cNvCxnSpPr>
              <a:cxnSpLocks/>
            </p:cNvCxnSpPr>
            <p:nvPr/>
          </p:nvCxnSpPr>
          <p:spPr bwMode="auto">
            <a:xfrm>
              <a:off x="7122719" y="362888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0B9A38D-EEDA-4516-9EAB-88DAC488BA29}"/>
                </a:ext>
              </a:extLst>
            </p:cNvPr>
            <p:cNvCxnSpPr>
              <a:cxnSpLocks/>
            </p:cNvCxnSpPr>
            <p:nvPr/>
          </p:nvCxnSpPr>
          <p:spPr bwMode="auto">
            <a:xfrm>
              <a:off x="7046229" y="3608023"/>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EC78E16-1191-43B6-8BD7-792B8D319C22}"/>
                </a:ext>
              </a:extLst>
            </p:cNvPr>
            <p:cNvCxnSpPr>
              <a:cxnSpLocks/>
            </p:cNvCxnSpPr>
            <p:nvPr/>
          </p:nvCxnSpPr>
          <p:spPr bwMode="auto">
            <a:xfrm>
              <a:off x="7021892" y="3608023"/>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1835863-AD58-49D9-A424-61AF4E642320}"/>
                </a:ext>
              </a:extLst>
            </p:cNvPr>
            <p:cNvCxnSpPr>
              <a:cxnSpLocks/>
            </p:cNvCxnSpPr>
            <p:nvPr/>
          </p:nvCxnSpPr>
          <p:spPr bwMode="auto">
            <a:xfrm>
              <a:off x="6896727" y="3597664"/>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E40DC11-E89C-4592-97CA-A9B81C646BA5}"/>
                </a:ext>
              </a:extLst>
            </p:cNvPr>
            <p:cNvCxnSpPr>
              <a:cxnSpLocks/>
            </p:cNvCxnSpPr>
            <p:nvPr/>
          </p:nvCxnSpPr>
          <p:spPr bwMode="auto">
            <a:xfrm>
              <a:off x="6809807" y="3580280"/>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3783898-1EF1-4A26-AE33-89330A768F1E}"/>
                </a:ext>
              </a:extLst>
            </p:cNvPr>
            <p:cNvCxnSpPr>
              <a:cxnSpLocks/>
            </p:cNvCxnSpPr>
            <p:nvPr/>
          </p:nvCxnSpPr>
          <p:spPr bwMode="auto">
            <a:xfrm>
              <a:off x="6761132" y="3548988"/>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01875BD-52C8-477B-A51F-4086B507B388}"/>
                </a:ext>
              </a:extLst>
            </p:cNvPr>
            <p:cNvCxnSpPr>
              <a:cxnSpLocks/>
            </p:cNvCxnSpPr>
            <p:nvPr/>
          </p:nvCxnSpPr>
          <p:spPr bwMode="auto">
            <a:xfrm>
              <a:off x="6722888" y="3559418"/>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9233555-072A-44C5-BD9C-DCBCBB446585}"/>
                </a:ext>
              </a:extLst>
            </p:cNvPr>
            <p:cNvCxnSpPr>
              <a:cxnSpLocks/>
            </p:cNvCxnSpPr>
            <p:nvPr/>
          </p:nvCxnSpPr>
          <p:spPr bwMode="auto">
            <a:xfrm>
              <a:off x="6493419" y="3510742"/>
              <a:ext cx="0" cy="83370"/>
            </a:xfrm>
            <a:prstGeom prst="line">
              <a:avLst/>
            </a:prstGeom>
            <a:noFill/>
            <a:ln w="190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BDE177F-658D-43AE-9125-B7741BA8CD35}"/>
                </a:ext>
              </a:extLst>
            </p:cNvPr>
            <p:cNvCxnSpPr>
              <a:cxnSpLocks/>
            </p:cNvCxnSpPr>
            <p:nvPr/>
          </p:nvCxnSpPr>
          <p:spPr bwMode="auto">
            <a:xfrm>
              <a:off x="4695910" y="3131770"/>
              <a:ext cx="0" cy="83370"/>
            </a:xfrm>
            <a:prstGeom prst="line">
              <a:avLst/>
            </a:prstGeom>
            <a:noFill/>
            <a:ln w="19050" cap="flat" cmpd="sng" algn="ctr">
              <a:solidFill>
                <a:schemeClr val="accent3"/>
              </a:solidFill>
              <a:prstDash val="solid"/>
              <a:round/>
              <a:headEnd type="none" w="med" len="med"/>
              <a:tailEnd type="none" w="med" len="med"/>
            </a:ln>
            <a:effectLst/>
          </p:spPr>
        </p:cxnSp>
      </p:grpSp>
      <p:sp>
        <p:nvSpPr>
          <p:cNvPr id="106" name="TextBox 105">
            <a:extLst>
              <a:ext uri="{FF2B5EF4-FFF2-40B4-BE49-F238E27FC236}">
                <a16:creationId xmlns:a16="http://schemas.microsoft.com/office/drawing/2014/main" id="{76583B64-B597-4DF9-B342-3ED03FCFF5CD}"/>
              </a:ext>
            </a:extLst>
          </p:cNvPr>
          <p:cNvSpPr txBox="1"/>
          <p:nvPr/>
        </p:nvSpPr>
        <p:spPr bwMode="auto">
          <a:xfrm>
            <a:off x="609759" y="5698748"/>
            <a:ext cx="11565133" cy="6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90000"/>
              </a:lnSpc>
              <a:spcBef>
                <a:spcPts val="7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Median follow-up: </a:t>
            </a:r>
            <a:r>
              <a:rPr lang="en-US" dirty="0">
                <a:solidFill>
                  <a:schemeClr val="bg1"/>
                </a:solidFill>
                <a:latin typeface="Calibri" panose="020F0502020204030204" pitchFamily="34" charset="0"/>
              </a:rPr>
              <a:t>was 32.56 mo (95% CI: 31.57-33.71) for durvalumab vs 32.23 mo (95% CI: 30.42-33.71) sorafenib</a:t>
            </a:r>
          </a:p>
          <a:p>
            <a:pPr marL="285750" indent="-285750">
              <a:lnSpc>
                <a:spcPct val="90000"/>
              </a:lnSpc>
              <a:spcBef>
                <a:spcPts val="7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Noninferiority margin: 1.08</a:t>
            </a:r>
          </a:p>
        </p:txBody>
      </p:sp>
      <p:grpSp>
        <p:nvGrpSpPr>
          <p:cNvPr id="107" name="Group 106">
            <a:extLst>
              <a:ext uri="{FF2B5EF4-FFF2-40B4-BE49-F238E27FC236}">
                <a16:creationId xmlns:a16="http://schemas.microsoft.com/office/drawing/2014/main" id="{531EFB1B-387D-4D50-8A7A-F0A8D41215C2}"/>
              </a:ext>
            </a:extLst>
          </p:cNvPr>
          <p:cNvGrpSpPr/>
          <p:nvPr/>
        </p:nvGrpSpPr>
        <p:grpSpPr>
          <a:xfrm>
            <a:off x="9392911" y="6207927"/>
            <a:ext cx="2488502" cy="454909"/>
            <a:chOff x="9392911" y="6207927"/>
            <a:chExt cx="2488502" cy="454909"/>
          </a:xfrm>
        </p:grpSpPr>
        <p:pic>
          <p:nvPicPr>
            <p:cNvPr id="108" name="Picture 107" descr="A picture containing text, ax, wheel&#10;&#10;Description automatically generated">
              <a:extLst>
                <a:ext uri="{FF2B5EF4-FFF2-40B4-BE49-F238E27FC236}">
                  <a16:creationId xmlns:a16="http://schemas.microsoft.com/office/drawing/2014/main" id="{F975F525-05E8-4E57-9F10-90B0F475C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9" name="Rectangle 8">
              <a:extLst>
                <a:ext uri="{FF2B5EF4-FFF2-40B4-BE49-F238E27FC236}">
                  <a16:creationId xmlns:a16="http://schemas.microsoft.com/office/drawing/2014/main" id="{B8CE8714-5770-42FF-878F-B998594A75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0" name="TextBox 109">
            <a:extLst>
              <a:ext uri="{FF2B5EF4-FFF2-40B4-BE49-F238E27FC236}">
                <a16:creationId xmlns:a16="http://schemas.microsoft.com/office/drawing/2014/main" id="{C0FFDBDF-0BC4-4D42-82E7-5B8174FAEA28}"/>
              </a:ext>
            </a:extLst>
          </p:cNvPr>
          <p:cNvSpPr txBox="1"/>
          <p:nvPr/>
        </p:nvSpPr>
        <p:spPr bwMode="auto">
          <a:xfrm>
            <a:off x="399097" y="6426888"/>
            <a:ext cx="4321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 Reproduced with permission.</a:t>
            </a:r>
          </a:p>
        </p:txBody>
      </p:sp>
      <p:graphicFrame>
        <p:nvGraphicFramePr>
          <p:cNvPr id="111" name="Group 3">
            <a:extLst>
              <a:ext uri="{FF2B5EF4-FFF2-40B4-BE49-F238E27FC236}">
                <a16:creationId xmlns:a16="http://schemas.microsoft.com/office/drawing/2014/main" id="{01B6AC57-BFD5-423F-A0BA-E0C57D87CF4C}"/>
              </a:ext>
            </a:extLst>
          </p:cNvPr>
          <p:cNvGraphicFramePr>
            <a:graphicFrameLocks/>
          </p:cNvGraphicFramePr>
          <p:nvPr>
            <p:extLst>
              <p:ext uri="{D42A27DB-BD31-4B8C-83A1-F6EECF244321}">
                <p14:modId xmlns:p14="http://schemas.microsoft.com/office/powerpoint/2010/main" val="531146909"/>
              </p:ext>
            </p:extLst>
          </p:nvPr>
        </p:nvGraphicFramePr>
        <p:xfrm>
          <a:off x="6150636" y="1472231"/>
          <a:ext cx="5386202" cy="1568537"/>
        </p:xfrm>
        <a:graphic>
          <a:graphicData uri="http://schemas.openxmlformats.org/drawingml/2006/table">
            <a:tbl>
              <a:tblPr/>
              <a:tblGrid>
                <a:gridCol w="2080541">
                  <a:extLst>
                    <a:ext uri="{9D8B030D-6E8A-4147-A177-3AD203B41FA5}">
                      <a16:colId xmlns:a16="http://schemas.microsoft.com/office/drawing/2014/main" val="20000"/>
                    </a:ext>
                  </a:extLst>
                </a:gridCol>
                <a:gridCol w="1870669">
                  <a:extLst>
                    <a:ext uri="{9D8B030D-6E8A-4147-A177-3AD203B41FA5}">
                      <a16:colId xmlns:a16="http://schemas.microsoft.com/office/drawing/2014/main" val="20001"/>
                    </a:ext>
                  </a:extLst>
                </a:gridCol>
                <a:gridCol w="1434992">
                  <a:extLst>
                    <a:ext uri="{9D8B030D-6E8A-4147-A177-3AD203B41FA5}">
                      <a16:colId xmlns:a16="http://schemas.microsoft.com/office/drawing/2014/main" val="20002"/>
                    </a:ext>
                  </a:extLst>
                </a:gridCol>
              </a:tblGrid>
              <a:tr h="570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2965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280 (72.0)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293 (75.3)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63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(14.1-19.1)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(12.3-16.1)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64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(96.02%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(0.73-1.03)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12" name="TextBox 111">
            <a:extLst>
              <a:ext uri="{FF2B5EF4-FFF2-40B4-BE49-F238E27FC236}">
                <a16:creationId xmlns:a16="http://schemas.microsoft.com/office/drawing/2014/main" id="{0AFD7937-AC17-406E-B22D-3B4B2B7C632A}"/>
              </a:ext>
            </a:extLst>
          </p:cNvPr>
          <p:cNvSpPr txBox="1"/>
          <p:nvPr/>
        </p:nvSpPr>
        <p:spPr bwMode="auto">
          <a:xfrm>
            <a:off x="4759288" y="6181111"/>
            <a:ext cx="2673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Data cut-off: August 27, 2021.</a:t>
            </a:r>
          </a:p>
        </p:txBody>
      </p:sp>
      <p:grpSp>
        <p:nvGrpSpPr>
          <p:cNvPr id="113" name="Group 112">
            <a:extLst>
              <a:ext uri="{FF2B5EF4-FFF2-40B4-BE49-F238E27FC236}">
                <a16:creationId xmlns:a16="http://schemas.microsoft.com/office/drawing/2014/main" id="{C4FB06E3-5DA0-4556-962D-3E3B94F3AA1E}"/>
              </a:ext>
            </a:extLst>
          </p:cNvPr>
          <p:cNvGrpSpPr/>
          <p:nvPr/>
        </p:nvGrpSpPr>
        <p:grpSpPr>
          <a:xfrm>
            <a:off x="643355" y="1745125"/>
            <a:ext cx="10885673" cy="3421435"/>
            <a:chOff x="6122711" y="2312783"/>
            <a:chExt cx="10885673" cy="3813798"/>
          </a:xfrm>
        </p:grpSpPr>
        <p:sp>
          <p:nvSpPr>
            <p:cNvPr id="114" name="Line 17">
              <a:extLst>
                <a:ext uri="{FF2B5EF4-FFF2-40B4-BE49-F238E27FC236}">
                  <a16:creationId xmlns:a16="http://schemas.microsoft.com/office/drawing/2014/main" id="{C819A748-DFDB-4FA7-AD67-1ACDFE325043}"/>
                </a:ext>
              </a:extLst>
            </p:cNvPr>
            <p:cNvSpPr>
              <a:spLocks noChangeShapeType="1"/>
            </p:cNvSpPr>
            <p:nvPr/>
          </p:nvSpPr>
          <p:spPr bwMode="auto">
            <a:xfrm>
              <a:off x="6913563" y="2428875"/>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5" name="Line 18">
              <a:extLst>
                <a:ext uri="{FF2B5EF4-FFF2-40B4-BE49-F238E27FC236}">
                  <a16:creationId xmlns:a16="http://schemas.microsoft.com/office/drawing/2014/main" id="{482885EE-F4A1-490F-8607-649FA3A2201D}"/>
                </a:ext>
              </a:extLst>
            </p:cNvPr>
            <p:cNvSpPr>
              <a:spLocks noChangeShapeType="1"/>
            </p:cNvSpPr>
            <p:nvPr/>
          </p:nvSpPr>
          <p:spPr bwMode="auto">
            <a:xfrm>
              <a:off x="6829427"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6" name="Line 20">
              <a:extLst>
                <a:ext uri="{FF2B5EF4-FFF2-40B4-BE49-F238E27FC236}">
                  <a16:creationId xmlns:a16="http://schemas.microsoft.com/office/drawing/2014/main" id="{05DEFAC5-B76C-4D73-8B3A-9CDB8D6B44CE}"/>
                </a:ext>
              </a:extLst>
            </p:cNvPr>
            <p:cNvSpPr>
              <a:spLocks noChangeShapeType="1"/>
            </p:cNvSpPr>
            <p:nvPr/>
          </p:nvSpPr>
          <p:spPr bwMode="auto">
            <a:xfrm>
              <a:off x="6829426" y="488791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7" name="Line 22">
              <a:extLst>
                <a:ext uri="{FF2B5EF4-FFF2-40B4-BE49-F238E27FC236}">
                  <a16:creationId xmlns:a16="http://schemas.microsoft.com/office/drawing/2014/main" id="{FEC5C8DB-8015-40AF-ABF3-86BEBAEAC2FD}"/>
                </a:ext>
              </a:extLst>
            </p:cNvPr>
            <p:cNvSpPr>
              <a:spLocks noChangeShapeType="1"/>
            </p:cNvSpPr>
            <p:nvPr/>
          </p:nvSpPr>
          <p:spPr bwMode="auto">
            <a:xfrm>
              <a:off x="6829426" y="42735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8" name="Line 24">
              <a:extLst>
                <a:ext uri="{FF2B5EF4-FFF2-40B4-BE49-F238E27FC236}">
                  <a16:creationId xmlns:a16="http://schemas.microsoft.com/office/drawing/2014/main" id="{E36BEEA1-68A8-429B-B145-B2606E232BC2}"/>
                </a:ext>
              </a:extLst>
            </p:cNvPr>
            <p:cNvSpPr>
              <a:spLocks noChangeShapeType="1"/>
            </p:cNvSpPr>
            <p:nvPr/>
          </p:nvSpPr>
          <p:spPr bwMode="auto">
            <a:xfrm>
              <a:off x="6829426" y="3670301"/>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9" name="Line 26">
              <a:extLst>
                <a:ext uri="{FF2B5EF4-FFF2-40B4-BE49-F238E27FC236}">
                  <a16:creationId xmlns:a16="http://schemas.microsoft.com/office/drawing/2014/main" id="{A7C7AE89-51E7-4349-8714-C03EF826FD41}"/>
                </a:ext>
              </a:extLst>
            </p:cNvPr>
            <p:cNvSpPr>
              <a:spLocks noChangeShapeType="1"/>
            </p:cNvSpPr>
            <p:nvPr/>
          </p:nvSpPr>
          <p:spPr bwMode="auto">
            <a:xfrm>
              <a:off x="6829426" y="30543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0" name="Line 28">
              <a:extLst>
                <a:ext uri="{FF2B5EF4-FFF2-40B4-BE49-F238E27FC236}">
                  <a16:creationId xmlns:a16="http://schemas.microsoft.com/office/drawing/2014/main" id="{FC051EDF-CD58-41BF-BA8D-554171EACD45}"/>
                </a:ext>
              </a:extLst>
            </p:cNvPr>
            <p:cNvSpPr>
              <a:spLocks noChangeShapeType="1"/>
            </p:cNvSpPr>
            <p:nvPr/>
          </p:nvSpPr>
          <p:spPr bwMode="auto">
            <a:xfrm>
              <a:off x="6829427"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1" name="Line 29">
              <a:extLst>
                <a:ext uri="{FF2B5EF4-FFF2-40B4-BE49-F238E27FC236}">
                  <a16:creationId xmlns:a16="http://schemas.microsoft.com/office/drawing/2014/main" id="{85DBA778-FEB1-455F-B87D-ED320176AF35}"/>
                </a:ext>
              </a:extLst>
            </p:cNvPr>
            <p:cNvSpPr>
              <a:spLocks noChangeShapeType="1"/>
            </p:cNvSpPr>
            <p:nvPr/>
          </p:nvSpPr>
          <p:spPr bwMode="auto">
            <a:xfrm>
              <a:off x="6896101" y="5489576"/>
              <a:ext cx="1000752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2" name="Line 30">
              <a:extLst>
                <a:ext uri="{FF2B5EF4-FFF2-40B4-BE49-F238E27FC236}">
                  <a16:creationId xmlns:a16="http://schemas.microsoft.com/office/drawing/2014/main" id="{6CEB0262-E456-42CB-B09D-8A1690B1672D}"/>
                </a:ext>
              </a:extLst>
            </p:cNvPr>
            <p:cNvSpPr>
              <a:spLocks noChangeShapeType="1"/>
            </p:cNvSpPr>
            <p:nvPr/>
          </p:nvSpPr>
          <p:spPr bwMode="auto">
            <a:xfrm flipV="1">
              <a:off x="6913563" y="549751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3" name="Line 31">
              <a:extLst>
                <a:ext uri="{FF2B5EF4-FFF2-40B4-BE49-F238E27FC236}">
                  <a16:creationId xmlns:a16="http://schemas.microsoft.com/office/drawing/2014/main" id="{23CE5E88-B225-464E-8B36-FE9B3A63E194}"/>
                </a:ext>
              </a:extLst>
            </p:cNvPr>
            <p:cNvSpPr>
              <a:spLocks noChangeShapeType="1"/>
            </p:cNvSpPr>
            <p:nvPr/>
          </p:nvSpPr>
          <p:spPr bwMode="auto">
            <a:xfrm flipV="1">
              <a:off x="8168809"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4" name="Rectangle 35">
              <a:extLst>
                <a:ext uri="{FF2B5EF4-FFF2-40B4-BE49-F238E27FC236}">
                  <a16:creationId xmlns:a16="http://schemas.microsoft.com/office/drawing/2014/main" id="{4CB82A6C-2116-4D70-BBD9-090E2897A1C5}"/>
                </a:ext>
              </a:extLst>
            </p:cNvPr>
            <p:cNvSpPr>
              <a:spLocks noChangeArrowheads="1"/>
            </p:cNvSpPr>
            <p:nvPr/>
          </p:nvSpPr>
          <p:spPr bwMode="auto">
            <a:xfrm>
              <a:off x="6631444" y="5368721"/>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125" name="Rectangle 37">
              <a:extLst>
                <a:ext uri="{FF2B5EF4-FFF2-40B4-BE49-F238E27FC236}">
                  <a16:creationId xmlns:a16="http://schemas.microsoft.com/office/drawing/2014/main" id="{E67ECA3F-4991-4D72-9116-A09512CFD6D1}"/>
                </a:ext>
              </a:extLst>
            </p:cNvPr>
            <p:cNvSpPr>
              <a:spLocks noChangeArrowheads="1"/>
            </p:cNvSpPr>
            <p:nvPr/>
          </p:nvSpPr>
          <p:spPr bwMode="auto">
            <a:xfrm>
              <a:off x="6508075" y="4757532"/>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20</a:t>
              </a:r>
            </a:p>
          </p:txBody>
        </p:sp>
        <p:sp>
          <p:nvSpPr>
            <p:cNvPr id="126" name="Rectangle 39">
              <a:extLst>
                <a:ext uri="{FF2B5EF4-FFF2-40B4-BE49-F238E27FC236}">
                  <a16:creationId xmlns:a16="http://schemas.microsoft.com/office/drawing/2014/main" id="{9E447C59-8920-41A6-AB86-1A560F30ACB1}"/>
                </a:ext>
              </a:extLst>
            </p:cNvPr>
            <p:cNvSpPr>
              <a:spLocks noChangeArrowheads="1"/>
            </p:cNvSpPr>
            <p:nvPr/>
          </p:nvSpPr>
          <p:spPr bwMode="auto">
            <a:xfrm>
              <a:off x="6508075" y="4146345"/>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40</a:t>
              </a:r>
            </a:p>
          </p:txBody>
        </p:sp>
        <p:sp>
          <p:nvSpPr>
            <p:cNvPr id="127" name="Rectangle 41">
              <a:extLst>
                <a:ext uri="{FF2B5EF4-FFF2-40B4-BE49-F238E27FC236}">
                  <a16:creationId xmlns:a16="http://schemas.microsoft.com/office/drawing/2014/main" id="{3A948CCB-1E57-4635-853F-0A4285BF524E}"/>
                </a:ext>
              </a:extLst>
            </p:cNvPr>
            <p:cNvSpPr>
              <a:spLocks noChangeArrowheads="1"/>
            </p:cNvSpPr>
            <p:nvPr/>
          </p:nvSpPr>
          <p:spPr bwMode="auto">
            <a:xfrm>
              <a:off x="6508075" y="353515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60</a:t>
              </a:r>
            </a:p>
          </p:txBody>
        </p:sp>
        <p:sp>
          <p:nvSpPr>
            <p:cNvPr id="128" name="Rectangle 43">
              <a:extLst>
                <a:ext uri="{FF2B5EF4-FFF2-40B4-BE49-F238E27FC236}">
                  <a16:creationId xmlns:a16="http://schemas.microsoft.com/office/drawing/2014/main" id="{A282FDDE-CF4E-461C-88B7-660D11291B4E}"/>
                </a:ext>
              </a:extLst>
            </p:cNvPr>
            <p:cNvSpPr>
              <a:spLocks noChangeArrowheads="1"/>
            </p:cNvSpPr>
            <p:nvPr/>
          </p:nvSpPr>
          <p:spPr bwMode="auto">
            <a:xfrm>
              <a:off x="6508075" y="2923971"/>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80</a:t>
              </a:r>
            </a:p>
          </p:txBody>
        </p:sp>
        <p:sp>
          <p:nvSpPr>
            <p:cNvPr id="129" name="Rectangle 44">
              <a:extLst>
                <a:ext uri="{FF2B5EF4-FFF2-40B4-BE49-F238E27FC236}">
                  <a16:creationId xmlns:a16="http://schemas.microsoft.com/office/drawing/2014/main" id="{28648613-C6A3-46FD-8FA8-23B4752A6400}"/>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130" name="Rectangle 45">
              <a:extLst>
                <a:ext uri="{FF2B5EF4-FFF2-40B4-BE49-F238E27FC236}">
                  <a16:creationId xmlns:a16="http://schemas.microsoft.com/office/drawing/2014/main" id="{21424B1A-E01E-4E5F-9A0E-F3D8AF48B366}"/>
                </a:ext>
              </a:extLst>
            </p:cNvPr>
            <p:cNvSpPr>
              <a:spLocks noChangeArrowheads="1"/>
            </p:cNvSpPr>
            <p:nvPr/>
          </p:nvSpPr>
          <p:spPr bwMode="auto">
            <a:xfrm>
              <a:off x="6387881" y="2312783"/>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100</a:t>
              </a:r>
            </a:p>
          </p:txBody>
        </p:sp>
        <p:sp>
          <p:nvSpPr>
            <p:cNvPr id="131" name="Rectangle 50">
              <a:extLst>
                <a:ext uri="{FF2B5EF4-FFF2-40B4-BE49-F238E27FC236}">
                  <a16:creationId xmlns:a16="http://schemas.microsoft.com/office/drawing/2014/main" id="{9B58B2EB-B77A-4466-A7C5-FF274E0FC803}"/>
                </a:ext>
              </a:extLst>
            </p:cNvPr>
            <p:cNvSpPr>
              <a:spLocks noChangeArrowheads="1"/>
            </p:cNvSpPr>
            <p:nvPr/>
          </p:nvSpPr>
          <p:spPr bwMode="auto">
            <a:xfrm>
              <a:off x="6919914" y="5850356"/>
              <a:ext cx="1000752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Mo From Randomization</a:t>
              </a:r>
            </a:p>
          </p:txBody>
        </p:sp>
        <p:sp>
          <p:nvSpPr>
            <p:cNvPr id="132" name="Rectangle 51">
              <a:extLst>
                <a:ext uri="{FF2B5EF4-FFF2-40B4-BE49-F238E27FC236}">
                  <a16:creationId xmlns:a16="http://schemas.microsoft.com/office/drawing/2014/main" id="{603AC64A-7AEE-4399-9BA0-50E32C7786CF}"/>
                </a:ext>
              </a:extLst>
            </p:cNvPr>
            <p:cNvSpPr>
              <a:spLocks noChangeArrowheads="1"/>
            </p:cNvSpPr>
            <p:nvPr/>
          </p:nvSpPr>
          <p:spPr bwMode="auto">
            <a:xfrm rot="16200000">
              <a:off x="4608675" y="3896876"/>
              <a:ext cx="327737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Probability of OS (%)</a:t>
              </a:r>
            </a:p>
          </p:txBody>
        </p:sp>
        <p:sp>
          <p:nvSpPr>
            <p:cNvPr id="133" name="Line 31">
              <a:extLst>
                <a:ext uri="{FF2B5EF4-FFF2-40B4-BE49-F238E27FC236}">
                  <a16:creationId xmlns:a16="http://schemas.microsoft.com/office/drawing/2014/main" id="{BBE9213B-C161-4E62-9754-54151D456B86}"/>
                </a:ext>
              </a:extLst>
            </p:cNvPr>
            <p:cNvSpPr>
              <a:spLocks noChangeShapeType="1"/>
            </p:cNvSpPr>
            <p:nvPr/>
          </p:nvSpPr>
          <p:spPr bwMode="auto">
            <a:xfrm flipV="1">
              <a:off x="9412567"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4" name="Line 31">
              <a:extLst>
                <a:ext uri="{FF2B5EF4-FFF2-40B4-BE49-F238E27FC236}">
                  <a16:creationId xmlns:a16="http://schemas.microsoft.com/office/drawing/2014/main" id="{5CE39F77-820F-4EDE-B04C-1EA9576F3F1B}"/>
                </a:ext>
              </a:extLst>
            </p:cNvPr>
            <p:cNvSpPr>
              <a:spLocks noChangeShapeType="1"/>
            </p:cNvSpPr>
            <p:nvPr/>
          </p:nvSpPr>
          <p:spPr bwMode="auto">
            <a:xfrm flipV="1">
              <a:off x="10664991"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5" name="Line 31">
              <a:extLst>
                <a:ext uri="{FF2B5EF4-FFF2-40B4-BE49-F238E27FC236}">
                  <a16:creationId xmlns:a16="http://schemas.microsoft.com/office/drawing/2014/main" id="{20A495BB-1701-4BE6-BDD9-54C966FB842D}"/>
                </a:ext>
              </a:extLst>
            </p:cNvPr>
            <p:cNvSpPr>
              <a:spLocks noChangeShapeType="1"/>
            </p:cNvSpPr>
            <p:nvPr/>
          </p:nvSpPr>
          <p:spPr bwMode="auto">
            <a:xfrm flipV="1">
              <a:off x="11904415"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6" name="Line 31">
              <a:extLst>
                <a:ext uri="{FF2B5EF4-FFF2-40B4-BE49-F238E27FC236}">
                  <a16:creationId xmlns:a16="http://schemas.microsoft.com/office/drawing/2014/main" id="{F6A8F405-DA88-4273-ADC2-9E408C11BDCC}"/>
                </a:ext>
              </a:extLst>
            </p:cNvPr>
            <p:cNvSpPr>
              <a:spLocks noChangeShapeType="1"/>
            </p:cNvSpPr>
            <p:nvPr/>
          </p:nvSpPr>
          <p:spPr bwMode="auto">
            <a:xfrm flipV="1">
              <a:off x="13152506"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7" name="Line 31">
              <a:extLst>
                <a:ext uri="{FF2B5EF4-FFF2-40B4-BE49-F238E27FC236}">
                  <a16:creationId xmlns:a16="http://schemas.microsoft.com/office/drawing/2014/main" id="{F19D014E-F26F-483A-8DC0-07A0D81A8950}"/>
                </a:ext>
              </a:extLst>
            </p:cNvPr>
            <p:cNvSpPr>
              <a:spLocks noChangeShapeType="1"/>
            </p:cNvSpPr>
            <p:nvPr/>
          </p:nvSpPr>
          <p:spPr bwMode="auto">
            <a:xfrm flipV="1">
              <a:off x="14400597"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8" name="Line 31">
              <a:extLst>
                <a:ext uri="{FF2B5EF4-FFF2-40B4-BE49-F238E27FC236}">
                  <a16:creationId xmlns:a16="http://schemas.microsoft.com/office/drawing/2014/main" id="{2BA89131-97AE-4D3A-87EF-C7817C02E023}"/>
                </a:ext>
              </a:extLst>
            </p:cNvPr>
            <p:cNvSpPr>
              <a:spLocks noChangeShapeType="1"/>
            </p:cNvSpPr>
            <p:nvPr/>
          </p:nvSpPr>
          <p:spPr bwMode="auto">
            <a:xfrm flipV="1">
              <a:off x="15644354"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9" name="Line 31">
              <a:extLst>
                <a:ext uri="{FF2B5EF4-FFF2-40B4-BE49-F238E27FC236}">
                  <a16:creationId xmlns:a16="http://schemas.microsoft.com/office/drawing/2014/main" id="{D1C4EA8A-B52D-4BA2-B193-74B2F65ED558}"/>
                </a:ext>
              </a:extLst>
            </p:cNvPr>
            <p:cNvSpPr>
              <a:spLocks noChangeShapeType="1"/>
            </p:cNvSpPr>
            <p:nvPr/>
          </p:nvSpPr>
          <p:spPr bwMode="auto">
            <a:xfrm flipV="1">
              <a:off x="16892445" y="5497512"/>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0" name="Rectangle 35">
              <a:extLst>
                <a:ext uri="{FF2B5EF4-FFF2-40B4-BE49-F238E27FC236}">
                  <a16:creationId xmlns:a16="http://schemas.microsoft.com/office/drawing/2014/main" id="{5239E487-5D5A-4F86-BE15-AEB8C1450F07}"/>
                </a:ext>
              </a:extLst>
            </p:cNvPr>
            <p:cNvSpPr>
              <a:spLocks noChangeArrowheads="1"/>
            </p:cNvSpPr>
            <p:nvPr/>
          </p:nvSpPr>
          <p:spPr bwMode="auto">
            <a:xfrm>
              <a:off x="6843793"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141" name="Rectangle 35">
              <a:extLst>
                <a:ext uri="{FF2B5EF4-FFF2-40B4-BE49-F238E27FC236}">
                  <a16:creationId xmlns:a16="http://schemas.microsoft.com/office/drawing/2014/main" id="{B854D9B4-BD61-4178-813D-B32AE9CAC838}"/>
                </a:ext>
              </a:extLst>
            </p:cNvPr>
            <p:cNvSpPr>
              <a:spLocks noChangeArrowheads="1"/>
            </p:cNvSpPr>
            <p:nvPr/>
          </p:nvSpPr>
          <p:spPr bwMode="auto">
            <a:xfrm>
              <a:off x="8117886"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a:t>
              </a:r>
            </a:p>
          </p:txBody>
        </p:sp>
        <p:sp>
          <p:nvSpPr>
            <p:cNvPr id="142" name="Rectangle 35">
              <a:extLst>
                <a:ext uri="{FF2B5EF4-FFF2-40B4-BE49-F238E27FC236}">
                  <a16:creationId xmlns:a16="http://schemas.microsoft.com/office/drawing/2014/main" id="{9948132D-A872-4126-8335-DAF218C8485C}"/>
                </a:ext>
              </a:extLst>
            </p:cNvPr>
            <p:cNvSpPr>
              <a:spLocks noChangeArrowheads="1"/>
            </p:cNvSpPr>
            <p:nvPr/>
          </p:nvSpPr>
          <p:spPr bwMode="auto">
            <a:xfrm>
              <a:off x="9298800"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12</a:t>
              </a:r>
            </a:p>
          </p:txBody>
        </p:sp>
        <p:sp>
          <p:nvSpPr>
            <p:cNvPr id="143" name="Rectangle 35">
              <a:extLst>
                <a:ext uri="{FF2B5EF4-FFF2-40B4-BE49-F238E27FC236}">
                  <a16:creationId xmlns:a16="http://schemas.microsoft.com/office/drawing/2014/main" id="{9A8AA50E-D1AE-41DA-99E7-90C1C41E387D}"/>
                </a:ext>
              </a:extLst>
            </p:cNvPr>
            <p:cNvSpPr>
              <a:spLocks noChangeArrowheads="1"/>
            </p:cNvSpPr>
            <p:nvPr/>
          </p:nvSpPr>
          <p:spPr bwMode="auto">
            <a:xfrm>
              <a:off x="10542557"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18</a:t>
              </a:r>
            </a:p>
          </p:txBody>
        </p:sp>
        <p:sp>
          <p:nvSpPr>
            <p:cNvPr id="144" name="Rectangle 35">
              <a:extLst>
                <a:ext uri="{FF2B5EF4-FFF2-40B4-BE49-F238E27FC236}">
                  <a16:creationId xmlns:a16="http://schemas.microsoft.com/office/drawing/2014/main" id="{76475E4B-10F0-4767-BD4F-C88EE5CC652C}"/>
                </a:ext>
              </a:extLst>
            </p:cNvPr>
            <p:cNvSpPr>
              <a:spLocks noChangeArrowheads="1"/>
            </p:cNvSpPr>
            <p:nvPr/>
          </p:nvSpPr>
          <p:spPr bwMode="auto">
            <a:xfrm>
              <a:off x="1178198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24</a:t>
              </a:r>
            </a:p>
          </p:txBody>
        </p:sp>
        <p:sp>
          <p:nvSpPr>
            <p:cNvPr id="145" name="Rectangle 35">
              <a:extLst>
                <a:ext uri="{FF2B5EF4-FFF2-40B4-BE49-F238E27FC236}">
                  <a16:creationId xmlns:a16="http://schemas.microsoft.com/office/drawing/2014/main" id="{17D9AF48-91D4-40F8-9B90-EDD0DDCB58A1}"/>
                </a:ext>
              </a:extLst>
            </p:cNvPr>
            <p:cNvSpPr>
              <a:spLocks noChangeArrowheads="1"/>
            </p:cNvSpPr>
            <p:nvPr/>
          </p:nvSpPr>
          <p:spPr bwMode="auto">
            <a:xfrm>
              <a:off x="13034406"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30</a:t>
              </a:r>
            </a:p>
          </p:txBody>
        </p:sp>
        <p:sp>
          <p:nvSpPr>
            <p:cNvPr id="146" name="Rectangle 35">
              <a:extLst>
                <a:ext uri="{FF2B5EF4-FFF2-40B4-BE49-F238E27FC236}">
                  <a16:creationId xmlns:a16="http://schemas.microsoft.com/office/drawing/2014/main" id="{7BB1B883-DCB5-4D0E-8FA6-6CBF441E51D3}"/>
                </a:ext>
              </a:extLst>
            </p:cNvPr>
            <p:cNvSpPr>
              <a:spLocks noChangeArrowheads="1"/>
            </p:cNvSpPr>
            <p:nvPr/>
          </p:nvSpPr>
          <p:spPr bwMode="auto">
            <a:xfrm>
              <a:off x="1428683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36</a:t>
              </a:r>
            </a:p>
          </p:txBody>
        </p:sp>
        <p:sp>
          <p:nvSpPr>
            <p:cNvPr id="147" name="Rectangle 35">
              <a:extLst>
                <a:ext uri="{FF2B5EF4-FFF2-40B4-BE49-F238E27FC236}">
                  <a16:creationId xmlns:a16="http://schemas.microsoft.com/office/drawing/2014/main" id="{A0C9A394-3706-4BC0-B313-6C93B165A040}"/>
                </a:ext>
              </a:extLst>
            </p:cNvPr>
            <p:cNvSpPr>
              <a:spLocks noChangeArrowheads="1"/>
            </p:cNvSpPr>
            <p:nvPr/>
          </p:nvSpPr>
          <p:spPr bwMode="auto">
            <a:xfrm>
              <a:off x="1552192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42</a:t>
              </a:r>
            </a:p>
          </p:txBody>
        </p:sp>
        <p:sp>
          <p:nvSpPr>
            <p:cNvPr id="148" name="Rectangle 35">
              <a:extLst>
                <a:ext uri="{FF2B5EF4-FFF2-40B4-BE49-F238E27FC236}">
                  <a16:creationId xmlns:a16="http://schemas.microsoft.com/office/drawing/2014/main" id="{83761524-EEDE-4373-A920-99F183802491}"/>
                </a:ext>
              </a:extLst>
            </p:cNvPr>
            <p:cNvSpPr>
              <a:spLocks noChangeArrowheads="1"/>
            </p:cNvSpPr>
            <p:nvPr/>
          </p:nvSpPr>
          <p:spPr bwMode="auto">
            <a:xfrm>
              <a:off x="16774346"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48</a:t>
              </a:r>
            </a:p>
          </p:txBody>
        </p:sp>
      </p:grpSp>
      <p:sp>
        <p:nvSpPr>
          <p:cNvPr id="150" name="TextBox 149">
            <a:extLst>
              <a:ext uri="{FF2B5EF4-FFF2-40B4-BE49-F238E27FC236}">
                <a16:creationId xmlns:a16="http://schemas.microsoft.com/office/drawing/2014/main" id="{8465068F-9E3D-43F9-8B08-B2BC7D73EB6A}"/>
              </a:ext>
            </a:extLst>
          </p:cNvPr>
          <p:cNvSpPr txBox="1"/>
          <p:nvPr/>
        </p:nvSpPr>
        <p:spPr bwMode="auto">
          <a:xfrm>
            <a:off x="2096626" y="3850326"/>
            <a:ext cx="1565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Durvalumab</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Sorafenib</a:t>
            </a:r>
          </a:p>
        </p:txBody>
      </p:sp>
    </p:spTree>
    <p:extLst>
      <p:ext uri="{BB962C8B-B14F-4D97-AF65-F5344CB8AC3E}">
        <p14:creationId xmlns:p14="http://schemas.microsoft.com/office/powerpoint/2010/main" val="1891645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5">
            <a:extLst>
              <a:ext uri="{FF2B5EF4-FFF2-40B4-BE49-F238E27FC236}">
                <a16:creationId xmlns:a16="http://schemas.microsoft.com/office/drawing/2014/main" id="{9771455D-65D3-4160-9374-408B08B1ECC4}"/>
              </a:ext>
            </a:extLst>
          </p:cNvPr>
          <p:cNvGraphicFramePr>
            <a:graphicFrameLocks noGrp="1"/>
          </p:cNvGraphicFramePr>
          <p:nvPr>
            <p:extLst>
              <p:ext uri="{D42A27DB-BD31-4B8C-83A1-F6EECF244321}">
                <p14:modId xmlns:p14="http://schemas.microsoft.com/office/powerpoint/2010/main" val="1470524272"/>
              </p:ext>
            </p:extLst>
          </p:nvPr>
        </p:nvGraphicFramePr>
        <p:xfrm>
          <a:off x="810486" y="1490439"/>
          <a:ext cx="10613856" cy="4590288"/>
        </p:xfrm>
        <a:graphic>
          <a:graphicData uri="http://schemas.openxmlformats.org/drawingml/2006/table">
            <a:tbl>
              <a:tblPr firstRow="1" bandRow="1">
                <a:tableStyleId>{F5AB1C69-6EDB-4FF4-983F-18BD219EF322}</a:tableStyleId>
              </a:tblPr>
              <a:tblGrid>
                <a:gridCol w="1500328">
                  <a:extLst>
                    <a:ext uri="{9D8B030D-6E8A-4147-A177-3AD203B41FA5}">
                      <a16:colId xmlns:a16="http://schemas.microsoft.com/office/drawing/2014/main" val="605297664"/>
                    </a:ext>
                  </a:extLst>
                </a:gridCol>
                <a:gridCol w="2570445">
                  <a:extLst>
                    <a:ext uri="{9D8B030D-6E8A-4147-A177-3AD203B41FA5}">
                      <a16:colId xmlns:a16="http://schemas.microsoft.com/office/drawing/2014/main" val="3127631600"/>
                    </a:ext>
                  </a:extLst>
                </a:gridCol>
                <a:gridCol w="3889619">
                  <a:extLst>
                    <a:ext uri="{9D8B030D-6E8A-4147-A177-3AD203B41FA5}">
                      <a16:colId xmlns:a16="http://schemas.microsoft.com/office/drawing/2014/main" val="2526749735"/>
                    </a:ext>
                  </a:extLst>
                </a:gridCol>
                <a:gridCol w="2653464">
                  <a:extLst>
                    <a:ext uri="{9D8B030D-6E8A-4147-A177-3AD203B41FA5}">
                      <a16:colId xmlns:a16="http://schemas.microsoft.com/office/drawing/2014/main" val="2055137110"/>
                    </a:ext>
                  </a:extLst>
                </a:gridCol>
              </a:tblGrid>
              <a:tr h="172843">
                <a:tc>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                              STRIDE vs Sorafenib</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HR (95% CI)</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704944"/>
                  </a:ext>
                </a:extLst>
              </a:tr>
              <a:tr h="172843">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All Patients</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0.78 (0.66-0.92)</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1279981"/>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Sex</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Male</a:t>
                      </a:r>
                    </a:p>
                    <a:p>
                      <a:pPr>
                        <a:lnSpc>
                          <a:spcPct val="90000"/>
                        </a:lnSpc>
                      </a:pPr>
                      <a:r>
                        <a:rPr lang="en-US" sz="1200" dirty="0">
                          <a:solidFill>
                            <a:schemeClr val="bg1"/>
                          </a:solidFill>
                          <a:latin typeface="Calibri" panose="020F0502020204030204" pitchFamily="34" charset="0"/>
                          <a:cs typeface="Calibri" panose="020F0502020204030204" pitchFamily="34" charset="0"/>
                        </a:rPr>
                        <a:t>Female</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0.73 (0.61-0.88)</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1.02 (0.67-1.56)</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2373256"/>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Age</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&lt;65 yr</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≥65 yr</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0.82 (0.65-1.04)</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0.73 (0.58-0.93)</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98246624"/>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Region</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Asia (except Japan)</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Rest of world (includes Japan)</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0.71 (0.54-0.92)</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0.82 (0.66-1.02)</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8465661"/>
                  </a:ext>
                </a:extLst>
              </a:tr>
              <a:tr h="408437">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Viral etiology*</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HBV</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HCV</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Nonviral</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0.64 (0.48-0.86)</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1.06 (0.76-1.49)</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0.74 (0.57-0.95)</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63685901"/>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ECOG PS*</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0</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1</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0.79 (0.63-0.98)</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0.74 (0.57-0.95)</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869445"/>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BCLC score</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B</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C</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0.87 (0.57-1.33)</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0.76 (0.63-0.91)</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5547153"/>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MVI*</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Yes</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No</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0.78 (0.57-1.07)</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0.77 (0.63-0.93)</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3955581"/>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EHS</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Yes</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No</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0.67 (0.53-0.84)</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0.87 (0.67-1.11)</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70093599"/>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MVI and/or EHS</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Yes</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No/no</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0.73 (0.59-0.89)</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0.79 (0.58-1.06)</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3903414"/>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PD-L1 status</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Positive</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Negative</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0.85 (0.65-1.11)</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0.83 (0.65-1.05)</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7909972"/>
                  </a:ext>
                </a:extLst>
              </a:tr>
              <a:tr h="283956">
                <a:tc>
                  <a:txBody>
                    <a:bodyPr/>
                    <a:lstStyle/>
                    <a:p>
                      <a:pPr>
                        <a:lnSpc>
                          <a:spcPct val="90000"/>
                        </a:lnSpc>
                      </a:pPr>
                      <a:r>
                        <a:rPr lang="en-US" sz="1200" b="1" dirty="0">
                          <a:solidFill>
                            <a:schemeClr val="bg1"/>
                          </a:solidFill>
                          <a:latin typeface="Calibri" panose="020F0502020204030204" pitchFamily="34" charset="0"/>
                          <a:cs typeface="Calibri" panose="020F0502020204030204" pitchFamily="34" charset="0"/>
                        </a:rPr>
                        <a:t>AFP</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&lt;400 ng/mL</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≥400 ng/mL</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0.82 (0.63-1.05)</a:t>
                      </a:r>
                    </a:p>
                    <a:p>
                      <a:pPr algn="ctr">
                        <a:lnSpc>
                          <a:spcPct val="90000"/>
                        </a:lnSpc>
                      </a:pPr>
                      <a:r>
                        <a:rPr lang="en-US" sz="1200" dirty="0">
                          <a:solidFill>
                            <a:schemeClr val="bg1"/>
                          </a:solidFill>
                          <a:latin typeface="Calibri" panose="020F0502020204030204" pitchFamily="34" charset="0"/>
                          <a:cs typeface="Calibri" panose="020F0502020204030204" pitchFamily="34" charset="0"/>
                        </a:rPr>
                        <a:t>0.64 (0.45-0.91)</a:t>
                      </a:r>
                    </a:p>
                  </a:txBody>
                  <a:tcPr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4739338"/>
                  </a:ext>
                </a:extLst>
              </a:tr>
            </a:tbl>
          </a:graphicData>
        </a:graphic>
      </p:graphicFrame>
      <p:sp>
        <p:nvSpPr>
          <p:cNvPr id="75" name="Rectangle 74">
            <a:extLst>
              <a:ext uri="{FF2B5EF4-FFF2-40B4-BE49-F238E27FC236}">
                <a16:creationId xmlns:a16="http://schemas.microsoft.com/office/drawing/2014/main" id="{E8B2FEE8-3DF2-4AFD-A10D-A396E5073321}"/>
              </a:ext>
            </a:extLst>
          </p:cNvPr>
          <p:cNvSpPr/>
          <p:nvPr/>
        </p:nvSpPr>
        <p:spPr bwMode="auto">
          <a:xfrm>
            <a:off x="6214533" y="1699691"/>
            <a:ext cx="795867" cy="4349811"/>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a:xfrm>
            <a:off x="609759" y="238127"/>
            <a:ext cx="10896441" cy="1103313"/>
          </a:xfrm>
        </p:spPr>
        <p:txBody>
          <a:bodyPr/>
          <a:lstStyle/>
          <a:p>
            <a:r>
              <a:rPr lang="en-US" dirty="0"/>
              <a:t>HIMALAYA: OS for STRIDE vs Sorafenib in Patient Subgroups</a:t>
            </a:r>
          </a:p>
        </p:txBody>
      </p:sp>
      <p:grpSp>
        <p:nvGrpSpPr>
          <p:cNvPr id="5" name="Group 4">
            <a:extLst>
              <a:ext uri="{FF2B5EF4-FFF2-40B4-BE49-F238E27FC236}">
                <a16:creationId xmlns:a16="http://schemas.microsoft.com/office/drawing/2014/main" id="{CE3F0A41-23B5-744B-AB7E-12F6781770C7}"/>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27060E-D018-194B-A400-48C5E9CCB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60B18ADE-22B3-C04B-9AE2-D55A3D40AB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78253E9C-66FD-4715-937D-AEF2D55CB7EC}"/>
              </a:ext>
            </a:extLst>
          </p:cNvPr>
          <p:cNvSpPr txBox="1"/>
          <p:nvPr/>
        </p:nvSpPr>
        <p:spPr bwMode="auto">
          <a:xfrm>
            <a:off x="399097" y="6423660"/>
            <a:ext cx="4321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 Reproduced with permission.</a:t>
            </a:r>
          </a:p>
        </p:txBody>
      </p:sp>
      <p:sp>
        <p:nvSpPr>
          <p:cNvPr id="11" name="TextBox 10">
            <a:extLst>
              <a:ext uri="{FF2B5EF4-FFF2-40B4-BE49-F238E27FC236}">
                <a16:creationId xmlns:a16="http://schemas.microsoft.com/office/drawing/2014/main" id="{2F3A970E-226A-40CA-8B87-BC9D5F4C262F}"/>
              </a:ext>
            </a:extLst>
          </p:cNvPr>
          <p:cNvSpPr txBox="1"/>
          <p:nvPr/>
        </p:nvSpPr>
        <p:spPr bwMode="auto">
          <a:xfrm>
            <a:off x="5714355" y="6373970"/>
            <a:ext cx="1223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Favors STRIDE</a:t>
            </a:r>
          </a:p>
        </p:txBody>
      </p:sp>
      <p:sp>
        <p:nvSpPr>
          <p:cNvPr id="12" name="TextBox 11">
            <a:extLst>
              <a:ext uri="{FF2B5EF4-FFF2-40B4-BE49-F238E27FC236}">
                <a16:creationId xmlns:a16="http://schemas.microsoft.com/office/drawing/2014/main" id="{D5E0AFAC-596A-4217-B375-80243CC66EC2}"/>
              </a:ext>
            </a:extLst>
          </p:cNvPr>
          <p:cNvSpPr txBox="1"/>
          <p:nvPr/>
        </p:nvSpPr>
        <p:spPr bwMode="auto">
          <a:xfrm>
            <a:off x="7517204" y="6402288"/>
            <a:ext cx="13963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Favors sorafenib</a:t>
            </a:r>
          </a:p>
        </p:txBody>
      </p:sp>
      <p:sp>
        <p:nvSpPr>
          <p:cNvPr id="13" name="TextBox 12">
            <a:extLst>
              <a:ext uri="{FF2B5EF4-FFF2-40B4-BE49-F238E27FC236}">
                <a16:creationId xmlns:a16="http://schemas.microsoft.com/office/drawing/2014/main" id="{2F5E2043-4124-4C50-A5CF-2A30FC441530}"/>
              </a:ext>
            </a:extLst>
          </p:cNvPr>
          <p:cNvSpPr txBox="1"/>
          <p:nvPr/>
        </p:nvSpPr>
        <p:spPr bwMode="auto">
          <a:xfrm>
            <a:off x="6753216" y="6243320"/>
            <a:ext cx="1048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HR (95% CI)</a:t>
            </a:r>
          </a:p>
        </p:txBody>
      </p:sp>
      <p:grpSp>
        <p:nvGrpSpPr>
          <p:cNvPr id="14" name="Group 13">
            <a:extLst>
              <a:ext uri="{FF2B5EF4-FFF2-40B4-BE49-F238E27FC236}">
                <a16:creationId xmlns:a16="http://schemas.microsoft.com/office/drawing/2014/main" id="{F06EA015-F7DD-4CCD-9131-C7B0889859F5}"/>
              </a:ext>
            </a:extLst>
          </p:cNvPr>
          <p:cNvGrpSpPr/>
          <p:nvPr/>
        </p:nvGrpSpPr>
        <p:grpSpPr>
          <a:xfrm>
            <a:off x="3522473" y="6079229"/>
            <a:ext cx="5643070" cy="307777"/>
            <a:chOff x="3431207" y="5459735"/>
            <a:chExt cx="5643070" cy="307777"/>
          </a:xfrm>
        </p:grpSpPr>
        <p:sp>
          <p:nvSpPr>
            <p:cNvPr id="15" name="TextBox 14">
              <a:extLst>
                <a:ext uri="{FF2B5EF4-FFF2-40B4-BE49-F238E27FC236}">
                  <a16:creationId xmlns:a16="http://schemas.microsoft.com/office/drawing/2014/main" id="{11CDCB25-5C9C-459B-B182-042DC2E41B0C}"/>
                </a:ext>
              </a:extLst>
            </p:cNvPr>
            <p:cNvSpPr txBox="1"/>
            <p:nvPr/>
          </p:nvSpPr>
          <p:spPr bwMode="auto">
            <a:xfrm>
              <a:off x="3431207" y="545973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0.25</a:t>
              </a:r>
              <a:endParaRPr lang="en-US" sz="14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98835A1F-6D9A-4AA8-BAFF-0DB88422856A}"/>
                </a:ext>
              </a:extLst>
            </p:cNvPr>
            <p:cNvSpPr txBox="1"/>
            <p:nvPr/>
          </p:nvSpPr>
          <p:spPr bwMode="auto">
            <a:xfrm>
              <a:off x="5236431" y="54597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a:t>
              </a:r>
              <a:endParaRPr lang="en-US" sz="14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8092E326-ACC1-408A-93BA-0AC75A37751A}"/>
                </a:ext>
              </a:extLst>
            </p:cNvPr>
            <p:cNvSpPr txBox="1"/>
            <p:nvPr/>
          </p:nvSpPr>
          <p:spPr bwMode="auto">
            <a:xfrm>
              <a:off x="7051303" y="54597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F95B5D95-1EC4-4581-AF12-EF8D563B98D8}"/>
                </a:ext>
              </a:extLst>
            </p:cNvPr>
            <p:cNvSpPr txBox="1"/>
            <p:nvPr/>
          </p:nvSpPr>
          <p:spPr bwMode="auto">
            <a:xfrm>
              <a:off x="8798239" y="54597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grpSp>
      <p:grpSp>
        <p:nvGrpSpPr>
          <p:cNvPr id="20" name="Group 19">
            <a:extLst>
              <a:ext uri="{FF2B5EF4-FFF2-40B4-BE49-F238E27FC236}">
                <a16:creationId xmlns:a16="http://schemas.microsoft.com/office/drawing/2014/main" id="{9B84A74A-64DC-4B49-BB61-163BA991B07A}"/>
              </a:ext>
            </a:extLst>
          </p:cNvPr>
          <p:cNvGrpSpPr/>
          <p:nvPr/>
        </p:nvGrpSpPr>
        <p:grpSpPr>
          <a:xfrm>
            <a:off x="3775484" y="6060318"/>
            <a:ext cx="5252040" cy="83816"/>
            <a:chOff x="-72789" y="4018993"/>
            <a:chExt cx="2974179" cy="717870"/>
          </a:xfrm>
        </p:grpSpPr>
        <p:cxnSp>
          <p:nvCxnSpPr>
            <p:cNvPr id="21" name="Straight Connector 20">
              <a:extLst>
                <a:ext uri="{FF2B5EF4-FFF2-40B4-BE49-F238E27FC236}">
                  <a16:creationId xmlns:a16="http://schemas.microsoft.com/office/drawing/2014/main" id="{2D6E32C3-2B7E-462E-8CA4-2D0483077509}"/>
                </a:ext>
              </a:extLst>
            </p:cNvPr>
            <p:cNvCxnSpPr>
              <a:cxnSpLocks/>
            </p:cNvCxnSpPr>
            <p:nvPr/>
          </p:nvCxnSpPr>
          <p:spPr bwMode="auto">
            <a:xfrm rot="5400000">
              <a:off x="2542457"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88A7345-406F-4550-8B3A-8C2233B75320}"/>
                </a:ext>
              </a:extLst>
            </p:cNvPr>
            <p:cNvCxnSpPr>
              <a:cxnSpLocks/>
            </p:cNvCxnSpPr>
            <p:nvPr/>
          </p:nvCxnSpPr>
          <p:spPr bwMode="auto">
            <a:xfrm rot="5400000">
              <a:off x="566315" y="4377926"/>
              <a:ext cx="71786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99479A3-F1B0-442D-8E09-F3617E2C35A7}"/>
                </a:ext>
              </a:extLst>
            </p:cNvPr>
            <p:cNvCxnSpPr>
              <a:cxnSpLocks/>
            </p:cNvCxnSpPr>
            <p:nvPr/>
          </p:nvCxnSpPr>
          <p:spPr bwMode="auto">
            <a:xfrm rot="5400000">
              <a:off x="1549355" y="4377930"/>
              <a:ext cx="71786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84F9A2-87A8-4D28-B4FB-BA86CA8704A3}"/>
                </a:ext>
              </a:extLst>
            </p:cNvPr>
            <p:cNvCxnSpPr>
              <a:cxnSpLocks/>
            </p:cNvCxnSpPr>
            <p:nvPr/>
          </p:nvCxnSpPr>
          <p:spPr bwMode="auto">
            <a:xfrm rot="5400000">
              <a:off x="-431722" y="4377927"/>
              <a:ext cx="717866" cy="0"/>
            </a:xfrm>
            <a:prstGeom prst="line">
              <a:avLst/>
            </a:prstGeom>
            <a:noFill/>
            <a:ln w="28575" cap="flat" cmpd="sng" algn="ctr">
              <a:solidFill>
                <a:schemeClr val="bg1"/>
              </a:solidFill>
              <a:prstDash val="solid"/>
              <a:round/>
              <a:headEnd type="none" w="med" len="med"/>
              <a:tailEnd type="none" w="med" len="med"/>
            </a:ln>
            <a:effectLst/>
          </p:spPr>
        </p:cxnSp>
      </p:grpSp>
      <p:cxnSp>
        <p:nvCxnSpPr>
          <p:cNvPr id="26" name="Straight Connector 25">
            <a:extLst>
              <a:ext uri="{FF2B5EF4-FFF2-40B4-BE49-F238E27FC236}">
                <a16:creationId xmlns:a16="http://schemas.microsoft.com/office/drawing/2014/main" id="{B536937F-4E5B-416A-B425-4EA43D9FE7F6}"/>
              </a:ext>
            </a:extLst>
          </p:cNvPr>
          <p:cNvCxnSpPr>
            <a:cxnSpLocks/>
            <a:endCxn id="19" idx="0"/>
          </p:cNvCxnSpPr>
          <p:nvPr/>
        </p:nvCxnSpPr>
        <p:spPr bwMode="auto">
          <a:xfrm>
            <a:off x="3774305" y="6068413"/>
            <a:ext cx="5253219" cy="1081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D76809F-3AF9-4120-A293-86A4CD550FF2}"/>
              </a:ext>
            </a:extLst>
          </p:cNvPr>
          <p:cNvCxnSpPr>
            <a:cxnSpLocks/>
          </p:cNvCxnSpPr>
          <p:nvPr/>
        </p:nvCxnSpPr>
        <p:spPr bwMode="auto">
          <a:xfrm>
            <a:off x="7273825" y="1688875"/>
            <a:ext cx="0" cy="437953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7886A3A-24AF-4921-93E7-38090DDF04DC}"/>
              </a:ext>
            </a:extLst>
          </p:cNvPr>
          <p:cNvCxnSpPr/>
          <p:nvPr/>
        </p:nvCxnSpPr>
        <p:spPr bwMode="auto">
          <a:xfrm>
            <a:off x="6214533" y="1792556"/>
            <a:ext cx="838200" cy="0"/>
          </a:xfrm>
          <a:prstGeom prst="line">
            <a:avLst/>
          </a:prstGeom>
          <a:noFill/>
          <a:ln w="28575" cap="flat" cmpd="sng" algn="ctr">
            <a:solidFill>
              <a:schemeClr val="accent4"/>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29EB393-E19B-4A78-8C7C-9C4C81648AC0}"/>
              </a:ext>
            </a:extLst>
          </p:cNvPr>
          <p:cNvCxnSpPr>
            <a:cxnSpLocks/>
          </p:cNvCxnSpPr>
          <p:nvPr/>
        </p:nvCxnSpPr>
        <p:spPr bwMode="auto">
          <a:xfrm>
            <a:off x="6019799" y="1995714"/>
            <a:ext cx="917711" cy="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D0F39EB-4B10-49C3-A3E4-AB380B6803FE}"/>
              </a:ext>
            </a:extLst>
          </p:cNvPr>
          <p:cNvCxnSpPr>
            <a:cxnSpLocks/>
          </p:cNvCxnSpPr>
          <p:nvPr/>
        </p:nvCxnSpPr>
        <p:spPr bwMode="auto">
          <a:xfrm>
            <a:off x="6249457" y="2160814"/>
            <a:ext cx="2135718"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6028664-FFF6-48A4-857E-24D9B5FFBFF7}"/>
              </a:ext>
            </a:extLst>
          </p:cNvPr>
          <p:cNvCxnSpPr>
            <a:cxnSpLocks/>
          </p:cNvCxnSpPr>
          <p:nvPr/>
        </p:nvCxnSpPr>
        <p:spPr bwMode="auto">
          <a:xfrm>
            <a:off x="6224858" y="2356254"/>
            <a:ext cx="1122092"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6ADA56D-64CC-4F5E-8881-BA57D2D18BBB}"/>
              </a:ext>
            </a:extLst>
          </p:cNvPr>
          <p:cNvCxnSpPr>
            <a:cxnSpLocks/>
          </p:cNvCxnSpPr>
          <p:nvPr/>
        </p:nvCxnSpPr>
        <p:spPr bwMode="auto">
          <a:xfrm>
            <a:off x="5907349" y="2530879"/>
            <a:ext cx="1145384" cy="0"/>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7011FA7-38DA-4240-98A7-D6BC7AFA1C50}"/>
              </a:ext>
            </a:extLst>
          </p:cNvPr>
          <p:cNvCxnSpPr>
            <a:cxnSpLocks/>
          </p:cNvCxnSpPr>
          <p:nvPr/>
        </p:nvCxnSpPr>
        <p:spPr bwMode="auto">
          <a:xfrm>
            <a:off x="5714355" y="2726486"/>
            <a:ext cx="1338378" cy="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F80C17F-D9E8-4C85-A64E-6CD9B8BF9287}"/>
              </a:ext>
            </a:extLst>
          </p:cNvPr>
          <p:cNvCxnSpPr>
            <a:cxnSpLocks/>
          </p:cNvCxnSpPr>
          <p:nvPr/>
        </p:nvCxnSpPr>
        <p:spPr bwMode="auto">
          <a:xfrm>
            <a:off x="6201566" y="2901111"/>
            <a:ext cx="1115750" cy="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3040339-538F-47F1-853D-8FF1F35322F0}"/>
              </a:ext>
            </a:extLst>
          </p:cNvPr>
          <p:cNvCxnSpPr>
            <a:cxnSpLocks/>
          </p:cNvCxnSpPr>
          <p:nvPr/>
        </p:nvCxnSpPr>
        <p:spPr bwMode="auto">
          <a:xfrm>
            <a:off x="5461924" y="3075663"/>
            <a:ext cx="1418301"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01F1E83-A7E0-43B4-898E-2147CD1D19CC}"/>
              </a:ext>
            </a:extLst>
          </p:cNvPr>
          <p:cNvCxnSpPr>
            <a:cxnSpLocks/>
          </p:cNvCxnSpPr>
          <p:nvPr/>
        </p:nvCxnSpPr>
        <p:spPr bwMode="auto">
          <a:xfrm>
            <a:off x="6574100" y="3251036"/>
            <a:ext cx="1699950" cy="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E6CA06D-5E66-4899-A073-5A24B964E52D}"/>
              </a:ext>
            </a:extLst>
          </p:cNvPr>
          <p:cNvCxnSpPr>
            <a:cxnSpLocks/>
          </p:cNvCxnSpPr>
          <p:nvPr/>
        </p:nvCxnSpPr>
        <p:spPr bwMode="auto">
          <a:xfrm>
            <a:off x="5850756" y="3422486"/>
            <a:ext cx="1291813" cy="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A1A33DA-3660-4E73-B933-0C83C9DB58BC}"/>
              </a:ext>
            </a:extLst>
          </p:cNvPr>
          <p:cNvCxnSpPr>
            <a:cxnSpLocks/>
          </p:cNvCxnSpPr>
          <p:nvPr/>
        </p:nvCxnSpPr>
        <p:spPr bwMode="auto">
          <a:xfrm>
            <a:off x="6117414" y="3631742"/>
            <a:ext cx="1088398" cy="0"/>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94BC7BD-7E11-442A-A903-595827CDD369}"/>
              </a:ext>
            </a:extLst>
          </p:cNvPr>
          <p:cNvCxnSpPr>
            <a:cxnSpLocks/>
          </p:cNvCxnSpPr>
          <p:nvPr/>
        </p:nvCxnSpPr>
        <p:spPr bwMode="auto">
          <a:xfrm>
            <a:off x="5839345" y="3802055"/>
            <a:ext cx="1303224" cy="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E31294-5468-4A81-9240-E2041246B461}"/>
              </a:ext>
            </a:extLst>
          </p:cNvPr>
          <p:cNvCxnSpPr>
            <a:cxnSpLocks/>
          </p:cNvCxnSpPr>
          <p:nvPr/>
        </p:nvCxnSpPr>
        <p:spPr bwMode="auto">
          <a:xfrm>
            <a:off x="5850756" y="3989008"/>
            <a:ext cx="2131194" cy="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B0B071F-BFAA-4FA0-9FC6-515208110A54}"/>
              </a:ext>
            </a:extLst>
          </p:cNvPr>
          <p:cNvCxnSpPr>
            <a:cxnSpLocks/>
          </p:cNvCxnSpPr>
          <p:nvPr/>
        </p:nvCxnSpPr>
        <p:spPr bwMode="auto">
          <a:xfrm>
            <a:off x="6101604" y="4154108"/>
            <a:ext cx="951129" cy="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ADB9C1A-D8E4-4A7E-9782-0B6656E9E00A}"/>
              </a:ext>
            </a:extLst>
          </p:cNvPr>
          <p:cNvCxnSpPr>
            <a:cxnSpLocks/>
          </p:cNvCxnSpPr>
          <p:nvPr/>
        </p:nvCxnSpPr>
        <p:spPr bwMode="auto">
          <a:xfrm>
            <a:off x="5870887" y="4339352"/>
            <a:ext cx="1547720"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E60B669-1FB6-4C66-9DAD-99EA18FF41EF}"/>
              </a:ext>
            </a:extLst>
          </p:cNvPr>
          <p:cNvCxnSpPr>
            <a:cxnSpLocks/>
          </p:cNvCxnSpPr>
          <p:nvPr/>
        </p:nvCxnSpPr>
        <p:spPr bwMode="auto">
          <a:xfrm>
            <a:off x="6117414" y="4513977"/>
            <a:ext cx="951129" cy="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3432D3E-8506-44B0-8836-5CECE72BFA6D}"/>
              </a:ext>
            </a:extLst>
          </p:cNvPr>
          <p:cNvCxnSpPr>
            <a:cxnSpLocks/>
          </p:cNvCxnSpPr>
          <p:nvPr/>
        </p:nvCxnSpPr>
        <p:spPr bwMode="auto">
          <a:xfrm>
            <a:off x="5668616" y="4709403"/>
            <a:ext cx="1167159"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F031C57-BFD1-4B52-B5AD-2B6AD12580CF}"/>
              </a:ext>
            </a:extLst>
          </p:cNvPr>
          <p:cNvCxnSpPr>
            <a:cxnSpLocks/>
          </p:cNvCxnSpPr>
          <p:nvPr/>
        </p:nvCxnSpPr>
        <p:spPr bwMode="auto">
          <a:xfrm>
            <a:off x="6251448" y="4877678"/>
            <a:ext cx="1292352" cy="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4522C03-A349-4E0E-8E07-AA7DDE1E9F33}"/>
              </a:ext>
            </a:extLst>
          </p:cNvPr>
          <p:cNvCxnSpPr>
            <a:cxnSpLocks/>
          </p:cNvCxnSpPr>
          <p:nvPr/>
        </p:nvCxnSpPr>
        <p:spPr bwMode="auto">
          <a:xfrm>
            <a:off x="5927924" y="5058171"/>
            <a:ext cx="1082476"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B4B9F0D-BCAB-4042-A6C2-8E00D1E7538D}"/>
              </a:ext>
            </a:extLst>
          </p:cNvPr>
          <p:cNvCxnSpPr>
            <a:cxnSpLocks/>
          </p:cNvCxnSpPr>
          <p:nvPr/>
        </p:nvCxnSpPr>
        <p:spPr bwMode="auto">
          <a:xfrm>
            <a:off x="5907349" y="5232796"/>
            <a:ext cx="1529184" cy="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D6F2621-D39A-439E-8544-C795225A47B3}"/>
              </a:ext>
            </a:extLst>
          </p:cNvPr>
          <p:cNvCxnSpPr>
            <a:cxnSpLocks/>
          </p:cNvCxnSpPr>
          <p:nvPr/>
        </p:nvCxnSpPr>
        <p:spPr bwMode="auto">
          <a:xfrm>
            <a:off x="6201566" y="5443616"/>
            <a:ext cx="1316242"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67D1A13-9DCD-4D4C-888A-ACF8C0C50371}"/>
              </a:ext>
            </a:extLst>
          </p:cNvPr>
          <p:cNvCxnSpPr>
            <a:cxnSpLocks/>
          </p:cNvCxnSpPr>
          <p:nvPr/>
        </p:nvCxnSpPr>
        <p:spPr bwMode="auto">
          <a:xfrm>
            <a:off x="6201566" y="5618241"/>
            <a:ext cx="1180309" cy="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7128D58-80D5-4549-900B-448ACFE3E0FC}"/>
              </a:ext>
            </a:extLst>
          </p:cNvPr>
          <p:cNvCxnSpPr>
            <a:cxnSpLocks/>
          </p:cNvCxnSpPr>
          <p:nvPr/>
        </p:nvCxnSpPr>
        <p:spPr bwMode="auto">
          <a:xfrm>
            <a:off x="6109491" y="5806175"/>
            <a:ext cx="1309116" cy="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2AE65A7-9E68-479F-A20D-06E3495D5A51}"/>
              </a:ext>
            </a:extLst>
          </p:cNvPr>
          <p:cNvCxnSpPr>
            <a:cxnSpLocks/>
          </p:cNvCxnSpPr>
          <p:nvPr/>
        </p:nvCxnSpPr>
        <p:spPr bwMode="auto">
          <a:xfrm>
            <a:off x="5216329" y="5964925"/>
            <a:ext cx="1836404" cy="0"/>
          </a:xfrm>
          <a:prstGeom prst="line">
            <a:avLst/>
          </a:prstGeom>
          <a:noFill/>
          <a:ln w="28575" cap="flat" cmpd="sng" algn="ctr">
            <a:solidFill>
              <a:schemeClr val="accent1"/>
            </a:solidFill>
            <a:prstDash val="solid"/>
            <a:round/>
            <a:headEnd type="none" w="med" len="med"/>
            <a:tailEnd type="none" w="med" len="med"/>
          </a:ln>
          <a:effectLst/>
        </p:spPr>
      </p:cxnSp>
      <p:sp>
        <p:nvSpPr>
          <p:cNvPr id="124" name="Oval 123">
            <a:extLst>
              <a:ext uri="{FF2B5EF4-FFF2-40B4-BE49-F238E27FC236}">
                <a16:creationId xmlns:a16="http://schemas.microsoft.com/office/drawing/2014/main" id="{949E7C3F-0D74-4EC3-AB08-D5F5FDBF53CF}"/>
              </a:ext>
            </a:extLst>
          </p:cNvPr>
          <p:cNvSpPr/>
          <p:nvPr/>
        </p:nvSpPr>
        <p:spPr bwMode="auto">
          <a:xfrm>
            <a:off x="7393788" y="3218673"/>
            <a:ext cx="69998" cy="6472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43D8E0E3-CDB1-4451-A417-6CD73B4CF786}"/>
              </a:ext>
            </a:extLst>
          </p:cNvPr>
          <p:cNvSpPr/>
          <p:nvPr/>
        </p:nvSpPr>
        <p:spPr bwMode="auto">
          <a:xfrm>
            <a:off x="6721652" y="2837656"/>
            <a:ext cx="114123" cy="12056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9F784EBC-A2DE-4168-BC10-E9AC3C36C615}"/>
              </a:ext>
            </a:extLst>
          </p:cNvPr>
          <p:cNvSpPr/>
          <p:nvPr/>
        </p:nvSpPr>
        <p:spPr bwMode="auto">
          <a:xfrm>
            <a:off x="6114848" y="3046257"/>
            <a:ext cx="66942" cy="6623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02702506-339C-47A7-AE95-B8DCB6083DE5}"/>
              </a:ext>
            </a:extLst>
          </p:cNvPr>
          <p:cNvSpPr/>
          <p:nvPr/>
        </p:nvSpPr>
        <p:spPr bwMode="auto">
          <a:xfrm>
            <a:off x="6469161" y="3378513"/>
            <a:ext cx="84509" cy="836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BE1B50A0-CDFA-4214-B557-F5B9223B0042}"/>
              </a:ext>
            </a:extLst>
          </p:cNvPr>
          <p:cNvSpPr/>
          <p:nvPr/>
        </p:nvSpPr>
        <p:spPr bwMode="auto">
          <a:xfrm>
            <a:off x="6633633" y="3592249"/>
            <a:ext cx="84509" cy="836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A31132D5-6BF5-472A-867B-EED46FF8D7E3}"/>
              </a:ext>
            </a:extLst>
          </p:cNvPr>
          <p:cNvSpPr/>
          <p:nvPr/>
        </p:nvSpPr>
        <p:spPr bwMode="auto">
          <a:xfrm>
            <a:off x="6366518" y="2669381"/>
            <a:ext cx="102643" cy="10843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671C76F9-84E9-446A-907D-613C76FF1550}"/>
              </a:ext>
            </a:extLst>
          </p:cNvPr>
          <p:cNvSpPr/>
          <p:nvPr/>
        </p:nvSpPr>
        <p:spPr bwMode="auto">
          <a:xfrm>
            <a:off x="6428452" y="2484699"/>
            <a:ext cx="81418" cy="860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2C092BA5-7B89-4FEE-B006-606248254E6C}"/>
              </a:ext>
            </a:extLst>
          </p:cNvPr>
          <p:cNvSpPr/>
          <p:nvPr/>
        </p:nvSpPr>
        <p:spPr bwMode="auto">
          <a:xfrm>
            <a:off x="6738004" y="2313249"/>
            <a:ext cx="81418" cy="860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87BD2270-83B1-4A62-9336-3AC40EEABFD1}"/>
              </a:ext>
            </a:extLst>
          </p:cNvPr>
          <p:cNvSpPr/>
          <p:nvPr/>
        </p:nvSpPr>
        <p:spPr bwMode="auto">
          <a:xfrm>
            <a:off x="6421592" y="1935435"/>
            <a:ext cx="114123" cy="12056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C6852155-95FA-409E-A2AD-CFE443549DD1}"/>
              </a:ext>
            </a:extLst>
          </p:cNvPr>
          <p:cNvSpPr/>
          <p:nvPr/>
        </p:nvSpPr>
        <p:spPr bwMode="auto">
          <a:xfrm>
            <a:off x="6591080" y="1712283"/>
            <a:ext cx="141066" cy="14902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48C5BF6D-64CB-4978-8736-8ECB3B774C4F}"/>
              </a:ext>
            </a:extLst>
          </p:cNvPr>
          <p:cNvSpPr/>
          <p:nvPr/>
        </p:nvSpPr>
        <p:spPr bwMode="auto">
          <a:xfrm>
            <a:off x="7308327" y="2136167"/>
            <a:ext cx="45719" cy="5141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61E318AF-099A-4396-82C6-3EE7010CF9BB}"/>
              </a:ext>
            </a:extLst>
          </p:cNvPr>
          <p:cNvSpPr/>
          <p:nvPr/>
        </p:nvSpPr>
        <p:spPr bwMode="auto">
          <a:xfrm>
            <a:off x="6887327" y="3956153"/>
            <a:ext cx="58052" cy="580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F2D8BD3E-A3F1-4E2A-A0B4-9BC32B0E4056}"/>
              </a:ext>
            </a:extLst>
          </p:cNvPr>
          <p:cNvSpPr/>
          <p:nvPr/>
        </p:nvSpPr>
        <p:spPr bwMode="auto">
          <a:xfrm>
            <a:off x="6469161" y="3765084"/>
            <a:ext cx="84509" cy="836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14E605A7-A354-4B09-86DC-4FB4A9F13077}"/>
              </a:ext>
            </a:extLst>
          </p:cNvPr>
          <p:cNvSpPr/>
          <p:nvPr/>
        </p:nvSpPr>
        <p:spPr bwMode="auto">
          <a:xfrm>
            <a:off x="6501333" y="4082112"/>
            <a:ext cx="145533" cy="14399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9E0F36C-37EB-4F77-950A-4197AEAEEB28}"/>
              </a:ext>
            </a:extLst>
          </p:cNvPr>
          <p:cNvSpPr/>
          <p:nvPr/>
        </p:nvSpPr>
        <p:spPr bwMode="auto">
          <a:xfrm>
            <a:off x="6602492" y="4300720"/>
            <a:ext cx="84509" cy="836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29C64E4C-BF58-4EB1-9BAC-2345F4CEF4B9}"/>
              </a:ext>
            </a:extLst>
          </p:cNvPr>
          <p:cNvSpPr/>
          <p:nvPr/>
        </p:nvSpPr>
        <p:spPr bwMode="auto">
          <a:xfrm>
            <a:off x="6551286" y="4433458"/>
            <a:ext cx="145533" cy="14399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B7784803-F192-44CC-AFDF-3E9C7CE50732}"/>
              </a:ext>
            </a:extLst>
          </p:cNvPr>
          <p:cNvSpPr/>
          <p:nvPr/>
        </p:nvSpPr>
        <p:spPr bwMode="auto">
          <a:xfrm>
            <a:off x="6200478" y="4645154"/>
            <a:ext cx="119890" cy="1186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94EB65C2-F365-4A37-8CBA-91F521CE2043}"/>
              </a:ext>
            </a:extLst>
          </p:cNvPr>
          <p:cNvSpPr/>
          <p:nvPr/>
        </p:nvSpPr>
        <p:spPr bwMode="auto">
          <a:xfrm>
            <a:off x="6409216" y="5003623"/>
            <a:ext cx="119890" cy="11862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24720D57-01A2-4836-8EE6-C0F364171A1C}"/>
              </a:ext>
            </a:extLst>
          </p:cNvPr>
          <p:cNvSpPr/>
          <p:nvPr/>
        </p:nvSpPr>
        <p:spPr bwMode="auto">
          <a:xfrm>
            <a:off x="6864976" y="4828576"/>
            <a:ext cx="97007" cy="9598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70C5B129-D2EA-48C0-8498-8F01FCDCC930}"/>
              </a:ext>
            </a:extLst>
          </p:cNvPr>
          <p:cNvSpPr/>
          <p:nvPr/>
        </p:nvSpPr>
        <p:spPr bwMode="auto">
          <a:xfrm>
            <a:off x="6647638" y="5194540"/>
            <a:ext cx="72870" cy="7209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AF74A00F-65D5-4880-87AC-2EBE50BA766B}"/>
              </a:ext>
            </a:extLst>
          </p:cNvPr>
          <p:cNvSpPr/>
          <p:nvPr/>
        </p:nvSpPr>
        <p:spPr bwMode="auto">
          <a:xfrm>
            <a:off x="6824754" y="5407567"/>
            <a:ext cx="72870" cy="7209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37ED0F0-7715-4439-88E9-B725F13C1067}"/>
              </a:ext>
            </a:extLst>
          </p:cNvPr>
          <p:cNvSpPr/>
          <p:nvPr/>
        </p:nvSpPr>
        <p:spPr bwMode="auto">
          <a:xfrm>
            <a:off x="6762475" y="5577694"/>
            <a:ext cx="72869" cy="7209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2D8CE1D4-9B21-47D9-AF47-44AE54900B0F}"/>
              </a:ext>
            </a:extLst>
          </p:cNvPr>
          <p:cNvSpPr/>
          <p:nvPr/>
        </p:nvSpPr>
        <p:spPr bwMode="auto">
          <a:xfrm>
            <a:off x="6723569" y="5748660"/>
            <a:ext cx="97007" cy="9598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CB7228A4-755B-4B5F-96D2-8B7EF7717FD8}"/>
              </a:ext>
            </a:extLst>
          </p:cNvPr>
          <p:cNvSpPr/>
          <p:nvPr/>
        </p:nvSpPr>
        <p:spPr bwMode="auto">
          <a:xfrm>
            <a:off x="6107163" y="5930246"/>
            <a:ext cx="72869" cy="72097"/>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TextBox 148">
            <a:extLst>
              <a:ext uri="{FF2B5EF4-FFF2-40B4-BE49-F238E27FC236}">
                <a16:creationId xmlns:a16="http://schemas.microsoft.com/office/drawing/2014/main" id="{377A983C-329A-4F33-BB0B-DD5FA398F823}"/>
              </a:ext>
            </a:extLst>
          </p:cNvPr>
          <p:cNvSpPr txBox="1"/>
          <p:nvPr/>
        </p:nvSpPr>
        <p:spPr bwMode="auto">
          <a:xfrm>
            <a:off x="615050" y="6070596"/>
            <a:ext cx="2674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*Stratification factor.</a:t>
            </a:r>
          </a:p>
        </p:txBody>
      </p:sp>
    </p:spTree>
    <p:extLst>
      <p:ext uri="{BB962C8B-B14F-4D97-AF65-F5344CB8AC3E}">
        <p14:creationId xmlns:p14="http://schemas.microsoft.com/office/powerpoint/2010/main" val="3113529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HIMALAYA: PFS for STRIDE vs Sorafenib</a:t>
            </a:r>
          </a:p>
        </p:txBody>
      </p:sp>
      <p:graphicFrame>
        <p:nvGraphicFramePr>
          <p:cNvPr id="16" name="Group 3">
            <a:extLst>
              <a:ext uri="{FF2B5EF4-FFF2-40B4-BE49-F238E27FC236}">
                <a16:creationId xmlns:a16="http://schemas.microsoft.com/office/drawing/2014/main" id="{68C9710D-2D58-4BA8-8567-06ECF0B96327}"/>
              </a:ext>
            </a:extLst>
          </p:cNvPr>
          <p:cNvGraphicFramePr>
            <a:graphicFrameLocks/>
          </p:cNvGraphicFramePr>
          <p:nvPr>
            <p:extLst>
              <p:ext uri="{D42A27DB-BD31-4B8C-83A1-F6EECF244321}">
                <p14:modId xmlns:p14="http://schemas.microsoft.com/office/powerpoint/2010/main" val="2700717202"/>
              </p:ext>
            </p:extLst>
          </p:nvPr>
        </p:nvGraphicFramePr>
        <p:xfrm>
          <a:off x="6097871" y="1606386"/>
          <a:ext cx="5418805" cy="2377520"/>
        </p:xfrm>
        <a:graphic>
          <a:graphicData uri="http://schemas.openxmlformats.org/drawingml/2006/table">
            <a:tbl>
              <a:tblPr/>
              <a:tblGrid>
                <a:gridCol w="1777726">
                  <a:extLst>
                    <a:ext uri="{9D8B030D-6E8A-4147-A177-3AD203B41FA5}">
                      <a16:colId xmlns:a16="http://schemas.microsoft.com/office/drawing/2014/main" val="20000"/>
                    </a:ext>
                  </a:extLst>
                </a:gridCol>
                <a:gridCol w="1213693">
                  <a:extLst>
                    <a:ext uri="{9D8B030D-6E8A-4147-A177-3AD203B41FA5}">
                      <a16:colId xmlns:a16="http://schemas.microsoft.com/office/drawing/2014/main" val="4087909120"/>
                    </a:ext>
                  </a:extLst>
                </a:gridCol>
                <a:gridCol w="1373655">
                  <a:extLst>
                    <a:ext uri="{9D8B030D-6E8A-4147-A177-3AD203B41FA5}">
                      <a16:colId xmlns:a16="http://schemas.microsoft.com/office/drawing/2014/main" val="20001"/>
                    </a:ext>
                  </a:extLst>
                </a:gridCol>
                <a:gridCol w="1053731">
                  <a:extLst>
                    <a:ext uri="{9D8B030D-6E8A-4147-A177-3AD203B41FA5}">
                      <a16:colId xmlns:a16="http://schemas.microsoft.com/office/drawing/2014/main" val="20002"/>
                    </a:ext>
                  </a:extLst>
                </a:gridCol>
              </a:tblGrid>
              <a:tr h="3952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STRIDE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3952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TTP,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(3.81-5.62)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(3.68-5.42)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(5.13-5.75)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2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PFS events,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 (85.2)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345 (88.7)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327 (84.1)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52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(3.68-5.32)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(3.19-3.75)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(3.75-5.49)</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52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PFS HR*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(0.77-1.05)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(0.88-1.19)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grpSp>
        <p:nvGrpSpPr>
          <p:cNvPr id="17" name="Group 16">
            <a:extLst>
              <a:ext uri="{FF2B5EF4-FFF2-40B4-BE49-F238E27FC236}">
                <a16:creationId xmlns:a16="http://schemas.microsoft.com/office/drawing/2014/main" id="{312338FE-D506-49BE-9625-E182A8325852}"/>
              </a:ext>
            </a:extLst>
          </p:cNvPr>
          <p:cNvGrpSpPr/>
          <p:nvPr/>
        </p:nvGrpSpPr>
        <p:grpSpPr>
          <a:xfrm>
            <a:off x="113618" y="1515414"/>
            <a:ext cx="7308077" cy="4779137"/>
            <a:chOff x="113618" y="1515414"/>
            <a:chExt cx="7308077" cy="4779137"/>
          </a:xfrm>
        </p:grpSpPr>
        <p:sp>
          <p:nvSpPr>
            <p:cNvPr id="18" name="TextBox 17">
              <a:extLst>
                <a:ext uri="{FF2B5EF4-FFF2-40B4-BE49-F238E27FC236}">
                  <a16:creationId xmlns:a16="http://schemas.microsoft.com/office/drawing/2014/main" id="{3D9EFCB4-50B3-4355-93AF-33EB54FC394D}"/>
                </a:ext>
              </a:extLst>
            </p:cNvPr>
            <p:cNvSpPr txBox="1"/>
            <p:nvPr/>
          </p:nvSpPr>
          <p:spPr bwMode="auto">
            <a:xfrm>
              <a:off x="6097871" y="4021672"/>
              <a:ext cx="13238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*Versus sorafenib.</a:t>
              </a:r>
            </a:p>
          </p:txBody>
        </p:sp>
        <p:sp>
          <p:nvSpPr>
            <p:cNvPr id="19" name="TextBox 18">
              <a:extLst>
                <a:ext uri="{FF2B5EF4-FFF2-40B4-BE49-F238E27FC236}">
                  <a16:creationId xmlns:a16="http://schemas.microsoft.com/office/drawing/2014/main" id="{B5059A64-365A-43A7-894D-3DEB6BBD83EA}"/>
                </a:ext>
              </a:extLst>
            </p:cNvPr>
            <p:cNvSpPr txBox="1"/>
            <p:nvPr/>
          </p:nvSpPr>
          <p:spPr bwMode="auto">
            <a:xfrm>
              <a:off x="2299298" y="1738647"/>
              <a:ext cx="296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for STRIDE vs Sorafenib</a:t>
              </a:r>
            </a:p>
          </p:txBody>
        </p:sp>
        <p:sp>
          <p:nvSpPr>
            <p:cNvPr id="20" name="TextBox 19">
              <a:extLst>
                <a:ext uri="{FF2B5EF4-FFF2-40B4-BE49-F238E27FC236}">
                  <a16:creationId xmlns:a16="http://schemas.microsoft.com/office/drawing/2014/main" id="{E14CB942-40E5-4872-BC49-A92915817F6B}"/>
                </a:ext>
              </a:extLst>
            </p:cNvPr>
            <p:cNvSpPr txBox="1"/>
            <p:nvPr/>
          </p:nvSpPr>
          <p:spPr bwMode="auto">
            <a:xfrm>
              <a:off x="2128055" y="5285016"/>
              <a:ext cx="3850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 From Randomization</a:t>
              </a:r>
            </a:p>
          </p:txBody>
        </p:sp>
        <p:sp>
          <p:nvSpPr>
            <p:cNvPr id="21" name="TextBox 20">
              <a:extLst>
                <a:ext uri="{FF2B5EF4-FFF2-40B4-BE49-F238E27FC236}">
                  <a16:creationId xmlns:a16="http://schemas.microsoft.com/office/drawing/2014/main" id="{D5ECC2A0-A5C9-43AF-95BA-B6F38232686A}"/>
                </a:ext>
              </a:extLst>
            </p:cNvPr>
            <p:cNvSpPr txBox="1"/>
            <p:nvPr/>
          </p:nvSpPr>
          <p:spPr bwMode="auto">
            <a:xfrm rot="16200000">
              <a:off x="-1120497" y="3288371"/>
              <a:ext cx="39152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 (%)</a:t>
              </a:r>
            </a:p>
          </p:txBody>
        </p:sp>
        <p:sp>
          <p:nvSpPr>
            <p:cNvPr id="22" name="Freeform: Shape 21">
              <a:extLst>
                <a:ext uri="{FF2B5EF4-FFF2-40B4-BE49-F238E27FC236}">
                  <a16:creationId xmlns:a16="http://schemas.microsoft.com/office/drawing/2014/main" id="{A859AEE4-0218-4E5B-92BD-AD1F7AE49D3B}"/>
                </a:ext>
              </a:extLst>
            </p:cNvPr>
            <p:cNvSpPr/>
            <p:nvPr/>
          </p:nvSpPr>
          <p:spPr bwMode="auto">
            <a:xfrm>
              <a:off x="1494225" y="1923886"/>
              <a:ext cx="5124577" cy="3101405"/>
            </a:xfrm>
            <a:custGeom>
              <a:avLst/>
              <a:gdLst>
                <a:gd name="connsiteX0" fmla="*/ 0 w 5153297"/>
                <a:gd name="connsiteY0" fmla="*/ 0 h 3200400"/>
                <a:gd name="connsiteX1" fmla="*/ 0 w 5153297"/>
                <a:gd name="connsiteY1" fmla="*/ 3200400 h 3200400"/>
                <a:gd name="connsiteX2" fmla="*/ 5153297 w 5153297"/>
                <a:gd name="connsiteY2" fmla="*/ 3200400 h 3200400"/>
              </a:gdLst>
              <a:ahLst/>
              <a:cxnLst>
                <a:cxn ang="0">
                  <a:pos x="connsiteX0" y="connsiteY0"/>
                </a:cxn>
                <a:cxn ang="0">
                  <a:pos x="connsiteX1" y="connsiteY1"/>
                </a:cxn>
                <a:cxn ang="0">
                  <a:pos x="connsiteX2" y="connsiteY2"/>
                </a:cxn>
              </a:cxnLst>
              <a:rect l="l" t="t" r="r" b="b"/>
              <a:pathLst>
                <a:path w="5153297" h="3200400">
                  <a:moveTo>
                    <a:pt x="0" y="0"/>
                  </a:moveTo>
                  <a:lnTo>
                    <a:pt x="0" y="3200400"/>
                  </a:lnTo>
                  <a:lnTo>
                    <a:pt x="5153297" y="3200400"/>
                  </a:lnTo>
                </a:path>
              </a:pathLst>
            </a:custGeom>
            <a:noFill/>
            <a:ln w="28575">
              <a:solidFill>
                <a:schemeClr val="bg1"/>
              </a:solidFill>
              <a:miter lim="800000"/>
              <a:headEnd/>
              <a:tailEnd/>
            </a:ln>
          </p:spPr>
          <p:txBody>
            <a:bodyPr rtlCol="0" anchor="ctr"/>
            <a:lstStyle/>
            <a:p>
              <a:pPr algn="ctr"/>
              <a:endParaRPr lang="en-US" dirty="0"/>
            </a:p>
          </p:txBody>
        </p:sp>
        <p:grpSp>
          <p:nvGrpSpPr>
            <p:cNvPr id="23" name="Group 22">
              <a:extLst>
                <a:ext uri="{FF2B5EF4-FFF2-40B4-BE49-F238E27FC236}">
                  <a16:creationId xmlns:a16="http://schemas.microsoft.com/office/drawing/2014/main" id="{C4F92A93-3A5A-41D6-8DC9-ABCB8FA26320}"/>
                </a:ext>
              </a:extLst>
            </p:cNvPr>
            <p:cNvGrpSpPr/>
            <p:nvPr/>
          </p:nvGrpSpPr>
          <p:grpSpPr>
            <a:xfrm>
              <a:off x="1494226" y="5017090"/>
              <a:ext cx="5110950" cy="90619"/>
              <a:chOff x="1494226" y="5017090"/>
              <a:chExt cx="5110950" cy="293698"/>
            </a:xfrm>
          </p:grpSpPr>
          <p:cxnSp>
            <p:nvCxnSpPr>
              <p:cNvPr id="97" name="Straight Connector 96">
                <a:extLst>
                  <a:ext uri="{FF2B5EF4-FFF2-40B4-BE49-F238E27FC236}">
                    <a16:creationId xmlns:a16="http://schemas.microsoft.com/office/drawing/2014/main" id="{A7542E1A-9999-40CD-A632-A9BF3303EBE4}"/>
                  </a:ext>
                </a:extLst>
              </p:cNvPr>
              <p:cNvCxnSpPr/>
              <p:nvPr/>
            </p:nvCxnSpPr>
            <p:spPr bwMode="auto">
              <a:xfrm>
                <a:off x="1494226"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23D4A4F-7BE5-4EFF-96C9-1458B04EEF62}"/>
                  </a:ext>
                </a:extLst>
              </p:cNvPr>
              <p:cNvCxnSpPr/>
              <p:nvPr/>
            </p:nvCxnSpPr>
            <p:spPr bwMode="auto">
              <a:xfrm>
                <a:off x="2133095"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819FB8B-6E10-405A-AD9D-0744EFD25D2C}"/>
                  </a:ext>
                </a:extLst>
              </p:cNvPr>
              <p:cNvCxnSpPr/>
              <p:nvPr/>
            </p:nvCxnSpPr>
            <p:spPr bwMode="auto">
              <a:xfrm>
                <a:off x="2771964"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016DB50-29D9-4643-99F4-72C09BB99A5F}"/>
                  </a:ext>
                </a:extLst>
              </p:cNvPr>
              <p:cNvCxnSpPr/>
              <p:nvPr/>
            </p:nvCxnSpPr>
            <p:spPr bwMode="auto">
              <a:xfrm>
                <a:off x="3410833"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D27E22C-E2EF-4127-8889-7BAD5DC4CC04}"/>
                  </a:ext>
                </a:extLst>
              </p:cNvPr>
              <p:cNvCxnSpPr/>
              <p:nvPr/>
            </p:nvCxnSpPr>
            <p:spPr bwMode="auto">
              <a:xfrm>
                <a:off x="4049702"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C6A5A32-6E9D-4139-882B-4A977E140ACF}"/>
                  </a:ext>
                </a:extLst>
              </p:cNvPr>
              <p:cNvCxnSpPr/>
              <p:nvPr/>
            </p:nvCxnSpPr>
            <p:spPr bwMode="auto">
              <a:xfrm>
                <a:off x="4688571"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7999D24-BB74-4CDB-A345-DAB57E066859}"/>
                  </a:ext>
                </a:extLst>
              </p:cNvPr>
              <p:cNvCxnSpPr/>
              <p:nvPr/>
            </p:nvCxnSpPr>
            <p:spPr bwMode="auto">
              <a:xfrm>
                <a:off x="5327440"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3A3E8B2-0E73-4110-95DB-DB4ED289C98E}"/>
                  </a:ext>
                </a:extLst>
              </p:cNvPr>
              <p:cNvCxnSpPr/>
              <p:nvPr/>
            </p:nvCxnSpPr>
            <p:spPr bwMode="auto">
              <a:xfrm>
                <a:off x="5966309" y="5017090"/>
                <a:ext cx="0" cy="29369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F172466-1CFF-4629-986D-1EB9E09BFA37}"/>
                  </a:ext>
                </a:extLst>
              </p:cNvPr>
              <p:cNvCxnSpPr/>
              <p:nvPr/>
            </p:nvCxnSpPr>
            <p:spPr bwMode="auto">
              <a:xfrm>
                <a:off x="6605176" y="5017090"/>
                <a:ext cx="0" cy="293698"/>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B7B48B94-C437-4E42-B04B-C28263B22688}"/>
                </a:ext>
              </a:extLst>
            </p:cNvPr>
            <p:cNvGrpSpPr/>
            <p:nvPr/>
          </p:nvGrpSpPr>
          <p:grpSpPr>
            <a:xfrm>
              <a:off x="1401715" y="1938214"/>
              <a:ext cx="83208" cy="3087078"/>
              <a:chOff x="1070708" y="1938214"/>
              <a:chExt cx="414215" cy="3087078"/>
            </a:xfrm>
          </p:grpSpPr>
          <p:cxnSp>
            <p:nvCxnSpPr>
              <p:cNvPr id="91" name="Straight Connector 90">
                <a:extLst>
                  <a:ext uri="{FF2B5EF4-FFF2-40B4-BE49-F238E27FC236}">
                    <a16:creationId xmlns:a16="http://schemas.microsoft.com/office/drawing/2014/main" id="{236C4259-C474-4631-87D9-373FDD52FFDF}"/>
                  </a:ext>
                </a:extLst>
              </p:cNvPr>
              <p:cNvCxnSpPr/>
              <p:nvPr/>
            </p:nvCxnSpPr>
            <p:spPr bwMode="auto">
              <a:xfrm>
                <a:off x="1070708" y="5025292"/>
                <a:ext cx="41421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1683E12-F06B-4066-86BB-8B620776677E}"/>
                  </a:ext>
                </a:extLst>
              </p:cNvPr>
              <p:cNvCxnSpPr/>
              <p:nvPr/>
            </p:nvCxnSpPr>
            <p:spPr bwMode="auto">
              <a:xfrm>
                <a:off x="1070708" y="4407878"/>
                <a:ext cx="41421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FB6A2CC-E879-47A8-9850-D9862FD57C96}"/>
                  </a:ext>
                </a:extLst>
              </p:cNvPr>
              <p:cNvCxnSpPr/>
              <p:nvPr/>
            </p:nvCxnSpPr>
            <p:spPr bwMode="auto">
              <a:xfrm>
                <a:off x="1070708" y="3790462"/>
                <a:ext cx="41421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39F05DA-3B05-4868-BBC6-70CAE6CAFE3E}"/>
                  </a:ext>
                </a:extLst>
              </p:cNvPr>
              <p:cNvCxnSpPr/>
              <p:nvPr/>
            </p:nvCxnSpPr>
            <p:spPr bwMode="auto">
              <a:xfrm>
                <a:off x="1070708" y="3173046"/>
                <a:ext cx="41421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BF1EE5E-273B-4AD5-A7A5-6E816700347E}"/>
                  </a:ext>
                </a:extLst>
              </p:cNvPr>
              <p:cNvCxnSpPr/>
              <p:nvPr/>
            </p:nvCxnSpPr>
            <p:spPr bwMode="auto">
              <a:xfrm>
                <a:off x="1070708" y="2555630"/>
                <a:ext cx="41421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9750E21-53D0-4B9A-9B68-89FDC701853C}"/>
                  </a:ext>
                </a:extLst>
              </p:cNvPr>
              <p:cNvCxnSpPr/>
              <p:nvPr/>
            </p:nvCxnSpPr>
            <p:spPr bwMode="auto">
              <a:xfrm>
                <a:off x="1070708" y="1938214"/>
                <a:ext cx="414215"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305C1EBE-6104-4625-BBF9-794675351CAB}"/>
                </a:ext>
              </a:extLst>
            </p:cNvPr>
            <p:cNvSpPr txBox="1"/>
            <p:nvPr/>
          </p:nvSpPr>
          <p:spPr bwMode="auto">
            <a:xfrm>
              <a:off x="1348785" y="5041063"/>
              <a:ext cx="2573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AE533B0D-5EC7-4F37-A14E-7434C57F8BAD}"/>
                </a:ext>
              </a:extLst>
            </p:cNvPr>
            <p:cNvSpPr txBox="1"/>
            <p:nvPr/>
          </p:nvSpPr>
          <p:spPr bwMode="auto">
            <a:xfrm>
              <a:off x="1985763" y="5039238"/>
              <a:ext cx="286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F85E18A7-BD5D-4281-83BA-CDC356EE39FB}"/>
                </a:ext>
              </a:extLst>
            </p:cNvPr>
            <p:cNvSpPr txBox="1"/>
            <p:nvPr/>
          </p:nvSpPr>
          <p:spPr bwMode="auto">
            <a:xfrm>
              <a:off x="2569812"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B848123F-DAE8-41E0-A389-F0D6D4FD186B}"/>
                </a:ext>
              </a:extLst>
            </p:cNvPr>
            <p:cNvSpPr txBox="1"/>
            <p:nvPr/>
          </p:nvSpPr>
          <p:spPr bwMode="auto">
            <a:xfrm>
              <a:off x="3192188"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0ACB7D86-12B6-4C60-B00C-AA74A729932D}"/>
                </a:ext>
              </a:extLst>
            </p:cNvPr>
            <p:cNvSpPr txBox="1"/>
            <p:nvPr/>
          </p:nvSpPr>
          <p:spPr bwMode="auto">
            <a:xfrm>
              <a:off x="3830990"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EFC61D7F-1D82-493E-B9D7-22B5C7F14A67}"/>
                </a:ext>
              </a:extLst>
            </p:cNvPr>
            <p:cNvSpPr txBox="1"/>
            <p:nvPr/>
          </p:nvSpPr>
          <p:spPr bwMode="auto">
            <a:xfrm>
              <a:off x="4497170"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8B0DD006-9930-4D95-826C-F56E30D09BF3}"/>
                </a:ext>
              </a:extLst>
            </p:cNvPr>
            <p:cNvSpPr txBox="1"/>
            <p:nvPr/>
          </p:nvSpPr>
          <p:spPr bwMode="auto">
            <a:xfrm>
              <a:off x="5123197"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endParaRPr lang="en-US"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1E62B294-D286-4255-A386-88B3B444A218}"/>
                </a:ext>
              </a:extLst>
            </p:cNvPr>
            <p:cNvSpPr txBox="1"/>
            <p:nvPr/>
          </p:nvSpPr>
          <p:spPr bwMode="auto">
            <a:xfrm>
              <a:off x="5752874"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42</a:t>
              </a:r>
              <a:endParaRPr lang="en-US" b="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B02DEC07-2E0A-4FEF-9AC3-20CD324F37F9}"/>
                </a:ext>
              </a:extLst>
            </p:cNvPr>
            <p:cNvSpPr txBox="1"/>
            <p:nvPr/>
          </p:nvSpPr>
          <p:spPr bwMode="auto">
            <a:xfrm>
              <a:off x="6400802" y="5039238"/>
              <a:ext cx="428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endParaRPr lang="en-US" b="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FDE5E1B6-B824-4D43-87B5-DCD0BFE96372}"/>
                </a:ext>
              </a:extLst>
            </p:cNvPr>
            <p:cNvSpPr txBox="1"/>
            <p:nvPr/>
          </p:nvSpPr>
          <p:spPr bwMode="auto">
            <a:xfrm>
              <a:off x="1148018" y="4834821"/>
              <a:ext cx="2573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97CB0A4A-700B-4E46-B09C-F45EC32DE244}"/>
                </a:ext>
              </a:extLst>
            </p:cNvPr>
            <p:cNvSpPr txBox="1"/>
            <p:nvPr/>
          </p:nvSpPr>
          <p:spPr bwMode="auto">
            <a:xfrm>
              <a:off x="996532" y="4206970"/>
              <a:ext cx="494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837E9750-03AE-47CE-AFE0-90A7BC971853}"/>
                </a:ext>
              </a:extLst>
            </p:cNvPr>
            <p:cNvSpPr txBox="1"/>
            <p:nvPr/>
          </p:nvSpPr>
          <p:spPr bwMode="auto">
            <a:xfrm>
              <a:off x="996532" y="3584594"/>
              <a:ext cx="494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2111492D-AAEB-4704-9F67-861982A823EC}"/>
                </a:ext>
              </a:extLst>
            </p:cNvPr>
            <p:cNvSpPr txBox="1"/>
            <p:nvPr/>
          </p:nvSpPr>
          <p:spPr bwMode="auto">
            <a:xfrm>
              <a:off x="996532" y="2978645"/>
              <a:ext cx="494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2663318B-73B3-4B52-BCFF-A75A58F1C5E9}"/>
                </a:ext>
              </a:extLst>
            </p:cNvPr>
            <p:cNvSpPr txBox="1"/>
            <p:nvPr/>
          </p:nvSpPr>
          <p:spPr bwMode="auto">
            <a:xfrm>
              <a:off x="996532" y="2361744"/>
              <a:ext cx="494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606C85CE-586B-4F0D-AD87-F71D057335AF}"/>
                </a:ext>
              </a:extLst>
            </p:cNvPr>
            <p:cNvSpPr txBox="1"/>
            <p:nvPr/>
          </p:nvSpPr>
          <p:spPr bwMode="auto">
            <a:xfrm>
              <a:off x="944677" y="1750319"/>
              <a:ext cx="535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AEB5617D-EF73-45A9-85FC-B54290E81FFD}"/>
                </a:ext>
              </a:extLst>
            </p:cNvPr>
            <p:cNvSpPr txBox="1"/>
            <p:nvPr/>
          </p:nvSpPr>
          <p:spPr bwMode="auto">
            <a:xfrm>
              <a:off x="179560" y="5398174"/>
              <a:ext cx="20502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Risk, n</a:t>
              </a:r>
            </a:p>
          </p:txBody>
        </p:sp>
        <p:sp>
          <p:nvSpPr>
            <p:cNvPr id="41" name="TextBox 40">
              <a:extLst>
                <a:ext uri="{FF2B5EF4-FFF2-40B4-BE49-F238E27FC236}">
                  <a16:creationId xmlns:a16="http://schemas.microsoft.com/office/drawing/2014/main" id="{1F89EF90-25EF-4275-B862-78A1405024ED}"/>
                </a:ext>
              </a:extLst>
            </p:cNvPr>
            <p:cNvSpPr txBox="1"/>
            <p:nvPr/>
          </p:nvSpPr>
          <p:spPr bwMode="auto">
            <a:xfrm>
              <a:off x="113618" y="5648220"/>
              <a:ext cx="1220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dirty="0">
                  <a:solidFill>
                    <a:schemeClr val="accent1"/>
                  </a:solidFill>
                  <a:latin typeface="Calibri" panose="020F0502020204030204" pitchFamily="34" charset="0"/>
                </a:rPr>
                <a:t>STRIDE</a:t>
              </a:r>
            </a:p>
            <a:p>
              <a:pPr algn="r">
                <a:lnSpc>
                  <a:spcPct val="100000"/>
                </a:lnSpc>
                <a:spcAft>
                  <a:spcPct val="0"/>
                </a:spcAft>
                <a:buClrTx/>
                <a:buFontTx/>
                <a:buNone/>
              </a:pPr>
              <a:r>
                <a:rPr lang="en-US" dirty="0">
                  <a:solidFill>
                    <a:schemeClr val="accent4"/>
                  </a:solidFill>
                  <a:latin typeface="Calibri" panose="020F0502020204030204" pitchFamily="34" charset="0"/>
                </a:rPr>
                <a:t>Sorafenib</a:t>
              </a:r>
            </a:p>
          </p:txBody>
        </p:sp>
        <p:sp>
          <p:nvSpPr>
            <p:cNvPr id="42" name="TextBox 41">
              <a:extLst>
                <a:ext uri="{FF2B5EF4-FFF2-40B4-BE49-F238E27FC236}">
                  <a16:creationId xmlns:a16="http://schemas.microsoft.com/office/drawing/2014/main" id="{88AF1364-5E02-4CD4-8174-339D37F5A209}"/>
                </a:ext>
              </a:extLst>
            </p:cNvPr>
            <p:cNvSpPr txBox="1"/>
            <p:nvPr/>
          </p:nvSpPr>
          <p:spPr bwMode="auto">
            <a:xfrm>
              <a:off x="1232434" y="5646079"/>
              <a:ext cx="5953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tabLst>
                  <a:tab pos="642938" algn="l"/>
                  <a:tab pos="1338263" algn="l"/>
                  <a:tab pos="1960563" algn="l"/>
                  <a:tab pos="2598738" algn="l"/>
                  <a:tab pos="3227388" algn="l"/>
                  <a:tab pos="3914775" algn="l"/>
                  <a:tab pos="4572000" algn="l"/>
                  <a:tab pos="5218113" algn="l"/>
                </a:tabLst>
              </a:pPr>
              <a:r>
                <a:rPr lang="en-US" dirty="0">
                  <a:solidFill>
                    <a:schemeClr val="bg1"/>
                  </a:solidFill>
                  <a:latin typeface="Calibri" panose="020F0502020204030204" pitchFamily="34" charset="0"/>
                </a:rPr>
                <a:t>393	135	81	55	43	26	7	0	0</a:t>
              </a:r>
            </a:p>
            <a:p>
              <a:pPr>
                <a:lnSpc>
                  <a:spcPct val="100000"/>
                </a:lnSpc>
                <a:spcAft>
                  <a:spcPct val="0"/>
                </a:spcAft>
                <a:buClrTx/>
                <a:buFontTx/>
                <a:buNone/>
                <a:tabLst>
                  <a:tab pos="642938" algn="l"/>
                  <a:tab pos="1338263" algn="l"/>
                  <a:tab pos="1960563" algn="l"/>
                  <a:tab pos="2598738" algn="l"/>
                  <a:tab pos="3292475" algn="l"/>
                  <a:tab pos="3914775" algn="l"/>
                  <a:tab pos="4572000" algn="l"/>
                  <a:tab pos="5218113" algn="l"/>
                </a:tabLst>
              </a:pPr>
              <a:r>
                <a:rPr lang="en-US" dirty="0">
                  <a:solidFill>
                    <a:schemeClr val="bg1"/>
                  </a:solidFill>
                  <a:latin typeface="Calibri" panose="020F0502020204030204" pitchFamily="34" charset="0"/>
                </a:rPr>
                <a:t>389	118	53	31	18	6	0	0	0</a:t>
              </a:r>
            </a:p>
          </p:txBody>
        </p:sp>
        <p:cxnSp>
          <p:nvCxnSpPr>
            <p:cNvPr id="43" name="Straight Connector 42">
              <a:extLst>
                <a:ext uri="{FF2B5EF4-FFF2-40B4-BE49-F238E27FC236}">
                  <a16:creationId xmlns:a16="http://schemas.microsoft.com/office/drawing/2014/main" id="{8F82A6BA-856F-4646-B30B-A4EAE124E2C8}"/>
                </a:ext>
              </a:extLst>
            </p:cNvPr>
            <p:cNvCxnSpPr>
              <a:cxnSpLocks/>
            </p:cNvCxnSpPr>
            <p:nvPr/>
          </p:nvCxnSpPr>
          <p:spPr bwMode="auto">
            <a:xfrm>
              <a:off x="1554480" y="4629986"/>
              <a:ext cx="292162" cy="0"/>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E06F970-FCA7-4E29-BD05-F557E3F9B523}"/>
                </a:ext>
              </a:extLst>
            </p:cNvPr>
            <p:cNvCxnSpPr>
              <a:cxnSpLocks/>
            </p:cNvCxnSpPr>
            <p:nvPr/>
          </p:nvCxnSpPr>
          <p:spPr bwMode="auto">
            <a:xfrm>
              <a:off x="1554480" y="4904306"/>
              <a:ext cx="292162" cy="0"/>
            </a:xfrm>
            <a:prstGeom prst="line">
              <a:avLst/>
            </a:prstGeom>
            <a:noFill/>
            <a:ln w="28575" cap="flat" cmpd="sng" algn="ctr">
              <a:solidFill>
                <a:schemeClr val="accent4"/>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C35681B7-DA08-4728-869E-282706D8D39E}"/>
                </a:ext>
              </a:extLst>
            </p:cNvPr>
            <p:cNvSpPr txBox="1"/>
            <p:nvPr/>
          </p:nvSpPr>
          <p:spPr bwMode="auto">
            <a:xfrm>
              <a:off x="1788654" y="4435956"/>
              <a:ext cx="1177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STRIDE</a:t>
              </a:r>
            </a:p>
            <a:p>
              <a:pPr algn="l">
                <a:lnSpc>
                  <a:spcPct val="100000"/>
                </a:lnSpc>
                <a:spcAft>
                  <a:spcPct val="0"/>
                </a:spcAft>
                <a:buClrTx/>
                <a:buFontTx/>
                <a:buNone/>
              </a:pPr>
              <a:r>
                <a:rPr lang="en-US" dirty="0">
                  <a:solidFill>
                    <a:schemeClr val="bg1"/>
                  </a:solidFill>
                  <a:latin typeface="Calibri" panose="020F0502020204030204" pitchFamily="34" charset="0"/>
                </a:rPr>
                <a:t>Sorafenib</a:t>
              </a:r>
              <a:endParaRPr lang="en-US" b="0" dirty="0">
                <a:solidFill>
                  <a:schemeClr val="bg1"/>
                </a:solidFill>
                <a:latin typeface="Calibri" panose="020F0502020204030204" pitchFamily="34" charset="0"/>
              </a:endParaRPr>
            </a:p>
          </p:txBody>
        </p:sp>
        <p:sp>
          <p:nvSpPr>
            <p:cNvPr id="46" name="Freeform: Shape 45">
              <a:extLst>
                <a:ext uri="{FF2B5EF4-FFF2-40B4-BE49-F238E27FC236}">
                  <a16:creationId xmlns:a16="http://schemas.microsoft.com/office/drawing/2014/main" id="{528B85CE-5425-4843-9B2D-E1EE6874BCC3}"/>
                </a:ext>
              </a:extLst>
            </p:cNvPr>
            <p:cNvSpPr/>
            <p:nvPr/>
          </p:nvSpPr>
          <p:spPr bwMode="auto">
            <a:xfrm>
              <a:off x="1505833" y="1947894"/>
              <a:ext cx="3530432" cy="2975332"/>
            </a:xfrm>
            <a:custGeom>
              <a:avLst/>
              <a:gdLst>
                <a:gd name="connsiteX0" fmla="*/ 3530432 w 3530432"/>
                <a:gd name="connsiteY0" fmla="*/ 2975332 h 2975332"/>
                <a:gd name="connsiteX1" fmla="*/ 3241780 w 3530432"/>
                <a:gd name="connsiteY1" fmla="*/ 2975332 h 2975332"/>
                <a:gd name="connsiteX2" fmla="*/ 3241780 w 3530432"/>
                <a:gd name="connsiteY2" fmla="*/ 2947073 h 2975332"/>
                <a:gd name="connsiteX3" fmla="*/ 2926888 w 3530432"/>
                <a:gd name="connsiteY3" fmla="*/ 2947073 h 2975332"/>
                <a:gd name="connsiteX4" fmla="*/ 2926888 w 3530432"/>
                <a:gd name="connsiteY4" fmla="*/ 2924869 h 2975332"/>
                <a:gd name="connsiteX5" fmla="*/ 2813849 w 3530432"/>
                <a:gd name="connsiteY5" fmla="*/ 2924869 h 2975332"/>
                <a:gd name="connsiteX6" fmla="*/ 2813849 w 3530432"/>
                <a:gd name="connsiteY6" fmla="*/ 2908721 h 2975332"/>
                <a:gd name="connsiteX7" fmla="*/ 2670533 w 3530432"/>
                <a:gd name="connsiteY7" fmla="*/ 2908721 h 2975332"/>
                <a:gd name="connsiteX8" fmla="*/ 2660440 w 3530432"/>
                <a:gd name="connsiteY8" fmla="*/ 2898628 h 2975332"/>
                <a:gd name="connsiteX9" fmla="*/ 2369770 w 3530432"/>
                <a:gd name="connsiteY9" fmla="*/ 2898628 h 2975332"/>
                <a:gd name="connsiteX10" fmla="*/ 2369770 w 3530432"/>
                <a:gd name="connsiteY10" fmla="*/ 2872387 h 2975332"/>
                <a:gd name="connsiteX11" fmla="*/ 2335454 w 3530432"/>
                <a:gd name="connsiteY11" fmla="*/ 2872387 h 2975332"/>
                <a:gd name="connsiteX12" fmla="*/ 2335454 w 3530432"/>
                <a:gd name="connsiteY12" fmla="*/ 2838072 h 2975332"/>
                <a:gd name="connsiteX13" fmla="*/ 2139656 w 3530432"/>
                <a:gd name="connsiteY13" fmla="*/ 2838072 h 2975332"/>
                <a:gd name="connsiteX14" fmla="*/ 2139656 w 3530432"/>
                <a:gd name="connsiteY14" fmla="*/ 2815868 h 2975332"/>
                <a:gd name="connsiteX15" fmla="*/ 2028636 w 3530432"/>
                <a:gd name="connsiteY15" fmla="*/ 2815868 h 2975332"/>
                <a:gd name="connsiteX16" fmla="*/ 2028636 w 3530432"/>
                <a:gd name="connsiteY16" fmla="*/ 2779534 h 2975332"/>
                <a:gd name="connsiteX17" fmla="*/ 1935783 w 3530432"/>
                <a:gd name="connsiteY17" fmla="*/ 2779534 h 2975332"/>
                <a:gd name="connsiteX18" fmla="*/ 1935783 w 3530432"/>
                <a:gd name="connsiteY18" fmla="*/ 2759348 h 2975332"/>
                <a:gd name="connsiteX19" fmla="*/ 1770262 w 3530432"/>
                <a:gd name="connsiteY19" fmla="*/ 2759348 h 2975332"/>
                <a:gd name="connsiteX20" fmla="*/ 1770262 w 3530432"/>
                <a:gd name="connsiteY20" fmla="*/ 2735126 h 2975332"/>
                <a:gd name="connsiteX21" fmla="*/ 1754114 w 3530432"/>
                <a:gd name="connsiteY21" fmla="*/ 2735126 h 2975332"/>
                <a:gd name="connsiteX22" fmla="*/ 1754114 w 3530432"/>
                <a:gd name="connsiteY22" fmla="*/ 2674570 h 2975332"/>
                <a:gd name="connsiteX23" fmla="*/ 1546204 w 3530432"/>
                <a:gd name="connsiteY23" fmla="*/ 2674570 h 2975332"/>
                <a:gd name="connsiteX24" fmla="*/ 1546204 w 3530432"/>
                <a:gd name="connsiteY24" fmla="*/ 2646310 h 2975332"/>
                <a:gd name="connsiteX25" fmla="*/ 1455370 w 3530432"/>
                <a:gd name="connsiteY25" fmla="*/ 2646310 h 2975332"/>
                <a:gd name="connsiteX26" fmla="*/ 1455370 w 3530432"/>
                <a:gd name="connsiteY26" fmla="*/ 2589791 h 2975332"/>
                <a:gd name="connsiteX27" fmla="*/ 1382702 w 3530432"/>
                <a:gd name="connsiteY27" fmla="*/ 2589791 h 2975332"/>
                <a:gd name="connsiteX28" fmla="*/ 1382702 w 3530432"/>
                <a:gd name="connsiteY28" fmla="*/ 2575661 h 2975332"/>
                <a:gd name="connsiteX29" fmla="*/ 1330220 w 3530432"/>
                <a:gd name="connsiteY29" fmla="*/ 2575661 h 2975332"/>
                <a:gd name="connsiteX30" fmla="*/ 1330220 w 3530432"/>
                <a:gd name="connsiteY30" fmla="*/ 2561531 h 2975332"/>
                <a:gd name="connsiteX31" fmla="*/ 1196996 w 3530432"/>
                <a:gd name="connsiteY31" fmla="*/ 2561531 h 2975332"/>
                <a:gd name="connsiteX32" fmla="*/ 1196996 w 3530432"/>
                <a:gd name="connsiteY32" fmla="*/ 2531253 h 2975332"/>
                <a:gd name="connsiteX33" fmla="*/ 1160662 w 3530432"/>
                <a:gd name="connsiteY33" fmla="*/ 2531253 h 2975332"/>
                <a:gd name="connsiteX34" fmla="*/ 1160662 w 3530432"/>
                <a:gd name="connsiteY34" fmla="*/ 2424270 h 2975332"/>
                <a:gd name="connsiteX35" fmla="*/ 974956 w 3530432"/>
                <a:gd name="connsiteY35" fmla="*/ 2424270 h 2975332"/>
                <a:gd name="connsiteX36" fmla="*/ 974956 w 3530432"/>
                <a:gd name="connsiteY36" fmla="*/ 2387936 h 2975332"/>
                <a:gd name="connsiteX37" fmla="*/ 954771 w 3530432"/>
                <a:gd name="connsiteY37" fmla="*/ 2387936 h 2975332"/>
                <a:gd name="connsiteX38" fmla="*/ 954771 w 3530432"/>
                <a:gd name="connsiteY38" fmla="*/ 2315269 h 2975332"/>
                <a:gd name="connsiteX39" fmla="*/ 851825 w 3530432"/>
                <a:gd name="connsiteY39" fmla="*/ 2315269 h 2975332"/>
                <a:gd name="connsiteX40" fmla="*/ 851825 w 3530432"/>
                <a:gd name="connsiteY40" fmla="*/ 2291046 h 2975332"/>
                <a:gd name="connsiteX41" fmla="*/ 799343 w 3530432"/>
                <a:gd name="connsiteY41" fmla="*/ 2291046 h 2975332"/>
                <a:gd name="connsiteX42" fmla="*/ 799343 w 3530432"/>
                <a:gd name="connsiteY42" fmla="*/ 2238564 h 2975332"/>
                <a:gd name="connsiteX43" fmla="*/ 779158 w 3530432"/>
                <a:gd name="connsiteY43" fmla="*/ 2238564 h 2975332"/>
                <a:gd name="connsiteX44" fmla="*/ 779158 w 3530432"/>
                <a:gd name="connsiteY44" fmla="*/ 2111396 h 2975332"/>
                <a:gd name="connsiteX45" fmla="*/ 754935 w 3530432"/>
                <a:gd name="connsiteY45" fmla="*/ 2111396 h 2975332"/>
                <a:gd name="connsiteX46" fmla="*/ 754935 w 3530432"/>
                <a:gd name="connsiteY46" fmla="*/ 2038729 h 2975332"/>
                <a:gd name="connsiteX47" fmla="*/ 668138 w 3530432"/>
                <a:gd name="connsiteY47" fmla="*/ 2038729 h 2975332"/>
                <a:gd name="connsiteX48" fmla="*/ 668138 w 3530432"/>
                <a:gd name="connsiteY48" fmla="*/ 2018543 h 2975332"/>
                <a:gd name="connsiteX49" fmla="*/ 629786 w 3530432"/>
                <a:gd name="connsiteY49" fmla="*/ 2018543 h 2975332"/>
                <a:gd name="connsiteX50" fmla="*/ 629786 w 3530432"/>
                <a:gd name="connsiteY50" fmla="*/ 1982209 h 2975332"/>
                <a:gd name="connsiteX51" fmla="*/ 583359 w 3530432"/>
                <a:gd name="connsiteY51" fmla="*/ 1982209 h 2975332"/>
                <a:gd name="connsiteX52" fmla="*/ 583359 w 3530432"/>
                <a:gd name="connsiteY52" fmla="*/ 1844948 h 2975332"/>
                <a:gd name="connsiteX53" fmla="*/ 555099 w 3530432"/>
                <a:gd name="connsiteY53" fmla="*/ 1844948 h 2975332"/>
                <a:gd name="connsiteX54" fmla="*/ 555099 w 3530432"/>
                <a:gd name="connsiteY54" fmla="*/ 1651168 h 2975332"/>
                <a:gd name="connsiteX55" fmla="*/ 547025 w 3530432"/>
                <a:gd name="connsiteY55" fmla="*/ 1651168 h 2975332"/>
                <a:gd name="connsiteX56" fmla="*/ 547025 w 3530432"/>
                <a:gd name="connsiteY56" fmla="*/ 1633001 h 2975332"/>
                <a:gd name="connsiteX57" fmla="*/ 516747 w 3530432"/>
                <a:gd name="connsiteY57" fmla="*/ 1633001 h 2975332"/>
                <a:gd name="connsiteX58" fmla="*/ 516747 w 3530432"/>
                <a:gd name="connsiteY58" fmla="*/ 1602723 h 2975332"/>
                <a:gd name="connsiteX59" fmla="*/ 480413 w 3530432"/>
                <a:gd name="connsiteY59" fmla="*/ 1602723 h 2975332"/>
                <a:gd name="connsiteX60" fmla="*/ 480413 w 3530432"/>
                <a:gd name="connsiteY60" fmla="*/ 1560334 h 2975332"/>
                <a:gd name="connsiteX61" fmla="*/ 448117 w 3530432"/>
                <a:gd name="connsiteY61" fmla="*/ 1560334 h 2975332"/>
                <a:gd name="connsiteX62" fmla="*/ 448117 w 3530432"/>
                <a:gd name="connsiteY62" fmla="*/ 1538130 h 2975332"/>
                <a:gd name="connsiteX63" fmla="*/ 415820 w 3530432"/>
                <a:gd name="connsiteY63" fmla="*/ 1538130 h 2975332"/>
                <a:gd name="connsiteX64" fmla="*/ 415820 w 3530432"/>
                <a:gd name="connsiteY64" fmla="*/ 1524000 h 2975332"/>
                <a:gd name="connsiteX65" fmla="*/ 383523 w 3530432"/>
                <a:gd name="connsiteY65" fmla="*/ 1524000 h 2975332"/>
                <a:gd name="connsiteX66" fmla="*/ 383523 w 3530432"/>
                <a:gd name="connsiteY66" fmla="*/ 1412980 h 2975332"/>
                <a:gd name="connsiteX67" fmla="*/ 381505 w 3530432"/>
                <a:gd name="connsiteY67" fmla="*/ 1410962 h 2975332"/>
                <a:gd name="connsiteX68" fmla="*/ 381505 w 3530432"/>
                <a:gd name="connsiteY68" fmla="*/ 1295905 h 2975332"/>
                <a:gd name="connsiteX69" fmla="*/ 353245 w 3530432"/>
                <a:gd name="connsiteY69" fmla="*/ 1295905 h 2975332"/>
                <a:gd name="connsiteX70" fmla="*/ 353245 w 3530432"/>
                <a:gd name="connsiteY70" fmla="*/ 1100106 h 2975332"/>
                <a:gd name="connsiteX71" fmla="*/ 343152 w 3530432"/>
                <a:gd name="connsiteY71" fmla="*/ 1090013 h 2975332"/>
                <a:gd name="connsiteX72" fmla="*/ 343152 w 3530432"/>
                <a:gd name="connsiteY72" fmla="*/ 1069828 h 2975332"/>
                <a:gd name="connsiteX73" fmla="*/ 276541 w 3530432"/>
                <a:gd name="connsiteY73" fmla="*/ 1069828 h 2975332"/>
                <a:gd name="connsiteX74" fmla="*/ 276541 w 3530432"/>
                <a:gd name="connsiteY74" fmla="*/ 1025420 h 2975332"/>
                <a:gd name="connsiteX75" fmla="*/ 244244 w 3530432"/>
                <a:gd name="connsiteY75" fmla="*/ 1025420 h 2975332"/>
                <a:gd name="connsiteX76" fmla="*/ 244244 w 3530432"/>
                <a:gd name="connsiteY76" fmla="*/ 987068 h 2975332"/>
                <a:gd name="connsiteX77" fmla="*/ 199836 w 3530432"/>
                <a:gd name="connsiteY77" fmla="*/ 987068 h 2975332"/>
                <a:gd name="connsiteX78" fmla="*/ 199836 w 3530432"/>
                <a:gd name="connsiteY78" fmla="*/ 746861 h 2975332"/>
                <a:gd name="connsiteX79" fmla="*/ 179650 w 3530432"/>
                <a:gd name="connsiteY79" fmla="*/ 746861 h 2975332"/>
                <a:gd name="connsiteX80" fmla="*/ 179650 w 3530432"/>
                <a:gd name="connsiteY80" fmla="*/ 411783 h 2975332"/>
                <a:gd name="connsiteX81" fmla="*/ 159465 w 3530432"/>
                <a:gd name="connsiteY81" fmla="*/ 411783 h 2975332"/>
                <a:gd name="connsiteX82" fmla="*/ 159465 w 3530432"/>
                <a:gd name="connsiteY82" fmla="*/ 258374 h 2975332"/>
                <a:gd name="connsiteX83" fmla="*/ 133224 w 3530432"/>
                <a:gd name="connsiteY83" fmla="*/ 258374 h 2975332"/>
                <a:gd name="connsiteX84" fmla="*/ 133224 w 3530432"/>
                <a:gd name="connsiteY84" fmla="*/ 218003 h 2975332"/>
                <a:gd name="connsiteX85" fmla="*/ 117076 w 3530432"/>
                <a:gd name="connsiteY85" fmla="*/ 218003 h 2975332"/>
                <a:gd name="connsiteX86" fmla="*/ 117076 w 3530432"/>
                <a:gd name="connsiteY86" fmla="*/ 145335 h 2975332"/>
                <a:gd name="connsiteX87" fmla="*/ 88816 w 3530432"/>
                <a:gd name="connsiteY87" fmla="*/ 145335 h 2975332"/>
                <a:gd name="connsiteX88" fmla="*/ 88816 w 3530432"/>
                <a:gd name="connsiteY88" fmla="*/ 98909 h 2975332"/>
                <a:gd name="connsiteX89" fmla="*/ 58538 w 3530432"/>
                <a:gd name="connsiteY89" fmla="*/ 98909 h 2975332"/>
                <a:gd name="connsiteX90" fmla="*/ 58538 w 3530432"/>
                <a:gd name="connsiteY90" fmla="*/ 64593 h 2975332"/>
                <a:gd name="connsiteX91" fmla="*/ 48445 w 3530432"/>
                <a:gd name="connsiteY91" fmla="*/ 64593 h 2975332"/>
                <a:gd name="connsiteX92" fmla="*/ 48445 w 3530432"/>
                <a:gd name="connsiteY92" fmla="*/ 34315 h 2975332"/>
                <a:gd name="connsiteX93" fmla="*/ 28260 w 3530432"/>
                <a:gd name="connsiteY93" fmla="*/ 34315 h 2975332"/>
                <a:gd name="connsiteX94" fmla="*/ 28260 w 3530432"/>
                <a:gd name="connsiteY94" fmla="*/ 0 h 2975332"/>
                <a:gd name="connsiteX95" fmla="*/ 0 w 3530432"/>
                <a:gd name="connsiteY95" fmla="*/ 0 h 297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530432" h="2975332">
                  <a:moveTo>
                    <a:pt x="3530432" y="2975332"/>
                  </a:moveTo>
                  <a:lnTo>
                    <a:pt x="3241780" y="2975332"/>
                  </a:lnTo>
                  <a:lnTo>
                    <a:pt x="3241780" y="2947073"/>
                  </a:lnTo>
                  <a:lnTo>
                    <a:pt x="2926888" y="2947073"/>
                  </a:lnTo>
                  <a:lnTo>
                    <a:pt x="2926888" y="2924869"/>
                  </a:lnTo>
                  <a:lnTo>
                    <a:pt x="2813849" y="2924869"/>
                  </a:lnTo>
                  <a:lnTo>
                    <a:pt x="2813849" y="2908721"/>
                  </a:lnTo>
                  <a:lnTo>
                    <a:pt x="2670533" y="2908721"/>
                  </a:lnTo>
                  <a:lnTo>
                    <a:pt x="2660440" y="2898628"/>
                  </a:lnTo>
                  <a:lnTo>
                    <a:pt x="2369770" y="2898628"/>
                  </a:lnTo>
                  <a:lnTo>
                    <a:pt x="2369770" y="2872387"/>
                  </a:lnTo>
                  <a:lnTo>
                    <a:pt x="2335454" y="2872387"/>
                  </a:lnTo>
                  <a:lnTo>
                    <a:pt x="2335454" y="2838072"/>
                  </a:lnTo>
                  <a:lnTo>
                    <a:pt x="2139656" y="2838072"/>
                  </a:lnTo>
                  <a:lnTo>
                    <a:pt x="2139656" y="2815868"/>
                  </a:lnTo>
                  <a:lnTo>
                    <a:pt x="2028636" y="2815868"/>
                  </a:lnTo>
                  <a:lnTo>
                    <a:pt x="2028636" y="2779534"/>
                  </a:lnTo>
                  <a:lnTo>
                    <a:pt x="1935783" y="2779534"/>
                  </a:lnTo>
                  <a:lnTo>
                    <a:pt x="1935783" y="2759348"/>
                  </a:lnTo>
                  <a:lnTo>
                    <a:pt x="1770262" y="2759348"/>
                  </a:lnTo>
                  <a:lnTo>
                    <a:pt x="1770262" y="2735126"/>
                  </a:lnTo>
                  <a:lnTo>
                    <a:pt x="1754114" y="2735126"/>
                  </a:lnTo>
                  <a:lnTo>
                    <a:pt x="1754114" y="2674570"/>
                  </a:lnTo>
                  <a:lnTo>
                    <a:pt x="1546204" y="2674570"/>
                  </a:lnTo>
                  <a:lnTo>
                    <a:pt x="1546204" y="2646310"/>
                  </a:lnTo>
                  <a:lnTo>
                    <a:pt x="1455370" y="2646310"/>
                  </a:lnTo>
                  <a:lnTo>
                    <a:pt x="1455370" y="2589791"/>
                  </a:lnTo>
                  <a:lnTo>
                    <a:pt x="1382702" y="2589791"/>
                  </a:lnTo>
                  <a:lnTo>
                    <a:pt x="1382702" y="2575661"/>
                  </a:lnTo>
                  <a:lnTo>
                    <a:pt x="1330220" y="2575661"/>
                  </a:lnTo>
                  <a:lnTo>
                    <a:pt x="1330220" y="2561531"/>
                  </a:lnTo>
                  <a:lnTo>
                    <a:pt x="1196996" y="2561531"/>
                  </a:lnTo>
                  <a:lnTo>
                    <a:pt x="1196996" y="2531253"/>
                  </a:lnTo>
                  <a:lnTo>
                    <a:pt x="1160662" y="2531253"/>
                  </a:lnTo>
                  <a:lnTo>
                    <a:pt x="1160662" y="2424270"/>
                  </a:lnTo>
                  <a:lnTo>
                    <a:pt x="974956" y="2424270"/>
                  </a:lnTo>
                  <a:lnTo>
                    <a:pt x="974956" y="2387936"/>
                  </a:lnTo>
                  <a:lnTo>
                    <a:pt x="954771" y="2387936"/>
                  </a:lnTo>
                  <a:lnTo>
                    <a:pt x="954771" y="2315269"/>
                  </a:lnTo>
                  <a:lnTo>
                    <a:pt x="851825" y="2315269"/>
                  </a:lnTo>
                  <a:lnTo>
                    <a:pt x="851825" y="2291046"/>
                  </a:lnTo>
                  <a:lnTo>
                    <a:pt x="799343" y="2291046"/>
                  </a:lnTo>
                  <a:lnTo>
                    <a:pt x="799343" y="2238564"/>
                  </a:lnTo>
                  <a:lnTo>
                    <a:pt x="779158" y="2238564"/>
                  </a:lnTo>
                  <a:lnTo>
                    <a:pt x="779158" y="2111396"/>
                  </a:lnTo>
                  <a:lnTo>
                    <a:pt x="754935" y="2111396"/>
                  </a:lnTo>
                  <a:lnTo>
                    <a:pt x="754935" y="2038729"/>
                  </a:lnTo>
                  <a:lnTo>
                    <a:pt x="668138" y="2038729"/>
                  </a:lnTo>
                  <a:lnTo>
                    <a:pt x="668138" y="2018543"/>
                  </a:lnTo>
                  <a:lnTo>
                    <a:pt x="629786" y="2018543"/>
                  </a:lnTo>
                  <a:lnTo>
                    <a:pt x="629786" y="1982209"/>
                  </a:lnTo>
                  <a:lnTo>
                    <a:pt x="583359" y="1982209"/>
                  </a:lnTo>
                  <a:lnTo>
                    <a:pt x="583359" y="1844948"/>
                  </a:lnTo>
                  <a:lnTo>
                    <a:pt x="555099" y="1844948"/>
                  </a:lnTo>
                  <a:lnTo>
                    <a:pt x="555099" y="1651168"/>
                  </a:lnTo>
                  <a:lnTo>
                    <a:pt x="547025" y="1651168"/>
                  </a:lnTo>
                  <a:lnTo>
                    <a:pt x="547025" y="1633001"/>
                  </a:lnTo>
                  <a:lnTo>
                    <a:pt x="516747" y="1633001"/>
                  </a:lnTo>
                  <a:lnTo>
                    <a:pt x="516747" y="1602723"/>
                  </a:lnTo>
                  <a:lnTo>
                    <a:pt x="480413" y="1602723"/>
                  </a:lnTo>
                  <a:lnTo>
                    <a:pt x="480413" y="1560334"/>
                  </a:lnTo>
                  <a:lnTo>
                    <a:pt x="448117" y="1560334"/>
                  </a:lnTo>
                  <a:lnTo>
                    <a:pt x="448117" y="1538130"/>
                  </a:lnTo>
                  <a:lnTo>
                    <a:pt x="415820" y="1538130"/>
                  </a:lnTo>
                  <a:lnTo>
                    <a:pt x="415820" y="1524000"/>
                  </a:lnTo>
                  <a:lnTo>
                    <a:pt x="383523" y="1524000"/>
                  </a:lnTo>
                  <a:lnTo>
                    <a:pt x="383523" y="1412980"/>
                  </a:lnTo>
                  <a:lnTo>
                    <a:pt x="381505" y="1410962"/>
                  </a:lnTo>
                  <a:lnTo>
                    <a:pt x="381505" y="1295905"/>
                  </a:lnTo>
                  <a:lnTo>
                    <a:pt x="353245" y="1295905"/>
                  </a:lnTo>
                  <a:lnTo>
                    <a:pt x="353245" y="1100106"/>
                  </a:lnTo>
                  <a:lnTo>
                    <a:pt x="343152" y="1090013"/>
                  </a:lnTo>
                  <a:lnTo>
                    <a:pt x="343152" y="1069828"/>
                  </a:lnTo>
                  <a:lnTo>
                    <a:pt x="276541" y="1069828"/>
                  </a:lnTo>
                  <a:lnTo>
                    <a:pt x="276541" y="1025420"/>
                  </a:lnTo>
                  <a:lnTo>
                    <a:pt x="244244" y="1025420"/>
                  </a:lnTo>
                  <a:lnTo>
                    <a:pt x="244244" y="987068"/>
                  </a:lnTo>
                  <a:lnTo>
                    <a:pt x="199836" y="987068"/>
                  </a:lnTo>
                  <a:lnTo>
                    <a:pt x="199836" y="746861"/>
                  </a:lnTo>
                  <a:lnTo>
                    <a:pt x="179650" y="746861"/>
                  </a:lnTo>
                  <a:lnTo>
                    <a:pt x="179650" y="411783"/>
                  </a:lnTo>
                  <a:lnTo>
                    <a:pt x="159465" y="411783"/>
                  </a:lnTo>
                  <a:lnTo>
                    <a:pt x="159465" y="258374"/>
                  </a:lnTo>
                  <a:lnTo>
                    <a:pt x="133224" y="258374"/>
                  </a:lnTo>
                  <a:lnTo>
                    <a:pt x="133224" y="218003"/>
                  </a:lnTo>
                  <a:lnTo>
                    <a:pt x="117076" y="218003"/>
                  </a:lnTo>
                  <a:lnTo>
                    <a:pt x="117076" y="145335"/>
                  </a:lnTo>
                  <a:lnTo>
                    <a:pt x="88816" y="145335"/>
                  </a:lnTo>
                  <a:lnTo>
                    <a:pt x="88816" y="98909"/>
                  </a:lnTo>
                  <a:lnTo>
                    <a:pt x="58538" y="98909"/>
                  </a:lnTo>
                  <a:lnTo>
                    <a:pt x="58538" y="64593"/>
                  </a:lnTo>
                  <a:lnTo>
                    <a:pt x="48445" y="64593"/>
                  </a:lnTo>
                  <a:lnTo>
                    <a:pt x="48445" y="34315"/>
                  </a:lnTo>
                  <a:lnTo>
                    <a:pt x="28260" y="34315"/>
                  </a:lnTo>
                  <a:lnTo>
                    <a:pt x="28260" y="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47" name="Group 46">
              <a:extLst>
                <a:ext uri="{FF2B5EF4-FFF2-40B4-BE49-F238E27FC236}">
                  <a16:creationId xmlns:a16="http://schemas.microsoft.com/office/drawing/2014/main" id="{E7D9FED1-AEAB-400C-9777-60975C8EE1BF}"/>
                </a:ext>
              </a:extLst>
            </p:cNvPr>
            <p:cNvGrpSpPr/>
            <p:nvPr/>
          </p:nvGrpSpPr>
          <p:grpSpPr>
            <a:xfrm>
              <a:off x="1814675" y="3058089"/>
              <a:ext cx="4087546" cy="1746043"/>
              <a:chOff x="1814675" y="3058089"/>
              <a:chExt cx="4087546" cy="1746043"/>
            </a:xfrm>
          </p:grpSpPr>
          <p:cxnSp>
            <p:nvCxnSpPr>
              <p:cNvPr id="63" name="Straight Connector 62">
                <a:extLst>
                  <a:ext uri="{FF2B5EF4-FFF2-40B4-BE49-F238E27FC236}">
                    <a16:creationId xmlns:a16="http://schemas.microsoft.com/office/drawing/2014/main" id="{096F07BA-BBFB-4593-BA6D-97EFC1293603}"/>
                  </a:ext>
                </a:extLst>
              </p:cNvPr>
              <p:cNvCxnSpPr>
                <a:cxnSpLocks/>
              </p:cNvCxnSpPr>
              <p:nvPr/>
            </p:nvCxnSpPr>
            <p:spPr bwMode="auto">
              <a:xfrm>
                <a:off x="5902221"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37058A4-04FA-44E6-AEE8-839B3252901E}"/>
                  </a:ext>
                </a:extLst>
              </p:cNvPr>
              <p:cNvCxnSpPr>
                <a:cxnSpLocks/>
              </p:cNvCxnSpPr>
              <p:nvPr/>
            </p:nvCxnSpPr>
            <p:spPr bwMode="auto">
              <a:xfrm>
                <a:off x="5684218"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343C91A-3522-4532-BEC7-BA2AB263F4CD}"/>
                  </a:ext>
                </a:extLst>
              </p:cNvPr>
              <p:cNvCxnSpPr>
                <a:cxnSpLocks/>
              </p:cNvCxnSpPr>
              <p:nvPr/>
            </p:nvCxnSpPr>
            <p:spPr bwMode="auto">
              <a:xfrm>
                <a:off x="5637792"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6E6618B-8405-4825-9BB7-724E55F4651A}"/>
                  </a:ext>
                </a:extLst>
              </p:cNvPr>
              <p:cNvCxnSpPr>
                <a:cxnSpLocks/>
              </p:cNvCxnSpPr>
              <p:nvPr/>
            </p:nvCxnSpPr>
            <p:spPr bwMode="auto">
              <a:xfrm>
                <a:off x="5617607"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A012833-D8BD-4F47-AF5C-21FB6CA6E86E}"/>
                  </a:ext>
                </a:extLst>
              </p:cNvPr>
              <p:cNvCxnSpPr>
                <a:cxnSpLocks/>
              </p:cNvCxnSpPr>
              <p:nvPr/>
            </p:nvCxnSpPr>
            <p:spPr bwMode="auto">
              <a:xfrm>
                <a:off x="5597421"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53EDC44-817E-44F4-B205-834BB28113CB}"/>
                  </a:ext>
                </a:extLst>
              </p:cNvPr>
              <p:cNvCxnSpPr>
                <a:cxnSpLocks/>
              </p:cNvCxnSpPr>
              <p:nvPr/>
            </p:nvCxnSpPr>
            <p:spPr bwMode="auto">
              <a:xfrm>
                <a:off x="5314825" y="469714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B12588B-AC0B-4452-94EA-0E501A27DC1D}"/>
                  </a:ext>
                </a:extLst>
              </p:cNvPr>
              <p:cNvCxnSpPr>
                <a:cxnSpLocks/>
              </p:cNvCxnSpPr>
              <p:nvPr/>
            </p:nvCxnSpPr>
            <p:spPr bwMode="auto">
              <a:xfrm>
                <a:off x="5127100"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05858D2-E2B1-4817-AE3A-4504DFDDC375}"/>
                  </a:ext>
                </a:extLst>
              </p:cNvPr>
              <p:cNvCxnSpPr>
                <a:cxnSpLocks/>
              </p:cNvCxnSpPr>
              <p:nvPr/>
            </p:nvCxnSpPr>
            <p:spPr bwMode="auto">
              <a:xfrm>
                <a:off x="5034247"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68A1807-AA5C-4099-B068-63B10FF2AE30}"/>
                  </a:ext>
                </a:extLst>
              </p:cNvPr>
              <p:cNvCxnSpPr>
                <a:cxnSpLocks/>
              </p:cNvCxnSpPr>
              <p:nvPr/>
            </p:nvCxnSpPr>
            <p:spPr bwMode="auto">
              <a:xfrm>
                <a:off x="5008006"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1352E19-C53D-4016-B3F3-85C3CBA9BFF3}"/>
                  </a:ext>
                </a:extLst>
              </p:cNvPr>
              <p:cNvCxnSpPr>
                <a:cxnSpLocks/>
              </p:cNvCxnSpPr>
              <p:nvPr/>
            </p:nvCxnSpPr>
            <p:spPr bwMode="auto">
              <a:xfrm>
                <a:off x="4927265"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DFD0C5A-D03E-4D8E-9B3D-4477F77E686A}"/>
                  </a:ext>
                </a:extLst>
              </p:cNvPr>
              <p:cNvCxnSpPr>
                <a:cxnSpLocks/>
              </p:cNvCxnSpPr>
              <p:nvPr/>
            </p:nvCxnSpPr>
            <p:spPr bwMode="auto">
              <a:xfrm>
                <a:off x="4903042"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323BD95-B0BE-48AC-9B58-412430085880}"/>
                  </a:ext>
                </a:extLst>
              </p:cNvPr>
              <p:cNvCxnSpPr>
                <a:cxnSpLocks/>
              </p:cNvCxnSpPr>
              <p:nvPr/>
            </p:nvCxnSpPr>
            <p:spPr bwMode="auto">
              <a:xfrm>
                <a:off x="4876801"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F309337-F024-4A15-A877-F6FE3FF0B406}"/>
                  </a:ext>
                </a:extLst>
              </p:cNvPr>
              <p:cNvCxnSpPr>
                <a:cxnSpLocks/>
              </p:cNvCxnSpPr>
              <p:nvPr/>
            </p:nvCxnSpPr>
            <p:spPr bwMode="auto">
              <a:xfrm>
                <a:off x="4729448" y="466283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012857E-69B9-475A-86CA-D84DB1E15ACD}"/>
                  </a:ext>
                </a:extLst>
              </p:cNvPr>
              <p:cNvCxnSpPr>
                <a:cxnSpLocks/>
              </p:cNvCxnSpPr>
              <p:nvPr/>
            </p:nvCxnSpPr>
            <p:spPr bwMode="auto">
              <a:xfrm>
                <a:off x="4713299" y="4644666"/>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AFF2D0E-0383-48B0-BF40-40BE654D242C}"/>
                  </a:ext>
                </a:extLst>
              </p:cNvPr>
              <p:cNvCxnSpPr>
                <a:cxnSpLocks/>
              </p:cNvCxnSpPr>
              <p:nvPr/>
            </p:nvCxnSpPr>
            <p:spPr bwMode="auto">
              <a:xfrm>
                <a:off x="4628521" y="4644666"/>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3EDBC02-0D1D-40D6-BF08-80E6ED9B37E9}"/>
                  </a:ext>
                </a:extLst>
              </p:cNvPr>
              <p:cNvCxnSpPr>
                <a:cxnSpLocks/>
              </p:cNvCxnSpPr>
              <p:nvPr/>
            </p:nvCxnSpPr>
            <p:spPr bwMode="auto">
              <a:xfrm>
                <a:off x="4551816" y="4644666"/>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5D13E11-D32A-4BA4-A041-AE96A15D1DA4}"/>
                  </a:ext>
                </a:extLst>
              </p:cNvPr>
              <p:cNvCxnSpPr>
                <a:cxnSpLocks/>
              </p:cNvCxnSpPr>
              <p:nvPr/>
            </p:nvCxnSpPr>
            <p:spPr bwMode="auto">
              <a:xfrm>
                <a:off x="4446852" y="4644666"/>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89E71B1-6587-4998-BF9E-B70B3D1911BE}"/>
                  </a:ext>
                </a:extLst>
              </p:cNvPr>
              <p:cNvCxnSpPr>
                <a:cxnSpLocks/>
              </p:cNvCxnSpPr>
              <p:nvPr/>
            </p:nvCxnSpPr>
            <p:spPr bwMode="auto">
              <a:xfrm>
                <a:off x="4412537" y="461236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CC89A34-980A-4944-9BC9-FCDF11E8DF97}"/>
                  </a:ext>
                </a:extLst>
              </p:cNvPr>
              <p:cNvCxnSpPr>
                <a:cxnSpLocks/>
              </p:cNvCxnSpPr>
              <p:nvPr/>
            </p:nvCxnSpPr>
            <p:spPr bwMode="auto">
              <a:xfrm>
                <a:off x="4182424" y="461236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79477C9-5FCF-422B-ACBE-254418F41276}"/>
                  </a:ext>
                </a:extLst>
              </p:cNvPr>
              <p:cNvCxnSpPr>
                <a:cxnSpLocks/>
              </p:cNvCxnSpPr>
              <p:nvPr/>
            </p:nvCxnSpPr>
            <p:spPr bwMode="auto">
              <a:xfrm>
                <a:off x="4172331" y="461236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B2595BC-26E7-4310-92C2-D2D1F49AE52C}"/>
                  </a:ext>
                </a:extLst>
              </p:cNvPr>
              <p:cNvCxnSpPr>
                <a:cxnSpLocks/>
              </p:cNvCxnSpPr>
              <p:nvPr/>
            </p:nvCxnSpPr>
            <p:spPr bwMode="auto">
              <a:xfrm>
                <a:off x="4144072" y="461236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5193BA1-FD19-4604-8783-8021652CA43B}"/>
                  </a:ext>
                </a:extLst>
              </p:cNvPr>
              <p:cNvCxnSpPr>
                <a:cxnSpLocks/>
              </p:cNvCxnSpPr>
              <p:nvPr/>
            </p:nvCxnSpPr>
            <p:spPr bwMode="auto">
              <a:xfrm>
                <a:off x="4129942" y="461236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A75BFB4-5D68-4149-AA35-8EDD71026B8F}"/>
                  </a:ext>
                </a:extLst>
              </p:cNvPr>
              <p:cNvCxnSpPr>
                <a:cxnSpLocks/>
              </p:cNvCxnSpPr>
              <p:nvPr/>
            </p:nvCxnSpPr>
            <p:spPr bwMode="auto">
              <a:xfrm>
                <a:off x="4121868" y="458410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85D4DA1-D5F0-4C34-AFB5-12C9E65CF691}"/>
                  </a:ext>
                </a:extLst>
              </p:cNvPr>
              <p:cNvCxnSpPr>
                <a:cxnSpLocks/>
              </p:cNvCxnSpPr>
              <p:nvPr/>
            </p:nvCxnSpPr>
            <p:spPr bwMode="auto">
              <a:xfrm>
                <a:off x="4105720" y="4584109"/>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1F014CB-8351-4F5A-97A3-2FD05C65B266}"/>
                  </a:ext>
                </a:extLst>
              </p:cNvPr>
              <p:cNvCxnSpPr>
                <a:cxnSpLocks/>
              </p:cNvCxnSpPr>
              <p:nvPr/>
            </p:nvCxnSpPr>
            <p:spPr bwMode="auto">
              <a:xfrm>
                <a:off x="3837254" y="456392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4B8A072-5E1B-4C24-9096-689E29B7AE48}"/>
                  </a:ext>
                </a:extLst>
              </p:cNvPr>
              <p:cNvCxnSpPr>
                <a:cxnSpLocks/>
              </p:cNvCxnSpPr>
              <p:nvPr/>
            </p:nvCxnSpPr>
            <p:spPr bwMode="auto">
              <a:xfrm>
                <a:off x="3538510" y="4525571"/>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962836E-0924-43A2-BC47-B5665E2D4802}"/>
                  </a:ext>
                </a:extLst>
              </p:cNvPr>
              <p:cNvCxnSpPr>
                <a:cxnSpLocks/>
              </p:cNvCxnSpPr>
              <p:nvPr/>
            </p:nvCxnSpPr>
            <p:spPr bwMode="auto">
              <a:xfrm>
                <a:off x="3223618" y="4438773"/>
                <a:ext cx="0" cy="10698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ADD3CEB-660B-4FA2-87CB-3E90C70517BF}"/>
                  </a:ext>
                </a:extLst>
              </p:cNvPr>
              <p:cNvCxnSpPr>
                <a:cxnSpLocks/>
              </p:cNvCxnSpPr>
              <p:nvPr/>
            </p:nvCxnSpPr>
            <p:spPr bwMode="auto">
              <a:xfrm>
                <a:off x="1814675" y="3058089"/>
                <a:ext cx="0" cy="106983"/>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2CD481B0-CCFD-4CFD-B612-A1C6B718F6E8}"/>
                </a:ext>
              </a:extLst>
            </p:cNvPr>
            <p:cNvGrpSpPr/>
            <p:nvPr/>
          </p:nvGrpSpPr>
          <p:grpSpPr>
            <a:xfrm>
              <a:off x="1781370" y="2946062"/>
              <a:ext cx="3272058" cy="2081117"/>
              <a:chOff x="1781370" y="2946062"/>
              <a:chExt cx="3272058" cy="2081117"/>
            </a:xfrm>
          </p:grpSpPr>
          <p:grpSp>
            <p:nvGrpSpPr>
              <p:cNvPr id="50" name="Group 49">
                <a:extLst>
                  <a:ext uri="{FF2B5EF4-FFF2-40B4-BE49-F238E27FC236}">
                    <a16:creationId xmlns:a16="http://schemas.microsoft.com/office/drawing/2014/main" id="{ECE66EAA-5BFF-40C3-B987-BE6C0CB3057A}"/>
                  </a:ext>
                </a:extLst>
              </p:cNvPr>
              <p:cNvGrpSpPr/>
              <p:nvPr/>
            </p:nvGrpSpPr>
            <p:grpSpPr>
              <a:xfrm>
                <a:off x="2308210" y="4191503"/>
                <a:ext cx="2745218" cy="835676"/>
                <a:chOff x="2308210" y="4191503"/>
                <a:chExt cx="2745218" cy="835676"/>
              </a:xfrm>
            </p:grpSpPr>
            <p:cxnSp>
              <p:nvCxnSpPr>
                <p:cNvPr id="52" name="Straight Connector 51">
                  <a:extLst>
                    <a:ext uri="{FF2B5EF4-FFF2-40B4-BE49-F238E27FC236}">
                      <a16:creationId xmlns:a16="http://schemas.microsoft.com/office/drawing/2014/main" id="{DBA2F4D4-91F8-4F83-BDB0-313DFE027011}"/>
                    </a:ext>
                  </a:extLst>
                </p:cNvPr>
                <p:cNvCxnSpPr>
                  <a:cxnSpLocks/>
                </p:cNvCxnSpPr>
                <p:nvPr/>
              </p:nvCxnSpPr>
              <p:spPr bwMode="auto">
                <a:xfrm>
                  <a:off x="5053428" y="4920196"/>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53760DF-1938-477F-AFAF-C12F2EE8B4E5}"/>
                    </a:ext>
                  </a:extLst>
                </p:cNvPr>
                <p:cNvCxnSpPr>
                  <a:cxnSpLocks/>
                </p:cNvCxnSpPr>
                <p:nvPr/>
              </p:nvCxnSpPr>
              <p:spPr bwMode="auto">
                <a:xfrm>
                  <a:off x="5007001" y="4869732"/>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628B6F3-BA24-4228-8020-2DEBA9EA137E}"/>
                    </a:ext>
                  </a:extLst>
                </p:cNvPr>
                <p:cNvCxnSpPr>
                  <a:cxnSpLocks/>
                </p:cNvCxnSpPr>
                <p:nvPr/>
              </p:nvCxnSpPr>
              <p:spPr bwMode="auto">
                <a:xfrm>
                  <a:off x="4746609" y="4869732"/>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229CDD6-54BA-41EC-BFEF-7B9E38B5B8A8}"/>
                    </a:ext>
                  </a:extLst>
                </p:cNvPr>
                <p:cNvCxnSpPr>
                  <a:cxnSpLocks/>
                </p:cNvCxnSpPr>
                <p:nvPr/>
              </p:nvCxnSpPr>
              <p:spPr bwMode="auto">
                <a:xfrm>
                  <a:off x="4457958" y="4861658"/>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91C2B39-1426-4982-A549-F3DA215DC40B}"/>
                    </a:ext>
                  </a:extLst>
                </p:cNvPr>
                <p:cNvCxnSpPr>
                  <a:cxnSpLocks/>
                </p:cNvCxnSpPr>
                <p:nvPr/>
              </p:nvCxnSpPr>
              <p:spPr bwMode="auto">
                <a:xfrm>
                  <a:off x="4427680" y="4829362"/>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578ADE4-C600-4E01-AC0A-7A710C962DD3}"/>
                    </a:ext>
                  </a:extLst>
                </p:cNvPr>
                <p:cNvCxnSpPr>
                  <a:cxnSpLocks/>
                </p:cNvCxnSpPr>
                <p:nvPr/>
              </p:nvCxnSpPr>
              <p:spPr bwMode="auto">
                <a:xfrm>
                  <a:off x="4122880" y="4784954"/>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FDA0818-D461-47A8-B166-74A0B0B2C870}"/>
                    </a:ext>
                  </a:extLst>
                </p:cNvPr>
                <p:cNvCxnSpPr>
                  <a:cxnSpLocks/>
                </p:cNvCxnSpPr>
                <p:nvPr/>
              </p:nvCxnSpPr>
              <p:spPr bwMode="auto">
                <a:xfrm>
                  <a:off x="3874599" y="4784954"/>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866151B-3953-41B0-BF14-8675AFE12AAB}"/>
                    </a:ext>
                  </a:extLst>
                </p:cNvPr>
                <p:cNvCxnSpPr>
                  <a:cxnSpLocks/>
                </p:cNvCxnSpPr>
                <p:nvPr/>
              </p:nvCxnSpPr>
              <p:spPr bwMode="auto">
                <a:xfrm>
                  <a:off x="3250869" y="4597230"/>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E626AD7-5DA0-4B05-8636-C68DBD6ED004}"/>
                    </a:ext>
                  </a:extLst>
                </p:cNvPr>
                <p:cNvCxnSpPr>
                  <a:cxnSpLocks/>
                </p:cNvCxnSpPr>
                <p:nvPr/>
              </p:nvCxnSpPr>
              <p:spPr bwMode="auto">
                <a:xfrm>
                  <a:off x="2970292" y="4526581"/>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24355FE-78A2-455C-82DB-0F143C2EA5C6}"/>
                    </a:ext>
                  </a:extLst>
                </p:cNvPr>
                <p:cNvCxnSpPr>
                  <a:cxnSpLocks/>
                </p:cNvCxnSpPr>
                <p:nvPr/>
              </p:nvCxnSpPr>
              <p:spPr bwMode="auto">
                <a:xfrm>
                  <a:off x="2479786" y="4332801"/>
                  <a:ext cx="0" cy="106983"/>
                </a:xfrm>
                <a:prstGeom prst="line">
                  <a:avLst/>
                </a:prstGeom>
                <a:noFill/>
                <a:ln w="28575" cap="flat" cmpd="sng" algn="ctr">
                  <a:solidFill>
                    <a:schemeClr val="accent4"/>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75A1E99-FFA5-4145-A92A-D11EFBC2B931}"/>
                    </a:ext>
                  </a:extLst>
                </p:cNvPr>
                <p:cNvCxnSpPr>
                  <a:cxnSpLocks/>
                </p:cNvCxnSpPr>
                <p:nvPr/>
              </p:nvCxnSpPr>
              <p:spPr bwMode="auto">
                <a:xfrm>
                  <a:off x="2308210" y="4191503"/>
                  <a:ext cx="0" cy="106983"/>
                </a:xfrm>
                <a:prstGeom prst="line">
                  <a:avLst/>
                </a:prstGeom>
                <a:noFill/>
                <a:ln w="28575" cap="flat" cmpd="sng" algn="ctr">
                  <a:solidFill>
                    <a:schemeClr val="accent4"/>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51DF7DAF-B7A8-4892-8B69-091CB912E1A5}"/>
                  </a:ext>
                </a:extLst>
              </p:cNvPr>
              <p:cNvCxnSpPr>
                <a:cxnSpLocks/>
              </p:cNvCxnSpPr>
              <p:nvPr/>
            </p:nvCxnSpPr>
            <p:spPr bwMode="auto">
              <a:xfrm>
                <a:off x="1781370" y="2946062"/>
                <a:ext cx="0" cy="106983"/>
              </a:xfrm>
              <a:prstGeom prst="line">
                <a:avLst/>
              </a:prstGeom>
              <a:noFill/>
              <a:ln w="28575" cap="flat" cmpd="sng" algn="ctr">
                <a:solidFill>
                  <a:schemeClr val="accent4"/>
                </a:solidFill>
                <a:prstDash val="solid"/>
                <a:round/>
                <a:headEnd type="none" w="med" len="med"/>
                <a:tailEnd type="none" w="med" len="med"/>
              </a:ln>
              <a:effectLst/>
            </p:spPr>
          </p:cxnSp>
        </p:grpSp>
        <p:sp>
          <p:nvSpPr>
            <p:cNvPr id="49" name="Freeform: Shape 48">
              <a:extLst>
                <a:ext uri="{FF2B5EF4-FFF2-40B4-BE49-F238E27FC236}">
                  <a16:creationId xmlns:a16="http://schemas.microsoft.com/office/drawing/2014/main" id="{E32C2235-5525-4445-905F-36615B37BE51}"/>
                </a:ext>
              </a:extLst>
            </p:cNvPr>
            <p:cNvSpPr/>
            <p:nvPr/>
          </p:nvSpPr>
          <p:spPr bwMode="auto">
            <a:xfrm>
              <a:off x="1507852" y="1949913"/>
              <a:ext cx="4394368" cy="2797700"/>
            </a:xfrm>
            <a:custGeom>
              <a:avLst/>
              <a:gdLst>
                <a:gd name="connsiteX0" fmla="*/ 4394368 w 4394368"/>
                <a:gd name="connsiteY0" fmla="*/ 2797700 h 2797700"/>
                <a:gd name="connsiteX1" fmla="*/ 3804953 w 4394368"/>
                <a:gd name="connsiteY1" fmla="*/ 2797700 h 2797700"/>
                <a:gd name="connsiteX2" fmla="*/ 3804953 w 4394368"/>
                <a:gd name="connsiteY2" fmla="*/ 2775496 h 2797700"/>
                <a:gd name="connsiteX3" fmla="*/ 3215539 w 4394368"/>
                <a:gd name="connsiteY3" fmla="*/ 2775496 h 2797700"/>
                <a:gd name="connsiteX4" fmla="*/ 3215539 w 4394368"/>
                <a:gd name="connsiteY4" fmla="*/ 2753292 h 2797700"/>
                <a:gd name="connsiteX5" fmla="*/ 2928906 w 4394368"/>
                <a:gd name="connsiteY5" fmla="*/ 2753292 h 2797700"/>
                <a:gd name="connsiteX6" fmla="*/ 2928906 w 4394368"/>
                <a:gd name="connsiteY6" fmla="*/ 2714940 h 2797700"/>
                <a:gd name="connsiteX7" fmla="*/ 2632180 w 4394368"/>
                <a:gd name="connsiteY7" fmla="*/ 2714940 h 2797700"/>
                <a:gd name="connsiteX8" fmla="*/ 2632180 w 4394368"/>
                <a:gd name="connsiteY8" fmla="*/ 2690717 h 2797700"/>
                <a:gd name="connsiteX9" fmla="*/ 2327380 w 4394368"/>
                <a:gd name="connsiteY9" fmla="*/ 2690717 h 2797700"/>
                <a:gd name="connsiteX10" fmla="*/ 2327380 w 4394368"/>
                <a:gd name="connsiteY10" fmla="*/ 2660439 h 2797700"/>
                <a:gd name="connsiteX11" fmla="*/ 2182045 w 4394368"/>
                <a:gd name="connsiteY11" fmla="*/ 2660439 h 2797700"/>
                <a:gd name="connsiteX12" fmla="*/ 2182045 w 4394368"/>
                <a:gd name="connsiteY12" fmla="*/ 2646310 h 2797700"/>
                <a:gd name="connsiteX13" fmla="*/ 2034691 w 4394368"/>
                <a:gd name="connsiteY13" fmla="*/ 2646310 h 2797700"/>
                <a:gd name="connsiteX14" fmla="*/ 2034691 w 4394368"/>
                <a:gd name="connsiteY14" fmla="*/ 2626124 h 2797700"/>
                <a:gd name="connsiteX15" fmla="*/ 1970098 w 4394368"/>
                <a:gd name="connsiteY15" fmla="*/ 2626124 h 2797700"/>
                <a:gd name="connsiteX16" fmla="*/ 1970098 w 4394368"/>
                <a:gd name="connsiteY16" fmla="*/ 2609976 h 2797700"/>
                <a:gd name="connsiteX17" fmla="*/ 1746039 w 4394368"/>
                <a:gd name="connsiteY17" fmla="*/ 2609976 h 2797700"/>
                <a:gd name="connsiteX18" fmla="*/ 1746039 w 4394368"/>
                <a:gd name="connsiteY18" fmla="*/ 2593827 h 2797700"/>
                <a:gd name="connsiteX19" fmla="*/ 1705669 w 4394368"/>
                <a:gd name="connsiteY19" fmla="*/ 2593827 h 2797700"/>
                <a:gd name="connsiteX20" fmla="*/ 1705669 w 4394368"/>
                <a:gd name="connsiteY20" fmla="*/ 2531253 h 2797700"/>
                <a:gd name="connsiteX21" fmla="*/ 1643094 w 4394368"/>
                <a:gd name="connsiteY21" fmla="*/ 2531253 h 2797700"/>
                <a:gd name="connsiteX22" fmla="*/ 1643094 w 4394368"/>
                <a:gd name="connsiteY22" fmla="*/ 2513086 h 2797700"/>
                <a:gd name="connsiteX23" fmla="*/ 1574463 w 4394368"/>
                <a:gd name="connsiteY23" fmla="*/ 2513086 h 2797700"/>
                <a:gd name="connsiteX24" fmla="*/ 1574463 w 4394368"/>
                <a:gd name="connsiteY24" fmla="*/ 2496937 h 2797700"/>
                <a:gd name="connsiteX25" fmla="*/ 1487666 w 4394368"/>
                <a:gd name="connsiteY25" fmla="*/ 2496937 h 2797700"/>
                <a:gd name="connsiteX26" fmla="*/ 1487666 w 4394368"/>
                <a:gd name="connsiteY26" fmla="*/ 2462622 h 2797700"/>
                <a:gd name="connsiteX27" fmla="*/ 1453351 w 4394368"/>
                <a:gd name="connsiteY27" fmla="*/ 2462622 h 2797700"/>
                <a:gd name="connsiteX28" fmla="*/ 1453351 w 4394368"/>
                <a:gd name="connsiteY28" fmla="*/ 2442437 h 2797700"/>
                <a:gd name="connsiteX29" fmla="*/ 1356461 w 4394368"/>
                <a:gd name="connsiteY29" fmla="*/ 2442437 h 2797700"/>
                <a:gd name="connsiteX30" fmla="*/ 1356461 w 4394368"/>
                <a:gd name="connsiteY30" fmla="*/ 2402066 h 2797700"/>
                <a:gd name="connsiteX31" fmla="*/ 1303978 w 4394368"/>
                <a:gd name="connsiteY31" fmla="*/ 2402066 h 2797700"/>
                <a:gd name="connsiteX32" fmla="*/ 1213144 w 4394368"/>
                <a:gd name="connsiteY32" fmla="*/ 2402066 h 2797700"/>
                <a:gd name="connsiteX33" fmla="*/ 1213144 w 4394368"/>
                <a:gd name="connsiteY33" fmla="*/ 2361695 h 2797700"/>
                <a:gd name="connsiteX34" fmla="*/ 1162680 w 4394368"/>
                <a:gd name="connsiteY34" fmla="*/ 2361695 h 2797700"/>
                <a:gd name="connsiteX35" fmla="*/ 1162680 w 4394368"/>
                <a:gd name="connsiteY35" fmla="*/ 2325361 h 2797700"/>
                <a:gd name="connsiteX36" fmla="*/ 993123 w 4394368"/>
                <a:gd name="connsiteY36" fmla="*/ 2325361 h 2797700"/>
                <a:gd name="connsiteX37" fmla="*/ 993123 w 4394368"/>
                <a:gd name="connsiteY37" fmla="*/ 2289027 h 2797700"/>
                <a:gd name="connsiteX38" fmla="*/ 946696 w 4394368"/>
                <a:gd name="connsiteY38" fmla="*/ 2289027 h 2797700"/>
                <a:gd name="connsiteX39" fmla="*/ 946696 w 4394368"/>
                <a:gd name="connsiteY39" fmla="*/ 2236545 h 2797700"/>
                <a:gd name="connsiteX40" fmla="*/ 829621 w 4394368"/>
                <a:gd name="connsiteY40" fmla="*/ 2236545 h 2797700"/>
                <a:gd name="connsiteX41" fmla="*/ 829621 w 4394368"/>
                <a:gd name="connsiteY41" fmla="*/ 2216360 h 2797700"/>
                <a:gd name="connsiteX42" fmla="*/ 777139 w 4394368"/>
                <a:gd name="connsiteY42" fmla="*/ 2216360 h 2797700"/>
                <a:gd name="connsiteX43" fmla="*/ 777139 w 4394368"/>
                <a:gd name="connsiteY43" fmla="*/ 2077080 h 2797700"/>
                <a:gd name="connsiteX44" fmla="*/ 752916 w 4394368"/>
                <a:gd name="connsiteY44" fmla="*/ 2077080 h 2797700"/>
                <a:gd name="connsiteX45" fmla="*/ 752916 w 4394368"/>
                <a:gd name="connsiteY45" fmla="*/ 1984227 h 2797700"/>
                <a:gd name="connsiteX46" fmla="*/ 706490 w 4394368"/>
                <a:gd name="connsiteY46" fmla="*/ 1984227 h 2797700"/>
                <a:gd name="connsiteX47" fmla="*/ 706490 w 4394368"/>
                <a:gd name="connsiteY47" fmla="*/ 1951931 h 2797700"/>
                <a:gd name="connsiteX48" fmla="*/ 609600 w 4394368"/>
                <a:gd name="connsiteY48" fmla="*/ 1951931 h 2797700"/>
                <a:gd name="connsiteX49" fmla="*/ 609600 w 4394368"/>
                <a:gd name="connsiteY49" fmla="*/ 1925690 h 2797700"/>
                <a:gd name="connsiteX50" fmla="*/ 577303 w 4394368"/>
                <a:gd name="connsiteY50" fmla="*/ 1925690 h 2797700"/>
                <a:gd name="connsiteX51" fmla="*/ 577303 w 4394368"/>
                <a:gd name="connsiteY51" fmla="*/ 1846966 h 2797700"/>
                <a:gd name="connsiteX52" fmla="*/ 563173 w 4394368"/>
                <a:gd name="connsiteY52" fmla="*/ 1846966 h 2797700"/>
                <a:gd name="connsiteX53" fmla="*/ 563173 w 4394368"/>
                <a:gd name="connsiteY53" fmla="*/ 1683464 h 2797700"/>
                <a:gd name="connsiteX54" fmla="*/ 528858 w 4394368"/>
                <a:gd name="connsiteY54" fmla="*/ 1683464 h 2797700"/>
                <a:gd name="connsiteX55" fmla="*/ 528858 w 4394368"/>
                <a:gd name="connsiteY55" fmla="*/ 1669335 h 2797700"/>
                <a:gd name="connsiteX56" fmla="*/ 494543 w 4394368"/>
                <a:gd name="connsiteY56" fmla="*/ 1669335 h 2797700"/>
                <a:gd name="connsiteX57" fmla="*/ 494543 w 4394368"/>
                <a:gd name="connsiteY57" fmla="*/ 1649149 h 2797700"/>
                <a:gd name="connsiteX58" fmla="*/ 456190 w 4394368"/>
                <a:gd name="connsiteY58" fmla="*/ 1649149 h 2797700"/>
                <a:gd name="connsiteX59" fmla="*/ 456190 w 4394368"/>
                <a:gd name="connsiteY59" fmla="*/ 1622908 h 2797700"/>
                <a:gd name="connsiteX60" fmla="*/ 397653 w 4394368"/>
                <a:gd name="connsiteY60" fmla="*/ 1622908 h 2797700"/>
                <a:gd name="connsiteX61" fmla="*/ 397653 w 4394368"/>
                <a:gd name="connsiteY61" fmla="*/ 1530055 h 2797700"/>
                <a:gd name="connsiteX62" fmla="*/ 373430 w 4394368"/>
                <a:gd name="connsiteY62" fmla="*/ 1530055 h 2797700"/>
                <a:gd name="connsiteX63" fmla="*/ 373430 w 4394368"/>
                <a:gd name="connsiteY63" fmla="*/ 1281774 h 2797700"/>
                <a:gd name="connsiteX64" fmla="*/ 351226 w 4394368"/>
                <a:gd name="connsiteY64" fmla="*/ 1281774 h 2797700"/>
                <a:gd name="connsiteX65" fmla="*/ 351226 w 4394368"/>
                <a:gd name="connsiteY65" fmla="*/ 1172773 h 2797700"/>
                <a:gd name="connsiteX66" fmla="*/ 292688 w 4394368"/>
                <a:gd name="connsiteY66" fmla="*/ 1172773 h 2797700"/>
                <a:gd name="connsiteX67" fmla="*/ 292688 w 4394368"/>
                <a:gd name="connsiteY67" fmla="*/ 1142495 h 2797700"/>
                <a:gd name="connsiteX68" fmla="*/ 226076 w 4394368"/>
                <a:gd name="connsiteY68" fmla="*/ 1142495 h 2797700"/>
                <a:gd name="connsiteX69" fmla="*/ 226076 w 4394368"/>
                <a:gd name="connsiteY69" fmla="*/ 1100106 h 2797700"/>
                <a:gd name="connsiteX70" fmla="*/ 209928 w 4394368"/>
                <a:gd name="connsiteY70" fmla="*/ 1100106 h 2797700"/>
                <a:gd name="connsiteX71" fmla="*/ 209928 w 4394368"/>
                <a:gd name="connsiteY71" fmla="*/ 1009271 h 2797700"/>
                <a:gd name="connsiteX72" fmla="*/ 189743 w 4394368"/>
                <a:gd name="connsiteY72" fmla="*/ 1009271 h 2797700"/>
                <a:gd name="connsiteX73" fmla="*/ 189743 w 4394368"/>
                <a:gd name="connsiteY73" fmla="*/ 758972 h 2797700"/>
                <a:gd name="connsiteX74" fmla="*/ 175613 w 4394368"/>
                <a:gd name="connsiteY74" fmla="*/ 758972 h 2797700"/>
                <a:gd name="connsiteX75" fmla="*/ 175613 w 4394368"/>
                <a:gd name="connsiteY75" fmla="*/ 349208 h 2797700"/>
                <a:gd name="connsiteX76" fmla="*/ 153409 w 4394368"/>
                <a:gd name="connsiteY76" fmla="*/ 349208 h 2797700"/>
                <a:gd name="connsiteX77" fmla="*/ 153409 w 4394368"/>
                <a:gd name="connsiteY77" fmla="*/ 201854 h 2797700"/>
                <a:gd name="connsiteX78" fmla="*/ 133223 w 4394368"/>
                <a:gd name="connsiteY78" fmla="*/ 201854 h 2797700"/>
                <a:gd name="connsiteX79" fmla="*/ 133223 w 4394368"/>
                <a:gd name="connsiteY79" fmla="*/ 141298 h 2797700"/>
                <a:gd name="connsiteX80" fmla="*/ 109001 w 4394368"/>
                <a:gd name="connsiteY80" fmla="*/ 141298 h 2797700"/>
                <a:gd name="connsiteX81" fmla="*/ 109001 w 4394368"/>
                <a:gd name="connsiteY81" fmla="*/ 60556 h 2797700"/>
                <a:gd name="connsiteX82" fmla="*/ 74686 w 4394368"/>
                <a:gd name="connsiteY82" fmla="*/ 60556 h 2797700"/>
                <a:gd name="connsiteX83" fmla="*/ 74686 w 4394368"/>
                <a:gd name="connsiteY83" fmla="*/ 48445 h 2797700"/>
                <a:gd name="connsiteX84" fmla="*/ 42389 w 4394368"/>
                <a:gd name="connsiteY84" fmla="*/ 48445 h 2797700"/>
                <a:gd name="connsiteX85" fmla="*/ 42389 w 4394368"/>
                <a:gd name="connsiteY85" fmla="*/ 18166 h 2797700"/>
                <a:gd name="connsiteX86" fmla="*/ 12111 w 4394368"/>
                <a:gd name="connsiteY86" fmla="*/ 18166 h 2797700"/>
                <a:gd name="connsiteX87" fmla="*/ 12111 w 4394368"/>
                <a:gd name="connsiteY87" fmla="*/ 0 h 2797700"/>
                <a:gd name="connsiteX88" fmla="*/ 0 w 4394368"/>
                <a:gd name="connsiteY88" fmla="*/ 0 h 279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394368" h="2797700">
                  <a:moveTo>
                    <a:pt x="4394368" y="2797700"/>
                  </a:moveTo>
                  <a:lnTo>
                    <a:pt x="3804953" y="2797700"/>
                  </a:lnTo>
                  <a:lnTo>
                    <a:pt x="3804953" y="2775496"/>
                  </a:lnTo>
                  <a:lnTo>
                    <a:pt x="3215539" y="2775496"/>
                  </a:lnTo>
                  <a:lnTo>
                    <a:pt x="3215539" y="2753292"/>
                  </a:lnTo>
                  <a:lnTo>
                    <a:pt x="2928906" y="2753292"/>
                  </a:lnTo>
                  <a:lnTo>
                    <a:pt x="2928906" y="2714940"/>
                  </a:lnTo>
                  <a:lnTo>
                    <a:pt x="2632180" y="2714940"/>
                  </a:lnTo>
                  <a:lnTo>
                    <a:pt x="2632180" y="2690717"/>
                  </a:lnTo>
                  <a:lnTo>
                    <a:pt x="2327380" y="2690717"/>
                  </a:lnTo>
                  <a:lnTo>
                    <a:pt x="2327380" y="2660439"/>
                  </a:lnTo>
                  <a:lnTo>
                    <a:pt x="2182045" y="2660439"/>
                  </a:lnTo>
                  <a:lnTo>
                    <a:pt x="2182045" y="2646310"/>
                  </a:lnTo>
                  <a:lnTo>
                    <a:pt x="2034691" y="2646310"/>
                  </a:lnTo>
                  <a:lnTo>
                    <a:pt x="2034691" y="2626124"/>
                  </a:lnTo>
                  <a:lnTo>
                    <a:pt x="1970098" y="2626124"/>
                  </a:lnTo>
                  <a:lnTo>
                    <a:pt x="1970098" y="2609976"/>
                  </a:lnTo>
                  <a:lnTo>
                    <a:pt x="1746039" y="2609976"/>
                  </a:lnTo>
                  <a:lnTo>
                    <a:pt x="1746039" y="2593827"/>
                  </a:lnTo>
                  <a:lnTo>
                    <a:pt x="1705669" y="2593827"/>
                  </a:lnTo>
                  <a:lnTo>
                    <a:pt x="1705669" y="2531253"/>
                  </a:lnTo>
                  <a:lnTo>
                    <a:pt x="1643094" y="2531253"/>
                  </a:lnTo>
                  <a:lnTo>
                    <a:pt x="1643094" y="2513086"/>
                  </a:lnTo>
                  <a:lnTo>
                    <a:pt x="1574463" y="2513086"/>
                  </a:lnTo>
                  <a:lnTo>
                    <a:pt x="1574463" y="2496937"/>
                  </a:lnTo>
                  <a:lnTo>
                    <a:pt x="1487666" y="2496937"/>
                  </a:lnTo>
                  <a:lnTo>
                    <a:pt x="1487666" y="2462622"/>
                  </a:lnTo>
                  <a:lnTo>
                    <a:pt x="1453351" y="2462622"/>
                  </a:lnTo>
                  <a:lnTo>
                    <a:pt x="1453351" y="2442437"/>
                  </a:lnTo>
                  <a:lnTo>
                    <a:pt x="1356461" y="2442437"/>
                  </a:lnTo>
                  <a:lnTo>
                    <a:pt x="1356461" y="2402066"/>
                  </a:lnTo>
                  <a:lnTo>
                    <a:pt x="1303978" y="2402066"/>
                  </a:lnTo>
                  <a:lnTo>
                    <a:pt x="1213144" y="2402066"/>
                  </a:lnTo>
                  <a:lnTo>
                    <a:pt x="1213144" y="2361695"/>
                  </a:lnTo>
                  <a:lnTo>
                    <a:pt x="1162680" y="2361695"/>
                  </a:lnTo>
                  <a:lnTo>
                    <a:pt x="1162680" y="2325361"/>
                  </a:lnTo>
                  <a:lnTo>
                    <a:pt x="993123" y="2325361"/>
                  </a:lnTo>
                  <a:lnTo>
                    <a:pt x="993123" y="2289027"/>
                  </a:lnTo>
                  <a:lnTo>
                    <a:pt x="946696" y="2289027"/>
                  </a:lnTo>
                  <a:lnTo>
                    <a:pt x="946696" y="2236545"/>
                  </a:lnTo>
                  <a:lnTo>
                    <a:pt x="829621" y="2236545"/>
                  </a:lnTo>
                  <a:lnTo>
                    <a:pt x="829621" y="2216360"/>
                  </a:lnTo>
                  <a:lnTo>
                    <a:pt x="777139" y="2216360"/>
                  </a:lnTo>
                  <a:lnTo>
                    <a:pt x="777139" y="2077080"/>
                  </a:lnTo>
                  <a:lnTo>
                    <a:pt x="752916" y="2077080"/>
                  </a:lnTo>
                  <a:lnTo>
                    <a:pt x="752916" y="1984227"/>
                  </a:lnTo>
                  <a:lnTo>
                    <a:pt x="706490" y="1984227"/>
                  </a:lnTo>
                  <a:lnTo>
                    <a:pt x="706490" y="1951931"/>
                  </a:lnTo>
                  <a:lnTo>
                    <a:pt x="609600" y="1951931"/>
                  </a:lnTo>
                  <a:lnTo>
                    <a:pt x="609600" y="1925690"/>
                  </a:lnTo>
                  <a:lnTo>
                    <a:pt x="577303" y="1925690"/>
                  </a:lnTo>
                  <a:lnTo>
                    <a:pt x="577303" y="1846966"/>
                  </a:lnTo>
                  <a:lnTo>
                    <a:pt x="563173" y="1846966"/>
                  </a:lnTo>
                  <a:lnTo>
                    <a:pt x="563173" y="1683464"/>
                  </a:lnTo>
                  <a:lnTo>
                    <a:pt x="528858" y="1683464"/>
                  </a:lnTo>
                  <a:lnTo>
                    <a:pt x="528858" y="1669335"/>
                  </a:lnTo>
                  <a:lnTo>
                    <a:pt x="494543" y="1669335"/>
                  </a:lnTo>
                  <a:lnTo>
                    <a:pt x="494543" y="1649149"/>
                  </a:lnTo>
                  <a:lnTo>
                    <a:pt x="456190" y="1649149"/>
                  </a:lnTo>
                  <a:lnTo>
                    <a:pt x="456190" y="1622908"/>
                  </a:lnTo>
                  <a:lnTo>
                    <a:pt x="397653" y="1622908"/>
                  </a:lnTo>
                  <a:lnTo>
                    <a:pt x="397653" y="1530055"/>
                  </a:lnTo>
                  <a:lnTo>
                    <a:pt x="373430" y="1530055"/>
                  </a:lnTo>
                  <a:lnTo>
                    <a:pt x="373430" y="1281774"/>
                  </a:lnTo>
                  <a:lnTo>
                    <a:pt x="351226" y="1281774"/>
                  </a:lnTo>
                  <a:lnTo>
                    <a:pt x="351226" y="1172773"/>
                  </a:lnTo>
                  <a:lnTo>
                    <a:pt x="292688" y="1172773"/>
                  </a:lnTo>
                  <a:lnTo>
                    <a:pt x="292688" y="1142495"/>
                  </a:lnTo>
                  <a:lnTo>
                    <a:pt x="226076" y="1142495"/>
                  </a:lnTo>
                  <a:lnTo>
                    <a:pt x="226076" y="1100106"/>
                  </a:lnTo>
                  <a:lnTo>
                    <a:pt x="209928" y="1100106"/>
                  </a:lnTo>
                  <a:lnTo>
                    <a:pt x="209928" y="1009271"/>
                  </a:lnTo>
                  <a:lnTo>
                    <a:pt x="189743" y="1009271"/>
                  </a:lnTo>
                  <a:lnTo>
                    <a:pt x="189743" y="758972"/>
                  </a:lnTo>
                  <a:lnTo>
                    <a:pt x="175613" y="758972"/>
                  </a:lnTo>
                  <a:lnTo>
                    <a:pt x="175613" y="349208"/>
                  </a:lnTo>
                  <a:lnTo>
                    <a:pt x="153409" y="349208"/>
                  </a:lnTo>
                  <a:lnTo>
                    <a:pt x="153409" y="201854"/>
                  </a:lnTo>
                  <a:lnTo>
                    <a:pt x="133223" y="201854"/>
                  </a:lnTo>
                  <a:lnTo>
                    <a:pt x="133223" y="141298"/>
                  </a:lnTo>
                  <a:lnTo>
                    <a:pt x="109001" y="141298"/>
                  </a:lnTo>
                  <a:lnTo>
                    <a:pt x="109001" y="60556"/>
                  </a:lnTo>
                  <a:lnTo>
                    <a:pt x="74686" y="60556"/>
                  </a:lnTo>
                  <a:lnTo>
                    <a:pt x="74686" y="48445"/>
                  </a:lnTo>
                  <a:lnTo>
                    <a:pt x="42389" y="48445"/>
                  </a:lnTo>
                  <a:lnTo>
                    <a:pt x="42389" y="18166"/>
                  </a:lnTo>
                  <a:lnTo>
                    <a:pt x="12111" y="18166"/>
                  </a:lnTo>
                  <a:lnTo>
                    <a:pt x="12111" y="0"/>
                  </a:lnTo>
                  <a:lnTo>
                    <a:pt x="0" y="0"/>
                  </a:lnTo>
                </a:path>
              </a:pathLst>
            </a:custGeom>
            <a:noFill/>
            <a:ln w="28575">
              <a:solidFill>
                <a:schemeClr val="accent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833056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HIMALAYA: Tumor Response </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4283412707"/>
              </p:ext>
            </p:extLst>
          </p:nvPr>
        </p:nvGraphicFramePr>
        <p:xfrm>
          <a:off x="723900" y="1611180"/>
          <a:ext cx="10782300" cy="4572160"/>
        </p:xfrm>
        <a:graphic>
          <a:graphicData uri="http://schemas.openxmlformats.org/drawingml/2006/table">
            <a:tbl>
              <a:tblPr/>
              <a:tblGrid>
                <a:gridCol w="2758558">
                  <a:extLst>
                    <a:ext uri="{9D8B030D-6E8A-4147-A177-3AD203B41FA5}">
                      <a16:colId xmlns:a16="http://schemas.microsoft.com/office/drawing/2014/main" val="20000"/>
                    </a:ext>
                  </a:extLst>
                </a:gridCol>
                <a:gridCol w="3160414">
                  <a:extLst>
                    <a:ext uri="{9D8B030D-6E8A-4147-A177-3AD203B41FA5}">
                      <a16:colId xmlns:a16="http://schemas.microsoft.com/office/drawing/2014/main" val="4087909120"/>
                    </a:ext>
                  </a:extLst>
                </a:gridCol>
                <a:gridCol w="2693440">
                  <a:extLst>
                    <a:ext uri="{9D8B030D-6E8A-4147-A177-3AD203B41FA5}">
                      <a16:colId xmlns:a16="http://schemas.microsoft.com/office/drawing/2014/main" val="20001"/>
                    </a:ext>
                  </a:extLst>
                </a:gridCol>
                <a:gridCol w="2169888">
                  <a:extLst>
                    <a:ext uri="{9D8B030D-6E8A-4147-A177-3AD203B41FA5}">
                      <a16:colId xmlns:a16="http://schemas.microsoft.com/office/drawing/2014/main" val="3612428083"/>
                    </a:ext>
                  </a:extLst>
                </a:gridCol>
              </a:tblGrid>
              <a:tr h="521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STRIDE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389)</a:t>
                      </a:r>
                      <a:endParaRPr lang="en-US"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9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9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67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19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157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147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216 (55.5)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1981517"/>
                  </a:ext>
                </a:extLst>
              </a:tr>
              <a:tr h="3019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157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176 (45.2)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153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301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741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DoR,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25th percentile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75th percentile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18.43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301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TRR,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2.17 (1.84-3.98)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2.09 (1.87-3.98)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3.78 (1.89-8.44)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741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Remaining in response,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6124964"/>
                  </a:ext>
                </a:extLst>
              </a:tr>
            </a:tbl>
          </a:graphicData>
        </a:graphic>
      </p:graphicFrame>
      <p:grpSp>
        <p:nvGrpSpPr>
          <p:cNvPr id="5" name="Group 4">
            <a:extLst>
              <a:ext uri="{FF2B5EF4-FFF2-40B4-BE49-F238E27FC236}">
                <a16:creationId xmlns:a16="http://schemas.microsoft.com/office/drawing/2014/main" id="{CE3F0A41-23B5-744B-AB7E-12F6781770C7}"/>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27060E-D018-194B-A400-48C5E9CCB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60B18ADE-22B3-C04B-9AE2-D55A3D40AB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55A33295-6D7E-C84F-9942-A96B9914B52B}"/>
              </a:ext>
            </a:extLst>
          </p:cNvPr>
          <p:cNvSpPr txBox="1"/>
          <p:nvPr/>
        </p:nvSpPr>
        <p:spPr bwMode="auto">
          <a:xfrm>
            <a:off x="394961" y="6420127"/>
            <a:ext cx="24941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 </a:t>
            </a:r>
          </a:p>
        </p:txBody>
      </p:sp>
      <p:sp>
        <p:nvSpPr>
          <p:cNvPr id="3" name="TextBox 2">
            <a:extLst>
              <a:ext uri="{FF2B5EF4-FFF2-40B4-BE49-F238E27FC236}">
                <a16:creationId xmlns:a16="http://schemas.microsoft.com/office/drawing/2014/main" id="{6F6BF99A-C985-42A9-ABA6-685A274FF258}"/>
              </a:ext>
            </a:extLst>
          </p:cNvPr>
          <p:cNvSpPr txBox="1"/>
          <p:nvPr/>
        </p:nvSpPr>
        <p:spPr bwMode="auto">
          <a:xfrm>
            <a:off x="609759" y="6143898"/>
            <a:ext cx="30324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*Investigator assessed per RECIST v1.1.</a:t>
            </a:r>
          </a:p>
        </p:txBody>
      </p:sp>
    </p:spTree>
    <p:extLst>
      <p:ext uri="{BB962C8B-B14F-4D97-AF65-F5344CB8AC3E}">
        <p14:creationId xmlns:p14="http://schemas.microsoft.com/office/powerpoint/2010/main" val="1001867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HIMALAYA: Safety and Tolerability</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3907782140"/>
              </p:ext>
            </p:extLst>
          </p:nvPr>
        </p:nvGraphicFramePr>
        <p:xfrm>
          <a:off x="723901" y="1496375"/>
          <a:ext cx="10782300" cy="4175968"/>
        </p:xfrm>
        <a:graphic>
          <a:graphicData uri="http://schemas.openxmlformats.org/drawingml/2006/table">
            <a:tbl>
              <a:tblPr/>
              <a:tblGrid>
                <a:gridCol w="5462040">
                  <a:extLst>
                    <a:ext uri="{9D8B030D-6E8A-4147-A177-3AD203B41FA5}">
                      <a16:colId xmlns:a16="http://schemas.microsoft.com/office/drawing/2014/main" val="20000"/>
                    </a:ext>
                  </a:extLst>
                </a:gridCol>
                <a:gridCol w="1870154">
                  <a:extLst>
                    <a:ext uri="{9D8B030D-6E8A-4147-A177-3AD203B41FA5}">
                      <a16:colId xmlns:a16="http://schemas.microsoft.com/office/drawing/2014/main" val="4087909120"/>
                    </a:ext>
                  </a:extLst>
                </a:gridCol>
                <a:gridCol w="1768672">
                  <a:extLst>
                    <a:ext uri="{9D8B030D-6E8A-4147-A177-3AD203B41FA5}">
                      <a16:colId xmlns:a16="http://schemas.microsoft.com/office/drawing/2014/main" val="20001"/>
                    </a:ext>
                  </a:extLst>
                </a:gridCol>
                <a:gridCol w="1681434">
                  <a:extLst>
                    <a:ext uri="{9D8B030D-6E8A-4147-A177-3AD203B41FA5}">
                      <a16:colId xmlns:a16="http://schemas.microsoft.com/office/drawing/2014/main" val="3612428083"/>
                    </a:ext>
                  </a:extLst>
                </a:gridCol>
              </a:tblGrid>
              <a:tr h="2784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STRIDE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374)</a:t>
                      </a:r>
                      <a:endParaRPr lang="en-US" sz="1600" dirty="0">
                        <a:solidFill>
                          <a:schemeClr val="tx1"/>
                        </a:solidFill>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378 (97.4)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345 (88.9)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357 (95.5)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294 (75.8)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202 (52.1)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317 (84.8)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3/4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196 (50.5)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144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196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3/4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100 (25.8)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50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138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serious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68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32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35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TRAE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 (2.3)</a:t>
                      </a:r>
                      <a:r>
                        <a:rPr kumimoji="0" lang="en-US" sz="14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(0.8)</a:t>
                      </a:r>
                      <a:r>
                        <a:rPr kumimoji="0" lang="en-US" sz="14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TRAE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32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41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3/4 hepatic SMQ TRAE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grade3/4 hemorrhage SMQ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6124964"/>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3/4 immune-mediated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49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6454819"/>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immune-mediated AE requiring tx with high-dose 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8272861"/>
                  </a:ext>
                </a:extLst>
              </a:tr>
              <a:tr h="161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immune-mediated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6818930"/>
                  </a:ext>
                </a:extLst>
              </a:tr>
            </a:tbl>
          </a:graphicData>
        </a:graphic>
      </p:graphicFrame>
      <p:grpSp>
        <p:nvGrpSpPr>
          <p:cNvPr id="5" name="Group 4">
            <a:extLst>
              <a:ext uri="{FF2B5EF4-FFF2-40B4-BE49-F238E27FC236}">
                <a16:creationId xmlns:a16="http://schemas.microsoft.com/office/drawing/2014/main" id="{CE3F0A41-23B5-744B-AB7E-12F6781770C7}"/>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27060E-D018-194B-A400-48C5E9CCB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60B18ADE-22B3-C04B-9AE2-D55A3D40AB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EB2F663B-A106-8C44-9823-AF8CD70A427E}"/>
              </a:ext>
            </a:extLst>
          </p:cNvPr>
          <p:cNvSpPr txBox="1"/>
          <p:nvPr/>
        </p:nvSpPr>
        <p:spPr bwMode="auto">
          <a:xfrm>
            <a:off x="403860" y="6421729"/>
            <a:ext cx="24941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GI 2022. Abstr 379. </a:t>
            </a:r>
          </a:p>
        </p:txBody>
      </p:sp>
      <p:sp>
        <p:nvSpPr>
          <p:cNvPr id="3" name="TextBox 2">
            <a:extLst>
              <a:ext uri="{FF2B5EF4-FFF2-40B4-BE49-F238E27FC236}">
                <a16:creationId xmlns:a16="http://schemas.microsoft.com/office/drawing/2014/main" id="{5039BD4D-8A6C-4347-BBEC-5CDB0DB1B101}"/>
              </a:ext>
            </a:extLst>
          </p:cNvPr>
          <p:cNvSpPr txBox="1"/>
          <p:nvPr/>
        </p:nvSpPr>
        <p:spPr bwMode="auto">
          <a:xfrm>
            <a:off x="609759" y="5672322"/>
            <a:ext cx="111488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*Treatment related was assessed by investigator.</a:t>
            </a:r>
          </a:p>
          <a:p>
            <a:pPr algn="l">
              <a:lnSpc>
                <a:spcPct val="100000"/>
              </a:lnSpc>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Nervous system disorder (n = 1), acute respiratory distress syndrome (n = 1), hepatitis (n = 1), myocarditis (n = 1), immune-mediated hepatitis (n = 2), pneumonia (n = 1), hepatic failure (n = 1), myasthenia gravis (n = 1).</a:t>
            </a:r>
          </a:p>
          <a:p>
            <a:pPr algn="l">
              <a:lnSpc>
                <a:spcPct val="100000"/>
              </a:lnSpc>
              <a:spcAft>
                <a:spcPct val="0"/>
              </a:spcAft>
              <a:buClrTx/>
              <a:buFontTx/>
              <a:buNone/>
            </a:pPr>
            <a:r>
              <a:rPr lang="en-US" sz="120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H</a:t>
            </a:r>
            <a:r>
              <a:rPr lang="en-US" sz="1200" b="0" dirty="0">
                <a:solidFill>
                  <a:schemeClr val="bg1"/>
                </a:solidFill>
                <a:latin typeface="Calibri" panose="020F0502020204030204" pitchFamily="34" charset="0"/>
              </a:rPr>
              <a:t>emarutia (n = 1), cerebral hematoma (n = 1), hepatic failure (n = 1).</a:t>
            </a:r>
          </a:p>
        </p:txBody>
      </p:sp>
    </p:spTree>
    <p:extLst>
      <p:ext uri="{BB962C8B-B14F-4D97-AF65-F5344CB8AC3E}">
        <p14:creationId xmlns:p14="http://schemas.microsoft.com/office/powerpoint/2010/main" val="3936632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E128-CD21-493D-B136-27B2D1A636C5}"/>
              </a:ext>
            </a:extLst>
          </p:cNvPr>
          <p:cNvSpPr>
            <a:spLocks noGrp="1"/>
          </p:cNvSpPr>
          <p:nvPr>
            <p:ph type="title"/>
          </p:nvPr>
        </p:nvSpPr>
        <p:spPr/>
        <p:txBody>
          <a:bodyPr/>
          <a:lstStyle/>
          <a:p>
            <a:r>
              <a:rPr lang="en-US" b="1" dirty="0"/>
              <a:t>HIMALAYA: Investigator’s Conclusion</a:t>
            </a:r>
          </a:p>
        </p:txBody>
      </p:sp>
      <p:sp>
        <p:nvSpPr>
          <p:cNvPr id="3" name="Content Placeholder 2">
            <a:extLst>
              <a:ext uri="{FF2B5EF4-FFF2-40B4-BE49-F238E27FC236}">
                <a16:creationId xmlns:a16="http://schemas.microsoft.com/office/drawing/2014/main" id="{60685FFA-2377-44BC-8479-E95FAE089C2F}"/>
              </a:ext>
            </a:extLst>
          </p:cNvPr>
          <p:cNvSpPr>
            <a:spLocks noGrp="1"/>
          </p:cNvSpPr>
          <p:nvPr>
            <p:ph idx="1"/>
          </p:nvPr>
        </p:nvSpPr>
        <p:spPr/>
        <p:txBody>
          <a:bodyPr/>
          <a:lstStyle/>
          <a:p>
            <a:r>
              <a:rPr lang="en-US" b="0" i="0" dirty="0">
                <a:solidFill>
                  <a:srgbClr val="000000"/>
                </a:solidFill>
                <a:effectLst/>
                <a:cs typeface="Calibri" panose="020F0502020204030204" pitchFamily="34" charset="0"/>
              </a:rPr>
              <a:t>HIMALAYA: first large phase III trial assessing mono- and combination immunotherapy through long-term follow-up in a diverse</a:t>
            </a:r>
            <a:r>
              <a:rPr lang="en-US" dirty="0">
                <a:solidFill>
                  <a:srgbClr val="000000"/>
                </a:solidFill>
                <a:cs typeface="Calibri" panose="020F0502020204030204" pitchFamily="34" charset="0"/>
              </a:rPr>
              <a:t> </a:t>
            </a:r>
            <a:r>
              <a:rPr lang="en-US" b="0" i="0" dirty="0">
                <a:solidFill>
                  <a:srgbClr val="000000"/>
                </a:solidFill>
                <a:effectLst/>
                <a:cs typeface="Calibri" panose="020F0502020204030204" pitchFamily="34" charset="0"/>
              </a:rPr>
              <a:t>uHCC population</a:t>
            </a:r>
          </a:p>
          <a:p>
            <a:r>
              <a:rPr lang="en-US" b="0" i="0" dirty="0">
                <a:solidFill>
                  <a:srgbClr val="000000"/>
                </a:solidFill>
                <a:effectLst/>
                <a:cs typeface="Calibri" panose="020F0502020204030204" pitchFamily="34" charset="0"/>
              </a:rPr>
              <a:t>Durvalumab noninferior to sorafenib with favorable safety</a:t>
            </a:r>
          </a:p>
          <a:p>
            <a:r>
              <a:rPr lang="en-US" b="0" i="0" dirty="0">
                <a:solidFill>
                  <a:srgbClr val="000000"/>
                </a:solidFill>
                <a:effectLst/>
                <a:cs typeface="Calibri" panose="020F0502020204030204" pitchFamily="34" charset="0"/>
              </a:rPr>
              <a:t>Combination of a single priming dose of </a:t>
            </a:r>
            <a:r>
              <a:rPr lang="en-US" dirty="0">
                <a:solidFill>
                  <a:sysClr val="windowText" lastClr="000000"/>
                </a:solidFill>
                <a:cs typeface="Calibri" panose="020F0502020204030204" pitchFamily="34" charset="0"/>
              </a:rPr>
              <a:t>tremelimumab</a:t>
            </a:r>
            <a:r>
              <a:rPr lang="en-US" b="0" i="0" dirty="0">
                <a:solidFill>
                  <a:srgbClr val="000000"/>
                </a:solidFill>
                <a:effectLst/>
                <a:cs typeface="Calibri" panose="020F0502020204030204" pitchFamily="34" charset="0"/>
              </a:rPr>
              <a:t> plus durvalumab in the STRIDE regimen </a:t>
            </a:r>
            <a:r>
              <a:rPr lang="en-US" dirty="0">
                <a:solidFill>
                  <a:srgbClr val="000000"/>
                </a:solidFill>
                <a:cs typeface="Calibri" panose="020F0502020204030204" pitchFamily="34" charset="0"/>
              </a:rPr>
              <a:t>yielded </a:t>
            </a:r>
            <a:r>
              <a:rPr lang="en-US" b="0" i="0" dirty="0">
                <a:solidFill>
                  <a:srgbClr val="000000"/>
                </a:solidFill>
                <a:effectLst/>
                <a:cs typeface="Calibri" panose="020F0502020204030204" pitchFamily="34" charset="0"/>
              </a:rPr>
              <a:t>superior efficacy and a favorable benefit–risk profile compared with sorafenib</a:t>
            </a:r>
          </a:p>
          <a:p>
            <a:r>
              <a:rPr lang="en-US" b="0" i="0" dirty="0">
                <a:solidFill>
                  <a:srgbClr val="000000"/>
                </a:solidFill>
                <a:effectLst/>
                <a:cs typeface="Calibri" panose="020F0502020204030204" pitchFamily="34" charset="0"/>
              </a:rPr>
              <a:t>Investigators propose the STRIDE regimen as a novel, first-line standard-of-care systemic therapy for patients with uHCC</a:t>
            </a:r>
            <a:endParaRPr lang="en-US" dirty="0">
              <a:solidFill>
                <a:srgbClr val="000000"/>
              </a:solidFill>
              <a:cs typeface="Calibri" panose="020F0502020204030204" pitchFamily="34" charset="0"/>
            </a:endParaRPr>
          </a:p>
        </p:txBody>
      </p:sp>
      <p:grpSp>
        <p:nvGrpSpPr>
          <p:cNvPr id="4" name="Group 3">
            <a:extLst>
              <a:ext uri="{FF2B5EF4-FFF2-40B4-BE49-F238E27FC236}">
                <a16:creationId xmlns:a16="http://schemas.microsoft.com/office/drawing/2014/main" id="{7D56CFCE-0A10-FD48-B99C-798BA5E76F96}"/>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CC05579B-A1D3-FF4C-B2B5-676E4D57E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6FBD0344-BFE0-014C-BFB6-BD22745A4B2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616B894E-C06A-DA4E-91DE-0B42BDE68D97}"/>
              </a:ext>
            </a:extLst>
          </p:cNvPr>
          <p:cNvSpPr txBox="1"/>
          <p:nvPr/>
        </p:nvSpPr>
        <p:spPr bwMode="auto">
          <a:xfrm>
            <a:off x="406391" y="6418510"/>
            <a:ext cx="22873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Abou-Alfa. ASCO 2022. Abstr 379.</a:t>
            </a:r>
          </a:p>
        </p:txBody>
      </p:sp>
    </p:spTree>
    <p:extLst>
      <p:ext uri="{BB962C8B-B14F-4D97-AF65-F5344CB8AC3E}">
        <p14:creationId xmlns:p14="http://schemas.microsoft.com/office/powerpoint/2010/main" val="1088472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dirty="0"/>
              <a:t>Pembrolizumab in Patients with </a:t>
            </a:r>
            <a:r>
              <a:rPr lang="en-US" dirty="0"/>
              <a:t>Previously Treated Advanced HCC (KEYNOTE-394): Study Design</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pPr>
              <a:spcBef>
                <a:spcPts val="0"/>
              </a:spcBef>
              <a:spcAft>
                <a:spcPts val="0"/>
              </a:spcAft>
            </a:pPr>
            <a:r>
              <a:rPr lang="en-US" sz="2400" dirty="0"/>
              <a:t>Randomized, double-blind placebo-controlled </a:t>
            </a:r>
            <a:r>
              <a:rPr lang="en-US" altLang="en-US" sz="2400" dirty="0"/>
              <a:t>phase III trial of pembrolizumab as second-line therapy for advanced HCC in Asia</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5551132" y="2359346"/>
            <a:ext cx="3652517" cy="10079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Pembrolizumab </a:t>
            </a:r>
            <a:r>
              <a:rPr kumimoji="0" lang="en-US" altLang="en-US" sz="180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200 mg</a:t>
            </a:r>
            <a:r>
              <a:rPr kumimoji="0" lang="en-US" alt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altLang="en-US" sz="180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IV Q3W for ≤35 cycles + BSC</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300)</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669079" y="2652887"/>
            <a:ext cx="3652516"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Adults with advanced, previously treated* </a:t>
            </a:r>
            <a:r>
              <a:rPr lang="en-GB" altLang="en-US" sz="1800" dirty="0">
                <a:solidFill>
                  <a:srgbClr val="000000"/>
                </a:solidFill>
                <a:latin typeface="Calibri" panose="020F0502020204030204" pitchFamily="34" charset="0"/>
                <a:cs typeface="Calibri" panose="020F0502020204030204" pitchFamily="34" charset="0"/>
              </a:rPr>
              <a:t>HCC and documented radiographic progression; BCLC stage C or B; Child-Pugh A; life expectancy &gt;3 mo; measurable lesions per RECIST v1.1; ECOG PS 0/1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453) </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5544509" y="3630400"/>
            <a:ext cx="3652517" cy="100796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eaLnBrk="0" fontAlgn="base" hangingPunct="0">
              <a:lnSpc>
                <a:spcPct val="100000"/>
              </a:lnSpc>
              <a:spcBef>
                <a:spcPts val="0"/>
              </a:spcBef>
              <a:spcAft>
                <a:spcPts val="0"/>
              </a:spcAft>
              <a:buNone/>
              <a:defRPr/>
            </a:pPr>
            <a:r>
              <a:rPr lang="en-US" altLang="en-US" sz="1800" b="1" dirty="0">
                <a:solidFill>
                  <a:prstClr val="white"/>
                </a:solidFill>
                <a:latin typeface="Calibri" panose="020F0502020204030204" pitchFamily="34" charset="0"/>
                <a:cs typeface="Calibri" panose="020F0502020204030204" pitchFamily="34" charset="0"/>
              </a:rPr>
              <a:t>Placebo </a:t>
            </a:r>
            <a:r>
              <a:rPr lang="en-US" altLang="en-US" sz="1800" dirty="0">
                <a:solidFill>
                  <a:prstClr val="white"/>
                </a:solidFill>
                <a:latin typeface="Calibri" panose="020F0502020204030204" pitchFamily="34" charset="0"/>
                <a:cs typeface="Calibri" panose="020F0502020204030204" pitchFamily="34" charset="0"/>
              </a:rPr>
              <a:t>IV Q3W for ≤35 cycles </a:t>
            </a:r>
          </a:p>
          <a:p>
            <a:pPr lvl="0" algn="ctr" defTabSz="816353" eaLnBrk="0" fontAlgn="base" hangingPunct="0">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 </a:t>
            </a:r>
            <a:r>
              <a:rPr kumimoji="0" lang="en-US" altLang="en-US" sz="180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BSC</a:t>
            </a:r>
            <a:endParaRPr kumimoji="0" lang="en-US" altLang="en-US" sz="1800"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a:t>
            </a:r>
            <a:r>
              <a:rPr lang="en-US" altLang="en-US" sz="1800" dirty="0">
                <a:solidFill>
                  <a:prstClr val="white"/>
                </a:solidFill>
                <a:latin typeface="Calibri" panose="020F0502020204030204" pitchFamily="34" charset="0"/>
                <a:cs typeface="Calibri" panose="020F0502020204030204" pitchFamily="34" charset="0"/>
              </a:rPr>
              <a:t>153</a:t>
            </a:r>
            <a:r>
              <a:rPr kumimoji="0" lang="en-US"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4761559" y="368250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394914" y="64153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Qin</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sz="1200" b="0" dirty="0">
                <a:solidFill>
                  <a:schemeClr val="bg2"/>
                </a:solidFill>
                <a:latin typeface="Calibri" panose="020F0502020204030204" pitchFamily="34" charset="0"/>
              </a:rPr>
              <a:t> ASCO GI 2022. Abstr 383. NCT03062358.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CE0EF452-2CEC-964B-B3F9-F87E4A9BC284}"/>
              </a:ext>
            </a:extLst>
          </p:cNvPr>
          <p:cNvSpPr txBox="1"/>
          <p:nvPr/>
        </p:nvSpPr>
        <p:spPr bwMode="auto">
          <a:xfrm>
            <a:off x="4401262" y="3219294"/>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 name="TextBox 3">
            <a:extLst>
              <a:ext uri="{FF2B5EF4-FFF2-40B4-BE49-F238E27FC236}">
                <a16:creationId xmlns:a16="http://schemas.microsoft.com/office/drawing/2014/main" id="{ADE98294-9E86-FD4B-A079-EA336A9BB404}"/>
              </a:ext>
            </a:extLst>
          </p:cNvPr>
          <p:cNvSpPr txBox="1"/>
          <p:nvPr/>
        </p:nvSpPr>
        <p:spPr bwMode="auto">
          <a:xfrm>
            <a:off x="5404339" y="6140873"/>
            <a:ext cx="2747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altLang="en-US" b="1" dirty="0">
                <a:solidFill>
                  <a:schemeClr val="bg1"/>
                </a:solidFill>
                <a:latin typeface="Calibri" panose="020F0502020204030204" pitchFamily="34" charset="0"/>
                <a:cs typeface="Calibri" panose="020F0502020204030204" pitchFamily="34" charset="0"/>
              </a:rPr>
              <a:t>Cut-off date: </a:t>
            </a:r>
            <a:r>
              <a:rPr lang="en-US" altLang="en-US" dirty="0">
                <a:solidFill>
                  <a:schemeClr val="bg1"/>
                </a:solidFill>
                <a:latin typeface="Calibri" panose="020F0502020204030204" pitchFamily="34" charset="0"/>
                <a:cs typeface="Calibri" panose="020F0502020204030204" pitchFamily="34" charset="0"/>
              </a:rPr>
              <a:t>June 30, 2021</a:t>
            </a:r>
          </a:p>
        </p:txBody>
      </p:sp>
      <p:sp>
        <p:nvSpPr>
          <p:cNvPr id="17" name="Line 27">
            <a:extLst>
              <a:ext uri="{FF2B5EF4-FFF2-40B4-BE49-F238E27FC236}">
                <a16:creationId xmlns:a16="http://schemas.microsoft.com/office/drawing/2014/main" id="{D1FD7CB6-59BF-4F8C-9944-A8327BCF69AB}"/>
              </a:ext>
            </a:extLst>
          </p:cNvPr>
          <p:cNvSpPr>
            <a:spLocks noChangeShapeType="1"/>
          </p:cNvSpPr>
          <p:nvPr/>
        </p:nvSpPr>
        <p:spPr bwMode="auto">
          <a:xfrm flipV="1">
            <a:off x="4709577" y="2809947"/>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76A7A847-A97E-47EE-8E96-7ABD1BAE3F05}"/>
              </a:ext>
            </a:extLst>
          </p:cNvPr>
          <p:cNvSpPr txBox="1"/>
          <p:nvPr/>
        </p:nvSpPr>
        <p:spPr bwMode="auto">
          <a:xfrm>
            <a:off x="895552" y="4724715"/>
            <a:ext cx="35466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 progression on or intolerance to sorafenib or oxaliplatin-based chemotherapy. </a:t>
            </a:r>
          </a:p>
        </p:txBody>
      </p:sp>
      <p:sp>
        <p:nvSpPr>
          <p:cNvPr id="18" name="Content Placeholder 16">
            <a:extLst>
              <a:ext uri="{FF2B5EF4-FFF2-40B4-BE49-F238E27FC236}">
                <a16:creationId xmlns:a16="http://schemas.microsoft.com/office/drawing/2014/main" id="{83DFC870-C34A-4F01-9D93-B1630DCF72C4}"/>
              </a:ext>
            </a:extLst>
          </p:cNvPr>
          <p:cNvSpPr txBox="1">
            <a:spLocks/>
          </p:cNvSpPr>
          <p:nvPr/>
        </p:nvSpPr>
        <p:spPr bwMode="auto">
          <a:xfrm>
            <a:off x="604675" y="5411898"/>
            <a:ext cx="4799664" cy="708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alt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19" name="Content Placeholder 16">
            <a:extLst>
              <a:ext uri="{FF2B5EF4-FFF2-40B4-BE49-F238E27FC236}">
                <a16:creationId xmlns:a16="http://schemas.microsoft.com/office/drawing/2014/main" id="{A68D186E-3128-4931-8C69-59DBE423C1A6}"/>
              </a:ext>
            </a:extLst>
          </p:cNvPr>
          <p:cNvSpPr txBox="1">
            <a:spLocks/>
          </p:cNvSpPr>
          <p:nvPr/>
        </p:nvSpPr>
        <p:spPr bwMode="auto">
          <a:xfrm>
            <a:off x="5404339" y="5411898"/>
            <a:ext cx="6077865" cy="664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ORR, DoR, DCR, and time to progression</a:t>
            </a:r>
          </a:p>
        </p:txBody>
      </p:sp>
    </p:spTree>
    <p:extLst>
      <p:ext uri="{BB962C8B-B14F-4D97-AF65-F5344CB8AC3E}">
        <p14:creationId xmlns:p14="http://schemas.microsoft.com/office/powerpoint/2010/main" val="1044548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610C38-0162-41DA-A32E-FFAB4A56D95E}"/>
              </a:ext>
            </a:extLst>
          </p:cNvPr>
          <p:cNvSpPr txBox="1">
            <a:spLocks/>
          </p:cNvSpPr>
          <p:nvPr/>
        </p:nvSpPr>
        <p:spPr>
          <a:xfrm>
            <a:off x="604519" y="248393"/>
            <a:ext cx="10515600" cy="8639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600" b="1" dirty="0">
                <a:solidFill>
                  <a:schemeClr val="bg2"/>
                </a:solidFill>
                <a:latin typeface="Calibri (Headings)"/>
              </a:rPr>
              <a:t>KEYNOTE-394: Efficacy Summary</a:t>
            </a:r>
          </a:p>
        </p:txBody>
      </p:sp>
      <p:sp>
        <p:nvSpPr>
          <p:cNvPr id="9" name="Content Placeholder 8">
            <a:extLst>
              <a:ext uri="{FF2B5EF4-FFF2-40B4-BE49-F238E27FC236}">
                <a16:creationId xmlns:a16="http://schemas.microsoft.com/office/drawing/2014/main" id="{939C1DF1-86CA-4F43-9F16-51D668C88739}"/>
              </a:ext>
            </a:extLst>
          </p:cNvPr>
          <p:cNvSpPr>
            <a:spLocks noGrp="1"/>
          </p:cNvSpPr>
          <p:nvPr>
            <p:ph sz="half" idx="1"/>
          </p:nvPr>
        </p:nvSpPr>
        <p:spPr>
          <a:xfrm>
            <a:off x="601820" y="1510730"/>
            <a:ext cx="4840924" cy="4678738"/>
          </a:xfrm>
        </p:spPr>
        <p:txBody>
          <a:bodyPr/>
          <a:lstStyle/>
          <a:p>
            <a:r>
              <a:rPr lang="en-US" sz="2400" dirty="0"/>
              <a:t>Median study follow-up: 33.8 mo </a:t>
            </a:r>
          </a:p>
          <a:p>
            <a:r>
              <a:rPr lang="en-US" sz="2400" dirty="0"/>
              <a:t>Participant characteristics well balanced across treatment arms</a:t>
            </a:r>
          </a:p>
          <a:p>
            <a:r>
              <a:rPr lang="en-US" sz="2400" dirty="0"/>
              <a:t>90.7% of patients had received previous sorafenib as first-line therapy</a:t>
            </a:r>
          </a:p>
          <a:p>
            <a:endParaRPr lang="en-US" dirty="0"/>
          </a:p>
        </p:txBody>
      </p:sp>
      <p:grpSp>
        <p:nvGrpSpPr>
          <p:cNvPr id="5" name="Group 4">
            <a:extLst>
              <a:ext uri="{FF2B5EF4-FFF2-40B4-BE49-F238E27FC236}">
                <a16:creationId xmlns:a16="http://schemas.microsoft.com/office/drawing/2014/main" id="{50FDF6D8-EC06-FF45-B1CC-54046B590368}"/>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8FD4ED3A-D452-B44A-818E-E3B8ABA08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0A376A3-0005-EB46-92F7-803EAC6B67A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0FB62BE0-50D2-274D-9415-2C26DBE08CC8}"/>
              </a:ext>
            </a:extLst>
          </p:cNvPr>
          <p:cNvSpPr txBox="1">
            <a:spLocks noChangeArrowheads="1"/>
          </p:cNvSpPr>
          <p:nvPr/>
        </p:nvSpPr>
        <p:spPr bwMode="auto">
          <a:xfrm>
            <a:off x="402027" y="641575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Qin</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sz="1200" b="0" dirty="0">
                <a:solidFill>
                  <a:schemeClr val="bg2"/>
                </a:solidFill>
                <a:latin typeface="Calibri" panose="020F0502020204030204" pitchFamily="34" charset="0"/>
              </a:rPr>
              <a:t> ASCO GI 2022. Abstr 383.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1B0E1E95-F2DA-496D-9945-5035ACC93DBE}"/>
              </a:ext>
            </a:extLst>
          </p:cNvPr>
          <p:cNvGraphicFramePr>
            <a:graphicFrameLocks/>
          </p:cNvGraphicFramePr>
          <p:nvPr>
            <p:extLst>
              <p:ext uri="{D42A27DB-BD31-4B8C-83A1-F6EECF244321}">
                <p14:modId xmlns:p14="http://schemas.microsoft.com/office/powerpoint/2010/main" val="59931557"/>
              </p:ext>
            </p:extLst>
          </p:nvPr>
        </p:nvGraphicFramePr>
        <p:xfrm>
          <a:off x="5442744" y="1605239"/>
          <a:ext cx="6063456" cy="4175968"/>
        </p:xfrm>
        <a:graphic>
          <a:graphicData uri="http://schemas.openxmlformats.org/drawingml/2006/table">
            <a:tbl>
              <a:tblPr/>
              <a:tblGrid>
                <a:gridCol w="1881263">
                  <a:extLst>
                    <a:ext uri="{9D8B030D-6E8A-4147-A177-3AD203B41FA5}">
                      <a16:colId xmlns:a16="http://schemas.microsoft.com/office/drawing/2014/main" val="20000"/>
                    </a:ext>
                  </a:extLst>
                </a:gridCol>
                <a:gridCol w="2297670">
                  <a:extLst>
                    <a:ext uri="{9D8B030D-6E8A-4147-A177-3AD203B41FA5}">
                      <a16:colId xmlns:a16="http://schemas.microsoft.com/office/drawing/2014/main" val="20001"/>
                    </a:ext>
                  </a:extLst>
                </a:gridCol>
                <a:gridCol w="1884523">
                  <a:extLst>
                    <a:ext uri="{9D8B030D-6E8A-4147-A177-3AD203B41FA5}">
                      <a16:colId xmlns:a16="http://schemas.microsoft.com/office/drawing/2014/main" val="20004"/>
                    </a:ext>
                  </a:extLst>
                </a:gridCol>
              </a:tblGrid>
              <a:tr h="509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spc="0" normalizeH="0" baseline="0" dirty="0">
                          <a:ln>
                            <a:noFill/>
                          </a:ln>
                          <a:solidFill>
                            <a:prstClr val="white"/>
                          </a:solidFill>
                          <a:effectLst/>
                          <a:uLnTx/>
                          <a:uFillTx/>
                          <a:latin typeface="Calibri" panose="020F0502020204030204" pitchFamily="34" charset="0"/>
                          <a:ea typeface="+mn-ea"/>
                          <a:cs typeface="Calibri" panose="020F0502020204030204" pitchFamily="34" charset="0"/>
                        </a:rPr>
                        <a:t>Final Analysis Efficacy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Pembrolizumab + BSC</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lvl="0" algn="ctr" defTabSz="816353" eaLnBrk="0" fontAlgn="base" hangingPunct="0">
                        <a:lnSpc>
                          <a:spcPct val="100000"/>
                        </a:lnSpc>
                        <a:spcBef>
                          <a:spcPts val="0"/>
                        </a:spcBef>
                        <a:spcAft>
                          <a:spcPts val="0"/>
                        </a:spcAft>
                        <a:buNone/>
                        <a:defRPr/>
                      </a:pPr>
                      <a:r>
                        <a:rPr lang="en-US" altLang="en-US" sz="1400" b="1" dirty="0">
                          <a:solidFill>
                            <a:prstClr val="white"/>
                          </a:solidFill>
                          <a:latin typeface="Calibri" panose="020F0502020204030204" pitchFamily="34" charset="0"/>
                          <a:cs typeface="Calibri" panose="020F0502020204030204" pitchFamily="34" charset="0"/>
                        </a:rPr>
                        <a:t>Placebo + </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BSC</a:t>
                      </a:r>
                      <a:endParaRPr kumimoji="0" lang="en-US" altLang="en-US" sz="1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a:t>
                      </a:r>
                      <a:r>
                        <a:rPr lang="en-US" altLang="en-US" sz="1400" b="1" dirty="0">
                          <a:solidFill>
                            <a:prstClr val="white"/>
                          </a:solidFill>
                          <a:latin typeface="Calibri" panose="020F0502020204030204" pitchFamily="34" charset="0"/>
                          <a:cs typeface="Calibri" panose="020F0502020204030204" pitchFamily="34" charset="0"/>
                        </a:rPr>
                        <a:t>153</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7203622"/>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3128703"/>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TTP,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44113049"/>
                  </a:ext>
                </a:extLst>
              </a:tr>
              <a:tr h="2952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(HR) [</a:t>
                      </a:r>
                      <a:r>
                        <a:rPr kumimoji="0" lang="en-US" sz="1400" b="0" i="1" u="none" strike="noStrike" cap="none" normalizeH="0" baseline="0" dirty="0">
                          <a:ln>
                            <a:noFill/>
                          </a:ln>
                          <a:solidFill>
                            <a:schemeClr val="bg1"/>
                          </a:solidFill>
                          <a:effectLst/>
                          <a:latin typeface="Calibri" panose="020F0502020204030204" pitchFamily="34" charset="0"/>
                          <a:cs typeface="Calibri" panose="020F0502020204030204" pitchFamily="34" charset="0"/>
                        </a:rPr>
                        <a:t>P-</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7805503"/>
                  </a:ext>
                </a:extLst>
              </a:tr>
              <a:tr h="29522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(0.79) [.0180]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6404762"/>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6838636"/>
                  </a:ext>
                </a:extLst>
              </a:tr>
              <a:tr h="295224">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Second Interim Analysis Efficacy</a:t>
                      </a:r>
                      <a:endParaRPr lang="en-US" sz="1400" b="1" dirty="0">
                        <a:solidFill>
                          <a:schemeClr val="tx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algn="ctr"/>
                      <a:r>
                        <a:rPr lang="en-US" sz="1400" dirty="0">
                          <a:solidFill>
                            <a:schemeClr val="bg1"/>
                          </a:solidFill>
                          <a:latin typeface="Calibri" panose="020F0502020204030204" pitchFamily="34" charset="0"/>
                          <a:cs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r>
                        <a:rPr lang="en-US" sz="1400" dirty="0">
                          <a:solidFill>
                            <a:schemeClr val="bg1"/>
                          </a:solidFill>
                          <a:latin typeface="Calibri" panose="020F0502020204030204" pitchFamily="34" charset="0"/>
                          <a:cs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16420026"/>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14377190"/>
                  </a:ext>
                </a:extLst>
              </a:tr>
              <a:tr h="2952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(HR) [</a:t>
                      </a:r>
                      <a:r>
                        <a:rPr kumimoji="0" lang="en-US" sz="1400" b="0" i="1" u="none" strike="noStrike" cap="none" normalizeH="0" baseline="0" dirty="0">
                          <a:ln>
                            <a:noFill/>
                          </a:ln>
                          <a:solidFill>
                            <a:schemeClr val="bg1"/>
                          </a:solidFill>
                          <a:effectLst/>
                          <a:latin typeface="Calibri" panose="020F0502020204030204" pitchFamily="34" charset="0"/>
                          <a:cs typeface="Calibri" panose="020F0502020204030204" pitchFamily="34" charset="0"/>
                        </a:rPr>
                        <a:t>P </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6190858"/>
                  </a:ext>
                </a:extLst>
              </a:tr>
              <a:tr h="295224">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(0.74) [.0032]</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tc>
                <a:extLst>
                  <a:ext uri="{0D108BD9-81ED-4DB2-BD59-A6C34878D82A}">
                    <a16:rowId xmlns:a16="http://schemas.microsoft.com/office/drawing/2014/main" val="679414407"/>
                  </a:ext>
                </a:extLst>
              </a:tr>
              <a:tr h="295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85787439"/>
                  </a:ext>
                </a:extLst>
              </a:tr>
            </a:tbl>
          </a:graphicData>
        </a:graphic>
      </p:graphicFrame>
    </p:spTree>
    <p:extLst>
      <p:ext uri="{BB962C8B-B14F-4D97-AF65-F5344CB8AC3E}">
        <p14:creationId xmlns:p14="http://schemas.microsoft.com/office/powerpoint/2010/main" val="1665991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F1C0-C3B1-4FB4-A66D-266FC4902BF3}"/>
              </a:ext>
            </a:extLst>
          </p:cNvPr>
          <p:cNvSpPr txBox="1">
            <a:spLocks/>
          </p:cNvSpPr>
          <p:nvPr/>
        </p:nvSpPr>
        <p:spPr>
          <a:xfrm>
            <a:off x="609600" y="244985"/>
            <a:ext cx="10515600" cy="8639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600" b="1" dirty="0">
                <a:solidFill>
                  <a:schemeClr val="bg2"/>
                </a:solidFill>
                <a:latin typeface="Calibri (Headings)"/>
              </a:rPr>
              <a:t>KEYNOTE-394: Exposure to Subsequent Therapy</a:t>
            </a:r>
          </a:p>
        </p:txBody>
      </p:sp>
      <p:sp>
        <p:nvSpPr>
          <p:cNvPr id="7" name="Text Box 15">
            <a:extLst>
              <a:ext uri="{FF2B5EF4-FFF2-40B4-BE49-F238E27FC236}">
                <a16:creationId xmlns:a16="http://schemas.microsoft.com/office/drawing/2014/main" id="{B3EFF71A-C24F-AB41-B768-DEE9F3D2E0EE}"/>
              </a:ext>
            </a:extLst>
          </p:cNvPr>
          <p:cNvSpPr txBox="1">
            <a:spLocks noChangeArrowheads="1"/>
          </p:cNvSpPr>
          <p:nvPr/>
        </p:nvSpPr>
        <p:spPr bwMode="auto">
          <a:xfrm>
            <a:off x="387667" y="641631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Qin</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sz="1200" b="0" dirty="0">
                <a:solidFill>
                  <a:schemeClr val="bg2"/>
                </a:solidFill>
                <a:latin typeface="Calibri" panose="020F0502020204030204" pitchFamily="34" charset="0"/>
              </a:rPr>
              <a:t> ASCO GI 2022. Abstr 383.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24F0BDF9-F40F-054C-A74D-5C73E53A4D13}"/>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52E5B20-FE3A-814D-A250-63BBFB82D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E27587E7-D158-D14A-858C-DC0EFDBA2A5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8D17B21C-D101-8246-A060-CC4C0EBF30B0}"/>
              </a:ext>
            </a:extLst>
          </p:cNvPr>
          <p:cNvGraphicFramePr>
            <a:graphicFrameLocks/>
          </p:cNvGraphicFramePr>
          <p:nvPr>
            <p:extLst>
              <p:ext uri="{D42A27DB-BD31-4B8C-83A1-F6EECF244321}">
                <p14:modId xmlns:p14="http://schemas.microsoft.com/office/powerpoint/2010/main" val="2524774919"/>
              </p:ext>
            </p:extLst>
          </p:nvPr>
        </p:nvGraphicFramePr>
        <p:xfrm>
          <a:off x="723900" y="1600200"/>
          <a:ext cx="10782301" cy="2103168"/>
        </p:xfrm>
        <a:graphic>
          <a:graphicData uri="http://schemas.openxmlformats.org/drawingml/2006/table">
            <a:tbl>
              <a:tblPr/>
              <a:tblGrid>
                <a:gridCol w="4688113">
                  <a:extLst>
                    <a:ext uri="{9D8B030D-6E8A-4147-A177-3AD203B41FA5}">
                      <a16:colId xmlns:a16="http://schemas.microsoft.com/office/drawing/2014/main" val="20000"/>
                    </a:ext>
                  </a:extLst>
                </a:gridCol>
                <a:gridCol w="3047094">
                  <a:extLst>
                    <a:ext uri="{9D8B030D-6E8A-4147-A177-3AD203B41FA5}">
                      <a16:colId xmlns:a16="http://schemas.microsoft.com/office/drawing/2014/main" val="4087909120"/>
                    </a:ext>
                  </a:extLst>
                </a:gridCol>
                <a:gridCol w="195014">
                  <a:extLst>
                    <a:ext uri="{9D8B030D-6E8A-4147-A177-3AD203B41FA5}">
                      <a16:colId xmlns:a16="http://schemas.microsoft.com/office/drawing/2014/main" val="915058393"/>
                    </a:ext>
                  </a:extLst>
                </a:gridCol>
                <a:gridCol w="2852080">
                  <a:extLst>
                    <a:ext uri="{9D8B030D-6E8A-4147-A177-3AD203B41FA5}">
                      <a16:colId xmlns:a16="http://schemas.microsoft.com/office/drawing/2014/main" val="1162694391"/>
                    </a:ext>
                  </a:extLst>
                </a:gridCol>
              </a:tblGrid>
              <a:tr h="286769">
                <a:tc>
                  <a:txBody>
                    <a:bodyPr/>
                    <a:lstStyle/>
                    <a:p>
                      <a:r>
                        <a:rPr lang="en-US" sz="2400" b="1" dirty="0">
                          <a:solidFill>
                            <a:schemeClr val="tx1"/>
                          </a:solidFill>
                          <a:latin typeface="Calibri" panose="020F0502020204030204" pitchFamily="34" charset="0"/>
                          <a:cs typeface="Calibri" panose="020F0502020204030204" pitchFamily="34" charset="0"/>
                        </a:rPr>
                        <a:t>Parameter, n (%)</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gridSpan="2">
                  <a:txBody>
                    <a:body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Pembrolizumab + BSC</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300)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lvl="0" algn="ctr" defTabSz="816353" eaLnBrk="0" fontAlgn="base" hangingPunct="0">
                        <a:lnSpc>
                          <a:spcPct val="100000"/>
                        </a:lnSpc>
                        <a:spcBef>
                          <a:spcPts val="0"/>
                        </a:spcBef>
                        <a:spcAft>
                          <a:spcPts val="0"/>
                        </a:spcAft>
                        <a:buNone/>
                        <a:defRPr/>
                      </a:pPr>
                      <a:r>
                        <a:rPr lang="en-US" altLang="en-US" sz="2400" b="1" dirty="0">
                          <a:solidFill>
                            <a:prstClr val="white"/>
                          </a:solidFill>
                          <a:latin typeface="Calibri" panose="020F0502020204030204" pitchFamily="34" charset="0"/>
                          <a:cs typeface="Calibri" panose="020F0502020204030204" pitchFamily="34" charset="0"/>
                        </a:rPr>
                        <a:t>Placebo + </a:t>
                      </a: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BSC</a:t>
                      </a:r>
                      <a:endParaRPr kumimoji="0" lang="en-US" altLang="en-US" sz="2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a:t>
                      </a:r>
                      <a:r>
                        <a:rPr lang="en-US" altLang="en-US" sz="2400" b="1" dirty="0">
                          <a:solidFill>
                            <a:prstClr val="white"/>
                          </a:solidFill>
                          <a:latin typeface="Calibri" panose="020F0502020204030204" pitchFamily="34" charset="0"/>
                          <a:cs typeface="Calibri" panose="020F0502020204030204" pitchFamily="34" charset="0"/>
                        </a:rPr>
                        <a:t>153</a:t>
                      </a: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16145887"/>
                  </a:ext>
                </a:extLst>
              </a:tr>
              <a:tr h="3703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post-study systemic anticancer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152 (50.7)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6769">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PD-1 or PD-L1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62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43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35252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E14361-0E28-4B2E-B8EE-DB08802E5B4A}"/>
              </a:ext>
            </a:extLst>
          </p:cNvPr>
          <p:cNvSpPr>
            <a:spLocks noGrp="1"/>
          </p:cNvSpPr>
          <p:nvPr>
            <p:ph type="title"/>
          </p:nvPr>
        </p:nvSpPr>
        <p:spPr>
          <a:xfrm>
            <a:off x="609759" y="231803"/>
            <a:ext cx="10872444" cy="1103313"/>
          </a:xfrm>
        </p:spPr>
        <p:txBody>
          <a:bodyPr>
            <a:normAutofit/>
          </a:bodyPr>
          <a:lstStyle/>
          <a:p>
            <a:r>
              <a:rPr lang="en-US" sz="3600" b="1" dirty="0">
                <a:latin typeface="Calibri (Headings)"/>
              </a:rPr>
              <a:t>KEYNOTE-394: Safety Summary</a:t>
            </a:r>
            <a:endParaRPr lang="en-US" sz="3600" dirty="0"/>
          </a:p>
        </p:txBody>
      </p:sp>
      <p:sp>
        <p:nvSpPr>
          <p:cNvPr id="7" name="TextBox 6">
            <a:extLst>
              <a:ext uri="{FF2B5EF4-FFF2-40B4-BE49-F238E27FC236}">
                <a16:creationId xmlns:a16="http://schemas.microsoft.com/office/drawing/2014/main" id="{01F74EFD-28A9-7741-9556-7232B22D7160}"/>
              </a:ext>
            </a:extLst>
          </p:cNvPr>
          <p:cNvSpPr txBox="1"/>
          <p:nvPr/>
        </p:nvSpPr>
        <p:spPr bwMode="auto">
          <a:xfrm>
            <a:off x="392430" y="6423068"/>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rPr>
              <a:t>Qin. </a:t>
            </a:r>
            <a:r>
              <a:rPr lang="en-US" altLang="en-US" sz="1200" b="0" dirty="0">
                <a:solidFill>
                  <a:srgbClr val="455560"/>
                </a:solidFill>
                <a:latin typeface="Calibri" panose="020F0502020204030204" pitchFamily="34" charset="0"/>
              </a:rPr>
              <a:t>ASCO GI 2022. Abstr </a:t>
            </a:r>
            <a:r>
              <a:rPr lang="en-US" altLang="en-US" sz="1200" dirty="0">
                <a:solidFill>
                  <a:srgbClr val="455560"/>
                </a:solidFill>
                <a:latin typeface="Calibri" panose="020F0502020204030204" pitchFamily="34" charset="0"/>
              </a:rPr>
              <a:t>383</a:t>
            </a:r>
            <a:r>
              <a:rPr lang="en-US"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graphicFrame>
        <p:nvGraphicFramePr>
          <p:cNvPr id="8" name="Group 3">
            <a:extLst>
              <a:ext uri="{FF2B5EF4-FFF2-40B4-BE49-F238E27FC236}">
                <a16:creationId xmlns:a16="http://schemas.microsoft.com/office/drawing/2014/main" id="{4B861340-3C68-497F-AA32-47137F5F4E7A}"/>
              </a:ext>
            </a:extLst>
          </p:cNvPr>
          <p:cNvGraphicFramePr>
            <a:graphicFrameLocks/>
          </p:cNvGraphicFramePr>
          <p:nvPr>
            <p:extLst>
              <p:ext uri="{D42A27DB-BD31-4B8C-83A1-F6EECF244321}">
                <p14:modId xmlns:p14="http://schemas.microsoft.com/office/powerpoint/2010/main" val="3196893886"/>
              </p:ext>
            </p:extLst>
          </p:nvPr>
        </p:nvGraphicFramePr>
        <p:xfrm>
          <a:off x="723900" y="1600200"/>
          <a:ext cx="10782300" cy="2194624"/>
        </p:xfrm>
        <a:graphic>
          <a:graphicData uri="http://schemas.openxmlformats.org/drawingml/2006/table">
            <a:tbl>
              <a:tblPr/>
              <a:tblGrid>
                <a:gridCol w="4688113">
                  <a:extLst>
                    <a:ext uri="{9D8B030D-6E8A-4147-A177-3AD203B41FA5}">
                      <a16:colId xmlns:a16="http://schemas.microsoft.com/office/drawing/2014/main" val="20000"/>
                    </a:ext>
                  </a:extLst>
                </a:gridCol>
                <a:gridCol w="3242108">
                  <a:extLst>
                    <a:ext uri="{9D8B030D-6E8A-4147-A177-3AD203B41FA5}">
                      <a16:colId xmlns:a16="http://schemas.microsoft.com/office/drawing/2014/main" val="4087909120"/>
                    </a:ext>
                  </a:extLst>
                </a:gridCol>
                <a:gridCol w="2852079">
                  <a:extLst>
                    <a:ext uri="{9D8B030D-6E8A-4147-A177-3AD203B41FA5}">
                      <a16:colId xmlns:a16="http://schemas.microsoft.com/office/drawing/2014/main" val="1162694391"/>
                    </a:ext>
                  </a:extLst>
                </a:gridCol>
              </a:tblGrid>
              <a:tr h="286769">
                <a:tc>
                  <a:txBody>
                    <a:bodyPr/>
                    <a:lstStyle/>
                    <a:p>
                      <a:r>
                        <a:rPr lang="en-US" sz="2400" b="1" dirty="0">
                          <a:solidFill>
                            <a:schemeClr val="tx1"/>
                          </a:solidFill>
                          <a:latin typeface="Calibri" panose="020F0502020204030204" pitchFamily="34" charset="0"/>
                          <a:cs typeface="Calibri" panose="020F0502020204030204" pitchFamily="34" charset="0"/>
                        </a:rPr>
                        <a:t>AEs, %</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Pembrolizumab + BSC</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300)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lvl="0" algn="ctr" defTabSz="816353" eaLnBrk="0" fontAlgn="base" hangingPunct="0">
                        <a:lnSpc>
                          <a:spcPct val="100000"/>
                        </a:lnSpc>
                        <a:spcBef>
                          <a:spcPts val="0"/>
                        </a:spcBef>
                        <a:spcAft>
                          <a:spcPts val="0"/>
                        </a:spcAft>
                        <a:buNone/>
                        <a:defRPr/>
                      </a:pPr>
                      <a:r>
                        <a:rPr lang="en-US" altLang="en-US" sz="2400" b="1" dirty="0">
                          <a:solidFill>
                            <a:prstClr val="white"/>
                          </a:solidFill>
                          <a:latin typeface="Calibri" panose="020F0502020204030204" pitchFamily="34" charset="0"/>
                          <a:cs typeface="Calibri" panose="020F0502020204030204" pitchFamily="34" charset="0"/>
                        </a:rPr>
                        <a:t>Placebo + </a:t>
                      </a: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BSC</a:t>
                      </a:r>
                      <a:endParaRPr kumimoji="0" lang="en-US" altLang="en-US" sz="2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a:t>
                      </a:r>
                      <a:r>
                        <a:rPr lang="en-US" altLang="en-US" sz="2400" b="1" dirty="0">
                          <a:solidFill>
                            <a:prstClr val="white"/>
                          </a:solidFill>
                          <a:latin typeface="Calibri" panose="020F0502020204030204" pitchFamily="34" charset="0"/>
                          <a:cs typeface="Calibri" panose="020F0502020204030204" pitchFamily="34" charset="0"/>
                        </a:rPr>
                        <a:t>153</a:t>
                      </a: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16145887"/>
                  </a:ext>
                </a:extLst>
              </a:tr>
              <a:tr h="3703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treatment-related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60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≥3 treatment-related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860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Treatment-related 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7547987"/>
                  </a:ext>
                </a:extLst>
              </a:tr>
            </a:tbl>
          </a:graphicData>
        </a:graphic>
      </p:graphicFrame>
      <p:grpSp>
        <p:nvGrpSpPr>
          <p:cNvPr id="12" name="Group 11">
            <a:extLst>
              <a:ext uri="{FF2B5EF4-FFF2-40B4-BE49-F238E27FC236}">
                <a16:creationId xmlns:a16="http://schemas.microsoft.com/office/drawing/2014/main" id="{F5193B8A-9259-4B6F-BCD6-61C86FBC682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C3C6F12C-469F-4427-ADCA-86A7A5BEBE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7A2FA514-3ADC-4E65-9E03-E6E341DABCB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1835782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656B0-40CE-4062-96F5-967A03097B0E}"/>
              </a:ext>
            </a:extLst>
          </p:cNvPr>
          <p:cNvSpPr txBox="1">
            <a:spLocks/>
          </p:cNvSpPr>
          <p:nvPr/>
        </p:nvSpPr>
        <p:spPr>
          <a:xfrm>
            <a:off x="609600" y="238661"/>
            <a:ext cx="10515600" cy="8639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600" b="1" dirty="0">
                <a:solidFill>
                  <a:schemeClr val="bg2"/>
                </a:solidFill>
                <a:latin typeface="Calibri (Headings)"/>
              </a:rPr>
              <a:t>KEYNOTE-394: Investigator’s Conclusion</a:t>
            </a:r>
          </a:p>
        </p:txBody>
      </p:sp>
      <p:sp>
        <p:nvSpPr>
          <p:cNvPr id="5" name="Content Placeholder 4">
            <a:extLst>
              <a:ext uri="{FF2B5EF4-FFF2-40B4-BE49-F238E27FC236}">
                <a16:creationId xmlns:a16="http://schemas.microsoft.com/office/drawing/2014/main" id="{BD5617EB-4608-8E4F-94E7-7B1E491E8666}"/>
              </a:ext>
            </a:extLst>
          </p:cNvPr>
          <p:cNvSpPr>
            <a:spLocks noGrp="1"/>
          </p:cNvSpPr>
          <p:nvPr>
            <p:ph idx="1"/>
          </p:nvPr>
        </p:nvSpPr>
        <p:spPr/>
        <p:txBody>
          <a:bodyPr/>
          <a:lstStyle/>
          <a:p>
            <a:r>
              <a:rPr lang="en-US" dirty="0"/>
              <a:t>KEYNOTE-394 final analysis: pembrolizumab plus BSC improved efficacy outcomes (OS, PFS, and ORR) vs placebo + BSC as second-line therapy for HCC</a:t>
            </a:r>
          </a:p>
          <a:p>
            <a:r>
              <a:rPr lang="en-US" dirty="0"/>
              <a:t>No new safety signals were reported</a:t>
            </a:r>
          </a:p>
          <a:p>
            <a:r>
              <a:rPr lang="en-US" dirty="0"/>
              <a:t>Findings consistent with those previously observed in KEYNOTE-224 and KEYNOTE-240 </a:t>
            </a:r>
          </a:p>
          <a:p>
            <a:r>
              <a:rPr lang="en-US" dirty="0"/>
              <a:t>Investigators suggest these results provide additional evidence supporting the use of pembrolizumab + BSC as second-line therapy for advanced HCC</a:t>
            </a:r>
          </a:p>
        </p:txBody>
      </p:sp>
      <p:grpSp>
        <p:nvGrpSpPr>
          <p:cNvPr id="6" name="Group 5">
            <a:extLst>
              <a:ext uri="{FF2B5EF4-FFF2-40B4-BE49-F238E27FC236}">
                <a16:creationId xmlns:a16="http://schemas.microsoft.com/office/drawing/2014/main" id="{F93A4DC5-48B7-7C4E-9C0D-CE3BCAF683EC}"/>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7A5C1DA0-E163-5945-8E38-F27DAA52A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FEDA3463-4B7B-AA4B-83CC-C8530CF7A9B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9A692260-549F-C94F-8FE3-A91B2611F423}"/>
              </a:ext>
            </a:extLst>
          </p:cNvPr>
          <p:cNvSpPr txBox="1">
            <a:spLocks noChangeArrowheads="1"/>
          </p:cNvSpPr>
          <p:nvPr/>
        </p:nvSpPr>
        <p:spPr bwMode="auto">
          <a:xfrm>
            <a:off x="402027" y="64177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Qin</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sz="1200" b="0" dirty="0">
                <a:solidFill>
                  <a:schemeClr val="bg2"/>
                </a:solidFill>
                <a:latin typeface="Calibri" panose="020F0502020204030204" pitchFamily="34" charset="0"/>
              </a:rPr>
              <a:t> ASCO GI 2022. Abstr 383.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25321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Durvalumab and Gemcitabine Plus Cisplatin in Patients With Advanced BTC (TOPAZ-1): Study Design</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40505" y="2595109"/>
            <a:ext cx="2980152" cy="25853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ctr" defTabSz="914400" rtl="0" eaLnBrk="1" fontAlgn="auto" latinLnBrk="0" hangingPunct="1">
              <a:lnSpc>
                <a:spcPct val="100000"/>
              </a:lnSpc>
              <a:spcBef>
                <a:spcPct val="0"/>
              </a:spcBef>
              <a:spcAft>
                <a:spcPct val="0"/>
              </a:spcAft>
              <a:buClrTx/>
              <a:buSzTx/>
              <a:buNone/>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rPr>
              <a:t>Locally-advanced or metastatic BTC (ICC, ECC, GBC);</a:t>
            </a:r>
            <a:r>
              <a:rPr lang="en-US" altLang="en-US" sz="1800" kern="0" dirty="0">
                <a:solidFill>
                  <a:schemeClr val="bg1"/>
                </a:solidFill>
                <a:latin typeface="Calibri" panose="020F0502020204030204" pitchFamily="34" charset="0"/>
                <a:cs typeface="Calibri" panose="020F0502020204030204" pitchFamily="34" charset="0"/>
              </a:rPr>
              <a:t> p</a:t>
            </a:r>
            <a:r>
              <a:rPr kumimoji="0" lang="en-US" sz="18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reviously untreated if unresectable or metastatic at initial diagnosis; recurrent disease &gt;6 mo after curative surgery or adjuvant therapy; ECOG PS 0 or 1</a:t>
            </a:r>
          </a:p>
          <a:p>
            <a:pPr marR="0" lvl="0" algn="ctr" defTabSz="914400" rtl="0" eaLnBrk="1" fontAlgn="auto" latinLnBrk="0" hangingPunct="1">
              <a:lnSpc>
                <a:spcPct val="100000"/>
              </a:lnSpc>
              <a:spcBef>
                <a:spcPct val="0"/>
              </a:spcBef>
              <a:spcAft>
                <a:spcPct val="0"/>
              </a:spcAft>
              <a:buClrTx/>
              <a:buSzTx/>
              <a:buNone/>
              <a:tabLst/>
              <a:defRPr/>
            </a:pPr>
            <a:r>
              <a:rPr kumimoji="0" lang="en-US" sz="18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685)</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513758" y="2476112"/>
            <a:ext cx="2774135" cy="1236781"/>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 </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1500 mg Q3W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663753" y="3019653"/>
            <a:ext cx="661035" cy="4093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510323" y="3827570"/>
            <a:ext cx="2774135"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GemCis*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(up to 8 cycles)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663751" y="4131325"/>
            <a:ext cx="661036" cy="2431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8" name="Group 17">
            <a:extLst>
              <a:ext uri="{FF2B5EF4-FFF2-40B4-BE49-F238E27FC236}">
                <a16:creationId xmlns:a16="http://schemas.microsoft.com/office/drawing/2014/main" id="{88AFCFA0-82F6-42D8-AEC0-4BC383954BD5}"/>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8AAE0C86-BF72-4D09-98F7-A93C20ADE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152DF1E4-BA0C-4401-ABB0-5235238E30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Content Placeholder 2">
            <a:extLst>
              <a:ext uri="{FF2B5EF4-FFF2-40B4-BE49-F238E27FC236}">
                <a16:creationId xmlns:a16="http://schemas.microsoft.com/office/drawing/2014/main" id="{FD9872BC-66E8-A942-B780-735E855BA757}"/>
              </a:ext>
            </a:extLst>
          </p:cNvPr>
          <p:cNvSpPr txBox="1">
            <a:spLocks/>
          </p:cNvSpPr>
          <p:nvPr/>
        </p:nvSpPr>
        <p:spPr>
          <a:xfrm>
            <a:off x="617645" y="1522787"/>
            <a:ext cx="11199907" cy="5480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Double-blind, global, multicenter phase III study of durvalumab + GemCis vs placebo + GemCis in BTC</a:t>
            </a:r>
          </a:p>
        </p:txBody>
      </p:sp>
      <p:sp>
        <p:nvSpPr>
          <p:cNvPr id="7" name="TextBox 6">
            <a:extLst>
              <a:ext uri="{FF2B5EF4-FFF2-40B4-BE49-F238E27FC236}">
                <a16:creationId xmlns:a16="http://schemas.microsoft.com/office/drawing/2014/main" id="{4DDB0AA2-B5A2-C94A-81DD-924BFF8DB5C7}"/>
              </a:ext>
            </a:extLst>
          </p:cNvPr>
          <p:cNvSpPr txBox="1"/>
          <p:nvPr/>
        </p:nvSpPr>
        <p:spPr bwMode="auto">
          <a:xfrm>
            <a:off x="2166085" y="1851208"/>
            <a:ext cx="29953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1:1 by </a:t>
            </a:r>
            <a:r>
              <a:rPr lang="en-US" sz="1600" i="1" dirty="0">
                <a:solidFill>
                  <a:srgbClr val="000000"/>
                </a:solidFill>
                <a:latin typeface="Calibri" panose="020F0502020204030204" pitchFamily="34" charset="0"/>
              </a:rPr>
              <a:t>d</a:t>
            </a: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isease</a:t>
            </a:r>
            <a:r>
              <a:rPr lang="en-US" sz="1600" i="1" dirty="0">
                <a:solidFill>
                  <a:srgbClr val="000000"/>
                </a:solidFill>
                <a:latin typeface="Calibri" panose="020F0502020204030204" pitchFamily="34" charset="0"/>
              </a:rPr>
              <a:t> </a:t>
            </a: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status; </a:t>
            </a:r>
            <a:r>
              <a:rPr lang="en-US" sz="1600" i="1" dirty="0">
                <a:solidFill>
                  <a:srgbClr val="000000"/>
                </a:solidFill>
                <a:latin typeface="Calibri" panose="020F0502020204030204" pitchFamily="34" charset="0"/>
              </a:rPr>
              <a:t>p</a:t>
            </a: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rimary tumor location</a:t>
            </a:r>
          </a:p>
        </p:txBody>
      </p:sp>
      <p:sp>
        <p:nvSpPr>
          <p:cNvPr id="10" name="TextBox 9">
            <a:extLst>
              <a:ext uri="{FF2B5EF4-FFF2-40B4-BE49-F238E27FC236}">
                <a16:creationId xmlns:a16="http://schemas.microsoft.com/office/drawing/2014/main" id="{FBA074B0-93DE-6A49-8141-B026C6D3F21A}"/>
              </a:ext>
            </a:extLst>
          </p:cNvPr>
          <p:cNvSpPr txBox="1"/>
          <p:nvPr/>
        </p:nvSpPr>
        <p:spPr bwMode="auto">
          <a:xfrm>
            <a:off x="394961" y="6425490"/>
            <a:ext cx="2021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a:t>
            </a:r>
          </a:p>
        </p:txBody>
      </p:sp>
      <p:sp>
        <p:nvSpPr>
          <p:cNvPr id="24" name="Line 33">
            <a:extLst>
              <a:ext uri="{FF2B5EF4-FFF2-40B4-BE49-F238E27FC236}">
                <a16:creationId xmlns:a16="http://schemas.microsoft.com/office/drawing/2014/main" id="{B4234612-D468-2744-BBCF-3BCED2462CAE}"/>
              </a:ext>
            </a:extLst>
          </p:cNvPr>
          <p:cNvSpPr>
            <a:spLocks noChangeShapeType="1"/>
          </p:cNvSpPr>
          <p:nvPr/>
        </p:nvSpPr>
        <p:spPr bwMode="auto">
          <a:xfrm>
            <a:off x="7330987" y="3133953"/>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B6152B6D-2AD0-6348-8A8A-EFA14C58C741}"/>
              </a:ext>
            </a:extLst>
          </p:cNvPr>
          <p:cNvSpPr>
            <a:spLocks noChangeArrowheads="1"/>
          </p:cNvSpPr>
          <p:nvPr/>
        </p:nvSpPr>
        <p:spPr bwMode="auto">
          <a:xfrm>
            <a:off x="7940381" y="2447978"/>
            <a:ext cx="2774133" cy="1264915"/>
          </a:xfrm>
          <a:prstGeom prst="rect">
            <a:avLst/>
          </a:prstGeom>
          <a:solidFill>
            <a:schemeClr val="accent1"/>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Durvalumab</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1500 mg Q4W</a:t>
            </a:r>
          </a:p>
        </p:txBody>
      </p:sp>
      <p:sp>
        <p:nvSpPr>
          <p:cNvPr id="28" name="Rectangle 28">
            <a:extLst>
              <a:ext uri="{FF2B5EF4-FFF2-40B4-BE49-F238E27FC236}">
                <a16:creationId xmlns:a16="http://schemas.microsoft.com/office/drawing/2014/main" id="{BB4F3F83-60DB-4341-BD2C-981291494781}"/>
              </a:ext>
            </a:extLst>
          </p:cNvPr>
          <p:cNvSpPr>
            <a:spLocks noChangeArrowheads="1"/>
          </p:cNvSpPr>
          <p:nvPr/>
        </p:nvSpPr>
        <p:spPr bwMode="auto">
          <a:xfrm>
            <a:off x="7940381" y="3860025"/>
            <a:ext cx="2774133" cy="109375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Q4W</a:t>
            </a:r>
          </a:p>
        </p:txBody>
      </p:sp>
      <p:sp>
        <p:nvSpPr>
          <p:cNvPr id="22" name="TextBox 21">
            <a:extLst>
              <a:ext uri="{FF2B5EF4-FFF2-40B4-BE49-F238E27FC236}">
                <a16:creationId xmlns:a16="http://schemas.microsoft.com/office/drawing/2014/main" id="{C3F20D37-1D7B-404F-AB79-6C8B9F1B3B00}"/>
              </a:ext>
            </a:extLst>
          </p:cNvPr>
          <p:cNvSpPr txBox="1"/>
          <p:nvPr/>
        </p:nvSpPr>
        <p:spPr bwMode="auto">
          <a:xfrm>
            <a:off x="4411980" y="5108091"/>
            <a:ext cx="7000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1400" b="0" dirty="0">
                <a:solidFill>
                  <a:schemeClr val="bg1"/>
                </a:solidFill>
                <a:latin typeface="Calibri" panose="020F0502020204030204" pitchFamily="34" charset="0"/>
                <a:cs typeface="Calibri" panose="020F0502020204030204" pitchFamily="34" charset="0"/>
              </a:rPr>
              <a:t>*GemCis treatment: gemcitabine 1000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and cisplatin 25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on Days 1 and 8 Q3W administered up to 8 cycles.</a:t>
            </a:r>
          </a:p>
        </p:txBody>
      </p:sp>
      <p:sp>
        <p:nvSpPr>
          <p:cNvPr id="23" name="Line 33">
            <a:extLst>
              <a:ext uri="{FF2B5EF4-FFF2-40B4-BE49-F238E27FC236}">
                <a16:creationId xmlns:a16="http://schemas.microsoft.com/office/drawing/2014/main" id="{37300FB9-78F9-B345-A6C2-01F7E8C62961}"/>
              </a:ext>
            </a:extLst>
          </p:cNvPr>
          <p:cNvSpPr>
            <a:spLocks noChangeShapeType="1"/>
          </p:cNvSpPr>
          <p:nvPr/>
        </p:nvSpPr>
        <p:spPr bwMode="auto">
          <a:xfrm>
            <a:off x="3663754" y="2443466"/>
            <a:ext cx="1" cy="40997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Line 33">
            <a:extLst>
              <a:ext uri="{FF2B5EF4-FFF2-40B4-BE49-F238E27FC236}">
                <a16:creationId xmlns:a16="http://schemas.microsoft.com/office/drawing/2014/main" id="{28D81367-E681-4767-9C89-1A6B50DFB8A0}"/>
              </a:ext>
            </a:extLst>
          </p:cNvPr>
          <p:cNvSpPr>
            <a:spLocks noChangeShapeType="1"/>
          </p:cNvSpPr>
          <p:nvPr/>
        </p:nvSpPr>
        <p:spPr bwMode="auto">
          <a:xfrm>
            <a:off x="7295888" y="4346100"/>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 name="TextBox 28">
            <a:extLst>
              <a:ext uri="{FF2B5EF4-FFF2-40B4-BE49-F238E27FC236}">
                <a16:creationId xmlns:a16="http://schemas.microsoft.com/office/drawing/2014/main" id="{096A35D9-E301-4902-9E30-62FACEDFC73A}"/>
              </a:ext>
            </a:extLst>
          </p:cNvPr>
          <p:cNvSpPr txBox="1"/>
          <p:nvPr/>
        </p:nvSpPr>
        <p:spPr bwMode="auto">
          <a:xfrm>
            <a:off x="10808141" y="3501419"/>
            <a:ext cx="8001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PD</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 name="Line 33">
            <a:extLst>
              <a:ext uri="{FF2B5EF4-FFF2-40B4-BE49-F238E27FC236}">
                <a16:creationId xmlns:a16="http://schemas.microsoft.com/office/drawing/2014/main" id="{45295391-F965-44BF-AE94-615DFCA95B4E}"/>
              </a:ext>
            </a:extLst>
          </p:cNvPr>
          <p:cNvSpPr>
            <a:spLocks noChangeShapeType="1"/>
          </p:cNvSpPr>
          <p:nvPr/>
        </p:nvSpPr>
        <p:spPr bwMode="auto">
          <a:xfrm>
            <a:off x="10443478" y="3782053"/>
            <a:ext cx="56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TextBox 30">
            <a:extLst>
              <a:ext uri="{FF2B5EF4-FFF2-40B4-BE49-F238E27FC236}">
                <a16:creationId xmlns:a16="http://schemas.microsoft.com/office/drawing/2014/main" id="{CB983ABA-169D-4D09-98D9-A89DE4564959}"/>
              </a:ext>
            </a:extLst>
          </p:cNvPr>
          <p:cNvSpPr txBox="1"/>
          <p:nvPr/>
        </p:nvSpPr>
        <p:spPr bwMode="auto">
          <a:xfrm>
            <a:off x="605177" y="5683314"/>
            <a:ext cx="27546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32" name="TextBox 31">
            <a:extLst>
              <a:ext uri="{FF2B5EF4-FFF2-40B4-BE49-F238E27FC236}">
                <a16:creationId xmlns:a16="http://schemas.microsoft.com/office/drawing/2014/main" id="{905282A3-13B0-4265-AC2C-BB21ABB880A8}"/>
              </a:ext>
            </a:extLst>
          </p:cNvPr>
          <p:cNvSpPr txBox="1"/>
          <p:nvPr/>
        </p:nvSpPr>
        <p:spPr bwMode="auto">
          <a:xfrm>
            <a:off x="4565821" y="5683314"/>
            <a:ext cx="56763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ts val="0"/>
              </a:spcBef>
              <a:spcAft>
                <a:spcPct val="0"/>
              </a:spcAft>
              <a:buClrTx/>
              <a:buSzTx/>
              <a:buFont typeface="Wingdings"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ORR, and DoR, efficacy by PD-L1 status, and safety</a:t>
            </a:r>
          </a:p>
        </p:txBody>
      </p:sp>
    </p:spTree>
    <p:extLst>
      <p:ext uri="{BB962C8B-B14F-4D97-AF65-F5344CB8AC3E}">
        <p14:creationId xmlns:p14="http://schemas.microsoft.com/office/powerpoint/2010/main" val="12502414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Baseline Characteristics</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1084352028"/>
              </p:ext>
            </p:extLst>
          </p:nvPr>
        </p:nvGraphicFramePr>
        <p:xfrm>
          <a:off x="495301" y="1381324"/>
          <a:ext cx="5688330" cy="3749136"/>
        </p:xfrm>
        <a:graphic>
          <a:graphicData uri="http://schemas.openxmlformats.org/drawingml/2006/table">
            <a:tbl>
              <a:tblPr/>
              <a:tblGrid>
                <a:gridCol w="1962392">
                  <a:extLst>
                    <a:ext uri="{9D8B030D-6E8A-4147-A177-3AD203B41FA5}">
                      <a16:colId xmlns:a16="http://schemas.microsoft.com/office/drawing/2014/main" val="20000"/>
                    </a:ext>
                  </a:extLst>
                </a:gridCol>
                <a:gridCol w="1911557">
                  <a:extLst>
                    <a:ext uri="{9D8B030D-6E8A-4147-A177-3AD203B41FA5}">
                      <a16:colId xmlns:a16="http://schemas.microsoft.com/office/drawing/2014/main" val="20001"/>
                    </a:ext>
                  </a:extLst>
                </a:gridCol>
                <a:gridCol w="1814381">
                  <a:extLst>
                    <a:ext uri="{9D8B030D-6E8A-4147-A177-3AD203B41FA5}">
                      <a16:colId xmlns:a16="http://schemas.microsoft.com/office/drawing/2014/main" val="3612428083"/>
                    </a:ext>
                  </a:extLst>
                </a:gridCol>
              </a:tblGrid>
              <a:tr h="218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Durvalumab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344)</a:t>
                      </a:r>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64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64 (31-85)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172 (50.4)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168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482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Race,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Asian</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White</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African American</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AI or AN</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185 (54.3)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131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201 (58.4)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124 (36.0)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10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Region, n (%)</a:t>
                      </a:r>
                    </a:p>
                    <a:p>
                      <a:pPr marL="288925"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Asia</a:t>
                      </a:r>
                    </a:p>
                    <a:p>
                      <a:pPr marL="288925"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178 (52.2)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163 (47.8)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196 (57.0)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148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262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ECOG PS 0 at screening,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173 (50.7)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163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bl>
          </a:graphicData>
        </a:graphic>
      </p:graphicFrame>
      <p:grpSp>
        <p:nvGrpSpPr>
          <p:cNvPr id="5" name="Group 4">
            <a:extLst>
              <a:ext uri="{FF2B5EF4-FFF2-40B4-BE49-F238E27FC236}">
                <a16:creationId xmlns:a16="http://schemas.microsoft.com/office/drawing/2014/main" id="{CE3F0A41-23B5-744B-AB7E-12F6781770C7}"/>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27060E-D018-194B-A400-48C5E9CCB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60B18ADE-22B3-C04B-9AE2-D55A3D40AB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EB2F663B-A106-8C44-9823-AF8CD70A427E}"/>
              </a:ext>
            </a:extLst>
          </p:cNvPr>
          <p:cNvSpPr txBox="1"/>
          <p:nvPr/>
        </p:nvSpPr>
        <p:spPr bwMode="auto">
          <a:xfrm>
            <a:off x="400313" y="6403551"/>
            <a:ext cx="2021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a:t>
            </a:r>
          </a:p>
        </p:txBody>
      </p:sp>
      <p:graphicFrame>
        <p:nvGraphicFramePr>
          <p:cNvPr id="10" name="Group 3">
            <a:extLst>
              <a:ext uri="{FF2B5EF4-FFF2-40B4-BE49-F238E27FC236}">
                <a16:creationId xmlns:a16="http://schemas.microsoft.com/office/drawing/2014/main" id="{D2AEADFB-0965-43C7-9AA6-4EE462E37A79}"/>
              </a:ext>
            </a:extLst>
          </p:cNvPr>
          <p:cNvGraphicFramePr>
            <a:graphicFrameLocks/>
          </p:cNvGraphicFramePr>
          <p:nvPr>
            <p:extLst>
              <p:ext uri="{D42A27DB-BD31-4B8C-83A1-F6EECF244321}">
                <p14:modId xmlns:p14="http://schemas.microsoft.com/office/powerpoint/2010/main" val="3258407403"/>
              </p:ext>
            </p:extLst>
          </p:nvPr>
        </p:nvGraphicFramePr>
        <p:xfrm>
          <a:off x="6347775" y="1381324"/>
          <a:ext cx="5383214" cy="4511120"/>
        </p:xfrm>
        <a:graphic>
          <a:graphicData uri="http://schemas.openxmlformats.org/drawingml/2006/table">
            <a:tbl>
              <a:tblPr/>
              <a:tblGrid>
                <a:gridCol w="1986681">
                  <a:extLst>
                    <a:ext uri="{9D8B030D-6E8A-4147-A177-3AD203B41FA5}">
                      <a16:colId xmlns:a16="http://schemas.microsoft.com/office/drawing/2014/main" val="20000"/>
                    </a:ext>
                  </a:extLst>
                </a:gridCol>
                <a:gridCol w="1485207">
                  <a:extLst>
                    <a:ext uri="{9D8B030D-6E8A-4147-A177-3AD203B41FA5}">
                      <a16:colId xmlns:a16="http://schemas.microsoft.com/office/drawing/2014/main" val="20001"/>
                    </a:ext>
                  </a:extLst>
                </a:gridCol>
                <a:gridCol w="1911326">
                  <a:extLst>
                    <a:ext uri="{9D8B030D-6E8A-4147-A177-3AD203B41FA5}">
                      <a16:colId xmlns:a16="http://schemas.microsoft.com/office/drawing/2014/main" val="3612428083"/>
                    </a:ext>
                  </a:extLst>
                </a:gridCol>
              </a:tblGrid>
              <a:tr h="4057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GemCis (n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GemCis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344)</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700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Primary location at diagnosis</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ICC</a:t>
                      </a:r>
                      <a:endParaRPr lang="en-US" sz="1400" i="0" dirty="0">
                        <a:solidFill>
                          <a:schemeClr val="bg1"/>
                        </a:solidFill>
                        <a:latin typeface="Calibri" panose="020F0502020204030204" pitchFamily="34" charset="0"/>
                        <a:cs typeface="Calibri" panose="020F0502020204030204" pitchFamily="34" charset="0"/>
                      </a:endParaRP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i="0" dirty="0">
                          <a:solidFill>
                            <a:schemeClr val="bg1"/>
                          </a:solidFill>
                          <a:latin typeface="Calibri" panose="020F0502020204030204" pitchFamily="34" charset="0"/>
                          <a:cs typeface="Calibri" panose="020F0502020204030204" pitchFamily="34" charset="0"/>
                        </a:rPr>
                        <a:t> ECC</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lang="en-US" sz="1400" i="0" dirty="0">
                          <a:solidFill>
                            <a:schemeClr val="bg1"/>
                          </a:solidFill>
                          <a:latin typeface="Calibri" panose="020F0502020204030204" pitchFamily="34" charset="0"/>
                          <a:cs typeface="Calibri" panose="020F0502020204030204" pitchFamily="34" charset="0"/>
                        </a:rPr>
                        <a:t>GBC</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190 (55.7)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85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193 (56.1)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65 (18.9)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86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9070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Disease status at randomization</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Initially unresectable</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274 (80.4)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67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279 (81.1)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64 (18.6)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7399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Disease classification at diagnosis*</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Metastatic</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Locally advanced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303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38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286 (83.1)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57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482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PD-L1 expression*</a:t>
                      </a:r>
                    </a:p>
                    <a:p>
                      <a:pPr marL="22860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TAP </a:t>
                      </a:r>
                      <a:r>
                        <a:rPr lang="en-US" sz="1400" kern="0" dirty="0">
                          <a:solidFill>
                            <a:schemeClr val="bg1"/>
                          </a:solidFill>
                          <a:latin typeface="Calibri" panose="020F0502020204030204" pitchFamily="34" charset="0"/>
                          <a:cs typeface="Calibri" panose="020F0502020204030204" pitchFamily="34" charset="0"/>
                        </a:rPr>
                        <a:t>≥1%</a:t>
                      </a:r>
                    </a:p>
                    <a:p>
                      <a:pPr marL="22860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0" cap="none" normalizeH="0" baseline="0" dirty="0">
                          <a:ln>
                            <a:noFill/>
                          </a:ln>
                          <a:solidFill>
                            <a:schemeClr val="bg1"/>
                          </a:solidFill>
                          <a:effectLst/>
                          <a:latin typeface="Calibri" panose="020F0502020204030204" pitchFamily="34" charset="0"/>
                          <a:cs typeface="Calibri" panose="020F0502020204030204" pitchFamily="34" charset="0"/>
                        </a:rPr>
                        <a:t>TAP &lt;1%</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197 (57.8)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103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205 (59.6)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103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0055134"/>
                  </a:ext>
                </a:extLst>
              </a:tr>
            </a:tbl>
          </a:graphicData>
        </a:graphic>
      </p:graphicFrame>
      <p:sp>
        <p:nvSpPr>
          <p:cNvPr id="3" name="TextBox 2">
            <a:extLst>
              <a:ext uri="{FF2B5EF4-FFF2-40B4-BE49-F238E27FC236}">
                <a16:creationId xmlns:a16="http://schemas.microsoft.com/office/drawing/2014/main" id="{7314199B-9743-405C-8074-3A1B6B0861FC}"/>
              </a:ext>
            </a:extLst>
          </p:cNvPr>
          <p:cNvSpPr txBox="1"/>
          <p:nvPr/>
        </p:nvSpPr>
        <p:spPr bwMode="auto">
          <a:xfrm>
            <a:off x="6339228" y="5881985"/>
            <a:ext cx="51344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*Data missing for remaining patients. Unless otherwise indicated measurements taken at baseline</a:t>
            </a:r>
            <a:r>
              <a:rPr lang="en-US" sz="1200" dirty="0">
                <a:solidFill>
                  <a:schemeClr val="bg1"/>
                </a:solidFill>
                <a:latin typeface="Calibri" panose="020F0502020204030204" pitchFamily="34" charset="0"/>
              </a:rPr>
              <a:t>.</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6196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OS</a:t>
            </a:r>
          </a:p>
        </p:txBody>
      </p:sp>
      <p:sp>
        <p:nvSpPr>
          <p:cNvPr id="21" name="Line 31">
            <a:extLst>
              <a:ext uri="{FF2B5EF4-FFF2-40B4-BE49-F238E27FC236}">
                <a16:creationId xmlns:a16="http://schemas.microsoft.com/office/drawing/2014/main" id="{9A6F8F91-11EC-4591-9976-1D2E912915D9}"/>
              </a:ext>
            </a:extLst>
          </p:cNvPr>
          <p:cNvSpPr>
            <a:spLocks noChangeShapeType="1"/>
          </p:cNvSpPr>
          <p:nvPr/>
        </p:nvSpPr>
        <p:spPr bwMode="auto">
          <a:xfrm flipV="1">
            <a:off x="4241520" y="2836718"/>
            <a:ext cx="0" cy="2128850"/>
          </a:xfrm>
          <a:prstGeom prst="line">
            <a:avLst/>
          </a:prstGeom>
          <a:noFill/>
          <a:ln w="19050">
            <a:solidFill>
              <a:schemeClr val="tx1">
                <a:lumMod val="50000"/>
              </a:schemeClr>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31">
            <a:extLst>
              <a:ext uri="{FF2B5EF4-FFF2-40B4-BE49-F238E27FC236}">
                <a16:creationId xmlns:a16="http://schemas.microsoft.com/office/drawing/2014/main" id="{0809E11C-3BEF-464A-9F01-7D0276CC6B8D}"/>
              </a:ext>
            </a:extLst>
          </p:cNvPr>
          <p:cNvSpPr>
            <a:spLocks noChangeShapeType="1"/>
          </p:cNvSpPr>
          <p:nvPr/>
        </p:nvSpPr>
        <p:spPr bwMode="auto">
          <a:xfrm flipV="1">
            <a:off x="5997584" y="3526128"/>
            <a:ext cx="0" cy="1439439"/>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Line 31">
            <a:extLst>
              <a:ext uri="{FF2B5EF4-FFF2-40B4-BE49-F238E27FC236}">
                <a16:creationId xmlns:a16="http://schemas.microsoft.com/office/drawing/2014/main" id="{6A5D7D87-1AAD-4706-9705-002E2E121004}"/>
              </a:ext>
            </a:extLst>
          </p:cNvPr>
          <p:cNvSpPr>
            <a:spLocks noChangeShapeType="1"/>
          </p:cNvSpPr>
          <p:nvPr/>
        </p:nvSpPr>
        <p:spPr bwMode="auto">
          <a:xfrm flipV="1">
            <a:off x="7748452" y="4011258"/>
            <a:ext cx="0" cy="954308"/>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Line 31">
            <a:extLst>
              <a:ext uri="{FF2B5EF4-FFF2-40B4-BE49-F238E27FC236}">
                <a16:creationId xmlns:a16="http://schemas.microsoft.com/office/drawing/2014/main" id="{64753D07-4F94-45CD-9382-30F97E8547C9}"/>
              </a:ext>
            </a:extLst>
          </p:cNvPr>
          <p:cNvSpPr>
            <a:spLocks noChangeShapeType="1"/>
          </p:cNvSpPr>
          <p:nvPr/>
        </p:nvSpPr>
        <p:spPr bwMode="auto">
          <a:xfrm flipV="1">
            <a:off x="9494125" y="4299670"/>
            <a:ext cx="0" cy="665896"/>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25" name="Group 24">
            <a:extLst>
              <a:ext uri="{FF2B5EF4-FFF2-40B4-BE49-F238E27FC236}">
                <a16:creationId xmlns:a16="http://schemas.microsoft.com/office/drawing/2014/main" id="{0118324B-0A21-42F9-987C-E7695BB91093}"/>
              </a:ext>
            </a:extLst>
          </p:cNvPr>
          <p:cNvGrpSpPr/>
          <p:nvPr/>
        </p:nvGrpSpPr>
        <p:grpSpPr>
          <a:xfrm>
            <a:off x="2538805" y="2216727"/>
            <a:ext cx="7598585" cy="2656473"/>
            <a:chOff x="2538805" y="2216727"/>
            <a:chExt cx="7598585" cy="2656473"/>
          </a:xfrm>
        </p:grpSpPr>
        <p:sp>
          <p:nvSpPr>
            <p:cNvPr id="26" name="Oval 25">
              <a:extLst>
                <a:ext uri="{FF2B5EF4-FFF2-40B4-BE49-F238E27FC236}">
                  <a16:creationId xmlns:a16="http://schemas.microsoft.com/office/drawing/2014/main" id="{1A55CD74-2E77-4CF8-9285-6D36AE50534C}"/>
                </a:ext>
              </a:extLst>
            </p:cNvPr>
            <p:cNvSpPr/>
            <p:nvPr/>
          </p:nvSpPr>
          <p:spPr bwMode="auto">
            <a:xfrm>
              <a:off x="2665245" y="221672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7F3CF78D-C523-4890-B674-F99D92F68252}"/>
                </a:ext>
              </a:extLst>
            </p:cNvPr>
            <p:cNvSpPr/>
            <p:nvPr/>
          </p:nvSpPr>
          <p:spPr bwMode="auto">
            <a:xfrm>
              <a:off x="2738607" y="221672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3968E5AB-C91A-4F5C-9698-2B343E9DD4DA}"/>
                </a:ext>
              </a:extLst>
            </p:cNvPr>
            <p:cNvSpPr/>
            <p:nvPr/>
          </p:nvSpPr>
          <p:spPr bwMode="auto">
            <a:xfrm>
              <a:off x="2885330" y="226912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Oval 28">
              <a:extLst>
                <a:ext uri="{FF2B5EF4-FFF2-40B4-BE49-F238E27FC236}">
                  <a16:creationId xmlns:a16="http://schemas.microsoft.com/office/drawing/2014/main" id="{2B70AE82-1AB3-44BF-A519-2A8F6B8830D3}"/>
                </a:ext>
              </a:extLst>
            </p:cNvPr>
            <p:cNvSpPr/>
            <p:nvPr/>
          </p:nvSpPr>
          <p:spPr bwMode="auto">
            <a:xfrm>
              <a:off x="3315019" y="237917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Oval 29">
              <a:extLst>
                <a:ext uri="{FF2B5EF4-FFF2-40B4-BE49-F238E27FC236}">
                  <a16:creationId xmlns:a16="http://schemas.microsoft.com/office/drawing/2014/main" id="{06B955C0-E4C5-49AA-A941-993CC1D8910B}"/>
                </a:ext>
              </a:extLst>
            </p:cNvPr>
            <p:cNvSpPr/>
            <p:nvPr/>
          </p:nvSpPr>
          <p:spPr bwMode="auto">
            <a:xfrm>
              <a:off x="3896672" y="261759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33909C0B-22A8-47CE-A1F9-C06B4F89B152}"/>
                </a:ext>
              </a:extLst>
            </p:cNvPr>
            <p:cNvSpPr/>
            <p:nvPr/>
          </p:nvSpPr>
          <p:spPr bwMode="auto">
            <a:xfrm>
              <a:off x="3977894" y="266213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EDDD8643-4A81-4047-84EC-12CCC23DB08C}"/>
                </a:ext>
              </a:extLst>
            </p:cNvPr>
            <p:cNvSpPr/>
            <p:nvPr/>
          </p:nvSpPr>
          <p:spPr bwMode="auto">
            <a:xfrm>
              <a:off x="4685310" y="304990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3C854CBC-82B7-45A1-9C3D-28A18F4EAC3E}"/>
                </a:ext>
              </a:extLst>
            </p:cNvPr>
            <p:cNvSpPr/>
            <p:nvPr/>
          </p:nvSpPr>
          <p:spPr bwMode="auto">
            <a:xfrm>
              <a:off x="4748191" y="308396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AEA6D920-CAFA-464C-ADDC-9C4309C31CDF}"/>
                </a:ext>
              </a:extLst>
            </p:cNvPr>
            <p:cNvSpPr/>
            <p:nvPr/>
          </p:nvSpPr>
          <p:spPr bwMode="auto">
            <a:xfrm>
              <a:off x="4792732" y="313112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30112614-98D1-4247-9907-F530414A484B}"/>
                </a:ext>
              </a:extLst>
            </p:cNvPr>
            <p:cNvSpPr/>
            <p:nvPr/>
          </p:nvSpPr>
          <p:spPr bwMode="auto">
            <a:xfrm>
              <a:off x="4832033" y="314160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FD2C5003-7F4B-4A57-AF68-664F95940200}"/>
                </a:ext>
              </a:extLst>
            </p:cNvPr>
            <p:cNvSpPr/>
            <p:nvPr/>
          </p:nvSpPr>
          <p:spPr bwMode="auto">
            <a:xfrm>
              <a:off x="4879194" y="314160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FCD3A401-C9A2-48B2-8F51-FA51581F7FF1}"/>
                </a:ext>
              </a:extLst>
            </p:cNvPr>
            <p:cNvSpPr/>
            <p:nvPr/>
          </p:nvSpPr>
          <p:spPr bwMode="auto">
            <a:xfrm>
              <a:off x="4936835" y="318090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86166CCB-3EF8-4AB2-AC75-B971C22B70E8}"/>
                </a:ext>
              </a:extLst>
            </p:cNvPr>
            <p:cNvSpPr/>
            <p:nvPr/>
          </p:nvSpPr>
          <p:spPr bwMode="auto">
            <a:xfrm>
              <a:off x="4963036" y="321758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36633749-19AE-448E-89F4-BA5BFE70368E}"/>
                </a:ext>
              </a:extLst>
            </p:cNvPr>
            <p:cNvSpPr/>
            <p:nvPr/>
          </p:nvSpPr>
          <p:spPr bwMode="auto">
            <a:xfrm>
              <a:off x="4994476" y="325164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F58BE64A-E5F3-4B7D-B0F3-2B052AE515CE}"/>
                </a:ext>
              </a:extLst>
            </p:cNvPr>
            <p:cNvSpPr/>
            <p:nvPr/>
          </p:nvSpPr>
          <p:spPr bwMode="auto">
            <a:xfrm>
              <a:off x="5033777" y="328046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FA098E75-20F1-416B-A8D4-9CF1EB457E59}"/>
                </a:ext>
              </a:extLst>
            </p:cNvPr>
            <p:cNvSpPr/>
            <p:nvPr/>
          </p:nvSpPr>
          <p:spPr bwMode="auto">
            <a:xfrm>
              <a:off x="5086178" y="331452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E8A9CC8A-362C-4CFF-BEAE-B0AEC8AD8B12}"/>
                </a:ext>
              </a:extLst>
            </p:cNvPr>
            <p:cNvSpPr/>
            <p:nvPr/>
          </p:nvSpPr>
          <p:spPr bwMode="auto">
            <a:xfrm>
              <a:off x="5159540" y="333811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E8D2B6CD-F7BF-4755-9998-93F394B30B12}"/>
                </a:ext>
              </a:extLst>
            </p:cNvPr>
            <p:cNvSpPr/>
            <p:nvPr/>
          </p:nvSpPr>
          <p:spPr bwMode="auto">
            <a:xfrm>
              <a:off x="5232902" y="334859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01CB9805-5F26-4D61-8A29-DF11B881525F}"/>
                </a:ext>
              </a:extLst>
            </p:cNvPr>
            <p:cNvSpPr/>
            <p:nvPr/>
          </p:nvSpPr>
          <p:spPr bwMode="auto">
            <a:xfrm>
              <a:off x="5298403" y="339313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08FC8372-BA0B-4E91-AC00-4A8A24AC18BB}"/>
                </a:ext>
              </a:extLst>
            </p:cNvPr>
            <p:cNvSpPr/>
            <p:nvPr/>
          </p:nvSpPr>
          <p:spPr bwMode="auto">
            <a:xfrm>
              <a:off x="5408446" y="340885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BFFEE14B-82C5-4416-9433-EEBA95E8153C}"/>
                </a:ext>
              </a:extLst>
            </p:cNvPr>
            <p:cNvSpPr/>
            <p:nvPr/>
          </p:nvSpPr>
          <p:spPr bwMode="auto">
            <a:xfrm>
              <a:off x="5479188" y="3421952"/>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A76FBD2E-61B3-4347-8609-CBC6F55DB5CF}"/>
                </a:ext>
              </a:extLst>
            </p:cNvPr>
            <p:cNvSpPr/>
            <p:nvPr/>
          </p:nvSpPr>
          <p:spPr bwMode="auto">
            <a:xfrm>
              <a:off x="5555170" y="3419332"/>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186E1979-DD79-4379-8189-F7FED90DAED1}"/>
                </a:ext>
              </a:extLst>
            </p:cNvPr>
            <p:cNvSpPr/>
            <p:nvPr/>
          </p:nvSpPr>
          <p:spPr bwMode="auto">
            <a:xfrm>
              <a:off x="5691413" y="350317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36EFCC00-B0EA-427B-846F-D36CA0E6A694}"/>
                </a:ext>
              </a:extLst>
            </p:cNvPr>
            <p:cNvSpPr/>
            <p:nvPr/>
          </p:nvSpPr>
          <p:spPr bwMode="auto">
            <a:xfrm>
              <a:off x="5743814" y="350841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40B796CC-6277-4BB7-A837-BDCEEF815A94}"/>
                </a:ext>
              </a:extLst>
            </p:cNvPr>
            <p:cNvSpPr/>
            <p:nvPr/>
          </p:nvSpPr>
          <p:spPr bwMode="auto">
            <a:xfrm>
              <a:off x="5819796" y="355819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117279F5-8BB0-485B-8CDF-6C97D9764F84}"/>
                </a:ext>
              </a:extLst>
            </p:cNvPr>
            <p:cNvSpPr/>
            <p:nvPr/>
          </p:nvSpPr>
          <p:spPr bwMode="auto">
            <a:xfrm>
              <a:off x="5885297" y="358701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526E24E7-86F5-4D02-ACF9-24C5B3795210}"/>
                </a:ext>
              </a:extLst>
            </p:cNvPr>
            <p:cNvSpPr/>
            <p:nvPr/>
          </p:nvSpPr>
          <p:spPr bwMode="auto">
            <a:xfrm>
              <a:off x="5969139" y="360535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07277C00-FF5A-4EB3-8540-A3665F33B567}"/>
                </a:ext>
              </a:extLst>
            </p:cNvPr>
            <p:cNvSpPr/>
            <p:nvPr/>
          </p:nvSpPr>
          <p:spPr bwMode="auto">
            <a:xfrm>
              <a:off x="6039881" y="365513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6628CB14-6065-4E34-803F-C1D2A63EB8AC}"/>
                </a:ext>
              </a:extLst>
            </p:cNvPr>
            <p:cNvSpPr/>
            <p:nvPr/>
          </p:nvSpPr>
          <p:spPr bwMode="auto">
            <a:xfrm>
              <a:off x="6105383" y="370229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3C0E9EB7-F2C2-4D21-8FD6-3F3619E9413C}"/>
                </a:ext>
              </a:extLst>
            </p:cNvPr>
            <p:cNvSpPr/>
            <p:nvPr/>
          </p:nvSpPr>
          <p:spPr bwMode="auto">
            <a:xfrm>
              <a:off x="6168264" y="372849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DB7956CB-0BEA-4698-8675-757DE4557AB0}"/>
                </a:ext>
              </a:extLst>
            </p:cNvPr>
            <p:cNvSpPr/>
            <p:nvPr/>
          </p:nvSpPr>
          <p:spPr bwMode="auto">
            <a:xfrm>
              <a:off x="6223285" y="379661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E170017B-83CA-49B2-A8E3-5B305EF87292}"/>
                </a:ext>
              </a:extLst>
            </p:cNvPr>
            <p:cNvSpPr/>
            <p:nvPr/>
          </p:nvSpPr>
          <p:spPr bwMode="auto">
            <a:xfrm>
              <a:off x="6296647" y="379661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5AD3A76F-73CC-47A8-8520-C18F199ABBD3}"/>
                </a:ext>
              </a:extLst>
            </p:cNvPr>
            <p:cNvSpPr/>
            <p:nvPr/>
          </p:nvSpPr>
          <p:spPr bwMode="auto">
            <a:xfrm>
              <a:off x="6375248" y="380971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F1FC8DB2-9544-4C95-8CBE-B65D46359FB8}"/>
                </a:ext>
              </a:extLst>
            </p:cNvPr>
            <p:cNvSpPr/>
            <p:nvPr/>
          </p:nvSpPr>
          <p:spPr bwMode="auto">
            <a:xfrm>
              <a:off x="6419789" y="385688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5B72E04A-E272-4740-91C2-08C1BC18ED0A}"/>
                </a:ext>
              </a:extLst>
            </p:cNvPr>
            <p:cNvSpPr/>
            <p:nvPr/>
          </p:nvSpPr>
          <p:spPr bwMode="auto">
            <a:xfrm>
              <a:off x="6474811" y="388570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4D8C32A8-C078-4F5D-A388-536171425566}"/>
                </a:ext>
              </a:extLst>
            </p:cNvPr>
            <p:cNvSpPr/>
            <p:nvPr/>
          </p:nvSpPr>
          <p:spPr bwMode="auto">
            <a:xfrm>
              <a:off x="6495771" y="389094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EADBDED-27FC-4302-8C3D-61743B8A6E44}"/>
                </a:ext>
              </a:extLst>
            </p:cNvPr>
            <p:cNvSpPr/>
            <p:nvPr/>
          </p:nvSpPr>
          <p:spPr bwMode="auto">
            <a:xfrm>
              <a:off x="6566513" y="389618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B99CD1D5-177A-4D52-AA11-BECCD83D7451}"/>
                </a:ext>
              </a:extLst>
            </p:cNvPr>
            <p:cNvSpPr/>
            <p:nvPr/>
          </p:nvSpPr>
          <p:spPr bwMode="auto">
            <a:xfrm>
              <a:off x="6660835" y="396430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1D579E50-4D7C-44DA-AD0A-67D919315425}"/>
                </a:ext>
              </a:extLst>
            </p:cNvPr>
            <p:cNvSpPr/>
            <p:nvPr/>
          </p:nvSpPr>
          <p:spPr bwMode="auto">
            <a:xfrm>
              <a:off x="6783978" y="397740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2D47A02C-86F8-4121-B205-932C313EE9F5}"/>
                </a:ext>
              </a:extLst>
            </p:cNvPr>
            <p:cNvSpPr/>
            <p:nvPr/>
          </p:nvSpPr>
          <p:spPr bwMode="auto">
            <a:xfrm>
              <a:off x="6838999" y="400360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5261340B-7348-498A-ADC2-5D3EC4A0F132}"/>
                </a:ext>
              </a:extLst>
            </p:cNvPr>
            <p:cNvSpPr/>
            <p:nvPr/>
          </p:nvSpPr>
          <p:spPr bwMode="auto">
            <a:xfrm>
              <a:off x="6904500" y="401408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9B9FAE94-BC7B-4143-8B7F-EAA5FEB75030}"/>
                </a:ext>
              </a:extLst>
            </p:cNvPr>
            <p:cNvSpPr/>
            <p:nvPr/>
          </p:nvSpPr>
          <p:spPr bwMode="auto">
            <a:xfrm>
              <a:off x="6964761" y="404290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499BD28F-466C-4C69-974A-22665CD3B736}"/>
                </a:ext>
              </a:extLst>
            </p:cNvPr>
            <p:cNvSpPr/>
            <p:nvPr/>
          </p:nvSpPr>
          <p:spPr bwMode="auto">
            <a:xfrm>
              <a:off x="7030263" y="406648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9C394E37-514E-4E97-B183-17BA67E2C49E}"/>
                </a:ext>
              </a:extLst>
            </p:cNvPr>
            <p:cNvSpPr/>
            <p:nvPr/>
          </p:nvSpPr>
          <p:spPr bwMode="auto">
            <a:xfrm>
              <a:off x="7087904" y="406648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1847A818-2AE2-4DB3-8594-BE4DD0E696F5}"/>
                </a:ext>
              </a:extLst>
            </p:cNvPr>
            <p:cNvSpPr/>
            <p:nvPr/>
          </p:nvSpPr>
          <p:spPr bwMode="auto">
            <a:xfrm>
              <a:off x="7184846" y="406648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E9A94326-CAC8-48B1-89C5-F7CA31AE99FE}"/>
                </a:ext>
              </a:extLst>
            </p:cNvPr>
            <p:cNvSpPr/>
            <p:nvPr/>
          </p:nvSpPr>
          <p:spPr bwMode="auto">
            <a:xfrm>
              <a:off x="7307989" y="411364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EDF07B7-696A-4BF4-BAB4-884E48C184CF}"/>
                </a:ext>
              </a:extLst>
            </p:cNvPr>
            <p:cNvSpPr/>
            <p:nvPr/>
          </p:nvSpPr>
          <p:spPr bwMode="auto">
            <a:xfrm>
              <a:off x="7376111" y="414246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1D0D0753-BE55-48E7-A924-80AED52BA281}"/>
                </a:ext>
              </a:extLst>
            </p:cNvPr>
            <p:cNvSpPr/>
            <p:nvPr/>
          </p:nvSpPr>
          <p:spPr bwMode="auto">
            <a:xfrm>
              <a:off x="7423272" y="414246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152BD3E4-A3B6-47C8-A8D6-1996531E8678}"/>
                </a:ext>
              </a:extLst>
            </p:cNvPr>
            <p:cNvSpPr/>
            <p:nvPr/>
          </p:nvSpPr>
          <p:spPr bwMode="auto">
            <a:xfrm>
              <a:off x="7488773" y="415818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6E658AAE-64E6-4A5B-A875-B8B0065A7480}"/>
                </a:ext>
              </a:extLst>
            </p:cNvPr>
            <p:cNvSpPr/>
            <p:nvPr/>
          </p:nvSpPr>
          <p:spPr bwMode="auto">
            <a:xfrm>
              <a:off x="7549035" y="416866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9FCD81E3-C10E-4701-8637-1F8149E0ACEE}"/>
                </a:ext>
              </a:extLst>
            </p:cNvPr>
            <p:cNvSpPr/>
            <p:nvPr/>
          </p:nvSpPr>
          <p:spPr bwMode="auto">
            <a:xfrm>
              <a:off x="7609296" y="421844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88143419-97F4-4296-9450-7CC0DC951766}"/>
                </a:ext>
              </a:extLst>
            </p:cNvPr>
            <p:cNvSpPr/>
            <p:nvPr/>
          </p:nvSpPr>
          <p:spPr bwMode="auto">
            <a:xfrm>
              <a:off x="7682658" y="421844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C68055F9-06FB-4990-8FC1-106B2FCDF799}"/>
                </a:ext>
              </a:extLst>
            </p:cNvPr>
            <p:cNvSpPr/>
            <p:nvPr/>
          </p:nvSpPr>
          <p:spPr bwMode="auto">
            <a:xfrm>
              <a:off x="7766500" y="421844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49EC3500-E9A7-4B92-B2EA-690F94B746A4}"/>
                </a:ext>
              </a:extLst>
            </p:cNvPr>
            <p:cNvSpPr/>
            <p:nvPr/>
          </p:nvSpPr>
          <p:spPr bwMode="auto">
            <a:xfrm>
              <a:off x="7821521" y="4252509"/>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242D6E52-B707-4FC7-9ABB-111F7D1D44D2}"/>
                </a:ext>
              </a:extLst>
            </p:cNvPr>
            <p:cNvSpPr/>
            <p:nvPr/>
          </p:nvSpPr>
          <p:spPr bwMode="auto">
            <a:xfrm>
              <a:off x="7881782" y="429967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EC0641D4-BC55-4FE6-BC89-3D4B32C5D9C5}"/>
                </a:ext>
              </a:extLst>
            </p:cNvPr>
            <p:cNvSpPr/>
            <p:nvPr/>
          </p:nvSpPr>
          <p:spPr bwMode="auto">
            <a:xfrm>
              <a:off x="7976105" y="433635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EC5DEAA6-6CD5-41C4-BF45-04F1CF0308BD}"/>
                </a:ext>
              </a:extLst>
            </p:cNvPr>
            <p:cNvSpPr/>
            <p:nvPr/>
          </p:nvSpPr>
          <p:spPr bwMode="auto">
            <a:xfrm>
              <a:off x="8046846" y="433897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914922FD-90B4-4463-AE32-F960A22B4500}"/>
                </a:ext>
              </a:extLst>
            </p:cNvPr>
            <p:cNvSpPr/>
            <p:nvPr/>
          </p:nvSpPr>
          <p:spPr bwMode="auto">
            <a:xfrm>
              <a:off x="8232870" y="4341591"/>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79C592E7-C1C0-455D-95D6-EF9478351F75}"/>
                </a:ext>
              </a:extLst>
            </p:cNvPr>
            <p:cNvSpPr/>
            <p:nvPr/>
          </p:nvSpPr>
          <p:spPr bwMode="auto">
            <a:xfrm>
              <a:off x="8282651" y="442281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7B25F33B-003E-47D7-B7BB-02E5EFCCF296}"/>
                </a:ext>
              </a:extLst>
            </p:cNvPr>
            <p:cNvSpPr/>
            <p:nvPr/>
          </p:nvSpPr>
          <p:spPr bwMode="auto">
            <a:xfrm>
              <a:off x="8374353" y="442281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90D0089D-6773-481C-989F-68EC2CD5D8FB}"/>
                </a:ext>
              </a:extLst>
            </p:cNvPr>
            <p:cNvSpPr/>
            <p:nvPr/>
          </p:nvSpPr>
          <p:spPr bwMode="auto">
            <a:xfrm>
              <a:off x="8649459" y="451189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8CB3E933-8F0C-4B6B-928A-8583F772C24E}"/>
                </a:ext>
              </a:extLst>
            </p:cNvPr>
            <p:cNvSpPr/>
            <p:nvPr/>
          </p:nvSpPr>
          <p:spPr bwMode="auto">
            <a:xfrm>
              <a:off x="8738541" y="4511895"/>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84552F2E-DC39-45B1-ACD5-E29FFE88CFD0}"/>
                </a:ext>
              </a:extLst>
            </p:cNvPr>
            <p:cNvSpPr/>
            <p:nvPr/>
          </p:nvSpPr>
          <p:spPr bwMode="auto">
            <a:xfrm>
              <a:off x="8900984" y="450665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7755003B-4561-4341-B435-67D0C36C07AC}"/>
                </a:ext>
              </a:extLst>
            </p:cNvPr>
            <p:cNvSpPr/>
            <p:nvPr/>
          </p:nvSpPr>
          <p:spPr bwMode="auto">
            <a:xfrm>
              <a:off x="9126309" y="4572156"/>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576BA45-3F64-499C-9871-51FFB89CE9CC}"/>
                </a:ext>
              </a:extLst>
            </p:cNvPr>
            <p:cNvSpPr/>
            <p:nvPr/>
          </p:nvSpPr>
          <p:spPr bwMode="auto">
            <a:xfrm>
              <a:off x="9576959" y="463765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B5A1840E-B521-4D2B-AAAA-EEBDC6B5C284}"/>
                </a:ext>
              </a:extLst>
            </p:cNvPr>
            <p:cNvSpPr/>
            <p:nvPr/>
          </p:nvSpPr>
          <p:spPr bwMode="auto">
            <a:xfrm>
              <a:off x="9838965" y="463765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E62C1CDB-0558-4C75-8A57-A1196AA32807}"/>
                </a:ext>
              </a:extLst>
            </p:cNvPr>
            <p:cNvSpPr/>
            <p:nvPr/>
          </p:nvSpPr>
          <p:spPr bwMode="auto">
            <a:xfrm>
              <a:off x="10045950" y="478176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Freeform: Shape 92">
              <a:extLst>
                <a:ext uri="{FF2B5EF4-FFF2-40B4-BE49-F238E27FC236}">
                  <a16:creationId xmlns:a16="http://schemas.microsoft.com/office/drawing/2014/main" id="{30368815-8849-47E8-8E00-B0B452E94DC3}"/>
                </a:ext>
              </a:extLst>
            </p:cNvPr>
            <p:cNvSpPr/>
            <p:nvPr/>
          </p:nvSpPr>
          <p:spPr bwMode="auto">
            <a:xfrm>
              <a:off x="2538805" y="2226833"/>
              <a:ext cx="7568004" cy="2603351"/>
            </a:xfrm>
            <a:custGeom>
              <a:avLst/>
              <a:gdLst>
                <a:gd name="connsiteX0" fmla="*/ 0 w 7568004"/>
                <a:gd name="connsiteY0" fmla="*/ 0 h 2603351"/>
                <a:gd name="connsiteX1" fmla="*/ 102197 w 7568004"/>
                <a:gd name="connsiteY1" fmla="*/ 21515 h 2603351"/>
                <a:gd name="connsiteX2" fmla="*/ 172122 w 7568004"/>
                <a:gd name="connsiteY2" fmla="*/ 37652 h 2603351"/>
                <a:gd name="connsiteX3" fmla="*/ 231289 w 7568004"/>
                <a:gd name="connsiteY3" fmla="*/ 32273 h 2603351"/>
                <a:gd name="connsiteX4" fmla="*/ 268941 w 7568004"/>
                <a:gd name="connsiteY4" fmla="*/ 32273 h 2603351"/>
                <a:gd name="connsiteX5" fmla="*/ 392654 w 7568004"/>
                <a:gd name="connsiteY5" fmla="*/ 32273 h 2603351"/>
                <a:gd name="connsiteX6" fmla="*/ 403411 w 7568004"/>
                <a:gd name="connsiteY6" fmla="*/ 91440 h 2603351"/>
                <a:gd name="connsiteX7" fmla="*/ 564776 w 7568004"/>
                <a:gd name="connsiteY7" fmla="*/ 91440 h 2603351"/>
                <a:gd name="connsiteX8" fmla="*/ 564776 w 7568004"/>
                <a:gd name="connsiteY8" fmla="*/ 118334 h 2603351"/>
                <a:gd name="connsiteX9" fmla="*/ 747656 w 7568004"/>
                <a:gd name="connsiteY9" fmla="*/ 118334 h 2603351"/>
                <a:gd name="connsiteX10" fmla="*/ 747656 w 7568004"/>
                <a:gd name="connsiteY10" fmla="*/ 155986 h 2603351"/>
                <a:gd name="connsiteX11" fmla="*/ 785308 w 7568004"/>
                <a:gd name="connsiteY11" fmla="*/ 155986 h 2603351"/>
                <a:gd name="connsiteX12" fmla="*/ 790687 w 7568004"/>
                <a:gd name="connsiteY12" fmla="*/ 161365 h 2603351"/>
                <a:gd name="connsiteX13" fmla="*/ 839096 w 7568004"/>
                <a:gd name="connsiteY13" fmla="*/ 161365 h 2603351"/>
                <a:gd name="connsiteX14" fmla="*/ 839096 w 7568004"/>
                <a:gd name="connsiteY14" fmla="*/ 199016 h 2603351"/>
                <a:gd name="connsiteX15" fmla="*/ 909021 w 7568004"/>
                <a:gd name="connsiteY15" fmla="*/ 215153 h 2603351"/>
                <a:gd name="connsiteX16" fmla="*/ 909021 w 7568004"/>
                <a:gd name="connsiteY16" fmla="*/ 231289 h 2603351"/>
                <a:gd name="connsiteX17" fmla="*/ 935915 w 7568004"/>
                <a:gd name="connsiteY17" fmla="*/ 231289 h 2603351"/>
                <a:gd name="connsiteX18" fmla="*/ 941294 w 7568004"/>
                <a:gd name="connsiteY18" fmla="*/ 247426 h 2603351"/>
                <a:gd name="connsiteX19" fmla="*/ 978946 w 7568004"/>
                <a:gd name="connsiteY19" fmla="*/ 247426 h 2603351"/>
                <a:gd name="connsiteX20" fmla="*/ 978946 w 7568004"/>
                <a:gd name="connsiteY20" fmla="*/ 263562 h 2603351"/>
                <a:gd name="connsiteX21" fmla="*/ 1054249 w 7568004"/>
                <a:gd name="connsiteY21" fmla="*/ 263562 h 2603351"/>
                <a:gd name="connsiteX22" fmla="*/ 1054249 w 7568004"/>
                <a:gd name="connsiteY22" fmla="*/ 301214 h 2603351"/>
                <a:gd name="connsiteX23" fmla="*/ 1097280 w 7568004"/>
                <a:gd name="connsiteY23" fmla="*/ 301214 h 2603351"/>
                <a:gd name="connsiteX24" fmla="*/ 1108037 w 7568004"/>
                <a:gd name="connsiteY24" fmla="*/ 338866 h 2603351"/>
                <a:gd name="connsiteX25" fmla="*/ 1204856 w 7568004"/>
                <a:gd name="connsiteY25" fmla="*/ 338866 h 2603351"/>
                <a:gd name="connsiteX26" fmla="*/ 1204856 w 7568004"/>
                <a:gd name="connsiteY26" fmla="*/ 398033 h 2603351"/>
                <a:gd name="connsiteX27" fmla="*/ 1317811 w 7568004"/>
                <a:gd name="connsiteY27" fmla="*/ 398033 h 2603351"/>
                <a:gd name="connsiteX28" fmla="*/ 1317811 w 7568004"/>
                <a:gd name="connsiteY28" fmla="*/ 435685 h 2603351"/>
                <a:gd name="connsiteX29" fmla="*/ 1398494 w 7568004"/>
                <a:gd name="connsiteY29" fmla="*/ 435685 h 2603351"/>
                <a:gd name="connsiteX30" fmla="*/ 1543722 w 7568004"/>
                <a:gd name="connsiteY30" fmla="*/ 510988 h 2603351"/>
                <a:gd name="connsiteX31" fmla="*/ 1543722 w 7568004"/>
                <a:gd name="connsiteY31" fmla="*/ 554019 h 2603351"/>
                <a:gd name="connsiteX32" fmla="*/ 1619026 w 7568004"/>
                <a:gd name="connsiteY32" fmla="*/ 554019 h 2603351"/>
                <a:gd name="connsiteX33" fmla="*/ 1619026 w 7568004"/>
                <a:gd name="connsiteY33" fmla="*/ 580913 h 2603351"/>
                <a:gd name="connsiteX34" fmla="*/ 1694329 w 7568004"/>
                <a:gd name="connsiteY34" fmla="*/ 580913 h 2603351"/>
                <a:gd name="connsiteX35" fmla="*/ 1694329 w 7568004"/>
                <a:gd name="connsiteY35" fmla="*/ 597049 h 2603351"/>
                <a:gd name="connsiteX36" fmla="*/ 1731981 w 7568004"/>
                <a:gd name="connsiteY36" fmla="*/ 597049 h 2603351"/>
                <a:gd name="connsiteX37" fmla="*/ 1748117 w 7568004"/>
                <a:gd name="connsiteY37" fmla="*/ 650838 h 2603351"/>
                <a:gd name="connsiteX38" fmla="*/ 1791148 w 7568004"/>
                <a:gd name="connsiteY38" fmla="*/ 650838 h 2603351"/>
                <a:gd name="connsiteX39" fmla="*/ 1796527 w 7568004"/>
                <a:gd name="connsiteY39" fmla="*/ 672353 h 2603351"/>
                <a:gd name="connsiteX40" fmla="*/ 1882588 w 7568004"/>
                <a:gd name="connsiteY40" fmla="*/ 672353 h 2603351"/>
                <a:gd name="connsiteX41" fmla="*/ 1882588 w 7568004"/>
                <a:gd name="connsiteY41" fmla="*/ 688489 h 2603351"/>
                <a:gd name="connsiteX42" fmla="*/ 1930997 w 7568004"/>
                <a:gd name="connsiteY42" fmla="*/ 688489 h 2603351"/>
                <a:gd name="connsiteX43" fmla="*/ 1930997 w 7568004"/>
                <a:gd name="connsiteY43" fmla="*/ 731520 h 2603351"/>
                <a:gd name="connsiteX44" fmla="*/ 1963270 w 7568004"/>
                <a:gd name="connsiteY44" fmla="*/ 731520 h 2603351"/>
                <a:gd name="connsiteX45" fmla="*/ 1963270 w 7568004"/>
                <a:gd name="connsiteY45" fmla="*/ 758414 h 2603351"/>
                <a:gd name="connsiteX46" fmla="*/ 2000922 w 7568004"/>
                <a:gd name="connsiteY46" fmla="*/ 774551 h 2603351"/>
                <a:gd name="connsiteX47" fmla="*/ 2011680 w 7568004"/>
                <a:gd name="connsiteY47" fmla="*/ 785309 h 2603351"/>
                <a:gd name="connsiteX48" fmla="*/ 2070847 w 7568004"/>
                <a:gd name="connsiteY48" fmla="*/ 796066 h 2603351"/>
                <a:gd name="connsiteX49" fmla="*/ 2070847 w 7568004"/>
                <a:gd name="connsiteY49" fmla="*/ 849854 h 2603351"/>
                <a:gd name="connsiteX50" fmla="*/ 2189181 w 7568004"/>
                <a:gd name="connsiteY50" fmla="*/ 849854 h 2603351"/>
                <a:gd name="connsiteX51" fmla="*/ 2280621 w 7568004"/>
                <a:gd name="connsiteY51" fmla="*/ 919779 h 2603351"/>
                <a:gd name="connsiteX52" fmla="*/ 2323651 w 7568004"/>
                <a:gd name="connsiteY52" fmla="*/ 968188 h 2603351"/>
                <a:gd name="connsiteX53" fmla="*/ 2388197 w 7568004"/>
                <a:gd name="connsiteY53" fmla="*/ 968188 h 2603351"/>
                <a:gd name="connsiteX54" fmla="*/ 2468880 w 7568004"/>
                <a:gd name="connsiteY54" fmla="*/ 1005840 h 2603351"/>
                <a:gd name="connsiteX55" fmla="*/ 2630244 w 7568004"/>
                <a:gd name="connsiteY55" fmla="*/ 1156447 h 2603351"/>
                <a:gd name="connsiteX56" fmla="*/ 2764715 w 7568004"/>
                <a:gd name="connsiteY56" fmla="*/ 1183341 h 2603351"/>
                <a:gd name="connsiteX57" fmla="*/ 2823882 w 7568004"/>
                <a:gd name="connsiteY57" fmla="*/ 1220993 h 2603351"/>
                <a:gd name="connsiteX58" fmla="*/ 2909943 w 7568004"/>
                <a:gd name="connsiteY58" fmla="*/ 1220993 h 2603351"/>
                <a:gd name="connsiteX59" fmla="*/ 2920701 w 7568004"/>
                <a:gd name="connsiteY59" fmla="*/ 1231751 h 2603351"/>
                <a:gd name="connsiteX60" fmla="*/ 3125096 w 7568004"/>
                <a:gd name="connsiteY60" fmla="*/ 1258645 h 2603351"/>
                <a:gd name="connsiteX61" fmla="*/ 3135854 w 7568004"/>
                <a:gd name="connsiteY61" fmla="*/ 1317812 h 2603351"/>
                <a:gd name="connsiteX62" fmla="*/ 3302597 w 7568004"/>
                <a:gd name="connsiteY62" fmla="*/ 1317812 h 2603351"/>
                <a:gd name="connsiteX63" fmla="*/ 3324113 w 7568004"/>
                <a:gd name="connsiteY63" fmla="*/ 1339328 h 2603351"/>
                <a:gd name="connsiteX64" fmla="*/ 3334870 w 7568004"/>
                <a:gd name="connsiteY64" fmla="*/ 1371600 h 2603351"/>
                <a:gd name="connsiteX65" fmla="*/ 3442447 w 7568004"/>
                <a:gd name="connsiteY65" fmla="*/ 1436146 h 2603351"/>
                <a:gd name="connsiteX66" fmla="*/ 3533887 w 7568004"/>
                <a:gd name="connsiteY66" fmla="*/ 1446903 h 2603351"/>
                <a:gd name="connsiteX67" fmla="*/ 3636084 w 7568004"/>
                <a:gd name="connsiteY67" fmla="*/ 1538343 h 2603351"/>
                <a:gd name="connsiteX68" fmla="*/ 3700630 w 7568004"/>
                <a:gd name="connsiteY68" fmla="*/ 1565238 h 2603351"/>
                <a:gd name="connsiteX69" fmla="*/ 3743661 w 7568004"/>
                <a:gd name="connsiteY69" fmla="*/ 1629783 h 2603351"/>
                <a:gd name="connsiteX70" fmla="*/ 3905026 w 7568004"/>
                <a:gd name="connsiteY70" fmla="*/ 1629783 h 2603351"/>
                <a:gd name="connsiteX71" fmla="*/ 3991087 w 7568004"/>
                <a:gd name="connsiteY71" fmla="*/ 1705087 h 2603351"/>
                <a:gd name="connsiteX72" fmla="*/ 4109421 w 7568004"/>
                <a:gd name="connsiteY72" fmla="*/ 1721223 h 2603351"/>
                <a:gd name="connsiteX73" fmla="*/ 4109421 w 7568004"/>
                <a:gd name="connsiteY73" fmla="*/ 1769633 h 2603351"/>
                <a:gd name="connsiteX74" fmla="*/ 4168588 w 7568004"/>
                <a:gd name="connsiteY74" fmla="*/ 1769633 h 2603351"/>
                <a:gd name="connsiteX75" fmla="*/ 4168588 w 7568004"/>
                <a:gd name="connsiteY75" fmla="*/ 1796527 h 2603351"/>
                <a:gd name="connsiteX76" fmla="*/ 4319195 w 7568004"/>
                <a:gd name="connsiteY76" fmla="*/ 1796527 h 2603351"/>
                <a:gd name="connsiteX77" fmla="*/ 4410635 w 7568004"/>
                <a:gd name="connsiteY77" fmla="*/ 1828800 h 2603351"/>
                <a:gd name="connsiteX78" fmla="*/ 4469802 w 7568004"/>
                <a:gd name="connsiteY78" fmla="*/ 1855694 h 2603351"/>
                <a:gd name="connsiteX79" fmla="*/ 4615030 w 7568004"/>
                <a:gd name="connsiteY79" fmla="*/ 1887967 h 2603351"/>
                <a:gd name="connsiteX80" fmla="*/ 4722607 w 7568004"/>
                <a:gd name="connsiteY80" fmla="*/ 1898725 h 2603351"/>
                <a:gd name="connsiteX81" fmla="*/ 4722607 w 7568004"/>
                <a:gd name="connsiteY81" fmla="*/ 1936376 h 2603351"/>
                <a:gd name="connsiteX82" fmla="*/ 4824804 w 7568004"/>
                <a:gd name="connsiteY82" fmla="*/ 1936376 h 2603351"/>
                <a:gd name="connsiteX83" fmla="*/ 4943139 w 7568004"/>
                <a:gd name="connsiteY83" fmla="*/ 1974028 h 2603351"/>
                <a:gd name="connsiteX84" fmla="*/ 5066851 w 7568004"/>
                <a:gd name="connsiteY84" fmla="*/ 1974028 h 2603351"/>
                <a:gd name="connsiteX85" fmla="*/ 5104503 w 7568004"/>
                <a:gd name="connsiteY85" fmla="*/ 2027816 h 2603351"/>
                <a:gd name="connsiteX86" fmla="*/ 5212080 w 7568004"/>
                <a:gd name="connsiteY86" fmla="*/ 2033195 h 2603351"/>
                <a:gd name="connsiteX87" fmla="*/ 5287383 w 7568004"/>
                <a:gd name="connsiteY87" fmla="*/ 2049332 h 2603351"/>
                <a:gd name="connsiteX88" fmla="*/ 5346550 w 7568004"/>
                <a:gd name="connsiteY88" fmla="*/ 2086983 h 2603351"/>
                <a:gd name="connsiteX89" fmla="*/ 5405717 w 7568004"/>
                <a:gd name="connsiteY89" fmla="*/ 2119256 h 2603351"/>
                <a:gd name="connsiteX90" fmla="*/ 5491779 w 7568004"/>
                <a:gd name="connsiteY90" fmla="*/ 2119256 h 2603351"/>
                <a:gd name="connsiteX91" fmla="*/ 5491779 w 7568004"/>
                <a:gd name="connsiteY91" fmla="*/ 2167666 h 2603351"/>
                <a:gd name="connsiteX92" fmla="*/ 5507915 w 7568004"/>
                <a:gd name="connsiteY92" fmla="*/ 2135393 h 2603351"/>
                <a:gd name="connsiteX93" fmla="*/ 5620870 w 7568004"/>
                <a:gd name="connsiteY93" fmla="*/ 2135393 h 2603351"/>
                <a:gd name="connsiteX94" fmla="*/ 5620870 w 7568004"/>
                <a:gd name="connsiteY94" fmla="*/ 2167666 h 2603351"/>
                <a:gd name="connsiteX95" fmla="*/ 5803750 w 7568004"/>
                <a:gd name="connsiteY95" fmla="*/ 2167666 h 2603351"/>
                <a:gd name="connsiteX96" fmla="*/ 5803750 w 7568004"/>
                <a:gd name="connsiteY96" fmla="*/ 2253727 h 2603351"/>
                <a:gd name="connsiteX97" fmla="*/ 5981251 w 7568004"/>
                <a:gd name="connsiteY97" fmla="*/ 2237591 h 2603351"/>
                <a:gd name="connsiteX98" fmla="*/ 5981251 w 7568004"/>
                <a:gd name="connsiteY98" fmla="*/ 2280621 h 2603351"/>
                <a:gd name="connsiteX99" fmla="*/ 6018903 w 7568004"/>
                <a:gd name="connsiteY99" fmla="*/ 2280621 h 2603351"/>
                <a:gd name="connsiteX100" fmla="*/ 6024282 w 7568004"/>
                <a:gd name="connsiteY100" fmla="*/ 2296758 h 2603351"/>
                <a:gd name="connsiteX101" fmla="*/ 6083449 w 7568004"/>
                <a:gd name="connsiteY101" fmla="*/ 2296758 h 2603351"/>
                <a:gd name="connsiteX102" fmla="*/ 6083449 w 7568004"/>
                <a:gd name="connsiteY102" fmla="*/ 2296758 h 2603351"/>
                <a:gd name="connsiteX103" fmla="*/ 6078070 w 7568004"/>
                <a:gd name="connsiteY103" fmla="*/ 2334409 h 2603351"/>
                <a:gd name="connsiteX104" fmla="*/ 6551407 w 7568004"/>
                <a:gd name="connsiteY104" fmla="*/ 2334409 h 2603351"/>
                <a:gd name="connsiteX105" fmla="*/ 6567543 w 7568004"/>
                <a:gd name="connsiteY105" fmla="*/ 2393576 h 2603351"/>
                <a:gd name="connsiteX106" fmla="*/ 6675120 w 7568004"/>
                <a:gd name="connsiteY106" fmla="*/ 2393576 h 2603351"/>
                <a:gd name="connsiteX107" fmla="*/ 6675120 w 7568004"/>
                <a:gd name="connsiteY107" fmla="*/ 2458122 h 2603351"/>
                <a:gd name="connsiteX108" fmla="*/ 7449670 w 7568004"/>
                <a:gd name="connsiteY108" fmla="*/ 2458122 h 2603351"/>
                <a:gd name="connsiteX109" fmla="*/ 7449670 w 7568004"/>
                <a:gd name="connsiteY109" fmla="*/ 2603351 h 2603351"/>
                <a:gd name="connsiteX110" fmla="*/ 7568004 w 7568004"/>
                <a:gd name="connsiteY110" fmla="*/ 2603351 h 260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7568004" h="2603351">
                  <a:moveTo>
                    <a:pt x="0" y="0"/>
                  </a:moveTo>
                  <a:lnTo>
                    <a:pt x="102197" y="21515"/>
                  </a:lnTo>
                  <a:lnTo>
                    <a:pt x="172122" y="37652"/>
                  </a:lnTo>
                  <a:lnTo>
                    <a:pt x="231289" y="32273"/>
                  </a:lnTo>
                  <a:lnTo>
                    <a:pt x="268941" y="32273"/>
                  </a:lnTo>
                  <a:lnTo>
                    <a:pt x="392654" y="32273"/>
                  </a:lnTo>
                  <a:lnTo>
                    <a:pt x="403411" y="91440"/>
                  </a:lnTo>
                  <a:lnTo>
                    <a:pt x="564776" y="91440"/>
                  </a:lnTo>
                  <a:lnTo>
                    <a:pt x="564776" y="118334"/>
                  </a:lnTo>
                  <a:lnTo>
                    <a:pt x="747656" y="118334"/>
                  </a:lnTo>
                  <a:lnTo>
                    <a:pt x="747656" y="155986"/>
                  </a:lnTo>
                  <a:lnTo>
                    <a:pt x="785308" y="155986"/>
                  </a:lnTo>
                  <a:lnTo>
                    <a:pt x="790687" y="161365"/>
                  </a:lnTo>
                  <a:lnTo>
                    <a:pt x="839096" y="161365"/>
                  </a:lnTo>
                  <a:lnTo>
                    <a:pt x="839096" y="199016"/>
                  </a:lnTo>
                  <a:lnTo>
                    <a:pt x="909021" y="215153"/>
                  </a:lnTo>
                  <a:lnTo>
                    <a:pt x="909021" y="231289"/>
                  </a:lnTo>
                  <a:lnTo>
                    <a:pt x="935915" y="231289"/>
                  </a:lnTo>
                  <a:lnTo>
                    <a:pt x="941294" y="247426"/>
                  </a:lnTo>
                  <a:lnTo>
                    <a:pt x="978946" y="247426"/>
                  </a:lnTo>
                  <a:lnTo>
                    <a:pt x="978946" y="263562"/>
                  </a:lnTo>
                  <a:lnTo>
                    <a:pt x="1054249" y="263562"/>
                  </a:lnTo>
                  <a:lnTo>
                    <a:pt x="1054249" y="301214"/>
                  </a:lnTo>
                  <a:lnTo>
                    <a:pt x="1097280" y="301214"/>
                  </a:lnTo>
                  <a:lnTo>
                    <a:pt x="1108037" y="338866"/>
                  </a:lnTo>
                  <a:lnTo>
                    <a:pt x="1204856" y="338866"/>
                  </a:lnTo>
                  <a:lnTo>
                    <a:pt x="1204856" y="398033"/>
                  </a:lnTo>
                  <a:lnTo>
                    <a:pt x="1317811" y="398033"/>
                  </a:lnTo>
                  <a:lnTo>
                    <a:pt x="1317811" y="435685"/>
                  </a:lnTo>
                  <a:lnTo>
                    <a:pt x="1398494" y="435685"/>
                  </a:lnTo>
                  <a:lnTo>
                    <a:pt x="1543722" y="510988"/>
                  </a:lnTo>
                  <a:lnTo>
                    <a:pt x="1543722" y="554019"/>
                  </a:lnTo>
                  <a:lnTo>
                    <a:pt x="1619026" y="554019"/>
                  </a:lnTo>
                  <a:lnTo>
                    <a:pt x="1619026" y="580913"/>
                  </a:lnTo>
                  <a:lnTo>
                    <a:pt x="1694329" y="580913"/>
                  </a:lnTo>
                  <a:lnTo>
                    <a:pt x="1694329" y="597049"/>
                  </a:lnTo>
                  <a:lnTo>
                    <a:pt x="1731981" y="597049"/>
                  </a:lnTo>
                  <a:lnTo>
                    <a:pt x="1748117" y="650838"/>
                  </a:lnTo>
                  <a:lnTo>
                    <a:pt x="1791148" y="650838"/>
                  </a:lnTo>
                  <a:lnTo>
                    <a:pt x="1796527" y="672353"/>
                  </a:lnTo>
                  <a:lnTo>
                    <a:pt x="1882588" y="672353"/>
                  </a:lnTo>
                  <a:lnTo>
                    <a:pt x="1882588" y="688489"/>
                  </a:lnTo>
                  <a:lnTo>
                    <a:pt x="1930997" y="688489"/>
                  </a:lnTo>
                  <a:lnTo>
                    <a:pt x="1930997" y="731520"/>
                  </a:lnTo>
                  <a:lnTo>
                    <a:pt x="1963270" y="731520"/>
                  </a:lnTo>
                  <a:lnTo>
                    <a:pt x="1963270" y="758414"/>
                  </a:lnTo>
                  <a:lnTo>
                    <a:pt x="2000922" y="774551"/>
                  </a:lnTo>
                  <a:lnTo>
                    <a:pt x="2011680" y="785309"/>
                  </a:lnTo>
                  <a:lnTo>
                    <a:pt x="2070847" y="796066"/>
                  </a:lnTo>
                  <a:lnTo>
                    <a:pt x="2070847" y="849854"/>
                  </a:lnTo>
                  <a:lnTo>
                    <a:pt x="2189181" y="849854"/>
                  </a:lnTo>
                  <a:lnTo>
                    <a:pt x="2280621" y="919779"/>
                  </a:lnTo>
                  <a:lnTo>
                    <a:pt x="2323651" y="968188"/>
                  </a:lnTo>
                  <a:lnTo>
                    <a:pt x="2388197" y="968188"/>
                  </a:lnTo>
                  <a:lnTo>
                    <a:pt x="2468880" y="1005840"/>
                  </a:lnTo>
                  <a:lnTo>
                    <a:pt x="2630244" y="1156447"/>
                  </a:lnTo>
                  <a:lnTo>
                    <a:pt x="2764715" y="1183341"/>
                  </a:lnTo>
                  <a:lnTo>
                    <a:pt x="2823882" y="1220993"/>
                  </a:lnTo>
                  <a:lnTo>
                    <a:pt x="2909943" y="1220993"/>
                  </a:lnTo>
                  <a:lnTo>
                    <a:pt x="2920701" y="1231751"/>
                  </a:lnTo>
                  <a:lnTo>
                    <a:pt x="3125096" y="1258645"/>
                  </a:lnTo>
                  <a:lnTo>
                    <a:pt x="3135854" y="1317812"/>
                  </a:lnTo>
                  <a:lnTo>
                    <a:pt x="3302597" y="1317812"/>
                  </a:lnTo>
                  <a:lnTo>
                    <a:pt x="3324113" y="1339328"/>
                  </a:lnTo>
                  <a:lnTo>
                    <a:pt x="3334870" y="1371600"/>
                  </a:lnTo>
                  <a:lnTo>
                    <a:pt x="3442447" y="1436146"/>
                  </a:lnTo>
                  <a:lnTo>
                    <a:pt x="3533887" y="1446903"/>
                  </a:lnTo>
                  <a:lnTo>
                    <a:pt x="3636084" y="1538343"/>
                  </a:lnTo>
                  <a:lnTo>
                    <a:pt x="3700630" y="1565238"/>
                  </a:lnTo>
                  <a:lnTo>
                    <a:pt x="3743661" y="1629783"/>
                  </a:lnTo>
                  <a:lnTo>
                    <a:pt x="3905026" y="1629783"/>
                  </a:lnTo>
                  <a:lnTo>
                    <a:pt x="3991087" y="1705087"/>
                  </a:lnTo>
                  <a:lnTo>
                    <a:pt x="4109421" y="1721223"/>
                  </a:lnTo>
                  <a:lnTo>
                    <a:pt x="4109421" y="1769633"/>
                  </a:lnTo>
                  <a:lnTo>
                    <a:pt x="4168588" y="1769633"/>
                  </a:lnTo>
                  <a:lnTo>
                    <a:pt x="4168588" y="1796527"/>
                  </a:lnTo>
                  <a:lnTo>
                    <a:pt x="4319195" y="1796527"/>
                  </a:lnTo>
                  <a:lnTo>
                    <a:pt x="4410635" y="1828800"/>
                  </a:lnTo>
                  <a:lnTo>
                    <a:pt x="4469802" y="1855694"/>
                  </a:lnTo>
                  <a:lnTo>
                    <a:pt x="4615030" y="1887967"/>
                  </a:lnTo>
                  <a:lnTo>
                    <a:pt x="4722607" y="1898725"/>
                  </a:lnTo>
                  <a:lnTo>
                    <a:pt x="4722607" y="1936376"/>
                  </a:lnTo>
                  <a:lnTo>
                    <a:pt x="4824804" y="1936376"/>
                  </a:lnTo>
                  <a:lnTo>
                    <a:pt x="4943139" y="1974028"/>
                  </a:lnTo>
                  <a:lnTo>
                    <a:pt x="5066851" y="1974028"/>
                  </a:lnTo>
                  <a:lnTo>
                    <a:pt x="5104503" y="2027816"/>
                  </a:lnTo>
                  <a:lnTo>
                    <a:pt x="5212080" y="2033195"/>
                  </a:lnTo>
                  <a:lnTo>
                    <a:pt x="5287383" y="2049332"/>
                  </a:lnTo>
                  <a:lnTo>
                    <a:pt x="5346550" y="2086983"/>
                  </a:lnTo>
                  <a:lnTo>
                    <a:pt x="5405717" y="2119256"/>
                  </a:lnTo>
                  <a:lnTo>
                    <a:pt x="5491779" y="2119256"/>
                  </a:lnTo>
                  <a:lnTo>
                    <a:pt x="5491779" y="2167666"/>
                  </a:lnTo>
                  <a:lnTo>
                    <a:pt x="5507915" y="2135393"/>
                  </a:lnTo>
                  <a:lnTo>
                    <a:pt x="5620870" y="2135393"/>
                  </a:lnTo>
                  <a:lnTo>
                    <a:pt x="5620870" y="2167666"/>
                  </a:lnTo>
                  <a:lnTo>
                    <a:pt x="5803750" y="2167666"/>
                  </a:lnTo>
                  <a:lnTo>
                    <a:pt x="5803750" y="2253727"/>
                  </a:lnTo>
                  <a:lnTo>
                    <a:pt x="5981251" y="2237591"/>
                  </a:lnTo>
                  <a:lnTo>
                    <a:pt x="5981251" y="2280621"/>
                  </a:lnTo>
                  <a:lnTo>
                    <a:pt x="6018903" y="2280621"/>
                  </a:lnTo>
                  <a:lnTo>
                    <a:pt x="6024282" y="2296758"/>
                  </a:lnTo>
                  <a:lnTo>
                    <a:pt x="6083449" y="2296758"/>
                  </a:lnTo>
                  <a:lnTo>
                    <a:pt x="6083449" y="2296758"/>
                  </a:lnTo>
                  <a:lnTo>
                    <a:pt x="6078070" y="2334409"/>
                  </a:lnTo>
                  <a:lnTo>
                    <a:pt x="6551407" y="2334409"/>
                  </a:lnTo>
                  <a:lnTo>
                    <a:pt x="6567543" y="2393576"/>
                  </a:lnTo>
                  <a:lnTo>
                    <a:pt x="6675120" y="2393576"/>
                  </a:lnTo>
                  <a:lnTo>
                    <a:pt x="6675120" y="2458122"/>
                  </a:lnTo>
                  <a:lnTo>
                    <a:pt x="7449670" y="2458122"/>
                  </a:lnTo>
                  <a:lnTo>
                    <a:pt x="7449670" y="2603351"/>
                  </a:lnTo>
                  <a:lnTo>
                    <a:pt x="7568004" y="2603351"/>
                  </a:lnTo>
                </a:path>
              </a:pathLst>
            </a:custGeom>
            <a:noFill/>
            <a:ln w="28575">
              <a:solidFill>
                <a:schemeClr val="accent3"/>
              </a:solidFill>
              <a:miter lim="800000"/>
              <a:headEnd/>
              <a:tailEnd/>
            </a:ln>
          </p:spPr>
          <p:txBody>
            <a:bodyPr rtlCol="0" anchor="ctr"/>
            <a:lstStyle/>
            <a:p>
              <a:pPr algn="ctr"/>
              <a:endParaRPr lang="en-US" dirty="0"/>
            </a:p>
          </p:txBody>
        </p:sp>
      </p:grpSp>
      <p:grpSp>
        <p:nvGrpSpPr>
          <p:cNvPr id="94" name="Group 93">
            <a:extLst>
              <a:ext uri="{FF2B5EF4-FFF2-40B4-BE49-F238E27FC236}">
                <a16:creationId xmlns:a16="http://schemas.microsoft.com/office/drawing/2014/main" id="{C9E9FEE0-EF38-4488-8A5D-D4E528E4FC88}"/>
              </a:ext>
            </a:extLst>
          </p:cNvPr>
          <p:cNvGrpSpPr/>
          <p:nvPr/>
        </p:nvGrpSpPr>
        <p:grpSpPr>
          <a:xfrm>
            <a:off x="2527069" y="2203418"/>
            <a:ext cx="7960133" cy="2124313"/>
            <a:chOff x="2527069" y="2203418"/>
            <a:chExt cx="7960133" cy="2124313"/>
          </a:xfrm>
        </p:grpSpPr>
        <p:sp>
          <p:nvSpPr>
            <p:cNvPr id="95" name="Freeform: Shape 94">
              <a:extLst>
                <a:ext uri="{FF2B5EF4-FFF2-40B4-BE49-F238E27FC236}">
                  <a16:creationId xmlns:a16="http://schemas.microsoft.com/office/drawing/2014/main" id="{7D5E67B9-E3F4-4CC6-9E41-6A7EB136B1E2}"/>
                </a:ext>
              </a:extLst>
            </p:cNvPr>
            <p:cNvSpPr/>
            <p:nvPr/>
          </p:nvSpPr>
          <p:spPr bwMode="auto">
            <a:xfrm>
              <a:off x="2527069" y="2216727"/>
              <a:ext cx="7913716" cy="2072640"/>
            </a:xfrm>
            <a:custGeom>
              <a:avLst/>
              <a:gdLst>
                <a:gd name="connsiteX0" fmla="*/ 0 w 7913716"/>
                <a:gd name="connsiteY0" fmla="*/ 0 h 2072640"/>
                <a:gd name="connsiteX1" fmla="*/ 49876 w 7913716"/>
                <a:gd name="connsiteY1" fmla="*/ 0 h 2072640"/>
                <a:gd name="connsiteX2" fmla="*/ 49876 w 7913716"/>
                <a:gd name="connsiteY2" fmla="*/ 27709 h 2072640"/>
                <a:gd name="connsiteX3" fmla="*/ 99753 w 7913716"/>
                <a:gd name="connsiteY3" fmla="*/ 27709 h 2072640"/>
                <a:gd name="connsiteX4" fmla="*/ 116378 w 7913716"/>
                <a:gd name="connsiteY4" fmla="*/ 38793 h 2072640"/>
                <a:gd name="connsiteX5" fmla="*/ 216131 w 7913716"/>
                <a:gd name="connsiteY5" fmla="*/ 38793 h 2072640"/>
                <a:gd name="connsiteX6" fmla="*/ 216131 w 7913716"/>
                <a:gd name="connsiteY6" fmla="*/ 38793 h 2072640"/>
                <a:gd name="connsiteX7" fmla="*/ 260466 w 7913716"/>
                <a:gd name="connsiteY7" fmla="*/ 72044 h 2072640"/>
                <a:gd name="connsiteX8" fmla="*/ 260466 w 7913716"/>
                <a:gd name="connsiteY8" fmla="*/ 77586 h 2072640"/>
                <a:gd name="connsiteX9" fmla="*/ 315884 w 7913716"/>
                <a:gd name="connsiteY9" fmla="*/ 77586 h 2072640"/>
                <a:gd name="connsiteX10" fmla="*/ 315884 w 7913716"/>
                <a:gd name="connsiteY10" fmla="*/ 94211 h 2072640"/>
                <a:gd name="connsiteX11" fmla="*/ 382386 w 7913716"/>
                <a:gd name="connsiteY11" fmla="*/ 94211 h 2072640"/>
                <a:gd name="connsiteX12" fmla="*/ 399011 w 7913716"/>
                <a:gd name="connsiteY12" fmla="*/ 116378 h 2072640"/>
                <a:gd name="connsiteX13" fmla="*/ 565266 w 7913716"/>
                <a:gd name="connsiteY13" fmla="*/ 116378 h 2072640"/>
                <a:gd name="connsiteX14" fmla="*/ 565266 w 7913716"/>
                <a:gd name="connsiteY14" fmla="*/ 188422 h 2072640"/>
                <a:gd name="connsiteX15" fmla="*/ 604058 w 7913716"/>
                <a:gd name="connsiteY15" fmla="*/ 193964 h 2072640"/>
                <a:gd name="connsiteX16" fmla="*/ 604058 w 7913716"/>
                <a:gd name="connsiteY16" fmla="*/ 193964 h 2072640"/>
                <a:gd name="connsiteX17" fmla="*/ 648393 w 7913716"/>
                <a:gd name="connsiteY17" fmla="*/ 221673 h 2072640"/>
                <a:gd name="connsiteX18" fmla="*/ 648393 w 7913716"/>
                <a:gd name="connsiteY18" fmla="*/ 232757 h 2072640"/>
                <a:gd name="connsiteX19" fmla="*/ 731520 w 7913716"/>
                <a:gd name="connsiteY19" fmla="*/ 232757 h 2072640"/>
                <a:gd name="connsiteX20" fmla="*/ 753687 w 7913716"/>
                <a:gd name="connsiteY20" fmla="*/ 249382 h 2072640"/>
                <a:gd name="connsiteX21" fmla="*/ 798022 w 7913716"/>
                <a:gd name="connsiteY21" fmla="*/ 249382 h 2072640"/>
                <a:gd name="connsiteX22" fmla="*/ 809106 w 7913716"/>
                <a:gd name="connsiteY22" fmla="*/ 260466 h 2072640"/>
                <a:gd name="connsiteX23" fmla="*/ 875607 w 7913716"/>
                <a:gd name="connsiteY23" fmla="*/ 260466 h 2072640"/>
                <a:gd name="connsiteX24" fmla="*/ 886691 w 7913716"/>
                <a:gd name="connsiteY24" fmla="*/ 266008 h 2072640"/>
                <a:gd name="connsiteX25" fmla="*/ 897775 w 7913716"/>
                <a:gd name="connsiteY25" fmla="*/ 266008 h 2072640"/>
                <a:gd name="connsiteX26" fmla="*/ 908858 w 7913716"/>
                <a:gd name="connsiteY26" fmla="*/ 277091 h 2072640"/>
                <a:gd name="connsiteX27" fmla="*/ 936567 w 7913716"/>
                <a:gd name="connsiteY27" fmla="*/ 277091 h 2072640"/>
                <a:gd name="connsiteX28" fmla="*/ 925484 w 7913716"/>
                <a:gd name="connsiteY28" fmla="*/ 293717 h 2072640"/>
                <a:gd name="connsiteX29" fmla="*/ 947651 w 7913716"/>
                <a:gd name="connsiteY29" fmla="*/ 293717 h 2072640"/>
                <a:gd name="connsiteX30" fmla="*/ 958735 w 7913716"/>
                <a:gd name="connsiteY30" fmla="*/ 304801 h 2072640"/>
                <a:gd name="connsiteX31" fmla="*/ 980902 w 7913716"/>
                <a:gd name="connsiteY31" fmla="*/ 310342 h 2072640"/>
                <a:gd name="connsiteX32" fmla="*/ 980902 w 7913716"/>
                <a:gd name="connsiteY32" fmla="*/ 326968 h 2072640"/>
                <a:gd name="connsiteX33" fmla="*/ 980902 w 7913716"/>
                <a:gd name="connsiteY33" fmla="*/ 326968 h 2072640"/>
                <a:gd name="connsiteX34" fmla="*/ 1030778 w 7913716"/>
                <a:gd name="connsiteY34" fmla="*/ 326968 h 2072640"/>
                <a:gd name="connsiteX35" fmla="*/ 1075113 w 7913716"/>
                <a:gd name="connsiteY35" fmla="*/ 349135 h 2072640"/>
                <a:gd name="connsiteX36" fmla="*/ 1091738 w 7913716"/>
                <a:gd name="connsiteY36" fmla="*/ 365760 h 2072640"/>
                <a:gd name="connsiteX37" fmla="*/ 1158240 w 7913716"/>
                <a:gd name="connsiteY37" fmla="*/ 365760 h 2072640"/>
                <a:gd name="connsiteX38" fmla="*/ 1158240 w 7913716"/>
                <a:gd name="connsiteY38" fmla="*/ 399011 h 2072640"/>
                <a:gd name="connsiteX39" fmla="*/ 1185949 w 7913716"/>
                <a:gd name="connsiteY39" fmla="*/ 399011 h 2072640"/>
                <a:gd name="connsiteX40" fmla="*/ 1185949 w 7913716"/>
                <a:gd name="connsiteY40" fmla="*/ 421178 h 2072640"/>
                <a:gd name="connsiteX41" fmla="*/ 1313411 w 7913716"/>
                <a:gd name="connsiteY41" fmla="*/ 421178 h 2072640"/>
                <a:gd name="connsiteX42" fmla="*/ 1302327 w 7913716"/>
                <a:gd name="connsiteY42" fmla="*/ 443346 h 2072640"/>
                <a:gd name="connsiteX43" fmla="*/ 1324495 w 7913716"/>
                <a:gd name="connsiteY43" fmla="*/ 443346 h 2072640"/>
                <a:gd name="connsiteX44" fmla="*/ 1324495 w 7913716"/>
                <a:gd name="connsiteY44" fmla="*/ 459971 h 2072640"/>
                <a:gd name="connsiteX45" fmla="*/ 1346662 w 7913716"/>
                <a:gd name="connsiteY45" fmla="*/ 459971 h 2072640"/>
                <a:gd name="connsiteX46" fmla="*/ 1346662 w 7913716"/>
                <a:gd name="connsiteY46" fmla="*/ 482138 h 2072640"/>
                <a:gd name="connsiteX47" fmla="*/ 1418706 w 7913716"/>
                <a:gd name="connsiteY47" fmla="*/ 482138 h 2072640"/>
                <a:gd name="connsiteX48" fmla="*/ 1435331 w 7913716"/>
                <a:gd name="connsiteY48" fmla="*/ 504306 h 2072640"/>
                <a:gd name="connsiteX49" fmla="*/ 1435331 w 7913716"/>
                <a:gd name="connsiteY49" fmla="*/ 504306 h 2072640"/>
                <a:gd name="connsiteX50" fmla="*/ 1512916 w 7913716"/>
                <a:gd name="connsiteY50" fmla="*/ 509848 h 2072640"/>
                <a:gd name="connsiteX51" fmla="*/ 1512916 w 7913716"/>
                <a:gd name="connsiteY51" fmla="*/ 532015 h 2072640"/>
                <a:gd name="connsiteX52" fmla="*/ 1607127 w 7913716"/>
                <a:gd name="connsiteY52" fmla="*/ 532015 h 2072640"/>
                <a:gd name="connsiteX53" fmla="*/ 1607127 w 7913716"/>
                <a:gd name="connsiteY53" fmla="*/ 554182 h 2072640"/>
                <a:gd name="connsiteX54" fmla="*/ 1651462 w 7913716"/>
                <a:gd name="connsiteY54" fmla="*/ 554182 h 2072640"/>
                <a:gd name="connsiteX55" fmla="*/ 1651462 w 7913716"/>
                <a:gd name="connsiteY55" fmla="*/ 565266 h 2072640"/>
                <a:gd name="connsiteX56" fmla="*/ 1690255 w 7913716"/>
                <a:gd name="connsiteY56" fmla="*/ 559724 h 2072640"/>
                <a:gd name="connsiteX57" fmla="*/ 1690255 w 7913716"/>
                <a:gd name="connsiteY57" fmla="*/ 587433 h 2072640"/>
                <a:gd name="connsiteX58" fmla="*/ 1734589 w 7913716"/>
                <a:gd name="connsiteY58" fmla="*/ 576349 h 2072640"/>
                <a:gd name="connsiteX59" fmla="*/ 1734589 w 7913716"/>
                <a:gd name="connsiteY59" fmla="*/ 592975 h 2072640"/>
                <a:gd name="connsiteX60" fmla="*/ 1790007 w 7913716"/>
                <a:gd name="connsiteY60" fmla="*/ 592975 h 2072640"/>
                <a:gd name="connsiteX61" fmla="*/ 1790007 w 7913716"/>
                <a:gd name="connsiteY61" fmla="*/ 620684 h 2072640"/>
                <a:gd name="connsiteX62" fmla="*/ 1823258 w 7913716"/>
                <a:gd name="connsiteY62" fmla="*/ 626226 h 2072640"/>
                <a:gd name="connsiteX63" fmla="*/ 1839884 w 7913716"/>
                <a:gd name="connsiteY63" fmla="*/ 642852 h 2072640"/>
                <a:gd name="connsiteX64" fmla="*/ 1839884 w 7913716"/>
                <a:gd name="connsiteY64" fmla="*/ 648393 h 2072640"/>
                <a:gd name="connsiteX65" fmla="*/ 1878676 w 7913716"/>
                <a:gd name="connsiteY65" fmla="*/ 653935 h 2072640"/>
                <a:gd name="connsiteX66" fmla="*/ 1878676 w 7913716"/>
                <a:gd name="connsiteY66" fmla="*/ 665018 h 2072640"/>
                <a:gd name="connsiteX67" fmla="*/ 1928553 w 7913716"/>
                <a:gd name="connsiteY67" fmla="*/ 665018 h 2072640"/>
                <a:gd name="connsiteX68" fmla="*/ 1945178 w 7913716"/>
                <a:gd name="connsiteY68" fmla="*/ 681643 h 2072640"/>
                <a:gd name="connsiteX69" fmla="*/ 2017222 w 7913716"/>
                <a:gd name="connsiteY69" fmla="*/ 709353 h 2072640"/>
                <a:gd name="connsiteX70" fmla="*/ 2017222 w 7913716"/>
                <a:gd name="connsiteY70" fmla="*/ 720437 h 2072640"/>
                <a:gd name="connsiteX71" fmla="*/ 2044931 w 7913716"/>
                <a:gd name="connsiteY71" fmla="*/ 720437 h 2072640"/>
                <a:gd name="connsiteX72" fmla="*/ 2094807 w 7913716"/>
                <a:gd name="connsiteY72" fmla="*/ 720437 h 2072640"/>
                <a:gd name="connsiteX73" fmla="*/ 2094807 w 7913716"/>
                <a:gd name="connsiteY73" fmla="*/ 748146 h 2072640"/>
                <a:gd name="connsiteX74" fmla="*/ 2139142 w 7913716"/>
                <a:gd name="connsiteY74" fmla="*/ 748146 h 2072640"/>
                <a:gd name="connsiteX75" fmla="*/ 2150226 w 7913716"/>
                <a:gd name="connsiteY75" fmla="*/ 764771 h 2072640"/>
                <a:gd name="connsiteX76" fmla="*/ 2222269 w 7913716"/>
                <a:gd name="connsiteY76" fmla="*/ 764771 h 2072640"/>
                <a:gd name="connsiteX77" fmla="*/ 2222269 w 7913716"/>
                <a:gd name="connsiteY77" fmla="*/ 798022 h 2072640"/>
                <a:gd name="connsiteX78" fmla="*/ 2261062 w 7913716"/>
                <a:gd name="connsiteY78" fmla="*/ 798022 h 2072640"/>
                <a:gd name="connsiteX79" fmla="*/ 2277687 w 7913716"/>
                <a:gd name="connsiteY79" fmla="*/ 814647 h 2072640"/>
                <a:gd name="connsiteX80" fmla="*/ 2349731 w 7913716"/>
                <a:gd name="connsiteY80" fmla="*/ 814648 h 2072640"/>
                <a:gd name="connsiteX81" fmla="*/ 2349731 w 7913716"/>
                <a:gd name="connsiteY81" fmla="*/ 836815 h 2072640"/>
                <a:gd name="connsiteX82" fmla="*/ 2394066 w 7913716"/>
                <a:gd name="connsiteY82" fmla="*/ 836815 h 2072640"/>
                <a:gd name="connsiteX83" fmla="*/ 2477193 w 7913716"/>
                <a:gd name="connsiteY83" fmla="*/ 836815 h 2072640"/>
                <a:gd name="connsiteX84" fmla="*/ 2493818 w 7913716"/>
                <a:gd name="connsiteY84" fmla="*/ 853440 h 2072640"/>
                <a:gd name="connsiteX85" fmla="*/ 2549236 w 7913716"/>
                <a:gd name="connsiteY85" fmla="*/ 886691 h 2072640"/>
                <a:gd name="connsiteX86" fmla="*/ 2588029 w 7913716"/>
                <a:gd name="connsiteY86" fmla="*/ 914400 h 2072640"/>
                <a:gd name="connsiteX87" fmla="*/ 2682240 w 7913716"/>
                <a:gd name="connsiteY87" fmla="*/ 975360 h 2072640"/>
                <a:gd name="connsiteX88" fmla="*/ 2726575 w 7913716"/>
                <a:gd name="connsiteY88" fmla="*/ 986444 h 2072640"/>
                <a:gd name="connsiteX89" fmla="*/ 2759826 w 7913716"/>
                <a:gd name="connsiteY89" fmla="*/ 986444 h 2072640"/>
                <a:gd name="connsiteX90" fmla="*/ 2759826 w 7913716"/>
                <a:gd name="connsiteY90" fmla="*/ 1030778 h 2072640"/>
                <a:gd name="connsiteX91" fmla="*/ 2759826 w 7913716"/>
                <a:gd name="connsiteY91" fmla="*/ 1030778 h 2072640"/>
                <a:gd name="connsiteX92" fmla="*/ 2809703 w 7913716"/>
                <a:gd name="connsiteY92" fmla="*/ 1080655 h 2072640"/>
                <a:gd name="connsiteX93" fmla="*/ 2892829 w 7913716"/>
                <a:gd name="connsiteY93" fmla="*/ 1075113 h 2072640"/>
                <a:gd name="connsiteX94" fmla="*/ 2892829 w 7913716"/>
                <a:gd name="connsiteY94" fmla="*/ 1097280 h 2072640"/>
                <a:gd name="connsiteX95" fmla="*/ 2959331 w 7913716"/>
                <a:gd name="connsiteY95" fmla="*/ 1097280 h 2072640"/>
                <a:gd name="connsiteX96" fmla="*/ 2959331 w 7913716"/>
                <a:gd name="connsiteY96" fmla="*/ 1152698 h 2072640"/>
                <a:gd name="connsiteX97" fmla="*/ 3097876 w 7913716"/>
                <a:gd name="connsiteY97" fmla="*/ 1169324 h 2072640"/>
                <a:gd name="connsiteX98" fmla="*/ 3097876 w 7913716"/>
                <a:gd name="connsiteY98" fmla="*/ 1202575 h 2072640"/>
                <a:gd name="connsiteX99" fmla="*/ 3169920 w 7913716"/>
                <a:gd name="connsiteY99" fmla="*/ 1202575 h 2072640"/>
                <a:gd name="connsiteX100" fmla="*/ 3169920 w 7913716"/>
                <a:gd name="connsiteY100" fmla="*/ 1202575 h 2072640"/>
                <a:gd name="connsiteX101" fmla="*/ 3247506 w 7913716"/>
                <a:gd name="connsiteY101" fmla="*/ 1202575 h 2072640"/>
                <a:gd name="connsiteX102" fmla="*/ 3247506 w 7913716"/>
                <a:gd name="connsiteY102" fmla="*/ 1241368 h 2072640"/>
                <a:gd name="connsiteX103" fmla="*/ 3336175 w 7913716"/>
                <a:gd name="connsiteY103" fmla="*/ 1230284 h 2072640"/>
                <a:gd name="connsiteX104" fmla="*/ 3336175 w 7913716"/>
                <a:gd name="connsiteY104" fmla="*/ 1246909 h 2072640"/>
                <a:gd name="connsiteX105" fmla="*/ 3458095 w 7913716"/>
                <a:gd name="connsiteY105" fmla="*/ 1246909 h 2072640"/>
                <a:gd name="connsiteX106" fmla="*/ 3568931 w 7913716"/>
                <a:gd name="connsiteY106" fmla="*/ 1263535 h 2072640"/>
                <a:gd name="connsiteX107" fmla="*/ 3568931 w 7913716"/>
                <a:gd name="connsiteY107" fmla="*/ 1307869 h 2072640"/>
                <a:gd name="connsiteX108" fmla="*/ 3668684 w 7913716"/>
                <a:gd name="connsiteY108" fmla="*/ 1307869 h 2072640"/>
                <a:gd name="connsiteX109" fmla="*/ 3668684 w 7913716"/>
                <a:gd name="connsiteY109" fmla="*/ 1407622 h 2072640"/>
                <a:gd name="connsiteX110" fmla="*/ 3862647 w 7913716"/>
                <a:gd name="connsiteY110" fmla="*/ 1407622 h 2072640"/>
                <a:gd name="connsiteX111" fmla="*/ 3862647 w 7913716"/>
                <a:gd name="connsiteY111" fmla="*/ 1451957 h 2072640"/>
                <a:gd name="connsiteX112" fmla="*/ 3906982 w 7913716"/>
                <a:gd name="connsiteY112" fmla="*/ 1451957 h 2072640"/>
                <a:gd name="connsiteX113" fmla="*/ 3906982 w 7913716"/>
                <a:gd name="connsiteY113" fmla="*/ 1496291 h 2072640"/>
                <a:gd name="connsiteX114" fmla="*/ 3962400 w 7913716"/>
                <a:gd name="connsiteY114" fmla="*/ 1496291 h 2072640"/>
                <a:gd name="connsiteX115" fmla="*/ 3962400 w 7913716"/>
                <a:gd name="connsiteY115" fmla="*/ 1518458 h 2072640"/>
                <a:gd name="connsiteX116" fmla="*/ 4023360 w 7913716"/>
                <a:gd name="connsiteY116" fmla="*/ 1518458 h 2072640"/>
                <a:gd name="connsiteX117" fmla="*/ 4023360 w 7913716"/>
                <a:gd name="connsiteY117" fmla="*/ 1551709 h 2072640"/>
                <a:gd name="connsiteX118" fmla="*/ 4239491 w 7913716"/>
                <a:gd name="connsiteY118" fmla="*/ 1551709 h 2072640"/>
                <a:gd name="connsiteX119" fmla="*/ 4239491 w 7913716"/>
                <a:gd name="connsiteY119" fmla="*/ 1584960 h 2072640"/>
                <a:gd name="connsiteX120" fmla="*/ 4283826 w 7913716"/>
                <a:gd name="connsiteY120" fmla="*/ 1584960 h 2072640"/>
                <a:gd name="connsiteX121" fmla="*/ 4294909 w 7913716"/>
                <a:gd name="connsiteY121" fmla="*/ 1634837 h 2072640"/>
                <a:gd name="connsiteX122" fmla="*/ 4572000 w 7913716"/>
                <a:gd name="connsiteY122" fmla="*/ 1618211 h 2072640"/>
                <a:gd name="connsiteX123" fmla="*/ 4572000 w 7913716"/>
                <a:gd name="connsiteY123" fmla="*/ 1651462 h 2072640"/>
                <a:gd name="connsiteX124" fmla="*/ 4688378 w 7913716"/>
                <a:gd name="connsiteY124" fmla="*/ 1651462 h 2072640"/>
                <a:gd name="connsiteX125" fmla="*/ 4716087 w 7913716"/>
                <a:gd name="connsiteY125" fmla="*/ 1679171 h 2072640"/>
                <a:gd name="connsiteX126" fmla="*/ 4760422 w 7913716"/>
                <a:gd name="connsiteY126" fmla="*/ 1684713 h 2072640"/>
                <a:gd name="connsiteX127" fmla="*/ 4760422 w 7913716"/>
                <a:gd name="connsiteY127" fmla="*/ 1706880 h 2072640"/>
                <a:gd name="connsiteX128" fmla="*/ 4821382 w 7913716"/>
                <a:gd name="connsiteY128" fmla="*/ 1717964 h 2072640"/>
                <a:gd name="connsiteX129" fmla="*/ 4821382 w 7913716"/>
                <a:gd name="connsiteY129" fmla="*/ 1751215 h 2072640"/>
                <a:gd name="connsiteX130" fmla="*/ 4898967 w 7913716"/>
                <a:gd name="connsiteY130" fmla="*/ 1751215 h 2072640"/>
                <a:gd name="connsiteX131" fmla="*/ 4910051 w 7913716"/>
                <a:gd name="connsiteY131" fmla="*/ 1762299 h 2072640"/>
                <a:gd name="connsiteX132" fmla="*/ 5065222 w 7913716"/>
                <a:gd name="connsiteY132" fmla="*/ 1762299 h 2072640"/>
                <a:gd name="connsiteX133" fmla="*/ 5065222 w 7913716"/>
                <a:gd name="connsiteY133" fmla="*/ 1795549 h 2072640"/>
                <a:gd name="connsiteX134" fmla="*/ 5297978 w 7913716"/>
                <a:gd name="connsiteY134" fmla="*/ 1795549 h 2072640"/>
                <a:gd name="connsiteX135" fmla="*/ 5297978 w 7913716"/>
                <a:gd name="connsiteY135" fmla="*/ 1828800 h 2072640"/>
                <a:gd name="connsiteX136" fmla="*/ 5453149 w 7913716"/>
                <a:gd name="connsiteY136" fmla="*/ 1828800 h 2072640"/>
                <a:gd name="connsiteX137" fmla="*/ 5453149 w 7913716"/>
                <a:gd name="connsiteY137" fmla="*/ 1889760 h 2072640"/>
                <a:gd name="connsiteX138" fmla="*/ 5552902 w 7913716"/>
                <a:gd name="connsiteY138" fmla="*/ 1889760 h 2072640"/>
                <a:gd name="connsiteX139" fmla="*/ 5586153 w 7913716"/>
                <a:gd name="connsiteY139" fmla="*/ 1923011 h 2072640"/>
                <a:gd name="connsiteX140" fmla="*/ 5824451 w 7913716"/>
                <a:gd name="connsiteY140" fmla="*/ 1928553 h 2072640"/>
                <a:gd name="connsiteX141" fmla="*/ 5824451 w 7913716"/>
                <a:gd name="connsiteY141" fmla="*/ 1945178 h 2072640"/>
                <a:gd name="connsiteX142" fmla="*/ 5874327 w 7913716"/>
                <a:gd name="connsiteY142" fmla="*/ 1945178 h 2072640"/>
                <a:gd name="connsiteX143" fmla="*/ 5890953 w 7913716"/>
                <a:gd name="connsiteY143" fmla="*/ 1961804 h 2072640"/>
                <a:gd name="connsiteX144" fmla="*/ 6362007 w 7913716"/>
                <a:gd name="connsiteY144" fmla="*/ 1961804 h 2072640"/>
                <a:gd name="connsiteX145" fmla="*/ 6362007 w 7913716"/>
                <a:gd name="connsiteY145" fmla="*/ 2022764 h 2072640"/>
                <a:gd name="connsiteX146" fmla="*/ 6633556 w 7913716"/>
                <a:gd name="connsiteY146" fmla="*/ 2022764 h 2072640"/>
                <a:gd name="connsiteX147" fmla="*/ 6633556 w 7913716"/>
                <a:gd name="connsiteY147" fmla="*/ 2072640 h 2072640"/>
                <a:gd name="connsiteX148" fmla="*/ 7902633 w 7913716"/>
                <a:gd name="connsiteY148" fmla="*/ 2072640 h 2072640"/>
                <a:gd name="connsiteX149" fmla="*/ 7886007 w 7913716"/>
                <a:gd name="connsiteY149" fmla="*/ 2072640 h 2072640"/>
                <a:gd name="connsiteX150" fmla="*/ 7913716 w 7913716"/>
                <a:gd name="connsiteY150" fmla="*/ 2072640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7913716" h="2072640">
                  <a:moveTo>
                    <a:pt x="0" y="0"/>
                  </a:moveTo>
                  <a:lnTo>
                    <a:pt x="49876" y="0"/>
                  </a:lnTo>
                  <a:lnTo>
                    <a:pt x="49876" y="27709"/>
                  </a:lnTo>
                  <a:lnTo>
                    <a:pt x="99753" y="27709"/>
                  </a:lnTo>
                  <a:lnTo>
                    <a:pt x="116378" y="38793"/>
                  </a:lnTo>
                  <a:lnTo>
                    <a:pt x="216131" y="38793"/>
                  </a:lnTo>
                  <a:lnTo>
                    <a:pt x="216131" y="38793"/>
                  </a:lnTo>
                  <a:lnTo>
                    <a:pt x="260466" y="72044"/>
                  </a:lnTo>
                  <a:lnTo>
                    <a:pt x="260466" y="77586"/>
                  </a:lnTo>
                  <a:lnTo>
                    <a:pt x="315884" y="77586"/>
                  </a:lnTo>
                  <a:lnTo>
                    <a:pt x="315884" y="94211"/>
                  </a:lnTo>
                  <a:lnTo>
                    <a:pt x="382386" y="94211"/>
                  </a:lnTo>
                  <a:lnTo>
                    <a:pt x="399011" y="116378"/>
                  </a:lnTo>
                  <a:lnTo>
                    <a:pt x="565266" y="116378"/>
                  </a:lnTo>
                  <a:lnTo>
                    <a:pt x="565266" y="188422"/>
                  </a:lnTo>
                  <a:lnTo>
                    <a:pt x="604058" y="193964"/>
                  </a:lnTo>
                  <a:lnTo>
                    <a:pt x="604058" y="193964"/>
                  </a:lnTo>
                  <a:lnTo>
                    <a:pt x="648393" y="221673"/>
                  </a:lnTo>
                  <a:lnTo>
                    <a:pt x="648393" y="232757"/>
                  </a:lnTo>
                  <a:lnTo>
                    <a:pt x="731520" y="232757"/>
                  </a:lnTo>
                  <a:lnTo>
                    <a:pt x="753687" y="249382"/>
                  </a:lnTo>
                  <a:lnTo>
                    <a:pt x="798022" y="249382"/>
                  </a:lnTo>
                  <a:lnTo>
                    <a:pt x="809106" y="260466"/>
                  </a:lnTo>
                  <a:lnTo>
                    <a:pt x="875607" y="260466"/>
                  </a:lnTo>
                  <a:lnTo>
                    <a:pt x="886691" y="266008"/>
                  </a:lnTo>
                  <a:lnTo>
                    <a:pt x="897775" y="266008"/>
                  </a:lnTo>
                  <a:lnTo>
                    <a:pt x="908858" y="277091"/>
                  </a:lnTo>
                  <a:lnTo>
                    <a:pt x="936567" y="277091"/>
                  </a:lnTo>
                  <a:lnTo>
                    <a:pt x="925484" y="293717"/>
                  </a:lnTo>
                  <a:lnTo>
                    <a:pt x="947651" y="293717"/>
                  </a:lnTo>
                  <a:lnTo>
                    <a:pt x="958735" y="304801"/>
                  </a:lnTo>
                  <a:lnTo>
                    <a:pt x="980902" y="310342"/>
                  </a:lnTo>
                  <a:lnTo>
                    <a:pt x="980902" y="326968"/>
                  </a:lnTo>
                  <a:lnTo>
                    <a:pt x="980902" y="326968"/>
                  </a:lnTo>
                  <a:lnTo>
                    <a:pt x="1030778" y="326968"/>
                  </a:lnTo>
                  <a:lnTo>
                    <a:pt x="1075113" y="349135"/>
                  </a:lnTo>
                  <a:lnTo>
                    <a:pt x="1091738" y="365760"/>
                  </a:lnTo>
                  <a:lnTo>
                    <a:pt x="1158240" y="365760"/>
                  </a:lnTo>
                  <a:lnTo>
                    <a:pt x="1158240" y="399011"/>
                  </a:lnTo>
                  <a:lnTo>
                    <a:pt x="1185949" y="399011"/>
                  </a:lnTo>
                  <a:lnTo>
                    <a:pt x="1185949" y="421178"/>
                  </a:lnTo>
                  <a:lnTo>
                    <a:pt x="1313411" y="421178"/>
                  </a:lnTo>
                  <a:lnTo>
                    <a:pt x="1302327" y="443346"/>
                  </a:lnTo>
                  <a:lnTo>
                    <a:pt x="1324495" y="443346"/>
                  </a:lnTo>
                  <a:lnTo>
                    <a:pt x="1324495" y="459971"/>
                  </a:lnTo>
                  <a:lnTo>
                    <a:pt x="1346662" y="459971"/>
                  </a:lnTo>
                  <a:lnTo>
                    <a:pt x="1346662" y="482138"/>
                  </a:lnTo>
                  <a:lnTo>
                    <a:pt x="1418706" y="482138"/>
                  </a:lnTo>
                  <a:lnTo>
                    <a:pt x="1435331" y="504306"/>
                  </a:lnTo>
                  <a:lnTo>
                    <a:pt x="1435331" y="504306"/>
                  </a:lnTo>
                  <a:lnTo>
                    <a:pt x="1512916" y="509848"/>
                  </a:lnTo>
                  <a:lnTo>
                    <a:pt x="1512916" y="532015"/>
                  </a:lnTo>
                  <a:lnTo>
                    <a:pt x="1607127" y="532015"/>
                  </a:lnTo>
                  <a:lnTo>
                    <a:pt x="1607127" y="554182"/>
                  </a:lnTo>
                  <a:lnTo>
                    <a:pt x="1651462" y="554182"/>
                  </a:lnTo>
                  <a:lnTo>
                    <a:pt x="1651462" y="565266"/>
                  </a:lnTo>
                  <a:lnTo>
                    <a:pt x="1690255" y="559724"/>
                  </a:lnTo>
                  <a:lnTo>
                    <a:pt x="1690255" y="587433"/>
                  </a:lnTo>
                  <a:lnTo>
                    <a:pt x="1734589" y="576349"/>
                  </a:lnTo>
                  <a:lnTo>
                    <a:pt x="1734589" y="592975"/>
                  </a:lnTo>
                  <a:lnTo>
                    <a:pt x="1790007" y="592975"/>
                  </a:lnTo>
                  <a:lnTo>
                    <a:pt x="1790007" y="620684"/>
                  </a:lnTo>
                  <a:lnTo>
                    <a:pt x="1823258" y="626226"/>
                  </a:lnTo>
                  <a:lnTo>
                    <a:pt x="1839884" y="642852"/>
                  </a:lnTo>
                  <a:lnTo>
                    <a:pt x="1839884" y="648393"/>
                  </a:lnTo>
                  <a:lnTo>
                    <a:pt x="1878676" y="653935"/>
                  </a:lnTo>
                  <a:lnTo>
                    <a:pt x="1878676" y="665018"/>
                  </a:lnTo>
                  <a:lnTo>
                    <a:pt x="1928553" y="665018"/>
                  </a:lnTo>
                  <a:lnTo>
                    <a:pt x="1945178" y="681643"/>
                  </a:lnTo>
                  <a:lnTo>
                    <a:pt x="2017222" y="709353"/>
                  </a:lnTo>
                  <a:lnTo>
                    <a:pt x="2017222" y="720437"/>
                  </a:lnTo>
                  <a:lnTo>
                    <a:pt x="2044931" y="720437"/>
                  </a:lnTo>
                  <a:lnTo>
                    <a:pt x="2094807" y="720437"/>
                  </a:lnTo>
                  <a:lnTo>
                    <a:pt x="2094807" y="748146"/>
                  </a:lnTo>
                  <a:lnTo>
                    <a:pt x="2139142" y="748146"/>
                  </a:lnTo>
                  <a:lnTo>
                    <a:pt x="2150226" y="764771"/>
                  </a:lnTo>
                  <a:lnTo>
                    <a:pt x="2222269" y="764771"/>
                  </a:lnTo>
                  <a:lnTo>
                    <a:pt x="2222269" y="798022"/>
                  </a:lnTo>
                  <a:lnTo>
                    <a:pt x="2261062" y="798022"/>
                  </a:lnTo>
                  <a:lnTo>
                    <a:pt x="2277687" y="814647"/>
                  </a:lnTo>
                  <a:lnTo>
                    <a:pt x="2349731" y="814648"/>
                  </a:lnTo>
                  <a:lnTo>
                    <a:pt x="2349731" y="836815"/>
                  </a:lnTo>
                  <a:lnTo>
                    <a:pt x="2394066" y="836815"/>
                  </a:lnTo>
                  <a:lnTo>
                    <a:pt x="2477193" y="836815"/>
                  </a:lnTo>
                  <a:lnTo>
                    <a:pt x="2493818" y="853440"/>
                  </a:lnTo>
                  <a:lnTo>
                    <a:pt x="2549236" y="886691"/>
                  </a:lnTo>
                  <a:lnTo>
                    <a:pt x="2588029" y="914400"/>
                  </a:lnTo>
                  <a:lnTo>
                    <a:pt x="2682240" y="975360"/>
                  </a:lnTo>
                  <a:lnTo>
                    <a:pt x="2726575" y="986444"/>
                  </a:lnTo>
                  <a:lnTo>
                    <a:pt x="2759826" y="986444"/>
                  </a:lnTo>
                  <a:lnTo>
                    <a:pt x="2759826" y="1030778"/>
                  </a:lnTo>
                  <a:lnTo>
                    <a:pt x="2759826" y="1030778"/>
                  </a:lnTo>
                  <a:lnTo>
                    <a:pt x="2809703" y="1080655"/>
                  </a:lnTo>
                  <a:lnTo>
                    <a:pt x="2892829" y="1075113"/>
                  </a:lnTo>
                  <a:lnTo>
                    <a:pt x="2892829" y="1097280"/>
                  </a:lnTo>
                  <a:lnTo>
                    <a:pt x="2959331" y="1097280"/>
                  </a:lnTo>
                  <a:lnTo>
                    <a:pt x="2959331" y="1152698"/>
                  </a:lnTo>
                  <a:lnTo>
                    <a:pt x="3097876" y="1169324"/>
                  </a:lnTo>
                  <a:lnTo>
                    <a:pt x="3097876" y="1202575"/>
                  </a:lnTo>
                  <a:lnTo>
                    <a:pt x="3169920" y="1202575"/>
                  </a:lnTo>
                  <a:lnTo>
                    <a:pt x="3169920" y="1202575"/>
                  </a:lnTo>
                  <a:lnTo>
                    <a:pt x="3247506" y="1202575"/>
                  </a:lnTo>
                  <a:lnTo>
                    <a:pt x="3247506" y="1241368"/>
                  </a:lnTo>
                  <a:lnTo>
                    <a:pt x="3336175" y="1230284"/>
                  </a:lnTo>
                  <a:lnTo>
                    <a:pt x="3336175" y="1246909"/>
                  </a:lnTo>
                  <a:lnTo>
                    <a:pt x="3458095" y="1246909"/>
                  </a:lnTo>
                  <a:lnTo>
                    <a:pt x="3568931" y="1263535"/>
                  </a:lnTo>
                  <a:lnTo>
                    <a:pt x="3568931" y="1307869"/>
                  </a:lnTo>
                  <a:lnTo>
                    <a:pt x="3668684" y="1307869"/>
                  </a:lnTo>
                  <a:lnTo>
                    <a:pt x="3668684" y="1407622"/>
                  </a:lnTo>
                  <a:lnTo>
                    <a:pt x="3862647" y="1407622"/>
                  </a:lnTo>
                  <a:lnTo>
                    <a:pt x="3862647" y="1451957"/>
                  </a:lnTo>
                  <a:lnTo>
                    <a:pt x="3906982" y="1451957"/>
                  </a:lnTo>
                  <a:lnTo>
                    <a:pt x="3906982" y="1496291"/>
                  </a:lnTo>
                  <a:lnTo>
                    <a:pt x="3962400" y="1496291"/>
                  </a:lnTo>
                  <a:lnTo>
                    <a:pt x="3962400" y="1518458"/>
                  </a:lnTo>
                  <a:lnTo>
                    <a:pt x="4023360" y="1518458"/>
                  </a:lnTo>
                  <a:lnTo>
                    <a:pt x="4023360" y="1551709"/>
                  </a:lnTo>
                  <a:lnTo>
                    <a:pt x="4239491" y="1551709"/>
                  </a:lnTo>
                  <a:lnTo>
                    <a:pt x="4239491" y="1584960"/>
                  </a:lnTo>
                  <a:lnTo>
                    <a:pt x="4283826" y="1584960"/>
                  </a:lnTo>
                  <a:lnTo>
                    <a:pt x="4294909" y="1634837"/>
                  </a:lnTo>
                  <a:lnTo>
                    <a:pt x="4572000" y="1618211"/>
                  </a:lnTo>
                  <a:lnTo>
                    <a:pt x="4572000" y="1651462"/>
                  </a:lnTo>
                  <a:lnTo>
                    <a:pt x="4688378" y="1651462"/>
                  </a:lnTo>
                  <a:lnTo>
                    <a:pt x="4716087" y="1679171"/>
                  </a:lnTo>
                  <a:lnTo>
                    <a:pt x="4760422" y="1684713"/>
                  </a:lnTo>
                  <a:lnTo>
                    <a:pt x="4760422" y="1706880"/>
                  </a:lnTo>
                  <a:lnTo>
                    <a:pt x="4821382" y="1717964"/>
                  </a:lnTo>
                  <a:lnTo>
                    <a:pt x="4821382" y="1751215"/>
                  </a:lnTo>
                  <a:lnTo>
                    <a:pt x="4898967" y="1751215"/>
                  </a:lnTo>
                  <a:lnTo>
                    <a:pt x="4910051" y="1762299"/>
                  </a:lnTo>
                  <a:lnTo>
                    <a:pt x="5065222" y="1762299"/>
                  </a:lnTo>
                  <a:lnTo>
                    <a:pt x="5065222" y="1795549"/>
                  </a:lnTo>
                  <a:lnTo>
                    <a:pt x="5297978" y="1795549"/>
                  </a:lnTo>
                  <a:lnTo>
                    <a:pt x="5297978" y="1828800"/>
                  </a:lnTo>
                  <a:lnTo>
                    <a:pt x="5453149" y="1828800"/>
                  </a:lnTo>
                  <a:lnTo>
                    <a:pt x="5453149" y="1889760"/>
                  </a:lnTo>
                  <a:lnTo>
                    <a:pt x="5552902" y="1889760"/>
                  </a:lnTo>
                  <a:lnTo>
                    <a:pt x="5586153" y="1923011"/>
                  </a:lnTo>
                  <a:lnTo>
                    <a:pt x="5824451" y="1928553"/>
                  </a:lnTo>
                  <a:lnTo>
                    <a:pt x="5824451" y="1945178"/>
                  </a:lnTo>
                  <a:lnTo>
                    <a:pt x="5874327" y="1945178"/>
                  </a:lnTo>
                  <a:lnTo>
                    <a:pt x="5890953" y="1961804"/>
                  </a:lnTo>
                  <a:lnTo>
                    <a:pt x="6362007" y="1961804"/>
                  </a:lnTo>
                  <a:lnTo>
                    <a:pt x="6362007" y="2022764"/>
                  </a:lnTo>
                  <a:lnTo>
                    <a:pt x="6633556" y="2022764"/>
                  </a:lnTo>
                  <a:lnTo>
                    <a:pt x="6633556" y="2072640"/>
                  </a:lnTo>
                  <a:lnTo>
                    <a:pt x="7902633" y="2072640"/>
                  </a:lnTo>
                  <a:lnTo>
                    <a:pt x="7886007" y="2072640"/>
                  </a:lnTo>
                  <a:lnTo>
                    <a:pt x="7913716" y="2072640"/>
                  </a:lnTo>
                </a:path>
              </a:pathLst>
            </a:custGeom>
            <a:noFill/>
            <a:ln w="28575">
              <a:solidFill>
                <a:schemeClr val="accent1"/>
              </a:solidFill>
              <a:miter lim="800000"/>
              <a:headEnd/>
              <a:tailEnd/>
            </a:ln>
          </p:spPr>
          <p:txBody>
            <a:bodyPr rtlCol="0" anchor="ctr"/>
            <a:lstStyle/>
            <a:p>
              <a:pPr algn="ctr"/>
              <a:endParaRPr lang="en-US" dirty="0"/>
            </a:p>
          </p:txBody>
        </p:sp>
        <p:sp>
          <p:nvSpPr>
            <p:cNvPr id="96" name="Oval 95">
              <a:extLst>
                <a:ext uri="{FF2B5EF4-FFF2-40B4-BE49-F238E27FC236}">
                  <a16:creationId xmlns:a16="http://schemas.microsoft.com/office/drawing/2014/main" id="{8895E256-A642-449C-8252-61A88CDBF93A}"/>
                </a:ext>
              </a:extLst>
            </p:cNvPr>
            <p:cNvSpPr/>
            <p:nvPr/>
          </p:nvSpPr>
          <p:spPr bwMode="auto">
            <a:xfrm>
              <a:off x="2596316" y="220341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77580EA8-793D-43CF-905F-CE36415626E2}"/>
                </a:ext>
              </a:extLst>
            </p:cNvPr>
            <p:cNvSpPr/>
            <p:nvPr/>
          </p:nvSpPr>
          <p:spPr bwMode="auto">
            <a:xfrm>
              <a:off x="2973159" y="229548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9C09C67E-122F-4028-BB4D-F2A14899F83A}"/>
                </a:ext>
              </a:extLst>
            </p:cNvPr>
            <p:cNvSpPr/>
            <p:nvPr/>
          </p:nvSpPr>
          <p:spPr bwMode="auto">
            <a:xfrm>
              <a:off x="4735458" y="297587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CBED3636-457D-4A30-AC7B-90C5CDA1279E}"/>
                </a:ext>
              </a:extLst>
            </p:cNvPr>
            <p:cNvSpPr/>
            <p:nvPr/>
          </p:nvSpPr>
          <p:spPr bwMode="auto">
            <a:xfrm>
              <a:off x="4813043" y="298695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71121673-6557-47C4-ACDE-9689E55FBC5A}"/>
                </a:ext>
              </a:extLst>
            </p:cNvPr>
            <p:cNvSpPr/>
            <p:nvPr/>
          </p:nvSpPr>
          <p:spPr bwMode="auto">
            <a:xfrm>
              <a:off x="4879545" y="299804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27062680-2B61-4377-9255-F73C35991071}"/>
                </a:ext>
              </a:extLst>
            </p:cNvPr>
            <p:cNvSpPr/>
            <p:nvPr/>
          </p:nvSpPr>
          <p:spPr bwMode="auto">
            <a:xfrm>
              <a:off x="4957130" y="3014665"/>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84DCA200-0434-4582-AF3C-03B1980670AC}"/>
                </a:ext>
              </a:extLst>
            </p:cNvPr>
            <p:cNvSpPr/>
            <p:nvPr/>
          </p:nvSpPr>
          <p:spPr bwMode="auto">
            <a:xfrm>
              <a:off x="5034715" y="305899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FF4DD2CD-88DC-497C-B04F-5D395DB4D6AE}"/>
                </a:ext>
              </a:extLst>
            </p:cNvPr>
            <p:cNvSpPr/>
            <p:nvPr/>
          </p:nvSpPr>
          <p:spPr bwMode="auto">
            <a:xfrm>
              <a:off x="5073508" y="309779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9DFCFBD3-DB01-4256-A1DE-50B5B02835A2}"/>
                </a:ext>
              </a:extLst>
            </p:cNvPr>
            <p:cNvSpPr/>
            <p:nvPr/>
          </p:nvSpPr>
          <p:spPr bwMode="auto">
            <a:xfrm>
              <a:off x="5123385" y="314212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FB38FF2B-FD30-48EB-96E7-9A795C070555}"/>
                </a:ext>
              </a:extLst>
            </p:cNvPr>
            <p:cNvSpPr/>
            <p:nvPr/>
          </p:nvSpPr>
          <p:spPr bwMode="auto">
            <a:xfrm>
              <a:off x="5156636" y="316429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1512E5ED-F64D-4EBC-B0E2-A35BF93430C8}"/>
                </a:ext>
              </a:extLst>
            </p:cNvPr>
            <p:cNvSpPr/>
            <p:nvPr/>
          </p:nvSpPr>
          <p:spPr bwMode="auto">
            <a:xfrm>
              <a:off x="5228680" y="3169836"/>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9C5F5694-69CD-4988-B84F-4C3FDFFCCE75}"/>
                </a:ext>
              </a:extLst>
            </p:cNvPr>
            <p:cNvSpPr/>
            <p:nvPr/>
          </p:nvSpPr>
          <p:spPr bwMode="auto">
            <a:xfrm>
              <a:off x="5245306" y="32141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CD34AFD3-E958-4FE8-833D-FF7913BB4096}"/>
                </a:ext>
              </a:extLst>
            </p:cNvPr>
            <p:cNvSpPr/>
            <p:nvPr/>
          </p:nvSpPr>
          <p:spPr bwMode="auto">
            <a:xfrm>
              <a:off x="5289641" y="32141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6D135A97-9A22-41D1-8230-86EA411BD07D}"/>
                </a:ext>
              </a:extLst>
            </p:cNvPr>
            <p:cNvSpPr/>
            <p:nvPr/>
          </p:nvSpPr>
          <p:spPr bwMode="auto">
            <a:xfrm>
              <a:off x="5307748" y="3250385"/>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30A49BEC-A5B1-40EA-B371-4733B3F36007}"/>
                </a:ext>
              </a:extLst>
            </p:cNvPr>
            <p:cNvSpPr/>
            <p:nvPr/>
          </p:nvSpPr>
          <p:spPr bwMode="auto">
            <a:xfrm>
              <a:off x="5362069" y="3250385"/>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45F24EFB-8163-49D6-B7D7-11155A04D517}"/>
                </a:ext>
              </a:extLst>
            </p:cNvPr>
            <p:cNvSpPr/>
            <p:nvPr/>
          </p:nvSpPr>
          <p:spPr bwMode="auto">
            <a:xfrm>
              <a:off x="5425444" y="3250385"/>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5AED343C-B15C-402D-8446-7B40E8B29231}"/>
                </a:ext>
              </a:extLst>
            </p:cNvPr>
            <p:cNvSpPr/>
            <p:nvPr/>
          </p:nvSpPr>
          <p:spPr bwMode="auto">
            <a:xfrm>
              <a:off x="5449587" y="329565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2C8BB804-F5E1-4A4F-89A9-A75EFF2E39F3}"/>
                </a:ext>
              </a:extLst>
            </p:cNvPr>
            <p:cNvSpPr/>
            <p:nvPr/>
          </p:nvSpPr>
          <p:spPr bwMode="auto">
            <a:xfrm>
              <a:off x="5482783" y="332884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25C75580-DAC8-4EAC-BA92-180FB21752DF}"/>
                </a:ext>
              </a:extLst>
            </p:cNvPr>
            <p:cNvSpPr/>
            <p:nvPr/>
          </p:nvSpPr>
          <p:spPr bwMode="auto">
            <a:xfrm>
              <a:off x="5561247" y="332884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A102331C-D245-488B-BFD5-B866C531AF00}"/>
                </a:ext>
              </a:extLst>
            </p:cNvPr>
            <p:cNvSpPr/>
            <p:nvPr/>
          </p:nvSpPr>
          <p:spPr bwMode="auto">
            <a:xfrm>
              <a:off x="5642728" y="335600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8E903DF0-40A9-4F32-8A40-86D25863D558}"/>
                </a:ext>
              </a:extLst>
            </p:cNvPr>
            <p:cNvSpPr/>
            <p:nvPr/>
          </p:nvSpPr>
          <p:spPr bwMode="auto">
            <a:xfrm>
              <a:off x="5681960" y="338015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D7E0BC53-3E92-45B8-8995-5819A77D7DFD}"/>
                </a:ext>
              </a:extLst>
            </p:cNvPr>
            <p:cNvSpPr/>
            <p:nvPr/>
          </p:nvSpPr>
          <p:spPr bwMode="auto">
            <a:xfrm>
              <a:off x="5721192" y="339825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C29F2CF8-B770-4945-A26A-458E30D7B40A}"/>
                </a:ext>
              </a:extLst>
            </p:cNvPr>
            <p:cNvSpPr/>
            <p:nvPr/>
          </p:nvSpPr>
          <p:spPr bwMode="auto">
            <a:xfrm>
              <a:off x="5820780" y="340429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74D86509-4672-4B48-82A9-C7DEBD6E4DDA}"/>
                </a:ext>
              </a:extLst>
            </p:cNvPr>
            <p:cNvSpPr/>
            <p:nvPr/>
          </p:nvSpPr>
          <p:spPr bwMode="auto">
            <a:xfrm>
              <a:off x="5881136" y="343749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E3880BD3-B881-4754-B4BA-C3D09D3C7E5A}"/>
                </a:ext>
              </a:extLst>
            </p:cNvPr>
            <p:cNvSpPr/>
            <p:nvPr/>
          </p:nvSpPr>
          <p:spPr bwMode="auto">
            <a:xfrm>
              <a:off x="5950546" y="343749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511D8011-3C4C-4A69-8053-46E2AB7E0CC7}"/>
                </a:ext>
              </a:extLst>
            </p:cNvPr>
            <p:cNvSpPr/>
            <p:nvPr/>
          </p:nvSpPr>
          <p:spPr bwMode="auto">
            <a:xfrm>
              <a:off x="6010903" y="3443526"/>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8801473C-3C71-4BA6-BBD5-4FA4585BFD42}"/>
                </a:ext>
              </a:extLst>
            </p:cNvPr>
            <p:cNvSpPr/>
            <p:nvPr/>
          </p:nvSpPr>
          <p:spPr bwMode="auto">
            <a:xfrm>
              <a:off x="6044099" y="345258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89A7C8AF-39C5-4880-A969-C1AD9F489D77}"/>
                </a:ext>
              </a:extLst>
            </p:cNvPr>
            <p:cNvSpPr/>
            <p:nvPr/>
          </p:nvSpPr>
          <p:spPr bwMode="auto">
            <a:xfrm>
              <a:off x="6101438" y="348879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1E0EFFFD-E6AF-4A11-9C91-EA8DDB802714}"/>
                </a:ext>
              </a:extLst>
            </p:cNvPr>
            <p:cNvSpPr/>
            <p:nvPr/>
          </p:nvSpPr>
          <p:spPr bwMode="auto">
            <a:xfrm>
              <a:off x="6179901" y="355216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901C0F9E-C2B7-4FCF-A210-AB4BC72AF66B}"/>
                </a:ext>
              </a:extLst>
            </p:cNvPr>
            <p:cNvSpPr/>
            <p:nvPr/>
          </p:nvSpPr>
          <p:spPr bwMode="auto">
            <a:xfrm>
              <a:off x="6255347" y="35612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60CA1B89-026A-4DE6-AF99-09C67112B335}"/>
                </a:ext>
              </a:extLst>
            </p:cNvPr>
            <p:cNvSpPr/>
            <p:nvPr/>
          </p:nvSpPr>
          <p:spPr bwMode="auto">
            <a:xfrm>
              <a:off x="6324526" y="356670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3CF7C7CC-8954-4ED9-93F7-E4938A373FFC}"/>
                </a:ext>
              </a:extLst>
            </p:cNvPr>
            <p:cNvSpPr/>
            <p:nvPr/>
          </p:nvSpPr>
          <p:spPr bwMode="auto">
            <a:xfrm>
              <a:off x="6358393" y="363136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F4B65D6F-AD8B-4515-B235-C3124D051392}"/>
                </a:ext>
              </a:extLst>
            </p:cNvPr>
            <p:cNvSpPr/>
            <p:nvPr/>
          </p:nvSpPr>
          <p:spPr bwMode="auto">
            <a:xfrm>
              <a:off x="6432283" y="367138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573DF110-68C1-4D51-B391-360FA9CD2661}"/>
                </a:ext>
              </a:extLst>
            </p:cNvPr>
            <p:cNvSpPr/>
            <p:nvPr/>
          </p:nvSpPr>
          <p:spPr bwMode="auto">
            <a:xfrm>
              <a:off x="6500016" y="369601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12A5C8F9-C690-4FFC-899D-E0F852BDFA18}"/>
                </a:ext>
              </a:extLst>
            </p:cNvPr>
            <p:cNvSpPr/>
            <p:nvPr/>
          </p:nvSpPr>
          <p:spPr bwMode="auto">
            <a:xfrm>
              <a:off x="6564671" y="37175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15A1383F-3ECC-4FD5-B0DB-D90DE71F2186}"/>
                </a:ext>
              </a:extLst>
            </p:cNvPr>
            <p:cNvSpPr/>
            <p:nvPr/>
          </p:nvSpPr>
          <p:spPr bwMode="auto">
            <a:xfrm>
              <a:off x="6626247" y="3729885"/>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59266F30-77E3-4641-86BE-04DC22ED213A}"/>
                </a:ext>
              </a:extLst>
            </p:cNvPr>
            <p:cNvSpPr/>
            <p:nvPr/>
          </p:nvSpPr>
          <p:spPr bwMode="auto">
            <a:xfrm>
              <a:off x="6687823" y="373296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C0D809F9-AFCD-447F-B312-49F9EA722FA8}"/>
                </a:ext>
              </a:extLst>
            </p:cNvPr>
            <p:cNvSpPr/>
            <p:nvPr/>
          </p:nvSpPr>
          <p:spPr bwMode="auto">
            <a:xfrm>
              <a:off x="6740163" y="3754516"/>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FFD615D9-8426-4401-BA3D-2B79B02A5583}"/>
                </a:ext>
              </a:extLst>
            </p:cNvPr>
            <p:cNvSpPr/>
            <p:nvPr/>
          </p:nvSpPr>
          <p:spPr bwMode="auto">
            <a:xfrm>
              <a:off x="6807896" y="378838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932C1E7F-01FF-41E2-9592-89E962D36AD1}"/>
                </a:ext>
              </a:extLst>
            </p:cNvPr>
            <p:cNvSpPr/>
            <p:nvPr/>
          </p:nvSpPr>
          <p:spPr bwMode="auto">
            <a:xfrm>
              <a:off x="6906417" y="380069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91C6FE43-C026-4106-8D06-8F1E796BD19B}"/>
                </a:ext>
              </a:extLst>
            </p:cNvPr>
            <p:cNvSpPr/>
            <p:nvPr/>
          </p:nvSpPr>
          <p:spPr bwMode="auto">
            <a:xfrm>
              <a:off x="6961835" y="380069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CA641713-5056-4C59-BB74-0500D82B93B5}"/>
                </a:ext>
              </a:extLst>
            </p:cNvPr>
            <p:cNvSpPr/>
            <p:nvPr/>
          </p:nvSpPr>
          <p:spPr bwMode="auto">
            <a:xfrm>
              <a:off x="7048041" y="381301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613F38F7-FB86-45F3-878E-CD2E49B25FD0}"/>
                </a:ext>
              </a:extLst>
            </p:cNvPr>
            <p:cNvSpPr/>
            <p:nvPr/>
          </p:nvSpPr>
          <p:spPr bwMode="auto">
            <a:xfrm>
              <a:off x="7220453" y="385303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5FA1428D-5117-4C40-B2F6-CE991901A8A7}"/>
                </a:ext>
              </a:extLst>
            </p:cNvPr>
            <p:cNvSpPr/>
            <p:nvPr/>
          </p:nvSpPr>
          <p:spPr bwMode="auto">
            <a:xfrm>
              <a:off x="7266635" y="389306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206EEFE7-D1FD-414A-9E0F-D5E3DE3F1654}"/>
                </a:ext>
              </a:extLst>
            </p:cNvPr>
            <p:cNvSpPr/>
            <p:nvPr/>
          </p:nvSpPr>
          <p:spPr bwMode="auto">
            <a:xfrm>
              <a:off x="7289264" y="392533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90F0D697-AE88-4F4A-8DAC-D4DCA68B9E82}"/>
                </a:ext>
              </a:extLst>
            </p:cNvPr>
            <p:cNvSpPr/>
            <p:nvPr/>
          </p:nvSpPr>
          <p:spPr bwMode="auto">
            <a:xfrm>
              <a:off x="7350839" y="393456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48860293-5413-42CC-916D-02206C6C987E}"/>
                </a:ext>
              </a:extLst>
            </p:cNvPr>
            <p:cNvSpPr/>
            <p:nvPr/>
          </p:nvSpPr>
          <p:spPr bwMode="auto">
            <a:xfrm>
              <a:off x="7427809" y="393456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F227ED30-F2C1-4BA3-8CB3-3B75F3E2BAB7}"/>
                </a:ext>
              </a:extLst>
            </p:cNvPr>
            <p:cNvSpPr/>
            <p:nvPr/>
          </p:nvSpPr>
          <p:spPr bwMode="auto">
            <a:xfrm>
              <a:off x="7504779" y="393456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72A1C843-264D-490C-98E5-8152BCF07D9E}"/>
                </a:ext>
              </a:extLst>
            </p:cNvPr>
            <p:cNvSpPr/>
            <p:nvPr/>
          </p:nvSpPr>
          <p:spPr bwMode="auto">
            <a:xfrm>
              <a:off x="7557118" y="39561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BB673665-752D-4DA3-AFC1-C73B572E4CD7}"/>
                </a:ext>
              </a:extLst>
            </p:cNvPr>
            <p:cNvSpPr/>
            <p:nvPr/>
          </p:nvSpPr>
          <p:spPr bwMode="auto">
            <a:xfrm>
              <a:off x="7618694" y="39561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C334D6C6-0925-4CEA-B582-1DBAFA09186C}"/>
                </a:ext>
              </a:extLst>
            </p:cNvPr>
            <p:cNvSpPr/>
            <p:nvPr/>
          </p:nvSpPr>
          <p:spPr bwMode="auto">
            <a:xfrm>
              <a:off x="7692585" y="39561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317CFAF1-E70D-4666-955E-290E97180B69}"/>
                </a:ext>
              </a:extLst>
            </p:cNvPr>
            <p:cNvSpPr/>
            <p:nvPr/>
          </p:nvSpPr>
          <p:spPr bwMode="auto">
            <a:xfrm>
              <a:off x="7837288" y="399614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603EA327-2412-45D0-ADA8-E90FB68E68A3}"/>
                </a:ext>
              </a:extLst>
            </p:cNvPr>
            <p:cNvSpPr/>
            <p:nvPr/>
          </p:nvSpPr>
          <p:spPr bwMode="auto">
            <a:xfrm>
              <a:off x="7898864" y="399614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845BDBCE-D87B-4610-800E-B9AE6DEE4C28}"/>
                </a:ext>
              </a:extLst>
            </p:cNvPr>
            <p:cNvSpPr/>
            <p:nvPr/>
          </p:nvSpPr>
          <p:spPr bwMode="auto">
            <a:xfrm>
              <a:off x="7966598" y="4060798"/>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99D3E990-C29A-414B-BE9C-527A6BED3996}"/>
                </a:ext>
              </a:extLst>
            </p:cNvPr>
            <p:cNvSpPr/>
            <p:nvPr/>
          </p:nvSpPr>
          <p:spPr bwMode="auto">
            <a:xfrm>
              <a:off x="8028173" y="40792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F2547A8B-1271-4564-B719-03BD509A031F}"/>
                </a:ext>
              </a:extLst>
            </p:cNvPr>
            <p:cNvSpPr/>
            <p:nvPr/>
          </p:nvSpPr>
          <p:spPr bwMode="auto">
            <a:xfrm>
              <a:off x="8117458" y="40792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B0A381F-0A2A-431D-9359-890E6ABF7581}"/>
                </a:ext>
              </a:extLst>
            </p:cNvPr>
            <p:cNvSpPr/>
            <p:nvPr/>
          </p:nvSpPr>
          <p:spPr bwMode="auto">
            <a:xfrm>
              <a:off x="8185191" y="40792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8DF1EAF8-3A1A-45E1-B9AE-B194E7CA4BFA}"/>
                </a:ext>
              </a:extLst>
            </p:cNvPr>
            <p:cNvSpPr/>
            <p:nvPr/>
          </p:nvSpPr>
          <p:spPr bwMode="auto">
            <a:xfrm>
              <a:off x="8249846" y="407927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EEAB457B-A8F3-4643-9581-6D7555161804}"/>
                </a:ext>
              </a:extLst>
            </p:cNvPr>
            <p:cNvSpPr/>
            <p:nvPr/>
          </p:nvSpPr>
          <p:spPr bwMode="auto">
            <a:xfrm>
              <a:off x="8360682" y="414084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732C4AF6-0DE6-4485-B9B4-03B4A4578CC8}"/>
                </a:ext>
              </a:extLst>
            </p:cNvPr>
            <p:cNvSpPr/>
            <p:nvPr/>
          </p:nvSpPr>
          <p:spPr bwMode="auto">
            <a:xfrm>
              <a:off x="8594670" y="414084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3F2A3949-83F8-45C4-94A8-3AA3DF25848B}"/>
                </a:ext>
              </a:extLst>
            </p:cNvPr>
            <p:cNvSpPr/>
            <p:nvPr/>
          </p:nvSpPr>
          <p:spPr bwMode="auto">
            <a:xfrm>
              <a:off x="8659325" y="414084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B5FB0DCA-54D2-4FAC-B7A0-95029E1DD6EF}"/>
                </a:ext>
              </a:extLst>
            </p:cNvPr>
            <p:cNvSpPr/>
            <p:nvPr/>
          </p:nvSpPr>
          <p:spPr bwMode="auto">
            <a:xfrm>
              <a:off x="8748609" y="414084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8D8569D3-C361-479E-A469-3CAC76B58DE6}"/>
                </a:ext>
              </a:extLst>
            </p:cNvPr>
            <p:cNvSpPr/>
            <p:nvPr/>
          </p:nvSpPr>
          <p:spPr bwMode="auto">
            <a:xfrm>
              <a:off x="8850209" y="418087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703B9B1F-D1E5-4743-9984-C8C6F7874FB7}"/>
                </a:ext>
              </a:extLst>
            </p:cNvPr>
            <p:cNvSpPr/>
            <p:nvPr/>
          </p:nvSpPr>
          <p:spPr bwMode="auto">
            <a:xfrm>
              <a:off x="8924099" y="418087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00ECEBEE-9184-478D-99C9-757CBC888892}"/>
                </a:ext>
              </a:extLst>
            </p:cNvPr>
            <p:cNvSpPr/>
            <p:nvPr/>
          </p:nvSpPr>
          <p:spPr bwMode="auto">
            <a:xfrm>
              <a:off x="9047251" y="418087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3F276C9B-DC4F-4940-8FF6-B75B71398388}"/>
                </a:ext>
              </a:extLst>
            </p:cNvPr>
            <p:cNvSpPr/>
            <p:nvPr/>
          </p:nvSpPr>
          <p:spPr bwMode="auto">
            <a:xfrm>
              <a:off x="9315106"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FD221643-158C-43A4-A3A0-0365AF1AB267}"/>
                </a:ext>
              </a:extLst>
            </p:cNvPr>
            <p:cNvSpPr/>
            <p:nvPr/>
          </p:nvSpPr>
          <p:spPr bwMode="auto">
            <a:xfrm>
              <a:off x="9453652"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5A1ED34D-5F3C-4F11-9041-8BD304E485E3}"/>
                </a:ext>
              </a:extLst>
            </p:cNvPr>
            <p:cNvSpPr/>
            <p:nvPr/>
          </p:nvSpPr>
          <p:spPr bwMode="auto">
            <a:xfrm>
              <a:off x="9629143"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4EDC34F0-650A-48F8-B60B-B0588C8B056E}"/>
                </a:ext>
              </a:extLst>
            </p:cNvPr>
            <p:cNvSpPr/>
            <p:nvPr/>
          </p:nvSpPr>
          <p:spPr bwMode="auto">
            <a:xfrm>
              <a:off x="9783083"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1FF59C46-FA1A-4419-BD26-36CB0269E6D2}"/>
                </a:ext>
              </a:extLst>
            </p:cNvPr>
            <p:cNvSpPr/>
            <p:nvPr/>
          </p:nvSpPr>
          <p:spPr bwMode="auto">
            <a:xfrm>
              <a:off x="9823108"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2E0A2C2C-3190-4C54-837F-15445308B85B}"/>
                </a:ext>
              </a:extLst>
            </p:cNvPr>
            <p:cNvSpPr/>
            <p:nvPr/>
          </p:nvSpPr>
          <p:spPr bwMode="auto">
            <a:xfrm>
              <a:off x="9915471"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9B5C67A4-86FB-4164-A8A5-6D8775B29506}"/>
                </a:ext>
              </a:extLst>
            </p:cNvPr>
            <p:cNvSpPr/>
            <p:nvPr/>
          </p:nvSpPr>
          <p:spPr bwMode="auto">
            <a:xfrm>
              <a:off x="10047858"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2DE5FE8D-A7EF-4EAA-8F06-4B4AE2FDA643}"/>
                </a:ext>
              </a:extLst>
            </p:cNvPr>
            <p:cNvSpPr/>
            <p:nvPr/>
          </p:nvSpPr>
          <p:spPr bwMode="auto">
            <a:xfrm>
              <a:off x="10103277"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FB48F767-D34B-41EF-901A-AABA30888C0E}"/>
                </a:ext>
              </a:extLst>
            </p:cNvPr>
            <p:cNvSpPr/>
            <p:nvPr/>
          </p:nvSpPr>
          <p:spPr bwMode="auto">
            <a:xfrm>
              <a:off x="10251059"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18FCD8A2-A4AC-44C3-9252-4FEE8FB74590}"/>
                </a:ext>
              </a:extLst>
            </p:cNvPr>
            <p:cNvSpPr/>
            <p:nvPr/>
          </p:nvSpPr>
          <p:spPr bwMode="auto">
            <a:xfrm>
              <a:off x="10395762" y="4236291"/>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1" name="Group 170">
            <a:extLst>
              <a:ext uri="{FF2B5EF4-FFF2-40B4-BE49-F238E27FC236}">
                <a16:creationId xmlns:a16="http://schemas.microsoft.com/office/drawing/2014/main" id="{92D52967-48B7-49E5-889F-22DFF82C9EB8}"/>
              </a:ext>
            </a:extLst>
          </p:cNvPr>
          <p:cNvGrpSpPr/>
          <p:nvPr/>
        </p:nvGrpSpPr>
        <p:grpSpPr>
          <a:xfrm>
            <a:off x="9392911" y="6207927"/>
            <a:ext cx="2488502" cy="454909"/>
            <a:chOff x="9392911" y="6207927"/>
            <a:chExt cx="2488502" cy="454909"/>
          </a:xfrm>
        </p:grpSpPr>
        <p:pic>
          <p:nvPicPr>
            <p:cNvPr id="172" name="Picture 171" descr="A picture containing text, ax, wheel&#10;&#10;Description automatically generated">
              <a:extLst>
                <a:ext uri="{FF2B5EF4-FFF2-40B4-BE49-F238E27FC236}">
                  <a16:creationId xmlns:a16="http://schemas.microsoft.com/office/drawing/2014/main" id="{0E909A11-0D61-427B-8A33-711D65E32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3" name="Rectangle 172">
              <a:extLst>
                <a:ext uri="{FF2B5EF4-FFF2-40B4-BE49-F238E27FC236}">
                  <a16:creationId xmlns:a16="http://schemas.microsoft.com/office/drawing/2014/main" id="{A1D7F124-97D8-462E-A9FD-2A23B93DFB4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4" name="TextBox 173">
            <a:extLst>
              <a:ext uri="{FF2B5EF4-FFF2-40B4-BE49-F238E27FC236}">
                <a16:creationId xmlns:a16="http://schemas.microsoft.com/office/drawing/2014/main" id="{571CC46F-3E28-426F-BEE8-A9F5E1E01D79}"/>
              </a:ext>
            </a:extLst>
          </p:cNvPr>
          <p:cNvSpPr txBox="1"/>
          <p:nvPr/>
        </p:nvSpPr>
        <p:spPr bwMode="auto">
          <a:xfrm>
            <a:off x="398361" y="6420403"/>
            <a:ext cx="47116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spcBef>
                <a:spcPct val="50000"/>
              </a:spcBef>
              <a:spcAft>
                <a:spcPct val="0"/>
              </a:spcAft>
              <a:defRPr/>
            </a:pP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r>
              <a:rPr lang="en-US" sz="1200" dirty="0">
                <a:solidFill>
                  <a:schemeClr val="bg2"/>
                </a:solidFill>
                <a:latin typeface="Calibri" panose="020F0502020204030204" pitchFamily="34" charset="0"/>
              </a:rPr>
              <a:t>Reproduced with permission.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75" name="Group 3">
            <a:extLst>
              <a:ext uri="{FF2B5EF4-FFF2-40B4-BE49-F238E27FC236}">
                <a16:creationId xmlns:a16="http://schemas.microsoft.com/office/drawing/2014/main" id="{A8275266-1AE3-4322-BD01-1ED69E62909D}"/>
              </a:ext>
            </a:extLst>
          </p:cNvPr>
          <p:cNvGraphicFramePr>
            <a:graphicFrameLocks/>
          </p:cNvGraphicFramePr>
          <p:nvPr>
            <p:extLst>
              <p:ext uri="{D42A27DB-BD31-4B8C-83A1-F6EECF244321}">
                <p14:modId xmlns:p14="http://schemas.microsoft.com/office/powerpoint/2010/main" val="2061089311"/>
              </p:ext>
            </p:extLst>
          </p:nvPr>
        </p:nvGraphicFramePr>
        <p:xfrm>
          <a:off x="4746977" y="1114766"/>
          <a:ext cx="7011636" cy="1585024"/>
        </p:xfrm>
        <a:graphic>
          <a:graphicData uri="http://schemas.openxmlformats.org/drawingml/2006/table">
            <a:tbl>
              <a:tblPr/>
              <a:tblGrid>
                <a:gridCol w="2253655">
                  <a:extLst>
                    <a:ext uri="{9D8B030D-6E8A-4147-A177-3AD203B41FA5}">
                      <a16:colId xmlns:a16="http://schemas.microsoft.com/office/drawing/2014/main" val="20000"/>
                    </a:ext>
                  </a:extLst>
                </a:gridCol>
                <a:gridCol w="2286466">
                  <a:extLst>
                    <a:ext uri="{9D8B030D-6E8A-4147-A177-3AD203B41FA5}">
                      <a16:colId xmlns:a16="http://schemas.microsoft.com/office/drawing/2014/main" val="20001"/>
                    </a:ext>
                  </a:extLst>
                </a:gridCol>
                <a:gridCol w="2471515">
                  <a:extLst>
                    <a:ext uri="{9D8B030D-6E8A-4147-A177-3AD203B41FA5}">
                      <a16:colId xmlns:a16="http://schemas.microsoft.com/office/drawing/2014/main" val="20002"/>
                    </a:ext>
                  </a:extLst>
                </a:gridCol>
              </a:tblGrid>
              <a:tr h="542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344)</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(11.1-14.0)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(10.1-12.5)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(96.02%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 (0.66-0.97)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3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76" name="TextBox 175">
            <a:extLst>
              <a:ext uri="{FF2B5EF4-FFF2-40B4-BE49-F238E27FC236}">
                <a16:creationId xmlns:a16="http://schemas.microsoft.com/office/drawing/2014/main" id="{9645BD98-0234-4697-86E7-C04D3AD2603E}"/>
              </a:ext>
            </a:extLst>
          </p:cNvPr>
          <p:cNvSpPr txBox="1"/>
          <p:nvPr/>
        </p:nvSpPr>
        <p:spPr bwMode="auto">
          <a:xfrm>
            <a:off x="5992633" y="2899771"/>
            <a:ext cx="914400" cy="646331"/>
          </a:xfrm>
          <a:prstGeom prst="rect">
            <a:avLst/>
          </a:prstGeom>
          <a:noFill/>
          <a:ln>
            <a:noFill/>
          </a:ln>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12-mo OS: </a:t>
            </a:r>
          </a:p>
          <a:p>
            <a:pPr algn="ctr">
              <a:lnSpc>
                <a:spcPct val="100000"/>
              </a:lnSpc>
              <a:spcAft>
                <a:spcPct val="0"/>
              </a:spcAft>
              <a:buClrTx/>
              <a:buFontTx/>
              <a:buNone/>
            </a:pPr>
            <a:r>
              <a:rPr lang="en-US" sz="1200" b="1" dirty="0">
                <a:solidFill>
                  <a:schemeClr val="accent1"/>
                </a:solidFill>
                <a:latin typeface="Calibri" panose="020F0502020204030204" pitchFamily="34" charset="0"/>
              </a:rPr>
              <a:t>54.1%</a:t>
            </a:r>
          </a:p>
          <a:p>
            <a:pPr algn="ctr">
              <a:lnSpc>
                <a:spcPct val="100000"/>
              </a:lnSpc>
              <a:spcAft>
                <a:spcPct val="0"/>
              </a:spcAft>
              <a:buClrTx/>
              <a:buFontTx/>
              <a:buNone/>
            </a:pPr>
            <a:r>
              <a:rPr lang="en-US" sz="1200" b="1" dirty="0">
                <a:solidFill>
                  <a:schemeClr val="accent3"/>
                </a:solidFill>
                <a:latin typeface="Calibri" panose="020F0502020204030204" pitchFamily="34" charset="0"/>
              </a:rPr>
              <a:t>48.0%</a:t>
            </a:r>
          </a:p>
        </p:txBody>
      </p:sp>
      <p:sp>
        <p:nvSpPr>
          <p:cNvPr id="177" name="Rectangle 176">
            <a:extLst>
              <a:ext uri="{FF2B5EF4-FFF2-40B4-BE49-F238E27FC236}">
                <a16:creationId xmlns:a16="http://schemas.microsoft.com/office/drawing/2014/main" id="{A836F976-C554-4FA8-84DA-4A56090BC1A4}"/>
              </a:ext>
            </a:extLst>
          </p:cNvPr>
          <p:cNvSpPr/>
          <p:nvPr/>
        </p:nvSpPr>
        <p:spPr bwMode="auto">
          <a:xfrm>
            <a:off x="7730836" y="3368087"/>
            <a:ext cx="937260" cy="646331"/>
          </a:xfrm>
          <a:prstGeom prst="rect">
            <a:avLst/>
          </a:prstGeom>
          <a:noFill/>
          <a:ln w="0">
            <a:noFill/>
            <a:miter lim="800000"/>
            <a:headEnd/>
            <a:tailEnd/>
          </a:ln>
        </p:spPr>
        <p:txBody>
          <a:bodyPr rtlCol="0" anchor="b"/>
          <a:lstStyle/>
          <a:p>
            <a:pPr algn="ctr" eaLnBrk="1" hangingPunct="1">
              <a:buClr>
                <a:schemeClr val="folHlink"/>
              </a:buClr>
              <a:buNone/>
            </a:pPr>
            <a:r>
              <a:rPr lang="en-US" sz="1200" b="1" dirty="0">
                <a:solidFill>
                  <a:schemeClr val="bg1"/>
                </a:solidFill>
                <a:latin typeface="Calibri" panose="020F0502020204030204" pitchFamily="34" charset="0"/>
              </a:rPr>
              <a:t>18-mo OS:</a:t>
            </a:r>
          </a:p>
          <a:p>
            <a:pPr algn="ctr" eaLnBrk="1" hangingPunct="1">
              <a:buClr>
                <a:schemeClr val="folHlink"/>
              </a:buClr>
              <a:buNone/>
            </a:pPr>
            <a:r>
              <a:rPr lang="en-US" sz="1200" b="1" dirty="0">
                <a:solidFill>
                  <a:schemeClr val="accent1"/>
                </a:solidFill>
                <a:latin typeface="Calibri" panose="020F0502020204030204" pitchFamily="34" charset="0"/>
              </a:rPr>
              <a:t>35.1%</a:t>
            </a:r>
          </a:p>
          <a:p>
            <a:pPr algn="ctr" eaLnBrk="1" hangingPunct="1">
              <a:buClr>
                <a:schemeClr val="folHlink"/>
              </a:buClr>
              <a:buNone/>
            </a:pPr>
            <a:r>
              <a:rPr lang="en-US" sz="1200" b="1" dirty="0">
                <a:solidFill>
                  <a:schemeClr val="accent3"/>
                </a:solidFill>
                <a:latin typeface="Calibri" panose="020F0502020204030204" pitchFamily="34" charset="0"/>
              </a:rPr>
              <a:t>25.6%</a:t>
            </a:r>
          </a:p>
        </p:txBody>
      </p:sp>
      <p:sp>
        <p:nvSpPr>
          <p:cNvPr id="178" name="Rectangle 177">
            <a:extLst>
              <a:ext uri="{FF2B5EF4-FFF2-40B4-BE49-F238E27FC236}">
                <a16:creationId xmlns:a16="http://schemas.microsoft.com/office/drawing/2014/main" id="{34228527-3DCD-4B7C-A914-F789B9D6AF6A}"/>
              </a:ext>
            </a:extLst>
          </p:cNvPr>
          <p:cNvSpPr/>
          <p:nvPr/>
        </p:nvSpPr>
        <p:spPr bwMode="auto">
          <a:xfrm>
            <a:off x="9525416" y="3518324"/>
            <a:ext cx="902970" cy="646331"/>
          </a:xfrm>
          <a:prstGeom prst="rect">
            <a:avLst/>
          </a:prstGeom>
          <a:noFill/>
          <a:ln w="0">
            <a:noFill/>
            <a:miter lim="800000"/>
            <a:headEnd/>
            <a:tailEnd/>
          </a:ln>
        </p:spPr>
        <p:txBody>
          <a:bodyPr rtlCol="0" anchor="b"/>
          <a:lstStyle/>
          <a:p>
            <a:pPr algn="ctr" defTabSz="91440" eaLnBrk="1" hangingPunct="1">
              <a:lnSpc>
                <a:spcPts val="0"/>
              </a:lnSpc>
              <a:spcBef>
                <a:spcPct val="35000"/>
              </a:spcBef>
              <a:spcAft>
                <a:spcPct val="25000"/>
              </a:spcAft>
              <a:buClr>
                <a:schemeClr val="folHlink"/>
              </a:buClr>
              <a:buNone/>
            </a:pPr>
            <a:r>
              <a:rPr lang="en-US" sz="1200" b="1" dirty="0">
                <a:solidFill>
                  <a:schemeClr val="bg1"/>
                </a:solidFill>
                <a:latin typeface="Calibri" panose="020F0502020204030204" pitchFamily="34" charset="0"/>
              </a:rPr>
              <a:t>24-mo OS:</a:t>
            </a:r>
          </a:p>
          <a:p>
            <a:pPr algn="ctr" defTabSz="91440" eaLnBrk="1" hangingPunct="1">
              <a:lnSpc>
                <a:spcPts val="0"/>
              </a:lnSpc>
              <a:spcBef>
                <a:spcPct val="35000"/>
              </a:spcBef>
              <a:spcAft>
                <a:spcPct val="25000"/>
              </a:spcAft>
              <a:buClr>
                <a:schemeClr val="folHlink"/>
              </a:buClr>
              <a:buNone/>
            </a:pPr>
            <a:endParaRPr lang="en-US" sz="1200" b="1" dirty="0">
              <a:solidFill>
                <a:schemeClr val="accent1"/>
              </a:solidFill>
              <a:latin typeface="Calibri" panose="020F0502020204030204" pitchFamily="34" charset="0"/>
            </a:endParaRPr>
          </a:p>
          <a:p>
            <a:pPr algn="ctr" defTabSz="91440" eaLnBrk="1" hangingPunct="1">
              <a:lnSpc>
                <a:spcPts val="0"/>
              </a:lnSpc>
              <a:spcBef>
                <a:spcPct val="35000"/>
              </a:spcBef>
              <a:spcAft>
                <a:spcPct val="25000"/>
              </a:spcAft>
              <a:buClr>
                <a:schemeClr val="folHlink"/>
              </a:buClr>
              <a:buNone/>
            </a:pPr>
            <a:r>
              <a:rPr lang="en-US" sz="1200" b="1" dirty="0">
                <a:solidFill>
                  <a:schemeClr val="accent1"/>
                </a:solidFill>
                <a:latin typeface="Calibri" panose="020F0502020204030204" pitchFamily="34" charset="0"/>
              </a:rPr>
              <a:t>24.9%</a:t>
            </a:r>
          </a:p>
          <a:p>
            <a:pPr algn="ctr" defTabSz="91440" eaLnBrk="1" hangingPunct="1">
              <a:lnSpc>
                <a:spcPts val="0"/>
              </a:lnSpc>
              <a:spcBef>
                <a:spcPct val="35000"/>
              </a:spcBef>
              <a:spcAft>
                <a:spcPct val="25000"/>
              </a:spcAft>
              <a:buClr>
                <a:schemeClr val="folHlink"/>
              </a:buClr>
              <a:buNone/>
            </a:pPr>
            <a:endParaRPr lang="en-US" sz="1200" b="1" dirty="0">
              <a:solidFill>
                <a:schemeClr val="bg1"/>
              </a:solidFill>
              <a:latin typeface="Calibri" panose="020F0502020204030204" pitchFamily="34" charset="0"/>
            </a:endParaRPr>
          </a:p>
          <a:p>
            <a:pPr algn="ctr" defTabSz="91440" eaLnBrk="1" hangingPunct="1">
              <a:lnSpc>
                <a:spcPts val="0"/>
              </a:lnSpc>
              <a:buClr>
                <a:schemeClr val="folHlink"/>
              </a:buClr>
              <a:buNone/>
            </a:pPr>
            <a:r>
              <a:rPr lang="en-US" sz="1200" b="1" dirty="0">
                <a:solidFill>
                  <a:schemeClr val="accent3"/>
                </a:solidFill>
                <a:latin typeface="Calibri" panose="020F0502020204030204" pitchFamily="34" charset="0"/>
              </a:rPr>
              <a:t>10.4%</a:t>
            </a:r>
          </a:p>
        </p:txBody>
      </p:sp>
      <p:sp>
        <p:nvSpPr>
          <p:cNvPr id="179" name="Rectangle 178">
            <a:extLst>
              <a:ext uri="{FF2B5EF4-FFF2-40B4-BE49-F238E27FC236}">
                <a16:creationId xmlns:a16="http://schemas.microsoft.com/office/drawing/2014/main" id="{54204567-342D-4AAB-B480-2CD388DB7E69}"/>
              </a:ext>
            </a:extLst>
          </p:cNvPr>
          <p:cNvSpPr/>
          <p:nvPr/>
        </p:nvSpPr>
        <p:spPr bwMode="auto">
          <a:xfrm>
            <a:off x="2677550" y="3368087"/>
            <a:ext cx="1394460" cy="772760"/>
          </a:xfrm>
          <a:prstGeom prst="rect">
            <a:avLst/>
          </a:prstGeom>
          <a:noFill/>
          <a:ln w="0">
            <a:noFill/>
            <a:miter lim="800000"/>
            <a:headEnd/>
            <a:tailEnd/>
          </a:ln>
        </p:spPr>
        <p:txBody>
          <a:bodyPr rtlCol="0" anchor="t"/>
          <a:lstStyle/>
          <a:p>
            <a:pPr algn="ctr" eaLnBrk="1" hangingPunct="1">
              <a:buClr>
                <a:schemeClr val="folHlink"/>
              </a:buClr>
              <a:buNone/>
            </a:pPr>
            <a:r>
              <a:rPr lang="en-US" sz="1200" b="1" dirty="0">
                <a:solidFill>
                  <a:schemeClr val="bg1"/>
                </a:solidFill>
                <a:latin typeface="Calibri" panose="020F0502020204030204" pitchFamily="34" charset="0"/>
              </a:rPr>
              <a:t>HR for time up to</a:t>
            </a:r>
          </a:p>
          <a:p>
            <a:pPr algn="ctr" eaLnBrk="1" hangingPunct="1">
              <a:buClr>
                <a:schemeClr val="folHlink"/>
              </a:buClr>
              <a:buNone/>
            </a:pPr>
            <a:r>
              <a:rPr lang="en-US" sz="1200" b="1" dirty="0">
                <a:solidFill>
                  <a:schemeClr val="bg1"/>
                </a:solidFill>
                <a:latin typeface="Calibri" panose="020F0502020204030204" pitchFamily="34" charset="0"/>
              </a:rPr>
              <a:t>6 mo (95% CI)</a:t>
            </a:r>
          </a:p>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0.91 (0.66-1.26)</a:t>
            </a:r>
            <a:endParaRPr lang="en-US" sz="1200" b="0" dirty="0">
              <a:solidFill>
                <a:schemeClr val="bg1"/>
              </a:solidFill>
              <a:latin typeface="Calibri" panose="020F0502020204030204" pitchFamily="34" charset="0"/>
            </a:endParaRPr>
          </a:p>
        </p:txBody>
      </p:sp>
      <p:sp>
        <p:nvSpPr>
          <p:cNvPr id="180" name="Rectangle 179">
            <a:extLst>
              <a:ext uri="{FF2B5EF4-FFF2-40B4-BE49-F238E27FC236}">
                <a16:creationId xmlns:a16="http://schemas.microsoft.com/office/drawing/2014/main" id="{65EC866E-8D2D-46F2-8091-C58DB4EAFD40}"/>
              </a:ext>
            </a:extLst>
          </p:cNvPr>
          <p:cNvSpPr/>
          <p:nvPr/>
        </p:nvSpPr>
        <p:spPr bwMode="auto">
          <a:xfrm>
            <a:off x="4447054" y="3890247"/>
            <a:ext cx="1394460" cy="787704"/>
          </a:xfrm>
          <a:prstGeom prst="rect">
            <a:avLst/>
          </a:prstGeom>
          <a:noFill/>
          <a:ln w="0">
            <a:noFill/>
            <a:miter lim="800000"/>
            <a:headEnd/>
            <a:tailEnd/>
          </a:ln>
        </p:spPr>
        <p:txBody>
          <a:bodyPr rtlCol="0" anchor="t"/>
          <a:lstStyle/>
          <a:p>
            <a:pPr algn="ctr" eaLnBrk="1" hangingPunct="1">
              <a:buClr>
                <a:schemeClr val="folHlink"/>
              </a:buClr>
              <a:buNone/>
            </a:pPr>
            <a:r>
              <a:rPr lang="en-US" sz="1200" b="1" dirty="0">
                <a:solidFill>
                  <a:schemeClr val="bg1"/>
                </a:solidFill>
                <a:latin typeface="Calibri" panose="020F0502020204030204" pitchFamily="34" charset="0"/>
              </a:rPr>
              <a:t>HR for time after</a:t>
            </a:r>
          </a:p>
          <a:p>
            <a:pPr algn="ctr" eaLnBrk="1" hangingPunct="1">
              <a:buClr>
                <a:schemeClr val="folHlink"/>
              </a:buClr>
              <a:buNone/>
            </a:pPr>
            <a:r>
              <a:rPr lang="en-US" sz="1200" b="1" dirty="0">
                <a:solidFill>
                  <a:schemeClr val="bg1"/>
                </a:solidFill>
                <a:latin typeface="Calibri" panose="020F0502020204030204" pitchFamily="34" charset="0"/>
              </a:rPr>
              <a:t> 6 mo (95% CI)</a:t>
            </a:r>
          </a:p>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0.74 (0.58-0.94)</a:t>
            </a:r>
            <a:endParaRPr lang="en-US" sz="1200" b="0" dirty="0">
              <a:solidFill>
                <a:schemeClr val="bg1"/>
              </a:solidFill>
              <a:latin typeface="Calibri" panose="020F0502020204030204" pitchFamily="34" charset="0"/>
            </a:endParaRPr>
          </a:p>
        </p:txBody>
      </p:sp>
      <p:grpSp>
        <p:nvGrpSpPr>
          <p:cNvPr id="181" name="Group 180">
            <a:extLst>
              <a:ext uri="{FF2B5EF4-FFF2-40B4-BE49-F238E27FC236}">
                <a16:creationId xmlns:a16="http://schemas.microsoft.com/office/drawing/2014/main" id="{EC8CC12B-B6BF-4432-BCC0-E1AD47925B5F}"/>
              </a:ext>
            </a:extLst>
          </p:cNvPr>
          <p:cNvGrpSpPr/>
          <p:nvPr/>
        </p:nvGrpSpPr>
        <p:grpSpPr>
          <a:xfrm>
            <a:off x="1819506" y="2090890"/>
            <a:ext cx="10514398" cy="3447580"/>
            <a:chOff x="6413037" y="2283640"/>
            <a:chExt cx="10514398" cy="3842941"/>
          </a:xfrm>
        </p:grpSpPr>
        <p:sp>
          <p:nvSpPr>
            <p:cNvPr id="182" name="Line 17">
              <a:extLst>
                <a:ext uri="{FF2B5EF4-FFF2-40B4-BE49-F238E27FC236}">
                  <a16:creationId xmlns:a16="http://schemas.microsoft.com/office/drawing/2014/main" id="{92826223-CAB7-42E1-9AC9-883E7F06625F}"/>
                </a:ext>
              </a:extLst>
            </p:cNvPr>
            <p:cNvSpPr>
              <a:spLocks noChangeShapeType="1"/>
            </p:cNvSpPr>
            <p:nvPr/>
          </p:nvSpPr>
          <p:spPr bwMode="auto">
            <a:xfrm>
              <a:off x="7102331" y="2428874"/>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3" name="Line 18">
              <a:extLst>
                <a:ext uri="{FF2B5EF4-FFF2-40B4-BE49-F238E27FC236}">
                  <a16:creationId xmlns:a16="http://schemas.microsoft.com/office/drawing/2014/main" id="{DF8FFC7E-4F47-4C88-8327-8974D74C7CF4}"/>
                </a:ext>
              </a:extLst>
            </p:cNvPr>
            <p:cNvSpPr>
              <a:spLocks noChangeShapeType="1"/>
            </p:cNvSpPr>
            <p:nvPr/>
          </p:nvSpPr>
          <p:spPr bwMode="auto">
            <a:xfrm>
              <a:off x="7023870" y="5489575"/>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4" name="Line 20">
              <a:extLst>
                <a:ext uri="{FF2B5EF4-FFF2-40B4-BE49-F238E27FC236}">
                  <a16:creationId xmlns:a16="http://schemas.microsoft.com/office/drawing/2014/main" id="{388F0F23-F29F-4C29-9484-E17B0057485D}"/>
                </a:ext>
              </a:extLst>
            </p:cNvPr>
            <p:cNvSpPr>
              <a:spLocks noChangeShapeType="1"/>
            </p:cNvSpPr>
            <p:nvPr/>
          </p:nvSpPr>
          <p:spPr bwMode="auto">
            <a:xfrm>
              <a:off x="7025935" y="488791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5" name="Line 22">
              <a:extLst>
                <a:ext uri="{FF2B5EF4-FFF2-40B4-BE49-F238E27FC236}">
                  <a16:creationId xmlns:a16="http://schemas.microsoft.com/office/drawing/2014/main" id="{6A234C44-C5C2-40D7-ABDE-496769BAEFDE}"/>
                </a:ext>
              </a:extLst>
            </p:cNvPr>
            <p:cNvSpPr>
              <a:spLocks noChangeShapeType="1"/>
            </p:cNvSpPr>
            <p:nvPr/>
          </p:nvSpPr>
          <p:spPr bwMode="auto">
            <a:xfrm>
              <a:off x="7025935" y="42735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6" name="Line 24">
              <a:extLst>
                <a:ext uri="{FF2B5EF4-FFF2-40B4-BE49-F238E27FC236}">
                  <a16:creationId xmlns:a16="http://schemas.microsoft.com/office/drawing/2014/main" id="{3D37253C-2F37-4B57-93C1-1887F05306CB}"/>
                </a:ext>
              </a:extLst>
            </p:cNvPr>
            <p:cNvSpPr>
              <a:spLocks noChangeShapeType="1"/>
            </p:cNvSpPr>
            <p:nvPr/>
          </p:nvSpPr>
          <p:spPr bwMode="auto">
            <a:xfrm>
              <a:off x="7025935" y="3670301"/>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7" name="Line 26">
              <a:extLst>
                <a:ext uri="{FF2B5EF4-FFF2-40B4-BE49-F238E27FC236}">
                  <a16:creationId xmlns:a16="http://schemas.microsoft.com/office/drawing/2014/main" id="{ADABA6EE-F9FC-4C07-8D45-331D2E6902E0}"/>
                </a:ext>
              </a:extLst>
            </p:cNvPr>
            <p:cNvSpPr>
              <a:spLocks noChangeShapeType="1"/>
            </p:cNvSpPr>
            <p:nvPr/>
          </p:nvSpPr>
          <p:spPr bwMode="auto">
            <a:xfrm>
              <a:off x="7025935" y="305435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8" name="Line 28">
              <a:extLst>
                <a:ext uri="{FF2B5EF4-FFF2-40B4-BE49-F238E27FC236}">
                  <a16:creationId xmlns:a16="http://schemas.microsoft.com/office/drawing/2014/main" id="{B674B636-0060-45E7-B9B3-701BC9C44A96}"/>
                </a:ext>
              </a:extLst>
            </p:cNvPr>
            <p:cNvSpPr>
              <a:spLocks noChangeShapeType="1"/>
            </p:cNvSpPr>
            <p:nvPr/>
          </p:nvSpPr>
          <p:spPr bwMode="auto">
            <a:xfrm>
              <a:off x="7025936" y="2440988"/>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9" name="Line 29">
              <a:extLst>
                <a:ext uri="{FF2B5EF4-FFF2-40B4-BE49-F238E27FC236}">
                  <a16:creationId xmlns:a16="http://schemas.microsoft.com/office/drawing/2014/main" id="{A6D8C90C-0A9A-402E-91C7-6C118595299F}"/>
                </a:ext>
              </a:extLst>
            </p:cNvPr>
            <p:cNvSpPr>
              <a:spLocks noChangeShapeType="1"/>
            </p:cNvSpPr>
            <p:nvPr/>
          </p:nvSpPr>
          <p:spPr bwMode="auto">
            <a:xfrm>
              <a:off x="7098960" y="5489576"/>
              <a:ext cx="87491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0" name="Line 30">
              <a:extLst>
                <a:ext uri="{FF2B5EF4-FFF2-40B4-BE49-F238E27FC236}">
                  <a16:creationId xmlns:a16="http://schemas.microsoft.com/office/drawing/2014/main" id="{82166465-6AE0-4233-A0D0-7ED58E4BA0A0}"/>
                </a:ext>
              </a:extLst>
            </p:cNvPr>
            <p:cNvSpPr>
              <a:spLocks noChangeShapeType="1"/>
            </p:cNvSpPr>
            <p:nvPr/>
          </p:nvSpPr>
          <p:spPr bwMode="auto">
            <a:xfrm flipV="1">
              <a:off x="7108289" y="549751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1" name="Line 31">
              <a:extLst>
                <a:ext uri="{FF2B5EF4-FFF2-40B4-BE49-F238E27FC236}">
                  <a16:creationId xmlns:a16="http://schemas.microsoft.com/office/drawing/2014/main" id="{CFB09482-B425-4DFD-93A1-7F42BE4E383D}"/>
                </a:ext>
              </a:extLst>
            </p:cNvPr>
            <p:cNvSpPr>
              <a:spLocks noChangeShapeType="1"/>
            </p:cNvSpPr>
            <p:nvPr/>
          </p:nvSpPr>
          <p:spPr bwMode="auto">
            <a:xfrm flipV="1">
              <a:off x="79702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2" name="Rectangle 35">
              <a:extLst>
                <a:ext uri="{FF2B5EF4-FFF2-40B4-BE49-F238E27FC236}">
                  <a16:creationId xmlns:a16="http://schemas.microsoft.com/office/drawing/2014/main" id="{78BCF969-FC9D-4D67-A069-22446B4BBC57}"/>
                </a:ext>
              </a:extLst>
            </p:cNvPr>
            <p:cNvSpPr>
              <a:spLocks noChangeArrowheads="1"/>
            </p:cNvSpPr>
            <p:nvPr/>
          </p:nvSpPr>
          <p:spPr bwMode="auto">
            <a:xfrm>
              <a:off x="6871653" y="5368722"/>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193" name="Rectangle 37">
              <a:extLst>
                <a:ext uri="{FF2B5EF4-FFF2-40B4-BE49-F238E27FC236}">
                  <a16:creationId xmlns:a16="http://schemas.microsoft.com/office/drawing/2014/main" id="{1C7048B8-6109-4D0A-9CD9-07987BE73676}"/>
                </a:ext>
              </a:extLst>
            </p:cNvPr>
            <p:cNvSpPr>
              <a:spLocks noChangeArrowheads="1"/>
            </p:cNvSpPr>
            <p:nvPr/>
          </p:nvSpPr>
          <p:spPr bwMode="auto">
            <a:xfrm>
              <a:off x="6758088" y="4757533"/>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20</a:t>
              </a:r>
            </a:p>
          </p:txBody>
        </p:sp>
        <p:sp>
          <p:nvSpPr>
            <p:cNvPr id="194" name="Rectangle 39">
              <a:extLst>
                <a:ext uri="{FF2B5EF4-FFF2-40B4-BE49-F238E27FC236}">
                  <a16:creationId xmlns:a16="http://schemas.microsoft.com/office/drawing/2014/main" id="{ADBF9986-5CF9-4939-BFF4-C427662B9439}"/>
                </a:ext>
              </a:extLst>
            </p:cNvPr>
            <p:cNvSpPr>
              <a:spLocks noChangeArrowheads="1"/>
            </p:cNvSpPr>
            <p:nvPr/>
          </p:nvSpPr>
          <p:spPr bwMode="auto">
            <a:xfrm>
              <a:off x="6758088" y="4146345"/>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40</a:t>
              </a:r>
            </a:p>
          </p:txBody>
        </p:sp>
        <p:sp>
          <p:nvSpPr>
            <p:cNvPr id="195" name="Rectangle 41">
              <a:extLst>
                <a:ext uri="{FF2B5EF4-FFF2-40B4-BE49-F238E27FC236}">
                  <a16:creationId xmlns:a16="http://schemas.microsoft.com/office/drawing/2014/main" id="{2A404A19-DFAF-477F-BDA0-BB4C7E6433EB}"/>
                </a:ext>
              </a:extLst>
            </p:cNvPr>
            <p:cNvSpPr>
              <a:spLocks noChangeArrowheads="1"/>
            </p:cNvSpPr>
            <p:nvPr/>
          </p:nvSpPr>
          <p:spPr bwMode="auto">
            <a:xfrm>
              <a:off x="6758088" y="353515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60</a:t>
              </a:r>
            </a:p>
          </p:txBody>
        </p:sp>
        <p:sp>
          <p:nvSpPr>
            <p:cNvPr id="196" name="Rectangle 43">
              <a:extLst>
                <a:ext uri="{FF2B5EF4-FFF2-40B4-BE49-F238E27FC236}">
                  <a16:creationId xmlns:a16="http://schemas.microsoft.com/office/drawing/2014/main" id="{F5604E78-60B9-4D7F-BAD7-C7EF2910C16E}"/>
                </a:ext>
              </a:extLst>
            </p:cNvPr>
            <p:cNvSpPr>
              <a:spLocks noChangeArrowheads="1"/>
            </p:cNvSpPr>
            <p:nvPr/>
          </p:nvSpPr>
          <p:spPr bwMode="auto">
            <a:xfrm>
              <a:off x="6758088" y="2923971"/>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80</a:t>
              </a:r>
            </a:p>
          </p:txBody>
        </p:sp>
        <p:sp>
          <p:nvSpPr>
            <p:cNvPr id="197" name="Rectangle 44">
              <a:extLst>
                <a:ext uri="{FF2B5EF4-FFF2-40B4-BE49-F238E27FC236}">
                  <a16:creationId xmlns:a16="http://schemas.microsoft.com/office/drawing/2014/main" id="{4F34FE29-7E4E-492F-9083-5CCC979262FB}"/>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198" name="Rectangle 45">
              <a:extLst>
                <a:ext uri="{FF2B5EF4-FFF2-40B4-BE49-F238E27FC236}">
                  <a16:creationId xmlns:a16="http://schemas.microsoft.com/office/drawing/2014/main" id="{EB0611A2-19E2-4C9A-9FA3-C1A1CA8F2D0D}"/>
                </a:ext>
              </a:extLst>
            </p:cNvPr>
            <p:cNvSpPr>
              <a:spLocks noChangeArrowheads="1"/>
            </p:cNvSpPr>
            <p:nvPr/>
          </p:nvSpPr>
          <p:spPr bwMode="auto">
            <a:xfrm>
              <a:off x="6637894" y="2312783"/>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100</a:t>
              </a:r>
            </a:p>
          </p:txBody>
        </p:sp>
        <p:sp>
          <p:nvSpPr>
            <p:cNvPr id="199" name="Rectangle 50">
              <a:extLst>
                <a:ext uri="{FF2B5EF4-FFF2-40B4-BE49-F238E27FC236}">
                  <a16:creationId xmlns:a16="http://schemas.microsoft.com/office/drawing/2014/main" id="{1168BEA0-EFBB-445C-B83C-52CC8D157404}"/>
                </a:ext>
              </a:extLst>
            </p:cNvPr>
            <p:cNvSpPr>
              <a:spLocks noChangeArrowheads="1"/>
            </p:cNvSpPr>
            <p:nvPr/>
          </p:nvSpPr>
          <p:spPr bwMode="auto">
            <a:xfrm>
              <a:off x="6919914" y="5850356"/>
              <a:ext cx="1000752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Mo From Randomization</a:t>
              </a:r>
            </a:p>
          </p:txBody>
        </p:sp>
        <p:sp>
          <p:nvSpPr>
            <p:cNvPr id="200" name="Rectangle 51">
              <a:extLst>
                <a:ext uri="{FF2B5EF4-FFF2-40B4-BE49-F238E27FC236}">
                  <a16:creationId xmlns:a16="http://schemas.microsoft.com/office/drawing/2014/main" id="{7310EA72-E958-4093-9CA6-9E8C5434871A}"/>
                </a:ext>
              </a:extLst>
            </p:cNvPr>
            <p:cNvSpPr>
              <a:spLocks noChangeArrowheads="1"/>
            </p:cNvSpPr>
            <p:nvPr/>
          </p:nvSpPr>
          <p:spPr bwMode="auto">
            <a:xfrm rot="16200000">
              <a:off x="4899000" y="3797677"/>
              <a:ext cx="3277374"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Probability of OS (%)</a:t>
              </a:r>
            </a:p>
          </p:txBody>
        </p:sp>
        <p:sp>
          <p:nvSpPr>
            <p:cNvPr id="201" name="Line 31">
              <a:extLst>
                <a:ext uri="{FF2B5EF4-FFF2-40B4-BE49-F238E27FC236}">
                  <a16:creationId xmlns:a16="http://schemas.microsoft.com/office/drawing/2014/main" id="{585A6C5E-B63E-4805-BF75-FF75CC701FB2}"/>
                </a:ext>
              </a:extLst>
            </p:cNvPr>
            <p:cNvSpPr>
              <a:spLocks noChangeShapeType="1"/>
            </p:cNvSpPr>
            <p:nvPr/>
          </p:nvSpPr>
          <p:spPr bwMode="auto">
            <a:xfrm flipV="1">
              <a:off x="883505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2" name="Line 31">
              <a:extLst>
                <a:ext uri="{FF2B5EF4-FFF2-40B4-BE49-F238E27FC236}">
                  <a16:creationId xmlns:a16="http://schemas.microsoft.com/office/drawing/2014/main" id="{35F6E117-3621-439B-A8EF-A5C96938D4C4}"/>
                </a:ext>
              </a:extLst>
            </p:cNvPr>
            <p:cNvSpPr>
              <a:spLocks noChangeShapeType="1"/>
            </p:cNvSpPr>
            <p:nvPr/>
          </p:nvSpPr>
          <p:spPr bwMode="auto">
            <a:xfrm flipV="1">
              <a:off x="1058879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3" name="Line 31">
              <a:extLst>
                <a:ext uri="{FF2B5EF4-FFF2-40B4-BE49-F238E27FC236}">
                  <a16:creationId xmlns:a16="http://schemas.microsoft.com/office/drawing/2014/main" id="{07E9F716-E58E-4C15-929C-7020C8C81021}"/>
                </a:ext>
              </a:extLst>
            </p:cNvPr>
            <p:cNvSpPr>
              <a:spLocks noChangeShapeType="1"/>
            </p:cNvSpPr>
            <p:nvPr/>
          </p:nvSpPr>
          <p:spPr bwMode="auto">
            <a:xfrm flipV="1">
              <a:off x="11467268"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 name="Line 31">
              <a:extLst>
                <a:ext uri="{FF2B5EF4-FFF2-40B4-BE49-F238E27FC236}">
                  <a16:creationId xmlns:a16="http://schemas.microsoft.com/office/drawing/2014/main" id="{F939DDF7-63DC-44CE-9E21-498E96672929}"/>
                </a:ext>
              </a:extLst>
            </p:cNvPr>
            <p:cNvSpPr>
              <a:spLocks noChangeShapeType="1"/>
            </p:cNvSpPr>
            <p:nvPr/>
          </p:nvSpPr>
          <p:spPr bwMode="auto">
            <a:xfrm flipV="1">
              <a:off x="140911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5" name="Line 31">
              <a:extLst>
                <a:ext uri="{FF2B5EF4-FFF2-40B4-BE49-F238E27FC236}">
                  <a16:creationId xmlns:a16="http://schemas.microsoft.com/office/drawing/2014/main" id="{B06322B0-E431-4424-854F-DE5E301E34A7}"/>
                </a:ext>
              </a:extLst>
            </p:cNvPr>
            <p:cNvSpPr>
              <a:spLocks noChangeShapeType="1"/>
            </p:cNvSpPr>
            <p:nvPr/>
          </p:nvSpPr>
          <p:spPr bwMode="auto">
            <a:xfrm flipV="1">
              <a:off x="1495751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6" name="Line 31">
              <a:extLst>
                <a:ext uri="{FF2B5EF4-FFF2-40B4-BE49-F238E27FC236}">
                  <a16:creationId xmlns:a16="http://schemas.microsoft.com/office/drawing/2014/main" id="{62CAA910-A5D5-48CC-A52A-D479050CF0BF}"/>
                </a:ext>
              </a:extLst>
            </p:cNvPr>
            <p:cNvSpPr>
              <a:spLocks noChangeShapeType="1"/>
            </p:cNvSpPr>
            <p:nvPr/>
          </p:nvSpPr>
          <p:spPr bwMode="auto">
            <a:xfrm flipV="1">
              <a:off x="15838911"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7" name="Rectangle 35">
              <a:extLst>
                <a:ext uri="{FF2B5EF4-FFF2-40B4-BE49-F238E27FC236}">
                  <a16:creationId xmlns:a16="http://schemas.microsoft.com/office/drawing/2014/main" id="{C0A055E0-1A85-442E-AF2D-616659D9E316}"/>
                </a:ext>
              </a:extLst>
            </p:cNvPr>
            <p:cNvSpPr>
              <a:spLocks noChangeArrowheads="1"/>
            </p:cNvSpPr>
            <p:nvPr/>
          </p:nvSpPr>
          <p:spPr bwMode="auto">
            <a:xfrm>
              <a:off x="7060382"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208" name="Rectangle 35">
              <a:extLst>
                <a:ext uri="{FF2B5EF4-FFF2-40B4-BE49-F238E27FC236}">
                  <a16:creationId xmlns:a16="http://schemas.microsoft.com/office/drawing/2014/main" id="{6D8FBD82-7396-4364-8C5F-AFD3DEC028C4}"/>
                </a:ext>
              </a:extLst>
            </p:cNvPr>
            <p:cNvSpPr>
              <a:spLocks noChangeArrowheads="1"/>
            </p:cNvSpPr>
            <p:nvPr/>
          </p:nvSpPr>
          <p:spPr bwMode="auto">
            <a:xfrm>
              <a:off x="7909801"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dirty="0">
                  <a:solidFill>
                    <a:schemeClr val="bg1"/>
                  </a:solidFill>
                  <a:latin typeface="Calibri" panose="020F0502020204030204" pitchFamily="34" charset="0"/>
                </a:rPr>
                <a:t>3</a:t>
              </a:r>
              <a:endParaRPr lang="en-US" altLang="en-US" sz="1800" b="0" dirty="0">
                <a:solidFill>
                  <a:schemeClr val="bg1"/>
                </a:solidFill>
                <a:latin typeface="Calibri" panose="020F0502020204030204" pitchFamily="34" charset="0"/>
              </a:endParaRPr>
            </a:p>
          </p:txBody>
        </p:sp>
        <p:sp>
          <p:nvSpPr>
            <p:cNvPr id="209" name="Rectangle 35">
              <a:extLst>
                <a:ext uri="{FF2B5EF4-FFF2-40B4-BE49-F238E27FC236}">
                  <a16:creationId xmlns:a16="http://schemas.microsoft.com/office/drawing/2014/main" id="{D5ACFBBE-FB9A-43A3-B13D-622D533F3A6A}"/>
                </a:ext>
              </a:extLst>
            </p:cNvPr>
            <p:cNvSpPr>
              <a:spLocks noChangeArrowheads="1"/>
            </p:cNvSpPr>
            <p:nvPr/>
          </p:nvSpPr>
          <p:spPr bwMode="auto">
            <a:xfrm>
              <a:off x="8773702"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a:t>
              </a:r>
            </a:p>
          </p:txBody>
        </p:sp>
        <p:sp>
          <p:nvSpPr>
            <p:cNvPr id="210" name="Rectangle 35">
              <a:extLst>
                <a:ext uri="{FF2B5EF4-FFF2-40B4-BE49-F238E27FC236}">
                  <a16:creationId xmlns:a16="http://schemas.microsoft.com/office/drawing/2014/main" id="{EECE76A3-E0E6-4043-BB18-1592D17C6DC2}"/>
                </a:ext>
              </a:extLst>
            </p:cNvPr>
            <p:cNvSpPr>
              <a:spLocks noChangeArrowheads="1"/>
            </p:cNvSpPr>
            <p:nvPr/>
          </p:nvSpPr>
          <p:spPr bwMode="auto">
            <a:xfrm>
              <a:off x="1047177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12</a:t>
              </a:r>
            </a:p>
          </p:txBody>
        </p:sp>
        <p:sp>
          <p:nvSpPr>
            <p:cNvPr id="211" name="Rectangle 35">
              <a:extLst>
                <a:ext uri="{FF2B5EF4-FFF2-40B4-BE49-F238E27FC236}">
                  <a16:creationId xmlns:a16="http://schemas.microsoft.com/office/drawing/2014/main" id="{8D1194BF-5FDB-4BD9-B81B-8920C410EC63}"/>
                </a:ext>
              </a:extLst>
            </p:cNvPr>
            <p:cNvSpPr>
              <a:spLocks noChangeArrowheads="1"/>
            </p:cNvSpPr>
            <p:nvPr/>
          </p:nvSpPr>
          <p:spPr bwMode="auto">
            <a:xfrm>
              <a:off x="11339263"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15</a:t>
              </a:r>
            </a:p>
          </p:txBody>
        </p:sp>
        <p:sp>
          <p:nvSpPr>
            <p:cNvPr id="212" name="Rectangle 35">
              <a:extLst>
                <a:ext uri="{FF2B5EF4-FFF2-40B4-BE49-F238E27FC236}">
                  <a16:creationId xmlns:a16="http://schemas.microsoft.com/office/drawing/2014/main" id="{8787C912-C54B-442E-97B5-A87ECFCA55FB}"/>
                </a:ext>
              </a:extLst>
            </p:cNvPr>
            <p:cNvSpPr>
              <a:spLocks noChangeArrowheads="1"/>
            </p:cNvSpPr>
            <p:nvPr/>
          </p:nvSpPr>
          <p:spPr bwMode="auto">
            <a:xfrm>
              <a:off x="1221755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18</a:t>
              </a:r>
            </a:p>
          </p:txBody>
        </p:sp>
        <p:sp>
          <p:nvSpPr>
            <p:cNvPr id="213" name="Rectangle 35">
              <a:extLst>
                <a:ext uri="{FF2B5EF4-FFF2-40B4-BE49-F238E27FC236}">
                  <a16:creationId xmlns:a16="http://schemas.microsoft.com/office/drawing/2014/main" id="{3CACAFA8-9045-44D3-96DA-25D45959DD5C}"/>
                </a:ext>
              </a:extLst>
            </p:cNvPr>
            <p:cNvSpPr>
              <a:spLocks noChangeArrowheads="1"/>
            </p:cNvSpPr>
            <p:nvPr/>
          </p:nvSpPr>
          <p:spPr bwMode="auto">
            <a:xfrm>
              <a:off x="1397413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24</a:t>
              </a:r>
            </a:p>
          </p:txBody>
        </p:sp>
        <p:sp>
          <p:nvSpPr>
            <p:cNvPr id="214" name="Rectangle 35">
              <a:extLst>
                <a:ext uri="{FF2B5EF4-FFF2-40B4-BE49-F238E27FC236}">
                  <a16:creationId xmlns:a16="http://schemas.microsoft.com/office/drawing/2014/main" id="{8C382A42-5A8F-4D2A-AC07-AD3A20985693}"/>
                </a:ext>
              </a:extLst>
            </p:cNvPr>
            <p:cNvSpPr>
              <a:spLocks noChangeArrowheads="1"/>
            </p:cNvSpPr>
            <p:nvPr/>
          </p:nvSpPr>
          <p:spPr bwMode="auto">
            <a:xfrm>
              <a:off x="15719567"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30</a:t>
              </a:r>
            </a:p>
          </p:txBody>
        </p:sp>
        <p:sp>
          <p:nvSpPr>
            <p:cNvPr id="215" name="Line 31">
              <a:extLst>
                <a:ext uri="{FF2B5EF4-FFF2-40B4-BE49-F238E27FC236}">
                  <a16:creationId xmlns:a16="http://schemas.microsoft.com/office/drawing/2014/main" id="{CB02BFC3-D8CE-490A-B8F8-7EDF6C88F872}"/>
                </a:ext>
              </a:extLst>
            </p:cNvPr>
            <p:cNvSpPr>
              <a:spLocks noChangeShapeType="1"/>
            </p:cNvSpPr>
            <p:nvPr/>
          </p:nvSpPr>
          <p:spPr bwMode="auto">
            <a:xfrm flipV="1">
              <a:off x="13220866"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6" name="Line 31">
              <a:extLst>
                <a:ext uri="{FF2B5EF4-FFF2-40B4-BE49-F238E27FC236}">
                  <a16:creationId xmlns:a16="http://schemas.microsoft.com/office/drawing/2014/main" id="{755B88B9-FE20-4677-A5E9-3FC096235F07}"/>
                </a:ext>
              </a:extLst>
            </p:cNvPr>
            <p:cNvSpPr>
              <a:spLocks noChangeShapeType="1"/>
            </p:cNvSpPr>
            <p:nvPr/>
          </p:nvSpPr>
          <p:spPr bwMode="auto">
            <a:xfrm flipV="1">
              <a:off x="12338550"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7" name="Line 31">
              <a:extLst>
                <a:ext uri="{FF2B5EF4-FFF2-40B4-BE49-F238E27FC236}">
                  <a16:creationId xmlns:a16="http://schemas.microsoft.com/office/drawing/2014/main" id="{328F6908-6E87-480C-9FBC-FD023A8F53FA}"/>
                </a:ext>
              </a:extLst>
            </p:cNvPr>
            <p:cNvSpPr>
              <a:spLocks noChangeShapeType="1"/>
            </p:cNvSpPr>
            <p:nvPr/>
          </p:nvSpPr>
          <p:spPr bwMode="auto">
            <a:xfrm flipV="1">
              <a:off x="9717367" y="5497513"/>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8" name="Rectangle 35">
              <a:extLst>
                <a:ext uri="{FF2B5EF4-FFF2-40B4-BE49-F238E27FC236}">
                  <a16:creationId xmlns:a16="http://schemas.microsoft.com/office/drawing/2014/main" id="{31EAD5D4-82B4-4BB3-8C3E-C2AB3A80105C}"/>
                </a:ext>
              </a:extLst>
            </p:cNvPr>
            <p:cNvSpPr>
              <a:spLocks noChangeArrowheads="1"/>
            </p:cNvSpPr>
            <p:nvPr/>
          </p:nvSpPr>
          <p:spPr bwMode="auto">
            <a:xfrm>
              <a:off x="9662109"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9</a:t>
              </a:r>
            </a:p>
          </p:txBody>
        </p:sp>
        <p:sp>
          <p:nvSpPr>
            <p:cNvPr id="225" name="Rectangle 35">
              <a:extLst>
                <a:ext uri="{FF2B5EF4-FFF2-40B4-BE49-F238E27FC236}">
                  <a16:creationId xmlns:a16="http://schemas.microsoft.com/office/drawing/2014/main" id="{6F75B3A2-86B2-4609-962D-59FD6630CBFF}"/>
                </a:ext>
              </a:extLst>
            </p:cNvPr>
            <p:cNvSpPr>
              <a:spLocks noChangeArrowheads="1"/>
            </p:cNvSpPr>
            <p:nvPr/>
          </p:nvSpPr>
          <p:spPr bwMode="auto">
            <a:xfrm>
              <a:off x="13116902"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21</a:t>
              </a:r>
            </a:p>
          </p:txBody>
        </p:sp>
        <p:sp>
          <p:nvSpPr>
            <p:cNvPr id="226" name="Rectangle 35">
              <a:extLst>
                <a:ext uri="{FF2B5EF4-FFF2-40B4-BE49-F238E27FC236}">
                  <a16:creationId xmlns:a16="http://schemas.microsoft.com/office/drawing/2014/main" id="{1926120C-03F6-470F-8B86-AA4B39C3B8A6}"/>
                </a:ext>
              </a:extLst>
            </p:cNvPr>
            <p:cNvSpPr>
              <a:spLocks noChangeArrowheads="1"/>
            </p:cNvSpPr>
            <p:nvPr/>
          </p:nvSpPr>
          <p:spPr bwMode="auto">
            <a:xfrm>
              <a:off x="14859741"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27</a:t>
              </a:r>
            </a:p>
          </p:txBody>
        </p:sp>
      </p:grpSp>
      <p:graphicFrame>
        <p:nvGraphicFramePr>
          <p:cNvPr id="219" name="Table 248">
            <a:extLst>
              <a:ext uri="{FF2B5EF4-FFF2-40B4-BE49-F238E27FC236}">
                <a16:creationId xmlns:a16="http://schemas.microsoft.com/office/drawing/2014/main" id="{AFB698F7-1B61-4C21-BA4C-FAD8407DD424}"/>
              </a:ext>
            </a:extLst>
          </p:cNvPr>
          <p:cNvGraphicFramePr>
            <a:graphicFrameLocks noGrp="1"/>
          </p:cNvGraphicFramePr>
          <p:nvPr>
            <p:extLst>
              <p:ext uri="{D42A27DB-BD31-4B8C-83A1-F6EECF244321}">
                <p14:modId xmlns:p14="http://schemas.microsoft.com/office/powerpoint/2010/main" val="4114037939"/>
              </p:ext>
            </p:extLst>
          </p:nvPr>
        </p:nvGraphicFramePr>
        <p:xfrm>
          <a:off x="628650" y="5713958"/>
          <a:ext cx="10195559" cy="637494"/>
        </p:xfrm>
        <a:graphic>
          <a:graphicData uri="http://schemas.openxmlformats.org/drawingml/2006/table">
            <a:tbl>
              <a:tblPr firstRow="1" bandRow="1">
                <a:tableStyleId>{5C22544A-7EE6-4342-B048-85BDC9FD1C3A}</a:tableStyleId>
              </a:tblPr>
              <a:tblGrid>
                <a:gridCol w="1461819">
                  <a:extLst>
                    <a:ext uri="{9D8B030D-6E8A-4147-A177-3AD203B41FA5}">
                      <a16:colId xmlns:a16="http://schemas.microsoft.com/office/drawing/2014/main" val="3540796244"/>
                    </a:ext>
                  </a:extLst>
                </a:gridCol>
                <a:gridCol w="873374">
                  <a:extLst>
                    <a:ext uri="{9D8B030D-6E8A-4147-A177-3AD203B41FA5}">
                      <a16:colId xmlns:a16="http://schemas.microsoft.com/office/drawing/2014/main" val="435605923"/>
                    </a:ext>
                  </a:extLst>
                </a:gridCol>
                <a:gridCol w="873374">
                  <a:extLst>
                    <a:ext uri="{9D8B030D-6E8A-4147-A177-3AD203B41FA5}">
                      <a16:colId xmlns:a16="http://schemas.microsoft.com/office/drawing/2014/main" val="179358505"/>
                    </a:ext>
                  </a:extLst>
                </a:gridCol>
                <a:gridCol w="873374">
                  <a:extLst>
                    <a:ext uri="{9D8B030D-6E8A-4147-A177-3AD203B41FA5}">
                      <a16:colId xmlns:a16="http://schemas.microsoft.com/office/drawing/2014/main" val="4014763917"/>
                    </a:ext>
                  </a:extLst>
                </a:gridCol>
                <a:gridCol w="873374">
                  <a:extLst>
                    <a:ext uri="{9D8B030D-6E8A-4147-A177-3AD203B41FA5}">
                      <a16:colId xmlns:a16="http://schemas.microsoft.com/office/drawing/2014/main" val="394164516"/>
                    </a:ext>
                  </a:extLst>
                </a:gridCol>
                <a:gridCol w="873374">
                  <a:extLst>
                    <a:ext uri="{9D8B030D-6E8A-4147-A177-3AD203B41FA5}">
                      <a16:colId xmlns:a16="http://schemas.microsoft.com/office/drawing/2014/main" val="1895000562"/>
                    </a:ext>
                  </a:extLst>
                </a:gridCol>
                <a:gridCol w="873374">
                  <a:extLst>
                    <a:ext uri="{9D8B030D-6E8A-4147-A177-3AD203B41FA5}">
                      <a16:colId xmlns:a16="http://schemas.microsoft.com/office/drawing/2014/main" val="3556688075"/>
                    </a:ext>
                  </a:extLst>
                </a:gridCol>
                <a:gridCol w="873374">
                  <a:extLst>
                    <a:ext uri="{9D8B030D-6E8A-4147-A177-3AD203B41FA5}">
                      <a16:colId xmlns:a16="http://schemas.microsoft.com/office/drawing/2014/main" val="1786364630"/>
                    </a:ext>
                  </a:extLst>
                </a:gridCol>
                <a:gridCol w="873374">
                  <a:extLst>
                    <a:ext uri="{9D8B030D-6E8A-4147-A177-3AD203B41FA5}">
                      <a16:colId xmlns:a16="http://schemas.microsoft.com/office/drawing/2014/main" val="3990945236"/>
                    </a:ext>
                  </a:extLst>
                </a:gridCol>
                <a:gridCol w="873374">
                  <a:extLst>
                    <a:ext uri="{9D8B030D-6E8A-4147-A177-3AD203B41FA5}">
                      <a16:colId xmlns:a16="http://schemas.microsoft.com/office/drawing/2014/main" val="3333434068"/>
                    </a:ext>
                  </a:extLst>
                </a:gridCol>
                <a:gridCol w="873374">
                  <a:extLst>
                    <a:ext uri="{9D8B030D-6E8A-4147-A177-3AD203B41FA5}">
                      <a16:colId xmlns:a16="http://schemas.microsoft.com/office/drawing/2014/main" val="2722667018"/>
                    </a:ext>
                  </a:extLst>
                </a:gridCol>
              </a:tblGrid>
              <a:tr h="212498">
                <a:tc gridSpan="11">
                  <a:txBody>
                    <a:bodyPr/>
                    <a:lstStyle/>
                    <a:p>
                      <a:r>
                        <a:rPr lang="en-US" sz="12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979268899"/>
                  </a:ext>
                </a:extLst>
              </a:tr>
              <a:tr h="212498">
                <a:tc>
                  <a:txBody>
                    <a:bodyPr/>
                    <a:lstStyle/>
                    <a:p>
                      <a:r>
                        <a:rPr lang="en-US" sz="1200" b="0" dirty="0">
                          <a:solidFill>
                            <a:schemeClr val="accent1"/>
                          </a:solidFill>
                          <a:latin typeface="Calibri" panose="020F0502020204030204" pitchFamily="34" charset="0"/>
                          <a:cs typeface="Calibri" panose="020F0502020204030204" pitchFamily="34" charset="0"/>
                        </a:rPr>
                        <a:t>Durvalumab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5639110"/>
                  </a:ext>
                </a:extLst>
              </a:tr>
              <a:tr h="212498">
                <a:tc>
                  <a:txBody>
                    <a:bodyPr/>
                    <a:lstStyle/>
                    <a:p>
                      <a:r>
                        <a:rPr lang="en-US" sz="1200" b="0" dirty="0">
                          <a:solidFill>
                            <a:schemeClr val="accent3"/>
                          </a:solidFill>
                          <a:latin typeface="Calibri" panose="020F0502020204030204" pitchFamily="34" charset="0"/>
                          <a:cs typeface="Calibri" panose="020F0502020204030204" pitchFamily="34" charset="0"/>
                        </a:rPr>
                        <a:t>Placebo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825459"/>
                  </a:ext>
                </a:extLst>
              </a:tr>
            </a:tbl>
          </a:graphicData>
        </a:graphic>
      </p:graphicFrame>
      <p:sp>
        <p:nvSpPr>
          <p:cNvPr id="220" name="TextBox 219">
            <a:extLst>
              <a:ext uri="{FF2B5EF4-FFF2-40B4-BE49-F238E27FC236}">
                <a16:creationId xmlns:a16="http://schemas.microsoft.com/office/drawing/2014/main" id="{EDBBD7F8-DD72-400B-B101-AD9FC3AE796D}"/>
              </a:ext>
            </a:extLst>
          </p:cNvPr>
          <p:cNvSpPr txBox="1"/>
          <p:nvPr/>
        </p:nvSpPr>
        <p:spPr bwMode="auto">
          <a:xfrm>
            <a:off x="2973159" y="5529292"/>
            <a:ext cx="8353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Durvalumab + GemCis</a:t>
            </a:r>
            <a:r>
              <a:rPr lang="en-US"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Placebo + GemCis</a:t>
            </a:r>
          </a:p>
        </p:txBody>
      </p:sp>
      <p:cxnSp>
        <p:nvCxnSpPr>
          <p:cNvPr id="221" name="Straight Connector 220">
            <a:extLst>
              <a:ext uri="{FF2B5EF4-FFF2-40B4-BE49-F238E27FC236}">
                <a16:creationId xmlns:a16="http://schemas.microsoft.com/office/drawing/2014/main" id="{00796DB2-BAE4-4B70-A620-CE9C8AA32D51}"/>
              </a:ext>
            </a:extLst>
          </p:cNvPr>
          <p:cNvCxnSpPr/>
          <p:nvPr/>
        </p:nvCxnSpPr>
        <p:spPr bwMode="auto">
          <a:xfrm>
            <a:off x="4296722" y="5711621"/>
            <a:ext cx="400518" cy="0"/>
          </a:xfrm>
          <a:prstGeom prst="line">
            <a:avLst/>
          </a:prstGeom>
          <a:noFill/>
          <a:ln w="28575" cap="flat" cmpd="sng" algn="ctr">
            <a:solidFill>
              <a:schemeClr val="accent1"/>
            </a:solidFill>
            <a:prstDash val="solid"/>
            <a:round/>
            <a:headEnd type="none" w="med" len="med"/>
            <a:tailEnd type="none" w="med" len="med"/>
          </a:ln>
          <a:effectLst/>
        </p:spPr>
      </p:cxnSp>
      <p:sp>
        <p:nvSpPr>
          <p:cNvPr id="222" name="Oval 221">
            <a:extLst>
              <a:ext uri="{FF2B5EF4-FFF2-40B4-BE49-F238E27FC236}">
                <a16:creationId xmlns:a16="http://schemas.microsoft.com/office/drawing/2014/main" id="{38A3C9FB-14B6-49B2-B4DF-4DF5213AF972}"/>
              </a:ext>
            </a:extLst>
          </p:cNvPr>
          <p:cNvSpPr/>
          <p:nvPr/>
        </p:nvSpPr>
        <p:spPr bwMode="auto">
          <a:xfrm>
            <a:off x="4462037" y="566902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3" name="Straight Connector 222">
            <a:extLst>
              <a:ext uri="{FF2B5EF4-FFF2-40B4-BE49-F238E27FC236}">
                <a16:creationId xmlns:a16="http://schemas.microsoft.com/office/drawing/2014/main" id="{4C529D67-2306-46F6-B3ED-0ACD190C87CE}"/>
              </a:ext>
            </a:extLst>
          </p:cNvPr>
          <p:cNvCxnSpPr/>
          <p:nvPr/>
        </p:nvCxnSpPr>
        <p:spPr bwMode="auto">
          <a:xfrm>
            <a:off x="7342293" y="5711621"/>
            <a:ext cx="400518" cy="0"/>
          </a:xfrm>
          <a:prstGeom prst="line">
            <a:avLst/>
          </a:prstGeom>
          <a:noFill/>
          <a:ln w="28575" cap="flat" cmpd="sng" algn="ctr">
            <a:solidFill>
              <a:schemeClr val="accent3"/>
            </a:solidFill>
            <a:prstDash val="solid"/>
            <a:round/>
            <a:headEnd type="none" w="med" len="med"/>
            <a:tailEnd type="none" w="med" len="med"/>
          </a:ln>
          <a:effectLst/>
        </p:spPr>
      </p:cxnSp>
      <p:sp>
        <p:nvSpPr>
          <p:cNvPr id="224" name="Oval 223">
            <a:extLst>
              <a:ext uri="{FF2B5EF4-FFF2-40B4-BE49-F238E27FC236}">
                <a16:creationId xmlns:a16="http://schemas.microsoft.com/office/drawing/2014/main" id="{AAC218B8-E4FD-427A-B991-90C8E525E78F}"/>
              </a:ext>
            </a:extLst>
          </p:cNvPr>
          <p:cNvSpPr/>
          <p:nvPr/>
        </p:nvSpPr>
        <p:spPr bwMode="auto">
          <a:xfrm>
            <a:off x="7507608" y="5669024"/>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536990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11C32-1FB6-4C45-BD17-E9D48457162B}"/>
              </a:ext>
            </a:extLst>
          </p:cNvPr>
          <p:cNvSpPr>
            <a:spLocks noGrp="1"/>
          </p:cNvSpPr>
          <p:nvPr>
            <p:ph type="title"/>
          </p:nvPr>
        </p:nvSpPr>
        <p:spPr/>
        <p:txBody>
          <a:bodyPr wrap="square" anchor="ctr">
            <a:normAutofit/>
          </a:bodyPr>
          <a:lstStyle/>
          <a:p>
            <a:r>
              <a:rPr lang="en-US" dirty="0"/>
              <a:t>TOPAZ-1: Tumor Response</a:t>
            </a:r>
          </a:p>
        </p:txBody>
      </p:sp>
      <p:sp>
        <p:nvSpPr>
          <p:cNvPr id="5" name="Rectangle 4">
            <a:extLst>
              <a:ext uri="{FF2B5EF4-FFF2-40B4-BE49-F238E27FC236}">
                <a16:creationId xmlns:a16="http://schemas.microsoft.com/office/drawing/2014/main" id="{2EA4056E-6D2D-4B4E-998A-058718C8592C}"/>
              </a:ext>
            </a:extLst>
          </p:cNvPr>
          <p:cNvSpPr/>
          <p:nvPr/>
        </p:nvSpPr>
        <p:spPr bwMode="auto">
          <a:xfrm>
            <a:off x="2215698" y="1622417"/>
            <a:ext cx="3426362" cy="775293"/>
          </a:xfrm>
          <a:prstGeom prst="rect">
            <a:avLst/>
          </a:prstGeom>
          <a:noFill/>
          <a:ln w="0">
            <a:noFill/>
            <a:miter lim="800000"/>
            <a:headEnd/>
            <a:tailEnd/>
          </a:ln>
        </p:spPr>
        <p:txBody>
          <a:bodyPr rtlCol="0" anchor="b"/>
          <a:lstStyle/>
          <a:p>
            <a:pPr lvl="0" algn="ctr">
              <a:spcAft>
                <a:spcPct val="0"/>
              </a:spcAft>
              <a:defRPr/>
            </a:pPr>
            <a:r>
              <a:rPr lang="en-US" sz="1600" dirty="0">
                <a:solidFill>
                  <a:srgbClr val="000000"/>
                </a:solidFill>
                <a:latin typeface="Calibri" panose="020F0502020204030204" pitchFamily="34" charset="0"/>
              </a:rPr>
              <a:t>OR: 1.60</a:t>
            </a:r>
          </a:p>
          <a:p>
            <a:pPr lvl="0" algn="ctr">
              <a:spcAft>
                <a:spcPct val="0"/>
              </a:spcAft>
              <a:defRPr/>
            </a:pPr>
            <a:r>
              <a:rPr lang="en-US" sz="1600" dirty="0">
                <a:solidFill>
                  <a:srgbClr val="000000"/>
                </a:solidFill>
                <a:latin typeface="Calibri" panose="020F0502020204030204" pitchFamily="34" charset="0"/>
              </a:rPr>
              <a:t>(95% CI: 1.11-2.31; </a:t>
            </a:r>
            <a:r>
              <a:rPr lang="en-US" sz="1600" i="1" dirty="0">
                <a:solidFill>
                  <a:srgbClr val="000000"/>
                </a:solidFill>
                <a:latin typeface="Calibri" panose="020F0502020204030204" pitchFamily="34" charset="0"/>
              </a:rPr>
              <a:t>P </a:t>
            </a:r>
            <a:r>
              <a:rPr lang="en-US" sz="1600" dirty="0">
                <a:solidFill>
                  <a:srgbClr val="000000"/>
                </a:solidFill>
                <a:latin typeface="Calibri" panose="020F0502020204030204" pitchFamily="34" charset="0"/>
              </a:rPr>
              <a:t>= .011)</a:t>
            </a:r>
          </a:p>
        </p:txBody>
      </p:sp>
      <p:graphicFrame>
        <p:nvGraphicFramePr>
          <p:cNvPr id="8" name="Group 3">
            <a:extLst>
              <a:ext uri="{FF2B5EF4-FFF2-40B4-BE49-F238E27FC236}">
                <a16:creationId xmlns:a16="http://schemas.microsoft.com/office/drawing/2014/main" id="{D1B3358F-C3BF-7342-9F51-1D443C06EE9B}"/>
              </a:ext>
            </a:extLst>
          </p:cNvPr>
          <p:cNvGraphicFramePr>
            <a:graphicFrameLocks/>
          </p:cNvGraphicFramePr>
          <p:nvPr>
            <p:extLst>
              <p:ext uri="{D42A27DB-BD31-4B8C-83A1-F6EECF244321}">
                <p14:modId xmlns:p14="http://schemas.microsoft.com/office/powerpoint/2010/main" val="1451813468"/>
              </p:ext>
            </p:extLst>
          </p:nvPr>
        </p:nvGraphicFramePr>
        <p:xfrm>
          <a:off x="6486584" y="1599557"/>
          <a:ext cx="5272029" cy="1986124"/>
        </p:xfrm>
        <a:graphic>
          <a:graphicData uri="http://schemas.openxmlformats.org/drawingml/2006/table">
            <a:tbl>
              <a:tblPr/>
              <a:tblGrid>
                <a:gridCol w="1228666">
                  <a:extLst>
                    <a:ext uri="{9D8B030D-6E8A-4147-A177-3AD203B41FA5}">
                      <a16:colId xmlns:a16="http://schemas.microsoft.com/office/drawing/2014/main" val="20000"/>
                    </a:ext>
                  </a:extLst>
                </a:gridCol>
                <a:gridCol w="2125980">
                  <a:extLst>
                    <a:ext uri="{9D8B030D-6E8A-4147-A177-3AD203B41FA5}">
                      <a16:colId xmlns:a16="http://schemas.microsoft.com/office/drawing/2014/main" val="20001"/>
                    </a:ext>
                  </a:extLst>
                </a:gridCol>
                <a:gridCol w="1917383">
                  <a:extLst>
                    <a:ext uri="{9D8B030D-6E8A-4147-A177-3AD203B41FA5}">
                      <a16:colId xmlns:a16="http://schemas.microsoft.com/office/drawing/2014/main" val="4228333009"/>
                    </a:ext>
                  </a:extLst>
                </a:gridCol>
              </a:tblGrid>
              <a:tr h="644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343)</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(26.7)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64 (18.7)</a:t>
                      </a:r>
                      <a:endParaRPr lang="en-US"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2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endParaRPr lang="en-US"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2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(24.6)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62 (18.1)</a:t>
                      </a:r>
                      <a:endParaRPr lang="en-US" dirty="0"/>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2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a:t>
                      </a:r>
                      <a:r>
                        <a:rPr lang="en-US" sz="1600" baseline="30000" dirty="0">
                          <a:solidFill>
                            <a:schemeClr val="bg1"/>
                          </a:solidFill>
                          <a:latin typeface="Calibri" panose="020F0502020204030204" pitchFamily="34" charset="0"/>
                          <a:cs typeface="Calibri" panose="020F0502020204030204" pitchFamily="34" charset="0"/>
                        </a:rPr>
                        <a:t>†</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291 (85.3)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284 (82.6)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
        <p:nvSpPr>
          <p:cNvPr id="10" name="TextBox 9">
            <a:extLst>
              <a:ext uri="{FF2B5EF4-FFF2-40B4-BE49-F238E27FC236}">
                <a16:creationId xmlns:a16="http://schemas.microsoft.com/office/drawing/2014/main" id="{74B11C1B-0C32-3940-8F9B-A1FCD58BED7A}"/>
              </a:ext>
            </a:extLst>
          </p:cNvPr>
          <p:cNvSpPr txBox="1"/>
          <p:nvPr/>
        </p:nvSpPr>
        <p:spPr bwMode="auto">
          <a:xfrm>
            <a:off x="609759" y="5275700"/>
            <a:ext cx="61249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noProof="0" dirty="0">
                <a:solidFill>
                  <a:schemeClr val="bg1"/>
                </a:solidFill>
                <a:latin typeface="Calibri" panose="020F0502020204030204" pitchFamily="34" charset="0"/>
                <a:cs typeface="Calibri" panose="020F0502020204030204" pitchFamily="34" charset="0"/>
              </a:rPr>
              <a:t>*</a:t>
            </a:r>
            <a:r>
              <a:rPr lang="en-US" sz="1400" dirty="0">
                <a:solidFill>
                  <a:schemeClr val="bg1"/>
                </a:solidFill>
                <a:latin typeface="Calibri" panose="020F0502020204030204" pitchFamily="34" charset="0"/>
                <a:cs typeface="Calibri" panose="020F0502020204030204" pitchFamily="34" charset="0"/>
              </a:rPr>
              <a:t>By investigator assessments using RECIST v1.1 based on patients in final analysis who had measurable disease at baseline. </a:t>
            </a:r>
          </a:p>
        </p:txBody>
      </p:sp>
      <p:sp>
        <p:nvSpPr>
          <p:cNvPr id="15" name="TextBox 14">
            <a:extLst>
              <a:ext uri="{FF2B5EF4-FFF2-40B4-BE49-F238E27FC236}">
                <a16:creationId xmlns:a16="http://schemas.microsoft.com/office/drawing/2014/main" id="{1F9C33C7-CBF6-7043-8C8D-8B3E4C03FB8D}"/>
              </a:ext>
            </a:extLst>
          </p:cNvPr>
          <p:cNvSpPr txBox="1"/>
          <p:nvPr/>
        </p:nvSpPr>
        <p:spPr bwMode="auto">
          <a:xfrm>
            <a:off x="6445397" y="3629355"/>
            <a:ext cx="3044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30000" dirty="0">
                <a:solidFill>
                  <a:schemeClr val="bg1"/>
                </a:solidFill>
                <a:latin typeface="Calibri" panose="020F0502020204030204" pitchFamily="34" charset="0"/>
                <a:cs typeface="Calibri" panose="020F0502020204030204" pitchFamily="34" charset="0"/>
              </a:rPr>
              <a:t>† </a:t>
            </a:r>
            <a:r>
              <a:rPr lang="en-US" sz="1400" baseline="0" dirty="0">
                <a:solidFill>
                  <a:schemeClr val="bg1"/>
                </a:solidFill>
                <a:latin typeface="Calibri" panose="020F0502020204030204" pitchFamily="34" charset="0"/>
                <a:cs typeface="Calibri" panose="020F0502020204030204" pitchFamily="34" charset="0"/>
              </a:rPr>
              <a:t>Analysis of DCR based on all patients.</a:t>
            </a:r>
          </a:p>
        </p:txBody>
      </p:sp>
      <p:grpSp>
        <p:nvGrpSpPr>
          <p:cNvPr id="16" name="Group 15">
            <a:extLst>
              <a:ext uri="{FF2B5EF4-FFF2-40B4-BE49-F238E27FC236}">
                <a16:creationId xmlns:a16="http://schemas.microsoft.com/office/drawing/2014/main" id="{2417DEDA-58DB-E241-B104-E5B407FA67C8}"/>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5AA993CA-C065-7345-ACAF-BF7C70BC6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D875ECF3-DEA0-AF4E-8BAC-266F69EBEE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2CD787BE-2EBF-8E45-9609-4522DB651F17}"/>
              </a:ext>
            </a:extLst>
          </p:cNvPr>
          <p:cNvSpPr txBox="1"/>
          <p:nvPr/>
        </p:nvSpPr>
        <p:spPr bwMode="auto">
          <a:xfrm>
            <a:off x="396434" y="6422884"/>
            <a:ext cx="3848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r>
              <a:rPr lang="en-US" sz="1200" dirty="0">
                <a:solidFill>
                  <a:schemeClr val="bg2"/>
                </a:solidFill>
                <a:latin typeface="Calibri" panose="020F0502020204030204" pitchFamily="34" charset="0"/>
              </a:rPr>
              <a:t>Reproduced with permission.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653CE804-96E1-4796-BD64-C4BC92E83D15}"/>
              </a:ext>
            </a:extLst>
          </p:cNvPr>
          <p:cNvSpPr/>
          <p:nvPr/>
        </p:nvSpPr>
        <p:spPr bwMode="auto">
          <a:xfrm>
            <a:off x="1460790" y="4736861"/>
            <a:ext cx="2302818" cy="307777"/>
          </a:xfrm>
          <a:prstGeom prst="rect">
            <a:avLst/>
          </a:prstGeom>
          <a:noFill/>
          <a:ln w="0">
            <a:noFill/>
            <a:miter lim="800000"/>
            <a:headEnd/>
            <a:tailEnd/>
          </a:ln>
        </p:spPr>
        <p:txBody>
          <a:bodyPr rtlCol="0" anchor="b"/>
          <a:lstStyle/>
          <a:p>
            <a:pPr lvl="0" algn="ctr">
              <a:spcAft>
                <a:spcPct val="0"/>
              </a:spcAft>
              <a:defRPr/>
            </a:pPr>
            <a:r>
              <a:rPr lang="en-US" b="1" dirty="0">
                <a:solidFill>
                  <a:srgbClr val="000000"/>
                </a:solidFill>
                <a:latin typeface="Calibri" panose="020F0502020204030204" pitchFamily="34" charset="0"/>
              </a:rPr>
              <a:t>Durvalumab + GemCis</a:t>
            </a:r>
          </a:p>
        </p:txBody>
      </p:sp>
      <p:sp>
        <p:nvSpPr>
          <p:cNvPr id="13" name="Rectangle 12">
            <a:extLst>
              <a:ext uri="{FF2B5EF4-FFF2-40B4-BE49-F238E27FC236}">
                <a16:creationId xmlns:a16="http://schemas.microsoft.com/office/drawing/2014/main" id="{CFBF58B1-A50F-4FDF-A522-9632950A4EE3}"/>
              </a:ext>
            </a:extLst>
          </p:cNvPr>
          <p:cNvSpPr/>
          <p:nvPr/>
        </p:nvSpPr>
        <p:spPr bwMode="auto">
          <a:xfrm>
            <a:off x="3995624" y="4736861"/>
            <a:ext cx="2302818" cy="307777"/>
          </a:xfrm>
          <a:prstGeom prst="rect">
            <a:avLst/>
          </a:prstGeom>
          <a:noFill/>
          <a:ln w="0">
            <a:noFill/>
            <a:miter lim="800000"/>
            <a:headEnd/>
            <a:tailEnd/>
          </a:ln>
        </p:spPr>
        <p:txBody>
          <a:bodyPr rtlCol="0" anchor="b"/>
          <a:lstStyle/>
          <a:p>
            <a:pPr lvl="0" algn="ctr">
              <a:spcAft>
                <a:spcPct val="0"/>
              </a:spcAft>
              <a:defRPr/>
            </a:pPr>
            <a:r>
              <a:rPr lang="en-US" b="1" dirty="0">
                <a:solidFill>
                  <a:srgbClr val="000000"/>
                </a:solidFill>
                <a:latin typeface="Calibri" panose="020F0502020204030204" pitchFamily="34" charset="0"/>
              </a:rPr>
              <a:t>Placebo + GemCis</a:t>
            </a:r>
          </a:p>
        </p:txBody>
      </p:sp>
      <p:grpSp>
        <p:nvGrpSpPr>
          <p:cNvPr id="7" name="Group 6">
            <a:extLst>
              <a:ext uri="{FF2B5EF4-FFF2-40B4-BE49-F238E27FC236}">
                <a16:creationId xmlns:a16="http://schemas.microsoft.com/office/drawing/2014/main" id="{A7F5DFBC-9720-4CE0-A0A3-791111E3FAB8}"/>
              </a:ext>
            </a:extLst>
          </p:cNvPr>
          <p:cNvGrpSpPr/>
          <p:nvPr/>
        </p:nvGrpSpPr>
        <p:grpSpPr>
          <a:xfrm>
            <a:off x="979091" y="1765533"/>
            <a:ext cx="418704" cy="3102131"/>
            <a:chOff x="979091" y="1765533"/>
            <a:chExt cx="418704" cy="3102131"/>
          </a:xfrm>
        </p:grpSpPr>
        <p:sp>
          <p:nvSpPr>
            <p:cNvPr id="6" name="TextBox 5">
              <a:extLst>
                <a:ext uri="{FF2B5EF4-FFF2-40B4-BE49-F238E27FC236}">
                  <a16:creationId xmlns:a16="http://schemas.microsoft.com/office/drawing/2014/main" id="{D79ECDAB-5A9E-4D3B-BF10-23D874429061}"/>
                </a:ext>
              </a:extLst>
            </p:cNvPr>
            <p:cNvSpPr txBox="1"/>
            <p:nvPr/>
          </p:nvSpPr>
          <p:spPr bwMode="auto">
            <a:xfrm>
              <a:off x="979091" y="1765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B35494DA-4D6C-4012-9959-31C39C41BF89}"/>
                </a:ext>
              </a:extLst>
            </p:cNvPr>
            <p:cNvSpPr txBox="1"/>
            <p:nvPr/>
          </p:nvSpPr>
          <p:spPr bwMode="auto">
            <a:xfrm>
              <a:off x="979091" y="21014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21" name="TextBox 20">
              <a:extLst>
                <a:ext uri="{FF2B5EF4-FFF2-40B4-BE49-F238E27FC236}">
                  <a16:creationId xmlns:a16="http://schemas.microsoft.com/office/drawing/2014/main" id="{FDE01DC1-BDD0-4D8A-BEEA-770854F7C027}"/>
                </a:ext>
              </a:extLst>
            </p:cNvPr>
            <p:cNvSpPr txBox="1"/>
            <p:nvPr/>
          </p:nvSpPr>
          <p:spPr bwMode="auto">
            <a:xfrm>
              <a:off x="979091" y="24714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DC13BFAD-06E3-48F6-8876-33E77A7FB10B}"/>
                </a:ext>
              </a:extLst>
            </p:cNvPr>
            <p:cNvSpPr txBox="1"/>
            <p:nvPr/>
          </p:nvSpPr>
          <p:spPr bwMode="auto">
            <a:xfrm>
              <a:off x="979091" y="28073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3" name="TextBox 22">
              <a:extLst>
                <a:ext uri="{FF2B5EF4-FFF2-40B4-BE49-F238E27FC236}">
                  <a16:creationId xmlns:a16="http://schemas.microsoft.com/office/drawing/2014/main" id="{967AD5A3-4A40-4655-A69A-E8FE0AC8DC86}"/>
                </a:ext>
              </a:extLst>
            </p:cNvPr>
            <p:cNvSpPr txBox="1"/>
            <p:nvPr/>
          </p:nvSpPr>
          <p:spPr bwMode="auto">
            <a:xfrm>
              <a:off x="979091" y="31355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85C50554-A10E-4373-95FC-7092F0DCDE12}"/>
                </a:ext>
              </a:extLst>
            </p:cNvPr>
            <p:cNvSpPr txBox="1"/>
            <p:nvPr/>
          </p:nvSpPr>
          <p:spPr bwMode="auto">
            <a:xfrm>
              <a:off x="979091" y="34714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5" name="TextBox 24">
              <a:extLst>
                <a:ext uri="{FF2B5EF4-FFF2-40B4-BE49-F238E27FC236}">
                  <a16:creationId xmlns:a16="http://schemas.microsoft.com/office/drawing/2014/main" id="{89945DA4-44BD-4BAB-9453-9360E2634AFD}"/>
                </a:ext>
              </a:extLst>
            </p:cNvPr>
            <p:cNvSpPr txBox="1"/>
            <p:nvPr/>
          </p:nvSpPr>
          <p:spPr bwMode="auto">
            <a:xfrm>
              <a:off x="979091" y="3841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6" name="TextBox 25">
              <a:extLst>
                <a:ext uri="{FF2B5EF4-FFF2-40B4-BE49-F238E27FC236}">
                  <a16:creationId xmlns:a16="http://schemas.microsoft.com/office/drawing/2014/main" id="{5FBB5AB2-0730-450A-8D2C-D9E243004745}"/>
                </a:ext>
              </a:extLst>
            </p:cNvPr>
            <p:cNvSpPr txBox="1"/>
            <p:nvPr/>
          </p:nvSpPr>
          <p:spPr bwMode="auto">
            <a:xfrm>
              <a:off x="1096110" y="41773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7" name="TextBox 26">
              <a:extLst>
                <a:ext uri="{FF2B5EF4-FFF2-40B4-BE49-F238E27FC236}">
                  <a16:creationId xmlns:a16="http://schemas.microsoft.com/office/drawing/2014/main" id="{5875F10E-5DC3-4CE5-8191-06A4F8B71DEF}"/>
                </a:ext>
              </a:extLst>
            </p:cNvPr>
            <p:cNvSpPr txBox="1"/>
            <p:nvPr/>
          </p:nvSpPr>
          <p:spPr bwMode="auto">
            <a:xfrm>
              <a:off x="1096110" y="44983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60722E83-B3CC-4E24-94F2-94842E5A131C}"/>
              </a:ext>
            </a:extLst>
          </p:cNvPr>
          <p:cNvGrpSpPr/>
          <p:nvPr/>
        </p:nvGrpSpPr>
        <p:grpSpPr>
          <a:xfrm>
            <a:off x="1335723" y="1943849"/>
            <a:ext cx="112367" cy="2760840"/>
            <a:chOff x="1188443" y="1943849"/>
            <a:chExt cx="754907" cy="2760840"/>
          </a:xfrm>
        </p:grpSpPr>
        <p:cxnSp>
          <p:nvCxnSpPr>
            <p:cNvPr id="11" name="Straight Connector 10">
              <a:extLst>
                <a:ext uri="{FF2B5EF4-FFF2-40B4-BE49-F238E27FC236}">
                  <a16:creationId xmlns:a16="http://schemas.microsoft.com/office/drawing/2014/main" id="{113D8355-AAFD-41EF-A3A0-4A769B2BFFAD}"/>
                </a:ext>
              </a:extLst>
            </p:cNvPr>
            <p:cNvCxnSpPr>
              <a:cxnSpLocks/>
            </p:cNvCxnSpPr>
            <p:nvPr/>
          </p:nvCxnSpPr>
          <p:spPr bwMode="auto">
            <a:xfrm>
              <a:off x="1188443" y="1943849"/>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ADD965F-A0E4-4B90-AA14-330A98827D3A}"/>
                </a:ext>
              </a:extLst>
            </p:cNvPr>
            <p:cNvCxnSpPr>
              <a:cxnSpLocks/>
            </p:cNvCxnSpPr>
            <p:nvPr/>
          </p:nvCxnSpPr>
          <p:spPr bwMode="auto">
            <a:xfrm>
              <a:off x="1188443" y="2286881"/>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525C8AA-5634-4862-947D-70DF44076FF6}"/>
                </a:ext>
              </a:extLst>
            </p:cNvPr>
            <p:cNvCxnSpPr>
              <a:cxnSpLocks/>
            </p:cNvCxnSpPr>
            <p:nvPr/>
          </p:nvCxnSpPr>
          <p:spPr bwMode="auto">
            <a:xfrm>
              <a:off x="1188443" y="2633964"/>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AA37587-F4B0-4846-9EE7-A4533E2ABB58}"/>
                </a:ext>
              </a:extLst>
            </p:cNvPr>
            <p:cNvCxnSpPr>
              <a:cxnSpLocks/>
            </p:cNvCxnSpPr>
            <p:nvPr/>
          </p:nvCxnSpPr>
          <p:spPr bwMode="auto">
            <a:xfrm>
              <a:off x="1188443" y="2976996"/>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9263023-483E-4A85-9715-34F54A0930F7}"/>
                </a:ext>
              </a:extLst>
            </p:cNvPr>
            <p:cNvCxnSpPr>
              <a:cxnSpLocks/>
            </p:cNvCxnSpPr>
            <p:nvPr/>
          </p:nvCxnSpPr>
          <p:spPr bwMode="auto">
            <a:xfrm>
              <a:off x="1188443" y="3328881"/>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5E29284-5C1F-4A10-802E-89F1FED29BF1}"/>
                </a:ext>
              </a:extLst>
            </p:cNvPr>
            <p:cNvCxnSpPr>
              <a:cxnSpLocks/>
            </p:cNvCxnSpPr>
            <p:nvPr/>
          </p:nvCxnSpPr>
          <p:spPr bwMode="auto">
            <a:xfrm>
              <a:off x="1188443" y="3671913"/>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15217EA-BB3A-4011-B847-1BD111B0D9BD}"/>
                </a:ext>
              </a:extLst>
            </p:cNvPr>
            <p:cNvCxnSpPr>
              <a:cxnSpLocks/>
            </p:cNvCxnSpPr>
            <p:nvPr/>
          </p:nvCxnSpPr>
          <p:spPr bwMode="auto">
            <a:xfrm>
              <a:off x="1188443" y="4018996"/>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828FFDC-C06F-43CA-9412-7A73F9037D72}"/>
                </a:ext>
              </a:extLst>
            </p:cNvPr>
            <p:cNvCxnSpPr>
              <a:cxnSpLocks/>
            </p:cNvCxnSpPr>
            <p:nvPr/>
          </p:nvCxnSpPr>
          <p:spPr bwMode="auto">
            <a:xfrm>
              <a:off x="1188443" y="4362028"/>
              <a:ext cx="75490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56DA100-E819-489A-A644-7922BCEF0745}"/>
                </a:ext>
              </a:extLst>
            </p:cNvPr>
            <p:cNvCxnSpPr>
              <a:cxnSpLocks/>
            </p:cNvCxnSpPr>
            <p:nvPr/>
          </p:nvCxnSpPr>
          <p:spPr bwMode="auto">
            <a:xfrm>
              <a:off x="1188443" y="4704689"/>
              <a:ext cx="7549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85CD73EA-64BE-4D51-83A9-9FA4A5D88DD9}"/>
              </a:ext>
            </a:extLst>
          </p:cNvPr>
          <p:cNvGrpSpPr/>
          <p:nvPr/>
        </p:nvGrpSpPr>
        <p:grpSpPr>
          <a:xfrm>
            <a:off x="1435391" y="4695883"/>
            <a:ext cx="4850352" cy="104717"/>
            <a:chOff x="2215697" y="4018997"/>
            <a:chExt cx="685693" cy="717866"/>
          </a:xfrm>
        </p:grpSpPr>
        <p:cxnSp>
          <p:nvCxnSpPr>
            <p:cNvPr id="43" name="Straight Connector 42">
              <a:extLst>
                <a:ext uri="{FF2B5EF4-FFF2-40B4-BE49-F238E27FC236}">
                  <a16:creationId xmlns:a16="http://schemas.microsoft.com/office/drawing/2014/main" id="{32D3FF78-13A0-4BBA-81AA-FAC26F84E040}"/>
                </a:ext>
              </a:extLst>
            </p:cNvPr>
            <p:cNvCxnSpPr>
              <a:cxnSpLocks/>
            </p:cNvCxnSpPr>
            <p:nvPr/>
          </p:nvCxnSpPr>
          <p:spPr bwMode="auto">
            <a:xfrm rot="5400000">
              <a:off x="2542457"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6601C34-EF84-454E-AD1B-63E119CE7EF3}"/>
                </a:ext>
              </a:extLst>
            </p:cNvPr>
            <p:cNvCxnSpPr>
              <a:cxnSpLocks/>
            </p:cNvCxnSpPr>
            <p:nvPr/>
          </p:nvCxnSpPr>
          <p:spPr bwMode="auto">
            <a:xfrm rot="5400000">
              <a:off x="2199425"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5F42A1-6A39-467E-98DF-5E70F691D236}"/>
                </a:ext>
              </a:extLst>
            </p:cNvPr>
            <p:cNvCxnSpPr>
              <a:cxnSpLocks/>
            </p:cNvCxnSpPr>
            <p:nvPr/>
          </p:nvCxnSpPr>
          <p:spPr bwMode="auto">
            <a:xfrm rot="5400000">
              <a:off x="1856764" y="4377930"/>
              <a:ext cx="717866" cy="0"/>
            </a:xfrm>
            <a:prstGeom prst="line">
              <a:avLst/>
            </a:prstGeom>
            <a:noFill/>
            <a:ln w="28575" cap="flat" cmpd="sng" algn="ctr">
              <a:solidFill>
                <a:schemeClr val="bg1"/>
              </a:solidFill>
              <a:prstDash val="solid"/>
              <a:round/>
              <a:headEnd type="none" w="med" len="med"/>
              <a:tailEnd type="none" w="med" len="med"/>
            </a:ln>
            <a:effectLst/>
          </p:spPr>
        </p:cxnSp>
      </p:grpSp>
      <p:sp>
        <p:nvSpPr>
          <p:cNvPr id="47" name="Freeform: Shape 46">
            <a:extLst>
              <a:ext uri="{FF2B5EF4-FFF2-40B4-BE49-F238E27FC236}">
                <a16:creationId xmlns:a16="http://schemas.microsoft.com/office/drawing/2014/main" id="{7B8A82EC-44C0-49D3-A755-51FD85734AEA}"/>
              </a:ext>
            </a:extLst>
          </p:cNvPr>
          <p:cNvSpPr/>
          <p:nvPr/>
        </p:nvSpPr>
        <p:spPr bwMode="auto">
          <a:xfrm>
            <a:off x="1441450" y="1936750"/>
            <a:ext cx="4857750" cy="2762250"/>
          </a:xfrm>
          <a:custGeom>
            <a:avLst/>
            <a:gdLst>
              <a:gd name="connsiteX0" fmla="*/ 0 w 4857750"/>
              <a:gd name="connsiteY0" fmla="*/ 0 h 2762250"/>
              <a:gd name="connsiteX1" fmla="*/ 0 w 4857750"/>
              <a:gd name="connsiteY1" fmla="*/ 2762250 h 2762250"/>
              <a:gd name="connsiteX2" fmla="*/ 4857750 w 4857750"/>
              <a:gd name="connsiteY2" fmla="*/ 2762250 h 2762250"/>
            </a:gdLst>
            <a:ahLst/>
            <a:cxnLst>
              <a:cxn ang="0">
                <a:pos x="connsiteX0" y="connsiteY0"/>
              </a:cxn>
              <a:cxn ang="0">
                <a:pos x="connsiteX1" y="connsiteY1"/>
              </a:cxn>
              <a:cxn ang="0">
                <a:pos x="connsiteX2" y="connsiteY2"/>
              </a:cxn>
            </a:cxnLst>
            <a:rect l="l" t="t" r="r" b="b"/>
            <a:pathLst>
              <a:path w="4857750" h="2762250">
                <a:moveTo>
                  <a:pt x="0" y="0"/>
                </a:moveTo>
                <a:lnTo>
                  <a:pt x="0" y="2762250"/>
                </a:lnTo>
                <a:lnTo>
                  <a:pt x="4857750" y="2762250"/>
                </a:lnTo>
              </a:path>
            </a:pathLst>
          </a:custGeom>
          <a:noFill/>
          <a:ln w="28575">
            <a:solidFill>
              <a:schemeClr val="bg1"/>
            </a:solidFill>
            <a:miter lim="800000"/>
            <a:headEnd/>
            <a:tailEnd/>
          </a:ln>
        </p:spPr>
        <p:txBody>
          <a:bodyPr rtlCol="0" anchor="ctr"/>
          <a:lstStyle/>
          <a:p>
            <a:pPr algn="ctr"/>
            <a:endParaRPr lang="en-US" dirty="0"/>
          </a:p>
        </p:txBody>
      </p:sp>
      <p:sp>
        <p:nvSpPr>
          <p:cNvPr id="48" name="Freeform: Shape 47">
            <a:extLst>
              <a:ext uri="{FF2B5EF4-FFF2-40B4-BE49-F238E27FC236}">
                <a16:creationId xmlns:a16="http://schemas.microsoft.com/office/drawing/2014/main" id="{45D238D5-3E18-446D-AE37-1633ACD36EE7}"/>
              </a:ext>
            </a:extLst>
          </p:cNvPr>
          <p:cNvSpPr/>
          <p:nvPr/>
        </p:nvSpPr>
        <p:spPr bwMode="auto">
          <a:xfrm>
            <a:off x="2724150" y="2444750"/>
            <a:ext cx="2470150" cy="114300"/>
          </a:xfrm>
          <a:custGeom>
            <a:avLst/>
            <a:gdLst>
              <a:gd name="connsiteX0" fmla="*/ 0 w 2470150"/>
              <a:gd name="connsiteY0" fmla="*/ 101600 h 114300"/>
              <a:gd name="connsiteX1" fmla="*/ 0 w 2470150"/>
              <a:gd name="connsiteY1" fmla="*/ 0 h 114300"/>
              <a:gd name="connsiteX2" fmla="*/ 2470150 w 2470150"/>
              <a:gd name="connsiteY2" fmla="*/ 0 h 114300"/>
              <a:gd name="connsiteX3" fmla="*/ 2470150 w 247015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2470150" h="114300">
                <a:moveTo>
                  <a:pt x="0" y="101600"/>
                </a:moveTo>
                <a:lnTo>
                  <a:pt x="0" y="0"/>
                </a:lnTo>
                <a:lnTo>
                  <a:pt x="2470150" y="0"/>
                </a:lnTo>
                <a:lnTo>
                  <a:pt x="2470150" y="114300"/>
                </a:lnTo>
              </a:path>
            </a:pathLst>
          </a:custGeom>
          <a:noFill/>
          <a:ln w="28575">
            <a:solidFill>
              <a:schemeClr val="bg1"/>
            </a:solidFill>
            <a:miter lim="800000"/>
            <a:headEnd/>
            <a:tailEnd/>
          </a:ln>
        </p:spPr>
        <p:txBody>
          <a:bodyPr rtlCol="0" anchor="ctr"/>
          <a:lstStyle/>
          <a:p>
            <a:pPr algn="ctr"/>
            <a:endParaRPr lang="en-US" dirty="0"/>
          </a:p>
        </p:txBody>
      </p:sp>
      <p:sp>
        <p:nvSpPr>
          <p:cNvPr id="49" name="Rectangle 48">
            <a:extLst>
              <a:ext uri="{FF2B5EF4-FFF2-40B4-BE49-F238E27FC236}">
                <a16:creationId xmlns:a16="http://schemas.microsoft.com/office/drawing/2014/main" id="{EB5B2A4C-F5DE-46B7-A18F-27739E172C0B}"/>
              </a:ext>
            </a:extLst>
          </p:cNvPr>
          <p:cNvSpPr/>
          <p:nvPr/>
        </p:nvSpPr>
        <p:spPr bwMode="auto">
          <a:xfrm>
            <a:off x="2076450" y="2840778"/>
            <a:ext cx="1117600" cy="186391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DB42853-BAC8-41CF-B3A2-D203FEF706A5}"/>
              </a:ext>
            </a:extLst>
          </p:cNvPr>
          <p:cNvSpPr/>
          <p:nvPr/>
        </p:nvSpPr>
        <p:spPr bwMode="auto">
          <a:xfrm>
            <a:off x="4524459" y="3416300"/>
            <a:ext cx="1117600" cy="128838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TextBox 55">
            <a:extLst>
              <a:ext uri="{FF2B5EF4-FFF2-40B4-BE49-F238E27FC236}">
                <a16:creationId xmlns:a16="http://schemas.microsoft.com/office/drawing/2014/main" id="{7DA2FD48-A017-4683-9238-F6C65EEF1BEB}"/>
              </a:ext>
            </a:extLst>
          </p:cNvPr>
          <p:cNvSpPr txBox="1"/>
          <p:nvPr/>
        </p:nvSpPr>
        <p:spPr bwMode="auto">
          <a:xfrm>
            <a:off x="2326906" y="2988815"/>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26.7</a:t>
            </a:r>
          </a:p>
        </p:txBody>
      </p:sp>
      <p:sp>
        <p:nvSpPr>
          <p:cNvPr id="57" name="TextBox 56">
            <a:extLst>
              <a:ext uri="{FF2B5EF4-FFF2-40B4-BE49-F238E27FC236}">
                <a16:creationId xmlns:a16="http://schemas.microsoft.com/office/drawing/2014/main" id="{955F7EA7-1839-4C86-A7AC-AA5EA8822C18}"/>
              </a:ext>
            </a:extLst>
          </p:cNvPr>
          <p:cNvSpPr txBox="1"/>
          <p:nvPr/>
        </p:nvSpPr>
        <p:spPr bwMode="auto">
          <a:xfrm>
            <a:off x="4783113" y="357469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18.7</a:t>
            </a:r>
          </a:p>
        </p:txBody>
      </p:sp>
      <p:sp>
        <p:nvSpPr>
          <p:cNvPr id="55" name="Rectangle 54">
            <a:extLst>
              <a:ext uri="{FF2B5EF4-FFF2-40B4-BE49-F238E27FC236}">
                <a16:creationId xmlns:a16="http://schemas.microsoft.com/office/drawing/2014/main" id="{AA2EB02D-5FAD-4E59-84CD-5693DC924789}"/>
              </a:ext>
            </a:extLst>
          </p:cNvPr>
          <p:cNvSpPr/>
          <p:nvPr/>
        </p:nvSpPr>
        <p:spPr bwMode="auto">
          <a:xfrm rot="16200000">
            <a:off x="-1171548" y="2810369"/>
            <a:ext cx="3426362" cy="775293"/>
          </a:xfrm>
          <a:prstGeom prst="rect">
            <a:avLst/>
          </a:prstGeom>
          <a:noFill/>
          <a:ln w="0">
            <a:noFill/>
            <a:miter lim="800000"/>
            <a:headEnd/>
            <a:tailEnd/>
          </a:ln>
        </p:spPr>
        <p:txBody>
          <a:bodyPr rtlCol="0" anchor="b"/>
          <a:lstStyle/>
          <a:p>
            <a:pPr lvl="0" algn="ctr">
              <a:spcAft>
                <a:spcPct val="0"/>
              </a:spcAft>
              <a:defRPr/>
            </a:pPr>
            <a:r>
              <a:rPr lang="en-US" sz="1600" b="1" dirty="0">
                <a:solidFill>
                  <a:srgbClr val="000000"/>
                </a:solidFill>
                <a:latin typeface="Calibri" panose="020F0502020204030204" pitchFamily="34" charset="0"/>
              </a:rPr>
              <a:t>ORR* (%)</a:t>
            </a:r>
          </a:p>
        </p:txBody>
      </p:sp>
    </p:spTree>
    <p:extLst>
      <p:ext uri="{BB962C8B-B14F-4D97-AF65-F5344CB8AC3E}">
        <p14:creationId xmlns:p14="http://schemas.microsoft.com/office/powerpoint/2010/main" val="2135396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Duration of Response</a:t>
            </a:r>
          </a:p>
        </p:txBody>
      </p:sp>
      <p:sp>
        <p:nvSpPr>
          <p:cNvPr id="21" name="Line 31">
            <a:extLst>
              <a:ext uri="{FF2B5EF4-FFF2-40B4-BE49-F238E27FC236}">
                <a16:creationId xmlns:a16="http://schemas.microsoft.com/office/drawing/2014/main" id="{304CE903-0F2C-4DAB-B869-83A6FB2972E0}"/>
              </a:ext>
            </a:extLst>
          </p:cNvPr>
          <p:cNvSpPr>
            <a:spLocks noChangeShapeType="1"/>
          </p:cNvSpPr>
          <p:nvPr/>
        </p:nvSpPr>
        <p:spPr bwMode="auto">
          <a:xfrm flipV="1">
            <a:off x="5595312" y="3735212"/>
            <a:ext cx="0" cy="818556"/>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31">
            <a:extLst>
              <a:ext uri="{FF2B5EF4-FFF2-40B4-BE49-F238E27FC236}">
                <a16:creationId xmlns:a16="http://schemas.microsoft.com/office/drawing/2014/main" id="{D05CF0F4-114A-4660-ABA6-45DF0E3D7A1F}"/>
              </a:ext>
            </a:extLst>
          </p:cNvPr>
          <p:cNvSpPr>
            <a:spLocks noChangeShapeType="1"/>
          </p:cNvSpPr>
          <p:nvPr/>
        </p:nvSpPr>
        <p:spPr bwMode="auto">
          <a:xfrm flipV="1">
            <a:off x="6345280" y="3907828"/>
            <a:ext cx="0" cy="645940"/>
          </a:xfrm>
          <a:prstGeom prst="line">
            <a:avLst/>
          </a:prstGeom>
          <a:noFill/>
          <a:ln w="19050">
            <a:solidFill>
              <a:schemeClr val="tx1">
                <a:lumMod val="50000"/>
              </a:schemeClr>
            </a:solidFill>
            <a:prstDash val="sysDash"/>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23" name="Group 22">
            <a:extLst>
              <a:ext uri="{FF2B5EF4-FFF2-40B4-BE49-F238E27FC236}">
                <a16:creationId xmlns:a16="http://schemas.microsoft.com/office/drawing/2014/main" id="{8AAE6DAA-107C-4893-8F0F-3A748103603B}"/>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649AEF7A-8018-4CC9-AFEC-1D90BB205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D834537D-9E71-41E0-B9C5-B9811064C95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6" name="TextBox 25">
            <a:extLst>
              <a:ext uri="{FF2B5EF4-FFF2-40B4-BE49-F238E27FC236}">
                <a16:creationId xmlns:a16="http://schemas.microsoft.com/office/drawing/2014/main" id="{80588D7D-B5D0-4510-B0B2-36E7833A1854}"/>
              </a:ext>
            </a:extLst>
          </p:cNvPr>
          <p:cNvSpPr txBox="1"/>
          <p:nvPr/>
        </p:nvSpPr>
        <p:spPr bwMode="auto">
          <a:xfrm>
            <a:off x="402151" y="6420127"/>
            <a:ext cx="3848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r>
              <a:rPr lang="en-US" sz="1200" dirty="0">
                <a:solidFill>
                  <a:schemeClr val="bg2"/>
                </a:solidFill>
                <a:latin typeface="Calibri" panose="020F0502020204030204" pitchFamily="34" charset="0"/>
              </a:rPr>
              <a:t>Reproduced with permission.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191625C2-9D89-4DD4-A2B5-F9A4B4F5E48E}"/>
              </a:ext>
            </a:extLst>
          </p:cNvPr>
          <p:cNvSpPr/>
          <p:nvPr/>
        </p:nvSpPr>
        <p:spPr bwMode="auto">
          <a:xfrm>
            <a:off x="5485839" y="2686018"/>
            <a:ext cx="773769" cy="864992"/>
          </a:xfrm>
          <a:prstGeom prst="rect">
            <a:avLst/>
          </a:prstGeom>
          <a:noFill/>
          <a:ln w="0">
            <a:noFill/>
            <a:miter lim="800000"/>
            <a:headEnd/>
            <a:tailEnd/>
          </a:ln>
        </p:spPr>
        <p:txBody>
          <a:bodyPr lIns="0" tIns="0" rIns="0" bIns="0" rtlCol="0" anchor="b"/>
          <a:lstStyle/>
          <a:p>
            <a:pPr lvl="0" algn="ctr">
              <a:lnSpc>
                <a:spcPts val="1300"/>
              </a:lnSpc>
              <a:spcAft>
                <a:spcPct val="0"/>
              </a:spcAft>
              <a:defRPr/>
            </a:pPr>
            <a:r>
              <a:rPr lang="en-US" sz="1200" b="1" dirty="0">
                <a:solidFill>
                  <a:schemeClr val="bg1"/>
                </a:solidFill>
                <a:latin typeface="Calibri" panose="020F0502020204030204" pitchFamily="34" charset="0"/>
              </a:rPr>
              <a:t>Remaining in response </a:t>
            </a:r>
            <a:r>
              <a:rPr lang="en-US" sz="1200" kern="0" dirty="0">
                <a:solidFill>
                  <a:schemeClr val="bg1"/>
                </a:solidFill>
                <a:latin typeface="Calibri" panose="020F0502020204030204" pitchFamily="34" charset="0"/>
                <a:cs typeface="Calibri" panose="020F0502020204030204" pitchFamily="34" charset="0"/>
              </a:rPr>
              <a:t>≥9 mo</a:t>
            </a:r>
          </a:p>
          <a:p>
            <a:pPr lvl="0" algn="ctr">
              <a:lnSpc>
                <a:spcPts val="1300"/>
              </a:lnSpc>
              <a:spcAft>
                <a:spcPct val="0"/>
              </a:spcAft>
              <a:defRPr/>
            </a:pPr>
            <a:r>
              <a:rPr lang="en-US" sz="1200" kern="0" dirty="0">
                <a:solidFill>
                  <a:schemeClr val="accent1"/>
                </a:solidFill>
                <a:latin typeface="Calibri" panose="020F0502020204030204" pitchFamily="34" charset="0"/>
                <a:cs typeface="Calibri" panose="020F0502020204030204" pitchFamily="34" charset="0"/>
              </a:rPr>
              <a:t>32.6%</a:t>
            </a:r>
          </a:p>
          <a:p>
            <a:pPr lvl="0" algn="ctr">
              <a:lnSpc>
                <a:spcPts val="1300"/>
              </a:lnSpc>
              <a:spcAft>
                <a:spcPct val="0"/>
              </a:spcAft>
              <a:defRPr/>
            </a:pPr>
            <a:r>
              <a:rPr lang="en-US" sz="1200" kern="0" dirty="0">
                <a:solidFill>
                  <a:schemeClr val="accent3"/>
                </a:solidFill>
                <a:latin typeface="Calibri" panose="020F0502020204030204" pitchFamily="34" charset="0"/>
                <a:cs typeface="Calibri" panose="020F0502020204030204" pitchFamily="34" charset="0"/>
              </a:rPr>
              <a:t>25.3%</a:t>
            </a:r>
            <a:r>
              <a:rPr lang="en-US" sz="1200" dirty="0">
                <a:solidFill>
                  <a:schemeClr val="accent3"/>
                </a:solidFill>
                <a:latin typeface="Calibri" panose="020F0502020204030204" pitchFamily="34" charset="0"/>
              </a:rPr>
              <a:t> </a:t>
            </a:r>
          </a:p>
        </p:txBody>
      </p:sp>
      <p:sp>
        <p:nvSpPr>
          <p:cNvPr id="28" name="Rectangle 27">
            <a:extLst>
              <a:ext uri="{FF2B5EF4-FFF2-40B4-BE49-F238E27FC236}">
                <a16:creationId xmlns:a16="http://schemas.microsoft.com/office/drawing/2014/main" id="{801BCAFB-4FB6-4F65-B864-5D631DE3C9B8}"/>
              </a:ext>
            </a:extLst>
          </p:cNvPr>
          <p:cNvSpPr/>
          <p:nvPr/>
        </p:nvSpPr>
        <p:spPr bwMode="auto">
          <a:xfrm>
            <a:off x="6333716" y="2950172"/>
            <a:ext cx="773769" cy="864991"/>
          </a:xfrm>
          <a:prstGeom prst="rect">
            <a:avLst/>
          </a:prstGeom>
          <a:noFill/>
          <a:ln w="0">
            <a:noFill/>
            <a:miter lim="800000"/>
            <a:headEnd/>
            <a:tailEnd/>
          </a:ln>
        </p:spPr>
        <p:txBody>
          <a:bodyPr lIns="0" tIns="0" rIns="0" bIns="0" rtlCol="0" anchor="b"/>
          <a:lstStyle/>
          <a:p>
            <a:pPr lvl="0" algn="ctr">
              <a:lnSpc>
                <a:spcPts val="1300"/>
              </a:lnSpc>
              <a:spcAft>
                <a:spcPct val="0"/>
              </a:spcAft>
              <a:defRPr/>
            </a:pPr>
            <a:r>
              <a:rPr lang="en-US" sz="1200" b="1" dirty="0">
                <a:solidFill>
                  <a:schemeClr val="bg1"/>
                </a:solidFill>
                <a:latin typeface="Calibri" panose="020F0502020204030204" pitchFamily="34" charset="0"/>
              </a:rPr>
              <a:t>Remaining in response </a:t>
            </a:r>
            <a:r>
              <a:rPr lang="en-US" sz="1200" kern="0" dirty="0">
                <a:solidFill>
                  <a:schemeClr val="bg1"/>
                </a:solidFill>
                <a:latin typeface="Calibri" panose="020F0502020204030204" pitchFamily="34" charset="0"/>
                <a:cs typeface="Calibri" panose="020F0502020204030204" pitchFamily="34" charset="0"/>
              </a:rPr>
              <a:t>≥12</a:t>
            </a:r>
            <a:r>
              <a:rPr lang="en-US" sz="1200" b="1" kern="0" dirty="0">
                <a:solidFill>
                  <a:schemeClr val="bg1"/>
                </a:solidFill>
                <a:latin typeface="Calibri" panose="020F0502020204030204" pitchFamily="34" charset="0"/>
                <a:cs typeface="Calibri" panose="020F0502020204030204" pitchFamily="34" charset="0"/>
              </a:rPr>
              <a:t> </a:t>
            </a:r>
            <a:r>
              <a:rPr lang="en-US" sz="1200" kern="0" dirty="0">
                <a:solidFill>
                  <a:schemeClr val="bg1"/>
                </a:solidFill>
                <a:latin typeface="Calibri" panose="020F0502020204030204" pitchFamily="34" charset="0"/>
                <a:cs typeface="Calibri" panose="020F0502020204030204" pitchFamily="34" charset="0"/>
              </a:rPr>
              <a:t>mo</a:t>
            </a:r>
          </a:p>
          <a:p>
            <a:pPr lvl="0" algn="ctr">
              <a:lnSpc>
                <a:spcPts val="1300"/>
              </a:lnSpc>
              <a:spcAft>
                <a:spcPct val="0"/>
              </a:spcAft>
              <a:defRPr/>
            </a:pPr>
            <a:r>
              <a:rPr lang="en-US" sz="1200" kern="0" dirty="0">
                <a:solidFill>
                  <a:schemeClr val="accent1"/>
                </a:solidFill>
                <a:latin typeface="Calibri" panose="020F0502020204030204" pitchFamily="34" charset="0"/>
                <a:cs typeface="Calibri" panose="020F0502020204030204" pitchFamily="34" charset="0"/>
              </a:rPr>
              <a:t>26.1%</a:t>
            </a:r>
          </a:p>
          <a:p>
            <a:pPr lvl="0" algn="ctr">
              <a:lnSpc>
                <a:spcPts val="1300"/>
              </a:lnSpc>
              <a:spcAft>
                <a:spcPct val="0"/>
              </a:spcAft>
              <a:defRPr/>
            </a:pPr>
            <a:r>
              <a:rPr lang="en-US" sz="1200" kern="0" dirty="0">
                <a:solidFill>
                  <a:schemeClr val="accent3"/>
                </a:solidFill>
                <a:latin typeface="Calibri" panose="020F0502020204030204" pitchFamily="34" charset="0"/>
                <a:cs typeface="Calibri" panose="020F0502020204030204" pitchFamily="34" charset="0"/>
              </a:rPr>
              <a:t>15.0%</a:t>
            </a:r>
            <a:r>
              <a:rPr lang="en-US" sz="1200" dirty="0">
                <a:solidFill>
                  <a:schemeClr val="accent3"/>
                </a:solidFill>
                <a:latin typeface="Calibri" panose="020F0502020204030204" pitchFamily="34" charset="0"/>
              </a:rPr>
              <a:t> </a:t>
            </a:r>
          </a:p>
        </p:txBody>
      </p:sp>
      <p:sp>
        <p:nvSpPr>
          <p:cNvPr id="29" name="Rectangle 28">
            <a:extLst>
              <a:ext uri="{FF2B5EF4-FFF2-40B4-BE49-F238E27FC236}">
                <a16:creationId xmlns:a16="http://schemas.microsoft.com/office/drawing/2014/main" id="{761CC6F8-763F-49DD-8C2B-EAC68C399B89}"/>
              </a:ext>
            </a:extLst>
          </p:cNvPr>
          <p:cNvSpPr/>
          <p:nvPr/>
        </p:nvSpPr>
        <p:spPr bwMode="auto">
          <a:xfrm>
            <a:off x="5504043" y="1775896"/>
            <a:ext cx="1231430" cy="282178"/>
          </a:xfrm>
          <a:prstGeom prst="rect">
            <a:avLst/>
          </a:prstGeom>
          <a:noFill/>
          <a:ln w="0">
            <a:noFill/>
            <a:miter lim="800000"/>
            <a:headEnd/>
            <a:tailEnd/>
          </a:ln>
        </p:spPr>
        <p:txBody>
          <a:bodyPr rtlCol="0" anchor="b"/>
          <a:lstStyle/>
          <a:p>
            <a:pPr algn="ctr">
              <a:spcBef>
                <a:spcPct val="50000"/>
              </a:spcBef>
              <a:spcAft>
                <a:spcPct val="0"/>
              </a:spcAft>
              <a:defRPr/>
            </a:pPr>
            <a:r>
              <a:rPr lang="en-US" sz="2000" b="1" dirty="0">
                <a:solidFill>
                  <a:srgbClr val="000000"/>
                </a:solidFill>
                <a:latin typeface="Calibri" panose="020F0502020204030204" pitchFamily="34" charset="0"/>
              </a:rPr>
              <a:t>DoR</a:t>
            </a:r>
            <a:r>
              <a:rPr lang="en-US" sz="2000" b="1" baseline="30000" dirty="0">
                <a:solidFill>
                  <a:schemeClr val="bg1"/>
                </a:solidFill>
                <a:latin typeface="Calibri" panose="020F0502020204030204" pitchFamily="34" charset="0"/>
                <a:cs typeface="Calibri" panose="020F0502020204030204" pitchFamily="34" charset="0"/>
              </a:rPr>
              <a:t>†</a:t>
            </a:r>
          </a:p>
        </p:txBody>
      </p:sp>
      <p:graphicFrame>
        <p:nvGraphicFramePr>
          <p:cNvPr id="30" name="Group 3">
            <a:extLst>
              <a:ext uri="{FF2B5EF4-FFF2-40B4-BE49-F238E27FC236}">
                <a16:creationId xmlns:a16="http://schemas.microsoft.com/office/drawing/2014/main" id="{F0FC09A3-7054-4A5D-B240-EF8C3F68AE12}"/>
              </a:ext>
            </a:extLst>
          </p:cNvPr>
          <p:cNvGraphicFramePr>
            <a:graphicFrameLocks/>
          </p:cNvGraphicFramePr>
          <p:nvPr>
            <p:extLst>
              <p:ext uri="{D42A27DB-BD31-4B8C-83A1-F6EECF244321}">
                <p14:modId xmlns:p14="http://schemas.microsoft.com/office/powerpoint/2010/main" val="2650265898"/>
              </p:ext>
            </p:extLst>
          </p:nvPr>
        </p:nvGraphicFramePr>
        <p:xfrm>
          <a:off x="7248525" y="1616086"/>
          <a:ext cx="4257675" cy="1341168"/>
        </p:xfrm>
        <a:graphic>
          <a:graphicData uri="http://schemas.openxmlformats.org/drawingml/2006/table">
            <a:tbl>
              <a:tblPr/>
              <a:tblGrid>
                <a:gridCol w="1819275">
                  <a:extLst>
                    <a:ext uri="{9D8B030D-6E8A-4147-A177-3AD203B41FA5}">
                      <a16:colId xmlns:a16="http://schemas.microsoft.com/office/drawing/2014/main" val="20000"/>
                    </a:ext>
                  </a:extLst>
                </a:gridCol>
                <a:gridCol w="1266825">
                  <a:extLst>
                    <a:ext uri="{9D8B030D-6E8A-4147-A177-3AD203B41FA5}">
                      <a16:colId xmlns:a16="http://schemas.microsoft.com/office/drawing/2014/main" val="20001"/>
                    </a:ext>
                  </a:extLst>
                </a:gridCol>
                <a:gridCol w="1171575">
                  <a:extLst>
                    <a:ext uri="{9D8B030D-6E8A-4147-A177-3AD203B41FA5}">
                      <a16:colId xmlns:a16="http://schemas.microsoft.com/office/drawing/2014/main" val="3589901034"/>
                    </a:ext>
                  </a:extLst>
                </a:gridCol>
              </a:tblGrid>
              <a:tr h="492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DoR, Months (q1-q3)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64)</a:t>
                      </a: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09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(4.6-17.2)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(3.8-9.0)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(1.3-3.0)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(1.4-4.1)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1" name="TextBox 30">
            <a:extLst>
              <a:ext uri="{FF2B5EF4-FFF2-40B4-BE49-F238E27FC236}">
                <a16:creationId xmlns:a16="http://schemas.microsoft.com/office/drawing/2014/main" id="{A48C67BC-881B-42EF-B137-66B8DE0C601D}"/>
              </a:ext>
            </a:extLst>
          </p:cNvPr>
          <p:cNvSpPr txBox="1"/>
          <p:nvPr/>
        </p:nvSpPr>
        <p:spPr bwMode="auto">
          <a:xfrm>
            <a:off x="609759" y="6007616"/>
            <a:ext cx="8419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aseline="30000" dirty="0">
                <a:solidFill>
                  <a:schemeClr val="bg1"/>
                </a:solidFill>
                <a:latin typeface="Calibri" panose="020F0502020204030204" pitchFamily="34" charset="0"/>
                <a:cs typeface="Calibri" panose="020F0502020204030204" pitchFamily="34" charset="0"/>
              </a:rPr>
              <a:t>†</a:t>
            </a:r>
            <a:r>
              <a:rPr lang="en-US" sz="1400" baseline="0" dirty="0">
                <a:solidFill>
                  <a:schemeClr val="bg1"/>
                </a:solidFill>
                <a:latin typeface="Calibri" panose="020F0502020204030204" pitchFamily="34" charset="0"/>
                <a:cs typeface="Calibri" panose="020F0502020204030204" pitchFamily="34" charset="0"/>
              </a:rPr>
              <a:t>Analysis of DoR based on patients who had objective response and measurable disease at baseline.</a:t>
            </a:r>
          </a:p>
        </p:txBody>
      </p:sp>
      <p:grpSp>
        <p:nvGrpSpPr>
          <p:cNvPr id="32" name="Group 31">
            <a:extLst>
              <a:ext uri="{FF2B5EF4-FFF2-40B4-BE49-F238E27FC236}">
                <a16:creationId xmlns:a16="http://schemas.microsoft.com/office/drawing/2014/main" id="{75A55D18-999B-4D3A-90EF-564317492489}"/>
              </a:ext>
            </a:extLst>
          </p:cNvPr>
          <p:cNvGrpSpPr/>
          <p:nvPr/>
        </p:nvGrpSpPr>
        <p:grpSpPr>
          <a:xfrm>
            <a:off x="2450852" y="1862967"/>
            <a:ext cx="7024516" cy="3239796"/>
            <a:chOff x="6302837" y="2283640"/>
            <a:chExt cx="7024516" cy="3837286"/>
          </a:xfrm>
        </p:grpSpPr>
        <p:sp>
          <p:nvSpPr>
            <p:cNvPr id="33" name="Line 17">
              <a:extLst>
                <a:ext uri="{FF2B5EF4-FFF2-40B4-BE49-F238E27FC236}">
                  <a16:creationId xmlns:a16="http://schemas.microsoft.com/office/drawing/2014/main" id="{9F8177C3-EE4A-4F4C-9AC3-341D6CE32917}"/>
                </a:ext>
              </a:extLst>
            </p:cNvPr>
            <p:cNvSpPr>
              <a:spLocks noChangeShapeType="1"/>
            </p:cNvSpPr>
            <p:nvPr/>
          </p:nvSpPr>
          <p:spPr bwMode="auto">
            <a:xfrm>
              <a:off x="7181952" y="2451593"/>
              <a:ext cx="1588" cy="3060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Line 18">
              <a:extLst>
                <a:ext uri="{FF2B5EF4-FFF2-40B4-BE49-F238E27FC236}">
                  <a16:creationId xmlns:a16="http://schemas.microsoft.com/office/drawing/2014/main" id="{0FF8B3AE-1330-4460-9AEF-E90748F8EF3F}"/>
                </a:ext>
              </a:extLst>
            </p:cNvPr>
            <p:cNvSpPr>
              <a:spLocks noChangeShapeType="1"/>
            </p:cNvSpPr>
            <p:nvPr/>
          </p:nvSpPr>
          <p:spPr bwMode="auto">
            <a:xfrm>
              <a:off x="7113679" y="5474429"/>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5" name="Line 20">
              <a:extLst>
                <a:ext uri="{FF2B5EF4-FFF2-40B4-BE49-F238E27FC236}">
                  <a16:creationId xmlns:a16="http://schemas.microsoft.com/office/drawing/2014/main" id="{098B568A-010C-45FC-814E-364C677D1CFB}"/>
                </a:ext>
              </a:extLst>
            </p:cNvPr>
            <p:cNvSpPr>
              <a:spLocks noChangeShapeType="1"/>
            </p:cNvSpPr>
            <p:nvPr/>
          </p:nvSpPr>
          <p:spPr bwMode="auto">
            <a:xfrm>
              <a:off x="7115744" y="4876554"/>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6" name="Line 22">
              <a:extLst>
                <a:ext uri="{FF2B5EF4-FFF2-40B4-BE49-F238E27FC236}">
                  <a16:creationId xmlns:a16="http://schemas.microsoft.com/office/drawing/2014/main" id="{31A573FF-F0CB-473C-B9CD-8C70998C98BB}"/>
                </a:ext>
              </a:extLst>
            </p:cNvPr>
            <p:cNvSpPr>
              <a:spLocks noChangeShapeType="1"/>
            </p:cNvSpPr>
            <p:nvPr/>
          </p:nvSpPr>
          <p:spPr bwMode="auto">
            <a:xfrm>
              <a:off x="7115744" y="4262190"/>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Line 24">
              <a:extLst>
                <a:ext uri="{FF2B5EF4-FFF2-40B4-BE49-F238E27FC236}">
                  <a16:creationId xmlns:a16="http://schemas.microsoft.com/office/drawing/2014/main" id="{FEED0878-0C22-4C76-87BA-C290A4372B7F}"/>
                </a:ext>
              </a:extLst>
            </p:cNvPr>
            <p:cNvSpPr>
              <a:spLocks noChangeShapeType="1"/>
            </p:cNvSpPr>
            <p:nvPr/>
          </p:nvSpPr>
          <p:spPr bwMode="auto">
            <a:xfrm>
              <a:off x="7115744" y="3674088"/>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8" name="Line 26">
              <a:extLst>
                <a:ext uri="{FF2B5EF4-FFF2-40B4-BE49-F238E27FC236}">
                  <a16:creationId xmlns:a16="http://schemas.microsoft.com/office/drawing/2014/main" id="{F03825D3-E8F9-453F-BB58-0FED95E6A239}"/>
                </a:ext>
              </a:extLst>
            </p:cNvPr>
            <p:cNvSpPr>
              <a:spLocks noChangeShapeType="1"/>
            </p:cNvSpPr>
            <p:nvPr/>
          </p:nvSpPr>
          <p:spPr bwMode="auto">
            <a:xfrm>
              <a:off x="7115744" y="3061923"/>
              <a:ext cx="82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Line 28">
              <a:extLst>
                <a:ext uri="{FF2B5EF4-FFF2-40B4-BE49-F238E27FC236}">
                  <a16:creationId xmlns:a16="http://schemas.microsoft.com/office/drawing/2014/main" id="{CD34D95B-1CD8-4910-A3FE-BF9DACEFFCFD}"/>
                </a:ext>
              </a:extLst>
            </p:cNvPr>
            <p:cNvSpPr>
              <a:spLocks noChangeShapeType="1"/>
            </p:cNvSpPr>
            <p:nvPr/>
          </p:nvSpPr>
          <p:spPr bwMode="auto">
            <a:xfrm>
              <a:off x="7115745" y="2446901"/>
              <a:ext cx="730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Line 29">
              <a:extLst>
                <a:ext uri="{FF2B5EF4-FFF2-40B4-BE49-F238E27FC236}">
                  <a16:creationId xmlns:a16="http://schemas.microsoft.com/office/drawing/2014/main" id="{0512AC29-5265-4D73-BFE3-23DC42D103F5}"/>
                </a:ext>
              </a:extLst>
            </p:cNvPr>
            <p:cNvSpPr>
              <a:spLocks noChangeShapeType="1"/>
            </p:cNvSpPr>
            <p:nvPr/>
          </p:nvSpPr>
          <p:spPr bwMode="auto">
            <a:xfrm>
              <a:off x="7181952" y="5474430"/>
              <a:ext cx="604739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1" name="Line 30">
              <a:extLst>
                <a:ext uri="{FF2B5EF4-FFF2-40B4-BE49-F238E27FC236}">
                  <a16:creationId xmlns:a16="http://schemas.microsoft.com/office/drawing/2014/main" id="{5FC774F1-E818-45E0-B4F9-0C2AA16D7617}"/>
                </a:ext>
              </a:extLst>
            </p:cNvPr>
            <p:cNvSpPr>
              <a:spLocks noChangeShapeType="1"/>
            </p:cNvSpPr>
            <p:nvPr/>
          </p:nvSpPr>
          <p:spPr bwMode="auto">
            <a:xfrm flipV="1">
              <a:off x="7186703" y="5482367"/>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2" name="Line 31">
              <a:extLst>
                <a:ext uri="{FF2B5EF4-FFF2-40B4-BE49-F238E27FC236}">
                  <a16:creationId xmlns:a16="http://schemas.microsoft.com/office/drawing/2014/main" id="{5E09793E-1158-4920-A792-5E1B5864B268}"/>
                </a:ext>
              </a:extLst>
            </p:cNvPr>
            <p:cNvSpPr>
              <a:spLocks noChangeShapeType="1"/>
            </p:cNvSpPr>
            <p:nvPr/>
          </p:nvSpPr>
          <p:spPr bwMode="auto">
            <a:xfrm flipV="1">
              <a:off x="7943922"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3" name="Rectangle 35">
              <a:extLst>
                <a:ext uri="{FF2B5EF4-FFF2-40B4-BE49-F238E27FC236}">
                  <a16:creationId xmlns:a16="http://schemas.microsoft.com/office/drawing/2014/main" id="{4CB5A416-9421-434E-99E5-60972D7F1BC7}"/>
                </a:ext>
              </a:extLst>
            </p:cNvPr>
            <p:cNvSpPr>
              <a:spLocks noChangeArrowheads="1"/>
            </p:cNvSpPr>
            <p:nvPr/>
          </p:nvSpPr>
          <p:spPr bwMode="auto">
            <a:xfrm>
              <a:off x="6961462" y="5357363"/>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44" name="Rectangle 37">
              <a:extLst>
                <a:ext uri="{FF2B5EF4-FFF2-40B4-BE49-F238E27FC236}">
                  <a16:creationId xmlns:a16="http://schemas.microsoft.com/office/drawing/2014/main" id="{8630D79B-7C3E-4245-A503-2F2F2E8DBAC7}"/>
                </a:ext>
              </a:extLst>
            </p:cNvPr>
            <p:cNvSpPr>
              <a:spLocks noChangeArrowheads="1"/>
            </p:cNvSpPr>
            <p:nvPr/>
          </p:nvSpPr>
          <p:spPr bwMode="auto">
            <a:xfrm>
              <a:off x="6847897" y="4746174"/>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20</a:t>
              </a:r>
            </a:p>
          </p:txBody>
        </p:sp>
        <p:sp>
          <p:nvSpPr>
            <p:cNvPr id="45" name="Rectangle 39">
              <a:extLst>
                <a:ext uri="{FF2B5EF4-FFF2-40B4-BE49-F238E27FC236}">
                  <a16:creationId xmlns:a16="http://schemas.microsoft.com/office/drawing/2014/main" id="{BD342A73-6D4E-461E-A6C5-DE3AD3CFFCD2}"/>
                </a:ext>
              </a:extLst>
            </p:cNvPr>
            <p:cNvSpPr>
              <a:spLocks noChangeArrowheads="1"/>
            </p:cNvSpPr>
            <p:nvPr/>
          </p:nvSpPr>
          <p:spPr bwMode="auto">
            <a:xfrm>
              <a:off x="6847897" y="4134986"/>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40</a:t>
              </a:r>
            </a:p>
          </p:txBody>
        </p:sp>
        <p:sp>
          <p:nvSpPr>
            <p:cNvPr id="46" name="Rectangle 41">
              <a:extLst>
                <a:ext uri="{FF2B5EF4-FFF2-40B4-BE49-F238E27FC236}">
                  <a16:creationId xmlns:a16="http://schemas.microsoft.com/office/drawing/2014/main" id="{AEA24BAB-34FC-4DB3-91A4-48AFCA47A205}"/>
                </a:ext>
              </a:extLst>
            </p:cNvPr>
            <p:cNvSpPr>
              <a:spLocks noChangeArrowheads="1"/>
            </p:cNvSpPr>
            <p:nvPr/>
          </p:nvSpPr>
          <p:spPr bwMode="auto">
            <a:xfrm>
              <a:off x="6847897" y="3538944"/>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60</a:t>
              </a:r>
            </a:p>
          </p:txBody>
        </p:sp>
        <p:sp>
          <p:nvSpPr>
            <p:cNvPr id="47" name="Rectangle 43">
              <a:extLst>
                <a:ext uri="{FF2B5EF4-FFF2-40B4-BE49-F238E27FC236}">
                  <a16:creationId xmlns:a16="http://schemas.microsoft.com/office/drawing/2014/main" id="{3E4C493A-7174-4CE4-B8AF-574437DD352A}"/>
                </a:ext>
              </a:extLst>
            </p:cNvPr>
            <p:cNvSpPr>
              <a:spLocks noChangeArrowheads="1"/>
            </p:cNvSpPr>
            <p:nvPr/>
          </p:nvSpPr>
          <p:spPr bwMode="auto">
            <a:xfrm>
              <a:off x="6847897" y="2931544"/>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80</a:t>
              </a:r>
            </a:p>
          </p:txBody>
        </p:sp>
        <p:sp>
          <p:nvSpPr>
            <p:cNvPr id="48" name="Rectangle 44">
              <a:extLst>
                <a:ext uri="{FF2B5EF4-FFF2-40B4-BE49-F238E27FC236}">
                  <a16:creationId xmlns:a16="http://schemas.microsoft.com/office/drawing/2014/main" id="{EF99069A-970E-454A-AA95-042378A97A3E}"/>
                </a:ext>
              </a:extLst>
            </p:cNvPr>
            <p:cNvSpPr>
              <a:spLocks noChangeArrowheads="1"/>
            </p:cNvSpPr>
            <p:nvPr/>
          </p:nvSpPr>
          <p:spPr bwMode="auto">
            <a:xfrm>
              <a:off x="6742049" y="2633664"/>
              <a:ext cx="64" cy="30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endParaRPr lang="en-US" altLang="en-US" sz="2000" b="0" dirty="0">
                <a:solidFill>
                  <a:schemeClr val="bg1"/>
                </a:solidFill>
                <a:latin typeface="Calibri" panose="020F0502020204030204" pitchFamily="34" charset="0"/>
              </a:endParaRPr>
            </a:p>
          </p:txBody>
        </p:sp>
        <p:sp>
          <p:nvSpPr>
            <p:cNvPr id="49" name="Rectangle 45">
              <a:extLst>
                <a:ext uri="{FF2B5EF4-FFF2-40B4-BE49-F238E27FC236}">
                  <a16:creationId xmlns:a16="http://schemas.microsoft.com/office/drawing/2014/main" id="{914FBD6C-B3AD-40DF-9223-EEB3C79D6124}"/>
                </a:ext>
              </a:extLst>
            </p:cNvPr>
            <p:cNvSpPr>
              <a:spLocks noChangeArrowheads="1"/>
            </p:cNvSpPr>
            <p:nvPr/>
          </p:nvSpPr>
          <p:spPr bwMode="auto">
            <a:xfrm>
              <a:off x="6727703" y="2335502"/>
              <a:ext cx="35105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100</a:t>
              </a:r>
            </a:p>
          </p:txBody>
        </p:sp>
        <p:sp>
          <p:nvSpPr>
            <p:cNvPr id="50" name="Rectangle 50">
              <a:extLst>
                <a:ext uri="{FF2B5EF4-FFF2-40B4-BE49-F238E27FC236}">
                  <a16:creationId xmlns:a16="http://schemas.microsoft.com/office/drawing/2014/main" id="{C184A99C-27FF-471F-BA8E-D6EC59B704A7}"/>
                </a:ext>
              </a:extLst>
            </p:cNvPr>
            <p:cNvSpPr>
              <a:spLocks noChangeArrowheads="1"/>
            </p:cNvSpPr>
            <p:nvPr/>
          </p:nvSpPr>
          <p:spPr bwMode="auto">
            <a:xfrm>
              <a:off x="7181952" y="5825651"/>
              <a:ext cx="603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Mo From Randomization</a:t>
              </a:r>
            </a:p>
          </p:txBody>
        </p:sp>
        <p:sp>
          <p:nvSpPr>
            <p:cNvPr id="51" name="Rectangle 51">
              <a:extLst>
                <a:ext uri="{FF2B5EF4-FFF2-40B4-BE49-F238E27FC236}">
                  <a16:creationId xmlns:a16="http://schemas.microsoft.com/office/drawing/2014/main" id="{388C9508-7342-44DB-A4CA-27DBB3918599}"/>
                </a:ext>
              </a:extLst>
            </p:cNvPr>
            <p:cNvSpPr>
              <a:spLocks noChangeArrowheads="1"/>
            </p:cNvSpPr>
            <p:nvPr/>
          </p:nvSpPr>
          <p:spPr bwMode="auto">
            <a:xfrm rot="16200000">
              <a:off x="4788800" y="3797677"/>
              <a:ext cx="3277373"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ts val="0"/>
                </a:spcBef>
                <a:spcAft>
                  <a:spcPts val="0"/>
                </a:spcAft>
                <a:buClr>
                  <a:schemeClr val="folHlink"/>
                </a:buClr>
                <a:buFont typeface="Arial" panose="020B0604020202020204" pitchFamily="34" charset="0"/>
                <a:buNone/>
              </a:pPr>
              <a:r>
                <a:rPr lang="en-US" altLang="en-US" sz="1800" b="1" dirty="0">
                  <a:solidFill>
                    <a:schemeClr val="bg1"/>
                  </a:solidFill>
                  <a:latin typeface="Calibri" panose="020F0502020204030204" pitchFamily="34" charset="0"/>
                </a:rPr>
                <a:t>Patients in Response (%)</a:t>
              </a:r>
            </a:p>
          </p:txBody>
        </p:sp>
        <p:sp>
          <p:nvSpPr>
            <p:cNvPr id="52" name="Line 31">
              <a:extLst>
                <a:ext uri="{FF2B5EF4-FFF2-40B4-BE49-F238E27FC236}">
                  <a16:creationId xmlns:a16="http://schemas.microsoft.com/office/drawing/2014/main" id="{01E8D345-5534-4B5A-8A93-BA3D9E0E7A96}"/>
                </a:ext>
              </a:extLst>
            </p:cNvPr>
            <p:cNvSpPr>
              <a:spLocks noChangeShapeType="1"/>
            </p:cNvSpPr>
            <p:nvPr/>
          </p:nvSpPr>
          <p:spPr bwMode="auto">
            <a:xfrm flipV="1">
              <a:off x="8686161"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 name="Line 31">
              <a:extLst>
                <a:ext uri="{FF2B5EF4-FFF2-40B4-BE49-F238E27FC236}">
                  <a16:creationId xmlns:a16="http://schemas.microsoft.com/office/drawing/2014/main" id="{21679254-3E1B-471E-96AA-8CEC83468A0F}"/>
                </a:ext>
              </a:extLst>
            </p:cNvPr>
            <p:cNvSpPr>
              <a:spLocks noChangeShapeType="1"/>
            </p:cNvSpPr>
            <p:nvPr/>
          </p:nvSpPr>
          <p:spPr bwMode="auto">
            <a:xfrm flipV="1">
              <a:off x="10203137"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4" name="Line 31">
              <a:extLst>
                <a:ext uri="{FF2B5EF4-FFF2-40B4-BE49-F238E27FC236}">
                  <a16:creationId xmlns:a16="http://schemas.microsoft.com/office/drawing/2014/main" id="{DF03F2E4-2791-4D31-A702-8BD5DA17E519}"/>
                </a:ext>
              </a:extLst>
            </p:cNvPr>
            <p:cNvSpPr>
              <a:spLocks noChangeShapeType="1"/>
            </p:cNvSpPr>
            <p:nvPr/>
          </p:nvSpPr>
          <p:spPr bwMode="auto">
            <a:xfrm flipV="1">
              <a:off x="10949479"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5" name="Rectangle 35">
              <a:extLst>
                <a:ext uri="{FF2B5EF4-FFF2-40B4-BE49-F238E27FC236}">
                  <a16:creationId xmlns:a16="http://schemas.microsoft.com/office/drawing/2014/main" id="{E3639A78-9D53-4FAC-AB64-B6D3B733CA31}"/>
                </a:ext>
              </a:extLst>
            </p:cNvPr>
            <p:cNvSpPr>
              <a:spLocks noChangeArrowheads="1"/>
            </p:cNvSpPr>
            <p:nvPr/>
          </p:nvSpPr>
          <p:spPr bwMode="auto">
            <a:xfrm>
              <a:off x="7138796"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0</a:t>
              </a:r>
            </a:p>
          </p:txBody>
        </p:sp>
        <p:sp>
          <p:nvSpPr>
            <p:cNvPr id="56" name="Rectangle 35">
              <a:extLst>
                <a:ext uri="{FF2B5EF4-FFF2-40B4-BE49-F238E27FC236}">
                  <a16:creationId xmlns:a16="http://schemas.microsoft.com/office/drawing/2014/main" id="{12679D26-6CD0-4CB9-BFCE-D98AAA488F3B}"/>
                </a:ext>
              </a:extLst>
            </p:cNvPr>
            <p:cNvSpPr>
              <a:spLocks noChangeArrowheads="1"/>
            </p:cNvSpPr>
            <p:nvPr/>
          </p:nvSpPr>
          <p:spPr bwMode="auto">
            <a:xfrm>
              <a:off x="7883513" y="5576438"/>
              <a:ext cx="117020"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dirty="0">
                  <a:solidFill>
                    <a:schemeClr val="bg1"/>
                  </a:solidFill>
                  <a:latin typeface="Calibri" panose="020F0502020204030204" pitchFamily="34" charset="0"/>
                </a:rPr>
                <a:t>3</a:t>
              </a:r>
              <a:endParaRPr lang="en-US" altLang="en-US" sz="1800" b="0" dirty="0">
                <a:solidFill>
                  <a:schemeClr val="bg1"/>
                </a:solidFill>
                <a:latin typeface="Calibri" panose="020F0502020204030204" pitchFamily="34" charset="0"/>
              </a:endParaRPr>
            </a:p>
          </p:txBody>
        </p:sp>
        <p:sp>
          <p:nvSpPr>
            <p:cNvPr id="57" name="Rectangle 35">
              <a:extLst>
                <a:ext uri="{FF2B5EF4-FFF2-40B4-BE49-F238E27FC236}">
                  <a16:creationId xmlns:a16="http://schemas.microsoft.com/office/drawing/2014/main" id="{66098AC2-DC22-4371-8077-756637D107CD}"/>
                </a:ext>
              </a:extLst>
            </p:cNvPr>
            <p:cNvSpPr>
              <a:spLocks noChangeArrowheads="1"/>
            </p:cNvSpPr>
            <p:nvPr/>
          </p:nvSpPr>
          <p:spPr bwMode="auto">
            <a:xfrm>
              <a:off x="8624812"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6</a:t>
              </a:r>
            </a:p>
          </p:txBody>
        </p:sp>
        <p:sp>
          <p:nvSpPr>
            <p:cNvPr id="58" name="Rectangle 35">
              <a:extLst>
                <a:ext uri="{FF2B5EF4-FFF2-40B4-BE49-F238E27FC236}">
                  <a16:creationId xmlns:a16="http://schemas.microsoft.com/office/drawing/2014/main" id="{B7E874C6-4ED4-4CA3-90F2-478C5CE25015}"/>
                </a:ext>
              </a:extLst>
            </p:cNvPr>
            <p:cNvSpPr>
              <a:spLocks noChangeArrowheads="1"/>
            </p:cNvSpPr>
            <p:nvPr/>
          </p:nvSpPr>
          <p:spPr bwMode="auto">
            <a:xfrm>
              <a:off x="10086118"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12</a:t>
              </a:r>
            </a:p>
          </p:txBody>
        </p:sp>
        <p:sp>
          <p:nvSpPr>
            <p:cNvPr id="59" name="Rectangle 35">
              <a:extLst>
                <a:ext uri="{FF2B5EF4-FFF2-40B4-BE49-F238E27FC236}">
                  <a16:creationId xmlns:a16="http://schemas.microsoft.com/office/drawing/2014/main" id="{A7C1C91E-F5F9-46BB-920A-6B2A9358E671}"/>
                </a:ext>
              </a:extLst>
            </p:cNvPr>
            <p:cNvSpPr>
              <a:spLocks noChangeArrowheads="1"/>
            </p:cNvSpPr>
            <p:nvPr/>
          </p:nvSpPr>
          <p:spPr bwMode="auto">
            <a:xfrm>
              <a:off x="10821474" y="5576438"/>
              <a:ext cx="234038"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15</a:t>
              </a:r>
            </a:p>
          </p:txBody>
        </p:sp>
        <p:sp>
          <p:nvSpPr>
            <p:cNvPr id="60" name="Rectangle 35">
              <a:extLst>
                <a:ext uri="{FF2B5EF4-FFF2-40B4-BE49-F238E27FC236}">
                  <a16:creationId xmlns:a16="http://schemas.microsoft.com/office/drawing/2014/main" id="{D2B633B4-68ED-463B-8BDA-F196920B9DE9}"/>
                </a:ext>
              </a:extLst>
            </p:cNvPr>
            <p:cNvSpPr>
              <a:spLocks noChangeArrowheads="1"/>
            </p:cNvSpPr>
            <p:nvPr/>
          </p:nvSpPr>
          <p:spPr bwMode="auto">
            <a:xfrm>
              <a:off x="12338289" y="5576438"/>
              <a:ext cx="2340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21</a:t>
              </a:r>
            </a:p>
          </p:txBody>
        </p:sp>
        <p:sp>
          <p:nvSpPr>
            <p:cNvPr id="61" name="Line 31">
              <a:extLst>
                <a:ext uri="{FF2B5EF4-FFF2-40B4-BE49-F238E27FC236}">
                  <a16:creationId xmlns:a16="http://schemas.microsoft.com/office/drawing/2014/main" id="{BEB83690-000B-424F-9DBC-002782D48F23}"/>
                </a:ext>
              </a:extLst>
            </p:cNvPr>
            <p:cNvSpPr>
              <a:spLocks noChangeShapeType="1"/>
            </p:cNvSpPr>
            <p:nvPr/>
          </p:nvSpPr>
          <p:spPr bwMode="auto">
            <a:xfrm flipV="1">
              <a:off x="13214427"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2" name="Line 31">
              <a:extLst>
                <a:ext uri="{FF2B5EF4-FFF2-40B4-BE49-F238E27FC236}">
                  <a16:creationId xmlns:a16="http://schemas.microsoft.com/office/drawing/2014/main" id="{C6FEFEB0-D093-43F6-923D-D032244FC1E6}"/>
                </a:ext>
              </a:extLst>
            </p:cNvPr>
            <p:cNvSpPr>
              <a:spLocks noChangeShapeType="1"/>
            </p:cNvSpPr>
            <p:nvPr/>
          </p:nvSpPr>
          <p:spPr bwMode="auto">
            <a:xfrm flipV="1">
              <a:off x="12459287"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3" name="Line 31">
              <a:extLst>
                <a:ext uri="{FF2B5EF4-FFF2-40B4-BE49-F238E27FC236}">
                  <a16:creationId xmlns:a16="http://schemas.microsoft.com/office/drawing/2014/main" id="{90D1CE50-0983-41F5-A37D-CE7E66DB7193}"/>
                </a:ext>
              </a:extLst>
            </p:cNvPr>
            <p:cNvSpPr>
              <a:spLocks noChangeShapeType="1"/>
            </p:cNvSpPr>
            <p:nvPr/>
          </p:nvSpPr>
          <p:spPr bwMode="auto">
            <a:xfrm flipV="1">
              <a:off x="9447297"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4" name="Rectangle 35">
              <a:extLst>
                <a:ext uri="{FF2B5EF4-FFF2-40B4-BE49-F238E27FC236}">
                  <a16:creationId xmlns:a16="http://schemas.microsoft.com/office/drawing/2014/main" id="{A4E07928-7C5B-4EDB-9B0C-61CA592287E1}"/>
                </a:ext>
              </a:extLst>
            </p:cNvPr>
            <p:cNvSpPr>
              <a:spLocks noChangeArrowheads="1"/>
            </p:cNvSpPr>
            <p:nvPr/>
          </p:nvSpPr>
          <p:spPr bwMode="auto">
            <a:xfrm>
              <a:off x="9392039" y="5576438"/>
              <a:ext cx="117019" cy="2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9</a:t>
              </a:r>
            </a:p>
          </p:txBody>
        </p:sp>
        <p:sp>
          <p:nvSpPr>
            <p:cNvPr id="65" name="Rectangle 35">
              <a:extLst>
                <a:ext uri="{FF2B5EF4-FFF2-40B4-BE49-F238E27FC236}">
                  <a16:creationId xmlns:a16="http://schemas.microsoft.com/office/drawing/2014/main" id="{9E5CBDA9-F278-44E8-9873-BFCBEC18FF01}"/>
                </a:ext>
              </a:extLst>
            </p:cNvPr>
            <p:cNvSpPr>
              <a:spLocks noChangeArrowheads="1"/>
            </p:cNvSpPr>
            <p:nvPr/>
          </p:nvSpPr>
          <p:spPr bwMode="auto">
            <a:xfrm>
              <a:off x="13093315" y="5576438"/>
              <a:ext cx="2340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24</a:t>
              </a:r>
            </a:p>
          </p:txBody>
        </p:sp>
        <p:sp>
          <p:nvSpPr>
            <p:cNvPr id="66" name="Line 31">
              <a:extLst>
                <a:ext uri="{FF2B5EF4-FFF2-40B4-BE49-F238E27FC236}">
                  <a16:creationId xmlns:a16="http://schemas.microsoft.com/office/drawing/2014/main" id="{8E166A04-5F9A-4F3A-A741-BB319319D700}"/>
                </a:ext>
              </a:extLst>
            </p:cNvPr>
            <p:cNvSpPr>
              <a:spLocks noChangeShapeType="1"/>
            </p:cNvSpPr>
            <p:nvPr/>
          </p:nvSpPr>
          <p:spPr bwMode="auto">
            <a:xfrm flipV="1">
              <a:off x="11704019" y="5482367"/>
              <a:ext cx="0" cy="682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7" name="Rectangle 35">
              <a:extLst>
                <a:ext uri="{FF2B5EF4-FFF2-40B4-BE49-F238E27FC236}">
                  <a16:creationId xmlns:a16="http://schemas.microsoft.com/office/drawing/2014/main" id="{C21CB1BD-9B56-43A9-B0A9-F8D7F0D7AE53}"/>
                </a:ext>
              </a:extLst>
            </p:cNvPr>
            <p:cNvSpPr>
              <a:spLocks noChangeArrowheads="1"/>
            </p:cNvSpPr>
            <p:nvPr/>
          </p:nvSpPr>
          <p:spPr bwMode="auto">
            <a:xfrm>
              <a:off x="11576014" y="5576438"/>
              <a:ext cx="2340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18</a:t>
              </a:r>
            </a:p>
          </p:txBody>
        </p:sp>
      </p:grpSp>
      <p:sp>
        <p:nvSpPr>
          <p:cNvPr id="68" name="Freeform: Shape 67">
            <a:extLst>
              <a:ext uri="{FF2B5EF4-FFF2-40B4-BE49-F238E27FC236}">
                <a16:creationId xmlns:a16="http://schemas.microsoft.com/office/drawing/2014/main" id="{D35D81C1-99EC-4932-BC6A-EBFA36170358}"/>
              </a:ext>
            </a:extLst>
          </p:cNvPr>
          <p:cNvSpPr/>
          <p:nvPr/>
        </p:nvSpPr>
        <p:spPr bwMode="auto">
          <a:xfrm>
            <a:off x="3340677" y="1971402"/>
            <a:ext cx="4364182" cy="2379518"/>
          </a:xfrm>
          <a:custGeom>
            <a:avLst/>
            <a:gdLst>
              <a:gd name="connsiteX0" fmla="*/ 0 w 4364182"/>
              <a:gd name="connsiteY0" fmla="*/ 0 h 2379518"/>
              <a:gd name="connsiteX1" fmla="*/ 467591 w 4364182"/>
              <a:gd name="connsiteY1" fmla="*/ 0 h 2379518"/>
              <a:gd name="connsiteX2" fmla="*/ 472787 w 4364182"/>
              <a:gd name="connsiteY2" fmla="*/ 51954 h 2379518"/>
              <a:gd name="connsiteX3" fmla="*/ 587087 w 4364182"/>
              <a:gd name="connsiteY3" fmla="*/ 51954 h 2379518"/>
              <a:gd name="connsiteX4" fmla="*/ 571500 w 4364182"/>
              <a:gd name="connsiteY4" fmla="*/ 171450 h 2379518"/>
              <a:gd name="connsiteX5" fmla="*/ 727364 w 4364182"/>
              <a:gd name="connsiteY5" fmla="*/ 171450 h 2379518"/>
              <a:gd name="connsiteX6" fmla="*/ 727364 w 4364182"/>
              <a:gd name="connsiteY6" fmla="*/ 280554 h 2379518"/>
              <a:gd name="connsiteX7" fmla="*/ 810491 w 4364182"/>
              <a:gd name="connsiteY7" fmla="*/ 280554 h 2379518"/>
              <a:gd name="connsiteX8" fmla="*/ 810491 w 4364182"/>
              <a:gd name="connsiteY8" fmla="*/ 400050 h 2379518"/>
              <a:gd name="connsiteX9" fmla="*/ 831273 w 4364182"/>
              <a:gd name="connsiteY9" fmla="*/ 400050 h 2379518"/>
              <a:gd name="connsiteX10" fmla="*/ 831273 w 4364182"/>
              <a:gd name="connsiteY10" fmla="*/ 597477 h 2379518"/>
              <a:gd name="connsiteX11" fmla="*/ 940378 w 4364182"/>
              <a:gd name="connsiteY11" fmla="*/ 597477 h 2379518"/>
              <a:gd name="connsiteX12" fmla="*/ 940378 w 4364182"/>
              <a:gd name="connsiteY12" fmla="*/ 675409 h 2379518"/>
              <a:gd name="connsiteX13" fmla="*/ 992332 w 4364182"/>
              <a:gd name="connsiteY13" fmla="*/ 675409 h 2379518"/>
              <a:gd name="connsiteX14" fmla="*/ 992332 w 4364182"/>
              <a:gd name="connsiteY14" fmla="*/ 711777 h 2379518"/>
              <a:gd name="connsiteX15" fmla="*/ 1023505 w 4364182"/>
              <a:gd name="connsiteY15" fmla="*/ 711777 h 2379518"/>
              <a:gd name="connsiteX16" fmla="*/ 1023505 w 4364182"/>
              <a:gd name="connsiteY16" fmla="*/ 753340 h 2379518"/>
              <a:gd name="connsiteX17" fmla="*/ 1039091 w 4364182"/>
              <a:gd name="connsiteY17" fmla="*/ 753340 h 2379518"/>
              <a:gd name="connsiteX18" fmla="*/ 1039091 w 4364182"/>
              <a:gd name="connsiteY18" fmla="*/ 789709 h 2379518"/>
              <a:gd name="connsiteX19" fmla="*/ 1059873 w 4364182"/>
              <a:gd name="connsiteY19" fmla="*/ 789709 h 2379518"/>
              <a:gd name="connsiteX20" fmla="*/ 1059873 w 4364182"/>
              <a:gd name="connsiteY20" fmla="*/ 841663 h 2379518"/>
              <a:gd name="connsiteX21" fmla="*/ 1091046 w 4364182"/>
              <a:gd name="connsiteY21" fmla="*/ 841663 h 2379518"/>
              <a:gd name="connsiteX22" fmla="*/ 1091046 w 4364182"/>
              <a:gd name="connsiteY22" fmla="*/ 914400 h 2379518"/>
              <a:gd name="connsiteX23" fmla="*/ 1127414 w 4364182"/>
              <a:gd name="connsiteY23" fmla="*/ 914400 h 2379518"/>
              <a:gd name="connsiteX24" fmla="*/ 1127414 w 4364182"/>
              <a:gd name="connsiteY24" fmla="*/ 976745 h 2379518"/>
              <a:gd name="connsiteX25" fmla="*/ 1158587 w 4364182"/>
              <a:gd name="connsiteY25" fmla="*/ 976745 h 2379518"/>
              <a:gd name="connsiteX26" fmla="*/ 1158587 w 4364182"/>
              <a:gd name="connsiteY26" fmla="*/ 1028700 h 2379518"/>
              <a:gd name="connsiteX27" fmla="*/ 1200150 w 4364182"/>
              <a:gd name="connsiteY27" fmla="*/ 1028700 h 2379518"/>
              <a:gd name="connsiteX28" fmla="*/ 1200150 w 4364182"/>
              <a:gd name="connsiteY28" fmla="*/ 1111827 h 2379518"/>
              <a:gd name="connsiteX29" fmla="*/ 1501487 w 4364182"/>
              <a:gd name="connsiteY29" fmla="*/ 1111827 h 2379518"/>
              <a:gd name="connsiteX30" fmla="*/ 1501487 w 4364182"/>
              <a:gd name="connsiteY30" fmla="*/ 1179368 h 2379518"/>
              <a:gd name="connsiteX31" fmla="*/ 1517073 w 4364182"/>
              <a:gd name="connsiteY31" fmla="*/ 1179368 h 2379518"/>
              <a:gd name="connsiteX32" fmla="*/ 1517073 w 4364182"/>
              <a:gd name="connsiteY32" fmla="*/ 1236518 h 2379518"/>
              <a:gd name="connsiteX33" fmla="*/ 1548246 w 4364182"/>
              <a:gd name="connsiteY33" fmla="*/ 1236518 h 2379518"/>
              <a:gd name="connsiteX34" fmla="*/ 1548246 w 4364182"/>
              <a:gd name="connsiteY34" fmla="*/ 1267690 h 2379518"/>
              <a:gd name="connsiteX35" fmla="*/ 1569028 w 4364182"/>
              <a:gd name="connsiteY35" fmla="*/ 1288472 h 2379518"/>
              <a:gd name="connsiteX36" fmla="*/ 1574223 w 4364182"/>
              <a:gd name="connsiteY36" fmla="*/ 1314450 h 2379518"/>
              <a:gd name="connsiteX37" fmla="*/ 1605396 w 4364182"/>
              <a:gd name="connsiteY37" fmla="*/ 1314450 h 2379518"/>
              <a:gd name="connsiteX38" fmla="*/ 1595005 w 4364182"/>
              <a:gd name="connsiteY38" fmla="*/ 1335231 h 2379518"/>
              <a:gd name="connsiteX39" fmla="*/ 1620982 w 4364182"/>
              <a:gd name="connsiteY39" fmla="*/ 1335231 h 2379518"/>
              <a:gd name="connsiteX40" fmla="*/ 1620982 w 4364182"/>
              <a:gd name="connsiteY40" fmla="*/ 1418359 h 2379518"/>
              <a:gd name="connsiteX41" fmla="*/ 1678132 w 4364182"/>
              <a:gd name="connsiteY41" fmla="*/ 1418359 h 2379518"/>
              <a:gd name="connsiteX42" fmla="*/ 1678132 w 4364182"/>
              <a:gd name="connsiteY42" fmla="*/ 1470313 h 2379518"/>
              <a:gd name="connsiteX43" fmla="*/ 1740478 w 4364182"/>
              <a:gd name="connsiteY43" fmla="*/ 1470313 h 2379518"/>
              <a:gd name="connsiteX44" fmla="*/ 1740478 w 4364182"/>
              <a:gd name="connsiteY44" fmla="*/ 1626177 h 2379518"/>
              <a:gd name="connsiteX45" fmla="*/ 1828800 w 4364182"/>
              <a:gd name="connsiteY45" fmla="*/ 1626177 h 2379518"/>
              <a:gd name="connsiteX46" fmla="*/ 1828800 w 4364182"/>
              <a:gd name="connsiteY46" fmla="*/ 1698913 h 2379518"/>
              <a:gd name="connsiteX47" fmla="*/ 1969078 w 4364182"/>
              <a:gd name="connsiteY47" fmla="*/ 1719695 h 2379518"/>
              <a:gd name="connsiteX48" fmla="*/ 1969078 w 4364182"/>
              <a:gd name="connsiteY48" fmla="*/ 1761259 h 2379518"/>
              <a:gd name="connsiteX49" fmla="*/ 1984664 w 4364182"/>
              <a:gd name="connsiteY49" fmla="*/ 1761259 h 2379518"/>
              <a:gd name="connsiteX50" fmla="*/ 1984664 w 4364182"/>
              <a:gd name="connsiteY50" fmla="*/ 1797627 h 2379518"/>
              <a:gd name="connsiteX51" fmla="*/ 2057400 w 4364182"/>
              <a:gd name="connsiteY51" fmla="*/ 1797627 h 2379518"/>
              <a:gd name="connsiteX52" fmla="*/ 2047009 w 4364182"/>
              <a:gd name="connsiteY52" fmla="*/ 1896340 h 2379518"/>
              <a:gd name="connsiteX53" fmla="*/ 2114550 w 4364182"/>
              <a:gd name="connsiteY53" fmla="*/ 1896340 h 2379518"/>
              <a:gd name="connsiteX54" fmla="*/ 2114550 w 4364182"/>
              <a:gd name="connsiteY54" fmla="*/ 1953490 h 2379518"/>
              <a:gd name="connsiteX55" fmla="*/ 2275609 w 4364182"/>
              <a:gd name="connsiteY55" fmla="*/ 1953490 h 2379518"/>
              <a:gd name="connsiteX56" fmla="*/ 2275609 w 4364182"/>
              <a:gd name="connsiteY56" fmla="*/ 1995054 h 2379518"/>
              <a:gd name="connsiteX57" fmla="*/ 2462646 w 4364182"/>
              <a:gd name="connsiteY57" fmla="*/ 1995054 h 2379518"/>
              <a:gd name="connsiteX58" fmla="*/ 2462646 w 4364182"/>
              <a:gd name="connsiteY58" fmla="*/ 2078181 h 2379518"/>
              <a:gd name="connsiteX59" fmla="*/ 2592532 w 4364182"/>
              <a:gd name="connsiteY59" fmla="*/ 2078181 h 2379518"/>
              <a:gd name="connsiteX60" fmla="*/ 2592532 w 4364182"/>
              <a:gd name="connsiteY60" fmla="*/ 2145722 h 2379518"/>
              <a:gd name="connsiteX61" fmla="*/ 2654878 w 4364182"/>
              <a:gd name="connsiteY61" fmla="*/ 2145722 h 2379518"/>
              <a:gd name="connsiteX62" fmla="*/ 2654878 w 4364182"/>
              <a:gd name="connsiteY62" fmla="*/ 2213263 h 2379518"/>
              <a:gd name="connsiteX63" fmla="*/ 3184814 w 4364182"/>
              <a:gd name="connsiteY63" fmla="*/ 2218459 h 2379518"/>
              <a:gd name="connsiteX64" fmla="*/ 3184814 w 4364182"/>
              <a:gd name="connsiteY64" fmla="*/ 2291195 h 2379518"/>
              <a:gd name="connsiteX65" fmla="*/ 3325091 w 4364182"/>
              <a:gd name="connsiteY65" fmla="*/ 2291195 h 2379518"/>
              <a:gd name="connsiteX66" fmla="*/ 3325091 w 4364182"/>
              <a:gd name="connsiteY66" fmla="*/ 2374322 h 2379518"/>
              <a:gd name="connsiteX67" fmla="*/ 4364182 w 4364182"/>
              <a:gd name="connsiteY67" fmla="*/ 2379518 h 237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364182" h="2379518">
                <a:moveTo>
                  <a:pt x="0" y="0"/>
                </a:moveTo>
                <a:lnTo>
                  <a:pt x="467591" y="0"/>
                </a:lnTo>
                <a:lnTo>
                  <a:pt x="472787" y="51954"/>
                </a:lnTo>
                <a:lnTo>
                  <a:pt x="587087" y="51954"/>
                </a:lnTo>
                <a:lnTo>
                  <a:pt x="571500" y="171450"/>
                </a:lnTo>
                <a:lnTo>
                  <a:pt x="727364" y="171450"/>
                </a:lnTo>
                <a:lnTo>
                  <a:pt x="727364" y="280554"/>
                </a:lnTo>
                <a:lnTo>
                  <a:pt x="810491" y="280554"/>
                </a:lnTo>
                <a:lnTo>
                  <a:pt x="810491" y="400050"/>
                </a:lnTo>
                <a:lnTo>
                  <a:pt x="831273" y="400050"/>
                </a:lnTo>
                <a:lnTo>
                  <a:pt x="831273" y="597477"/>
                </a:lnTo>
                <a:lnTo>
                  <a:pt x="940378" y="597477"/>
                </a:lnTo>
                <a:lnTo>
                  <a:pt x="940378" y="675409"/>
                </a:lnTo>
                <a:lnTo>
                  <a:pt x="992332" y="675409"/>
                </a:lnTo>
                <a:lnTo>
                  <a:pt x="992332" y="711777"/>
                </a:lnTo>
                <a:lnTo>
                  <a:pt x="1023505" y="711777"/>
                </a:lnTo>
                <a:lnTo>
                  <a:pt x="1023505" y="753340"/>
                </a:lnTo>
                <a:lnTo>
                  <a:pt x="1039091" y="753340"/>
                </a:lnTo>
                <a:lnTo>
                  <a:pt x="1039091" y="789709"/>
                </a:lnTo>
                <a:lnTo>
                  <a:pt x="1059873" y="789709"/>
                </a:lnTo>
                <a:lnTo>
                  <a:pt x="1059873" y="841663"/>
                </a:lnTo>
                <a:lnTo>
                  <a:pt x="1091046" y="841663"/>
                </a:lnTo>
                <a:lnTo>
                  <a:pt x="1091046" y="914400"/>
                </a:lnTo>
                <a:lnTo>
                  <a:pt x="1127414" y="914400"/>
                </a:lnTo>
                <a:lnTo>
                  <a:pt x="1127414" y="976745"/>
                </a:lnTo>
                <a:lnTo>
                  <a:pt x="1158587" y="976745"/>
                </a:lnTo>
                <a:lnTo>
                  <a:pt x="1158587" y="1028700"/>
                </a:lnTo>
                <a:lnTo>
                  <a:pt x="1200150" y="1028700"/>
                </a:lnTo>
                <a:lnTo>
                  <a:pt x="1200150" y="1111827"/>
                </a:lnTo>
                <a:lnTo>
                  <a:pt x="1501487" y="1111827"/>
                </a:lnTo>
                <a:lnTo>
                  <a:pt x="1501487" y="1179368"/>
                </a:lnTo>
                <a:lnTo>
                  <a:pt x="1517073" y="1179368"/>
                </a:lnTo>
                <a:lnTo>
                  <a:pt x="1517073" y="1236518"/>
                </a:lnTo>
                <a:lnTo>
                  <a:pt x="1548246" y="1236518"/>
                </a:lnTo>
                <a:lnTo>
                  <a:pt x="1548246" y="1267690"/>
                </a:lnTo>
                <a:lnTo>
                  <a:pt x="1569028" y="1288472"/>
                </a:lnTo>
                <a:lnTo>
                  <a:pt x="1574223" y="1314450"/>
                </a:lnTo>
                <a:lnTo>
                  <a:pt x="1605396" y="1314450"/>
                </a:lnTo>
                <a:lnTo>
                  <a:pt x="1595005" y="1335231"/>
                </a:lnTo>
                <a:lnTo>
                  <a:pt x="1620982" y="1335231"/>
                </a:lnTo>
                <a:lnTo>
                  <a:pt x="1620982" y="1418359"/>
                </a:lnTo>
                <a:lnTo>
                  <a:pt x="1678132" y="1418359"/>
                </a:lnTo>
                <a:lnTo>
                  <a:pt x="1678132" y="1470313"/>
                </a:lnTo>
                <a:lnTo>
                  <a:pt x="1740478" y="1470313"/>
                </a:lnTo>
                <a:lnTo>
                  <a:pt x="1740478" y="1626177"/>
                </a:lnTo>
                <a:lnTo>
                  <a:pt x="1828800" y="1626177"/>
                </a:lnTo>
                <a:lnTo>
                  <a:pt x="1828800" y="1698913"/>
                </a:lnTo>
                <a:lnTo>
                  <a:pt x="1969078" y="1719695"/>
                </a:lnTo>
                <a:lnTo>
                  <a:pt x="1969078" y="1761259"/>
                </a:lnTo>
                <a:lnTo>
                  <a:pt x="1984664" y="1761259"/>
                </a:lnTo>
                <a:lnTo>
                  <a:pt x="1984664" y="1797627"/>
                </a:lnTo>
                <a:lnTo>
                  <a:pt x="2057400" y="1797627"/>
                </a:lnTo>
                <a:lnTo>
                  <a:pt x="2047009" y="1896340"/>
                </a:lnTo>
                <a:lnTo>
                  <a:pt x="2114550" y="1896340"/>
                </a:lnTo>
                <a:lnTo>
                  <a:pt x="2114550" y="1953490"/>
                </a:lnTo>
                <a:lnTo>
                  <a:pt x="2275609" y="1953490"/>
                </a:lnTo>
                <a:lnTo>
                  <a:pt x="2275609" y="1995054"/>
                </a:lnTo>
                <a:lnTo>
                  <a:pt x="2462646" y="1995054"/>
                </a:lnTo>
                <a:lnTo>
                  <a:pt x="2462646" y="2078181"/>
                </a:lnTo>
                <a:lnTo>
                  <a:pt x="2592532" y="2078181"/>
                </a:lnTo>
                <a:lnTo>
                  <a:pt x="2592532" y="2145722"/>
                </a:lnTo>
                <a:lnTo>
                  <a:pt x="2654878" y="2145722"/>
                </a:lnTo>
                <a:lnTo>
                  <a:pt x="2654878" y="2213263"/>
                </a:lnTo>
                <a:lnTo>
                  <a:pt x="3184814" y="2218459"/>
                </a:lnTo>
                <a:lnTo>
                  <a:pt x="3184814" y="2291195"/>
                </a:lnTo>
                <a:lnTo>
                  <a:pt x="3325091" y="2291195"/>
                </a:lnTo>
                <a:lnTo>
                  <a:pt x="3325091" y="2374322"/>
                </a:lnTo>
                <a:lnTo>
                  <a:pt x="4364182" y="2379518"/>
                </a:lnTo>
              </a:path>
            </a:pathLst>
          </a:custGeom>
          <a:noFill/>
          <a:ln w="28575">
            <a:solidFill>
              <a:schemeClr val="accent3"/>
            </a:solidFill>
            <a:miter lim="800000"/>
            <a:headEnd/>
            <a:tailEnd/>
          </a:ln>
        </p:spPr>
        <p:txBody>
          <a:bodyPr rtlCol="0" anchor="ctr"/>
          <a:lstStyle/>
          <a:p>
            <a:pPr algn="ctr"/>
            <a:endParaRPr lang="en-US" dirty="0"/>
          </a:p>
        </p:txBody>
      </p:sp>
      <p:sp>
        <p:nvSpPr>
          <p:cNvPr id="69" name="Oval 68">
            <a:extLst>
              <a:ext uri="{FF2B5EF4-FFF2-40B4-BE49-F238E27FC236}">
                <a16:creationId xmlns:a16="http://schemas.microsoft.com/office/drawing/2014/main" id="{65048C18-927A-4ED8-A25A-E2898DCC1036}"/>
              </a:ext>
            </a:extLst>
          </p:cNvPr>
          <p:cNvSpPr/>
          <p:nvPr/>
        </p:nvSpPr>
        <p:spPr bwMode="auto">
          <a:xfrm>
            <a:off x="4006015" y="214137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A6AE6B83-AB4F-427D-98E0-541F2BEF30A8}"/>
              </a:ext>
            </a:extLst>
          </p:cNvPr>
          <p:cNvSpPr/>
          <p:nvPr/>
        </p:nvSpPr>
        <p:spPr bwMode="auto">
          <a:xfrm>
            <a:off x="4099534" y="219852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67933D38-80ED-434F-810C-C1E6591F8F8F}"/>
              </a:ext>
            </a:extLst>
          </p:cNvPr>
          <p:cNvSpPr/>
          <p:nvPr/>
        </p:nvSpPr>
        <p:spPr bwMode="auto">
          <a:xfrm>
            <a:off x="4125512" y="242192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0D548E68-C0BA-43F9-997C-D6BB49A3E8CF}"/>
              </a:ext>
            </a:extLst>
          </p:cNvPr>
          <p:cNvSpPr/>
          <p:nvPr/>
        </p:nvSpPr>
        <p:spPr bwMode="auto">
          <a:xfrm>
            <a:off x="4483999" y="299862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67D0FF72-29C3-4D9F-AC70-7363A2714188}"/>
              </a:ext>
            </a:extLst>
          </p:cNvPr>
          <p:cNvSpPr/>
          <p:nvPr/>
        </p:nvSpPr>
        <p:spPr bwMode="auto">
          <a:xfrm>
            <a:off x="4535954" y="298303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3DD6A170-674A-4588-AA10-16818E250E1A}"/>
              </a:ext>
            </a:extLst>
          </p:cNvPr>
          <p:cNvSpPr/>
          <p:nvPr/>
        </p:nvSpPr>
        <p:spPr bwMode="auto">
          <a:xfrm>
            <a:off x="5756886" y="390782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E8DBDA04-EF55-40DE-A432-DBA88CA7898D}"/>
              </a:ext>
            </a:extLst>
          </p:cNvPr>
          <p:cNvSpPr/>
          <p:nvPr/>
        </p:nvSpPr>
        <p:spPr bwMode="auto">
          <a:xfrm>
            <a:off x="5966524" y="4131218"/>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B95337A6-DA9B-4D2C-AF91-5D2C0FE0D0AB}"/>
              </a:ext>
            </a:extLst>
          </p:cNvPr>
          <p:cNvSpPr/>
          <p:nvPr/>
        </p:nvSpPr>
        <p:spPr bwMode="auto">
          <a:xfrm>
            <a:off x="6272482" y="414271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08614D2E-4BE6-46A5-A823-6704961519A4}"/>
              </a:ext>
            </a:extLst>
          </p:cNvPr>
          <p:cNvSpPr/>
          <p:nvPr/>
        </p:nvSpPr>
        <p:spPr bwMode="auto">
          <a:xfrm>
            <a:off x="6490691" y="4205063"/>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36BD4F7D-F03C-4735-A828-F4DCCEDB522D}"/>
              </a:ext>
            </a:extLst>
          </p:cNvPr>
          <p:cNvSpPr/>
          <p:nvPr/>
        </p:nvSpPr>
        <p:spPr bwMode="auto">
          <a:xfrm>
            <a:off x="6776441" y="430377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5A60880D-C984-4001-B3C3-4B298E32B8EA}"/>
              </a:ext>
            </a:extLst>
          </p:cNvPr>
          <p:cNvSpPr/>
          <p:nvPr/>
        </p:nvSpPr>
        <p:spPr bwMode="auto">
          <a:xfrm>
            <a:off x="7638887" y="4303777"/>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0" name="Group 79">
            <a:extLst>
              <a:ext uri="{FF2B5EF4-FFF2-40B4-BE49-F238E27FC236}">
                <a16:creationId xmlns:a16="http://schemas.microsoft.com/office/drawing/2014/main" id="{3E34625A-E7D6-478B-8591-6221E451F689}"/>
              </a:ext>
            </a:extLst>
          </p:cNvPr>
          <p:cNvGrpSpPr/>
          <p:nvPr/>
        </p:nvGrpSpPr>
        <p:grpSpPr>
          <a:xfrm>
            <a:off x="3340677" y="1971402"/>
            <a:ext cx="5785171" cy="2076614"/>
            <a:chOff x="3340677" y="2395105"/>
            <a:chExt cx="5785171" cy="2076614"/>
          </a:xfrm>
        </p:grpSpPr>
        <p:sp>
          <p:nvSpPr>
            <p:cNvPr id="81" name="Freeform: Shape 80">
              <a:extLst>
                <a:ext uri="{FF2B5EF4-FFF2-40B4-BE49-F238E27FC236}">
                  <a16:creationId xmlns:a16="http://schemas.microsoft.com/office/drawing/2014/main" id="{184B2CC1-A30E-48BD-ADDF-E019FCF5FA37}"/>
                </a:ext>
              </a:extLst>
            </p:cNvPr>
            <p:cNvSpPr/>
            <p:nvPr/>
          </p:nvSpPr>
          <p:spPr bwMode="auto">
            <a:xfrm>
              <a:off x="3340677" y="2395105"/>
              <a:ext cx="5730587" cy="2031422"/>
            </a:xfrm>
            <a:custGeom>
              <a:avLst/>
              <a:gdLst>
                <a:gd name="connsiteX0" fmla="*/ 0 w 5730587"/>
                <a:gd name="connsiteY0" fmla="*/ 10390 h 2031422"/>
                <a:gd name="connsiteX1" fmla="*/ 571500 w 5730587"/>
                <a:gd name="connsiteY1" fmla="*/ 0 h 2031422"/>
                <a:gd name="connsiteX2" fmla="*/ 571500 w 5730587"/>
                <a:gd name="connsiteY2" fmla="*/ 36368 h 2031422"/>
                <a:gd name="connsiteX3" fmla="*/ 592282 w 5730587"/>
                <a:gd name="connsiteY3" fmla="*/ 36368 h 2031422"/>
                <a:gd name="connsiteX4" fmla="*/ 592282 w 5730587"/>
                <a:gd name="connsiteY4" fmla="*/ 57150 h 2031422"/>
                <a:gd name="connsiteX5" fmla="*/ 602673 w 5730587"/>
                <a:gd name="connsiteY5" fmla="*/ 57150 h 2031422"/>
                <a:gd name="connsiteX6" fmla="*/ 602673 w 5730587"/>
                <a:gd name="connsiteY6" fmla="*/ 88322 h 2031422"/>
                <a:gd name="connsiteX7" fmla="*/ 628650 w 5730587"/>
                <a:gd name="connsiteY7" fmla="*/ 93518 h 2031422"/>
                <a:gd name="connsiteX8" fmla="*/ 628650 w 5730587"/>
                <a:gd name="connsiteY8" fmla="*/ 129886 h 2031422"/>
                <a:gd name="connsiteX9" fmla="*/ 649432 w 5730587"/>
                <a:gd name="connsiteY9" fmla="*/ 129886 h 2031422"/>
                <a:gd name="connsiteX10" fmla="*/ 654628 w 5730587"/>
                <a:gd name="connsiteY10" fmla="*/ 207818 h 2031422"/>
                <a:gd name="connsiteX11" fmla="*/ 701387 w 5730587"/>
                <a:gd name="connsiteY11" fmla="*/ 207818 h 2031422"/>
                <a:gd name="connsiteX12" fmla="*/ 701387 w 5730587"/>
                <a:gd name="connsiteY12" fmla="*/ 285750 h 2031422"/>
                <a:gd name="connsiteX13" fmla="*/ 768928 w 5730587"/>
                <a:gd name="connsiteY13" fmla="*/ 285750 h 2031422"/>
                <a:gd name="connsiteX14" fmla="*/ 768928 w 5730587"/>
                <a:gd name="connsiteY14" fmla="*/ 348095 h 2031422"/>
                <a:gd name="connsiteX15" fmla="*/ 976746 w 5730587"/>
                <a:gd name="connsiteY15" fmla="*/ 348095 h 2031422"/>
                <a:gd name="connsiteX16" fmla="*/ 976746 w 5730587"/>
                <a:gd name="connsiteY16" fmla="*/ 436418 h 2031422"/>
                <a:gd name="connsiteX17" fmla="*/ 1028700 w 5730587"/>
                <a:gd name="connsiteY17" fmla="*/ 436418 h 2031422"/>
                <a:gd name="connsiteX18" fmla="*/ 1028700 w 5730587"/>
                <a:gd name="connsiteY18" fmla="*/ 519545 h 2031422"/>
                <a:gd name="connsiteX19" fmla="*/ 1070264 w 5730587"/>
                <a:gd name="connsiteY19" fmla="*/ 519545 h 2031422"/>
                <a:gd name="connsiteX20" fmla="*/ 1070264 w 5730587"/>
                <a:gd name="connsiteY20" fmla="*/ 555913 h 2031422"/>
                <a:gd name="connsiteX21" fmla="*/ 1096241 w 5730587"/>
                <a:gd name="connsiteY21" fmla="*/ 571500 h 2031422"/>
                <a:gd name="connsiteX22" fmla="*/ 1096241 w 5730587"/>
                <a:gd name="connsiteY22" fmla="*/ 633845 h 2031422"/>
                <a:gd name="connsiteX23" fmla="*/ 1158587 w 5730587"/>
                <a:gd name="connsiteY23" fmla="*/ 633845 h 2031422"/>
                <a:gd name="connsiteX24" fmla="*/ 1163782 w 5730587"/>
                <a:gd name="connsiteY24" fmla="*/ 659822 h 2031422"/>
                <a:gd name="connsiteX25" fmla="*/ 1174173 w 5730587"/>
                <a:gd name="connsiteY25" fmla="*/ 659822 h 2031422"/>
                <a:gd name="connsiteX26" fmla="*/ 1174173 w 5730587"/>
                <a:gd name="connsiteY26" fmla="*/ 701386 h 2031422"/>
                <a:gd name="connsiteX27" fmla="*/ 1220932 w 5730587"/>
                <a:gd name="connsiteY27" fmla="*/ 701386 h 2031422"/>
                <a:gd name="connsiteX28" fmla="*/ 1220932 w 5730587"/>
                <a:gd name="connsiteY28" fmla="*/ 716972 h 2031422"/>
                <a:gd name="connsiteX29" fmla="*/ 1262496 w 5730587"/>
                <a:gd name="connsiteY29" fmla="*/ 716972 h 2031422"/>
                <a:gd name="connsiteX30" fmla="*/ 1298864 w 5730587"/>
                <a:gd name="connsiteY30" fmla="*/ 784513 h 2031422"/>
                <a:gd name="connsiteX31" fmla="*/ 1319646 w 5730587"/>
                <a:gd name="connsiteY31" fmla="*/ 784513 h 2031422"/>
                <a:gd name="connsiteX32" fmla="*/ 1319646 w 5730587"/>
                <a:gd name="connsiteY32" fmla="*/ 831272 h 2031422"/>
                <a:gd name="connsiteX33" fmla="*/ 1350818 w 5730587"/>
                <a:gd name="connsiteY33" fmla="*/ 831272 h 2031422"/>
                <a:gd name="connsiteX34" fmla="*/ 1350818 w 5730587"/>
                <a:gd name="connsiteY34" fmla="*/ 878031 h 2031422"/>
                <a:gd name="connsiteX35" fmla="*/ 1480705 w 5730587"/>
                <a:gd name="connsiteY35" fmla="*/ 878031 h 2031422"/>
                <a:gd name="connsiteX36" fmla="*/ 1480705 w 5730587"/>
                <a:gd name="connsiteY36" fmla="*/ 976745 h 2031422"/>
                <a:gd name="connsiteX37" fmla="*/ 1496291 w 5730587"/>
                <a:gd name="connsiteY37" fmla="*/ 976745 h 2031422"/>
                <a:gd name="connsiteX38" fmla="*/ 1496291 w 5730587"/>
                <a:gd name="connsiteY38" fmla="*/ 1075459 h 2031422"/>
                <a:gd name="connsiteX39" fmla="*/ 1517073 w 5730587"/>
                <a:gd name="connsiteY39" fmla="*/ 1075459 h 2031422"/>
                <a:gd name="connsiteX40" fmla="*/ 1517073 w 5730587"/>
                <a:gd name="connsiteY40" fmla="*/ 1252104 h 2031422"/>
                <a:gd name="connsiteX41" fmla="*/ 1584614 w 5730587"/>
                <a:gd name="connsiteY41" fmla="*/ 1252104 h 2031422"/>
                <a:gd name="connsiteX42" fmla="*/ 1584614 w 5730587"/>
                <a:gd name="connsiteY42" fmla="*/ 1314450 h 2031422"/>
                <a:gd name="connsiteX43" fmla="*/ 1646959 w 5730587"/>
                <a:gd name="connsiteY43" fmla="*/ 1314450 h 2031422"/>
                <a:gd name="connsiteX44" fmla="*/ 1646959 w 5730587"/>
                <a:gd name="connsiteY44" fmla="*/ 1387186 h 2031422"/>
                <a:gd name="connsiteX45" fmla="*/ 1688523 w 5730587"/>
                <a:gd name="connsiteY45" fmla="*/ 1387186 h 2031422"/>
                <a:gd name="connsiteX46" fmla="*/ 1688523 w 5730587"/>
                <a:gd name="connsiteY46" fmla="*/ 1454727 h 2031422"/>
                <a:gd name="connsiteX47" fmla="*/ 1766455 w 5730587"/>
                <a:gd name="connsiteY47" fmla="*/ 1454727 h 2031422"/>
                <a:gd name="connsiteX48" fmla="*/ 1766455 w 5730587"/>
                <a:gd name="connsiteY48" fmla="*/ 1491095 h 2031422"/>
                <a:gd name="connsiteX49" fmla="*/ 1797628 w 5730587"/>
                <a:gd name="connsiteY49" fmla="*/ 1491095 h 2031422"/>
                <a:gd name="connsiteX50" fmla="*/ 1797628 w 5730587"/>
                <a:gd name="connsiteY50" fmla="*/ 1522268 h 2031422"/>
                <a:gd name="connsiteX51" fmla="*/ 1974273 w 5730587"/>
                <a:gd name="connsiteY51" fmla="*/ 1527463 h 2031422"/>
                <a:gd name="connsiteX52" fmla="*/ 1974273 w 5730587"/>
                <a:gd name="connsiteY52" fmla="*/ 1574222 h 2031422"/>
                <a:gd name="connsiteX53" fmla="*/ 2047009 w 5730587"/>
                <a:gd name="connsiteY53" fmla="*/ 1574222 h 2031422"/>
                <a:gd name="connsiteX54" fmla="*/ 2047009 w 5730587"/>
                <a:gd name="connsiteY54" fmla="*/ 1626177 h 2031422"/>
                <a:gd name="connsiteX55" fmla="*/ 2104159 w 5730587"/>
                <a:gd name="connsiteY55" fmla="*/ 1626177 h 2031422"/>
                <a:gd name="connsiteX56" fmla="*/ 2093768 w 5730587"/>
                <a:gd name="connsiteY56" fmla="*/ 1672936 h 2031422"/>
                <a:gd name="connsiteX57" fmla="*/ 2223655 w 5730587"/>
                <a:gd name="connsiteY57" fmla="*/ 1672936 h 2031422"/>
                <a:gd name="connsiteX58" fmla="*/ 2223655 w 5730587"/>
                <a:gd name="connsiteY58" fmla="*/ 1756063 h 2031422"/>
                <a:gd name="connsiteX59" fmla="*/ 2431473 w 5730587"/>
                <a:gd name="connsiteY59" fmla="*/ 1756063 h 2031422"/>
                <a:gd name="connsiteX60" fmla="*/ 2431473 w 5730587"/>
                <a:gd name="connsiteY60" fmla="*/ 1880754 h 2031422"/>
                <a:gd name="connsiteX61" fmla="*/ 2478232 w 5730587"/>
                <a:gd name="connsiteY61" fmla="*/ 1880754 h 2031422"/>
                <a:gd name="connsiteX62" fmla="*/ 2478232 w 5730587"/>
                <a:gd name="connsiteY62" fmla="*/ 1922318 h 2031422"/>
                <a:gd name="connsiteX63" fmla="*/ 4338205 w 5730587"/>
                <a:gd name="connsiteY63" fmla="*/ 1922318 h 2031422"/>
                <a:gd name="connsiteX64" fmla="*/ 4338205 w 5730587"/>
                <a:gd name="connsiteY64" fmla="*/ 2031422 h 2031422"/>
                <a:gd name="connsiteX65" fmla="*/ 5730587 w 5730587"/>
                <a:gd name="connsiteY65" fmla="*/ 2031422 h 2031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730587" h="2031422">
                  <a:moveTo>
                    <a:pt x="0" y="10390"/>
                  </a:moveTo>
                  <a:lnTo>
                    <a:pt x="571500" y="0"/>
                  </a:lnTo>
                  <a:lnTo>
                    <a:pt x="571500" y="36368"/>
                  </a:lnTo>
                  <a:lnTo>
                    <a:pt x="592282" y="36368"/>
                  </a:lnTo>
                  <a:lnTo>
                    <a:pt x="592282" y="57150"/>
                  </a:lnTo>
                  <a:lnTo>
                    <a:pt x="602673" y="57150"/>
                  </a:lnTo>
                  <a:lnTo>
                    <a:pt x="602673" y="88322"/>
                  </a:lnTo>
                  <a:lnTo>
                    <a:pt x="628650" y="93518"/>
                  </a:lnTo>
                  <a:lnTo>
                    <a:pt x="628650" y="129886"/>
                  </a:lnTo>
                  <a:lnTo>
                    <a:pt x="649432" y="129886"/>
                  </a:lnTo>
                  <a:lnTo>
                    <a:pt x="654628" y="207818"/>
                  </a:lnTo>
                  <a:lnTo>
                    <a:pt x="701387" y="207818"/>
                  </a:lnTo>
                  <a:lnTo>
                    <a:pt x="701387" y="285750"/>
                  </a:lnTo>
                  <a:lnTo>
                    <a:pt x="768928" y="285750"/>
                  </a:lnTo>
                  <a:lnTo>
                    <a:pt x="768928" y="348095"/>
                  </a:lnTo>
                  <a:lnTo>
                    <a:pt x="976746" y="348095"/>
                  </a:lnTo>
                  <a:lnTo>
                    <a:pt x="976746" y="436418"/>
                  </a:lnTo>
                  <a:lnTo>
                    <a:pt x="1028700" y="436418"/>
                  </a:lnTo>
                  <a:lnTo>
                    <a:pt x="1028700" y="519545"/>
                  </a:lnTo>
                  <a:lnTo>
                    <a:pt x="1070264" y="519545"/>
                  </a:lnTo>
                  <a:lnTo>
                    <a:pt x="1070264" y="555913"/>
                  </a:lnTo>
                  <a:lnTo>
                    <a:pt x="1096241" y="571500"/>
                  </a:lnTo>
                  <a:lnTo>
                    <a:pt x="1096241" y="633845"/>
                  </a:lnTo>
                  <a:lnTo>
                    <a:pt x="1158587" y="633845"/>
                  </a:lnTo>
                  <a:lnTo>
                    <a:pt x="1163782" y="659822"/>
                  </a:lnTo>
                  <a:lnTo>
                    <a:pt x="1174173" y="659822"/>
                  </a:lnTo>
                  <a:lnTo>
                    <a:pt x="1174173" y="701386"/>
                  </a:lnTo>
                  <a:lnTo>
                    <a:pt x="1220932" y="701386"/>
                  </a:lnTo>
                  <a:lnTo>
                    <a:pt x="1220932" y="716972"/>
                  </a:lnTo>
                  <a:lnTo>
                    <a:pt x="1262496" y="716972"/>
                  </a:lnTo>
                  <a:lnTo>
                    <a:pt x="1298864" y="784513"/>
                  </a:lnTo>
                  <a:lnTo>
                    <a:pt x="1319646" y="784513"/>
                  </a:lnTo>
                  <a:lnTo>
                    <a:pt x="1319646" y="831272"/>
                  </a:lnTo>
                  <a:lnTo>
                    <a:pt x="1350818" y="831272"/>
                  </a:lnTo>
                  <a:lnTo>
                    <a:pt x="1350818" y="878031"/>
                  </a:lnTo>
                  <a:lnTo>
                    <a:pt x="1480705" y="878031"/>
                  </a:lnTo>
                  <a:lnTo>
                    <a:pt x="1480705" y="976745"/>
                  </a:lnTo>
                  <a:lnTo>
                    <a:pt x="1496291" y="976745"/>
                  </a:lnTo>
                  <a:lnTo>
                    <a:pt x="1496291" y="1075459"/>
                  </a:lnTo>
                  <a:lnTo>
                    <a:pt x="1517073" y="1075459"/>
                  </a:lnTo>
                  <a:lnTo>
                    <a:pt x="1517073" y="1252104"/>
                  </a:lnTo>
                  <a:lnTo>
                    <a:pt x="1584614" y="1252104"/>
                  </a:lnTo>
                  <a:lnTo>
                    <a:pt x="1584614" y="1314450"/>
                  </a:lnTo>
                  <a:lnTo>
                    <a:pt x="1646959" y="1314450"/>
                  </a:lnTo>
                  <a:lnTo>
                    <a:pt x="1646959" y="1387186"/>
                  </a:lnTo>
                  <a:lnTo>
                    <a:pt x="1688523" y="1387186"/>
                  </a:lnTo>
                  <a:lnTo>
                    <a:pt x="1688523" y="1454727"/>
                  </a:lnTo>
                  <a:lnTo>
                    <a:pt x="1766455" y="1454727"/>
                  </a:lnTo>
                  <a:lnTo>
                    <a:pt x="1766455" y="1491095"/>
                  </a:lnTo>
                  <a:lnTo>
                    <a:pt x="1797628" y="1491095"/>
                  </a:lnTo>
                  <a:lnTo>
                    <a:pt x="1797628" y="1522268"/>
                  </a:lnTo>
                  <a:lnTo>
                    <a:pt x="1974273" y="1527463"/>
                  </a:lnTo>
                  <a:lnTo>
                    <a:pt x="1974273" y="1574222"/>
                  </a:lnTo>
                  <a:lnTo>
                    <a:pt x="2047009" y="1574222"/>
                  </a:lnTo>
                  <a:lnTo>
                    <a:pt x="2047009" y="1626177"/>
                  </a:lnTo>
                  <a:lnTo>
                    <a:pt x="2104159" y="1626177"/>
                  </a:lnTo>
                  <a:lnTo>
                    <a:pt x="2093768" y="1672936"/>
                  </a:lnTo>
                  <a:lnTo>
                    <a:pt x="2223655" y="1672936"/>
                  </a:lnTo>
                  <a:lnTo>
                    <a:pt x="2223655" y="1756063"/>
                  </a:lnTo>
                  <a:lnTo>
                    <a:pt x="2431473" y="1756063"/>
                  </a:lnTo>
                  <a:lnTo>
                    <a:pt x="2431473" y="1880754"/>
                  </a:lnTo>
                  <a:lnTo>
                    <a:pt x="2478232" y="1880754"/>
                  </a:lnTo>
                  <a:lnTo>
                    <a:pt x="2478232" y="1922318"/>
                  </a:lnTo>
                  <a:lnTo>
                    <a:pt x="4338205" y="1922318"/>
                  </a:lnTo>
                  <a:lnTo>
                    <a:pt x="4338205" y="2031422"/>
                  </a:lnTo>
                  <a:lnTo>
                    <a:pt x="5730587" y="2031422"/>
                  </a:lnTo>
                </a:path>
              </a:pathLst>
            </a:custGeom>
            <a:noFill/>
            <a:ln w="28575">
              <a:solidFill>
                <a:schemeClr val="accent1"/>
              </a:solidFill>
              <a:miter lim="800000"/>
              <a:headEnd/>
              <a:tailEnd/>
            </a:ln>
          </p:spPr>
          <p:txBody>
            <a:bodyPr rtlCol="0" anchor="ctr"/>
            <a:lstStyle/>
            <a:p>
              <a:pPr algn="ctr"/>
              <a:endParaRPr lang="en-US" dirty="0"/>
            </a:p>
          </p:txBody>
        </p:sp>
        <p:sp>
          <p:nvSpPr>
            <p:cNvPr id="82" name="Oval 81">
              <a:extLst>
                <a:ext uri="{FF2B5EF4-FFF2-40B4-BE49-F238E27FC236}">
                  <a16:creationId xmlns:a16="http://schemas.microsoft.com/office/drawing/2014/main" id="{B2122BBC-0C43-4D59-8593-2F9C8D7FFFB3}"/>
                </a:ext>
              </a:extLst>
            </p:cNvPr>
            <p:cNvSpPr/>
            <p:nvPr/>
          </p:nvSpPr>
          <p:spPr bwMode="auto">
            <a:xfrm>
              <a:off x="4197439" y="2712537"/>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B940737-D88B-49F0-AE50-EF6EFD5115F8}"/>
                </a:ext>
              </a:extLst>
            </p:cNvPr>
            <p:cNvSpPr/>
            <p:nvPr/>
          </p:nvSpPr>
          <p:spPr bwMode="auto">
            <a:xfrm>
              <a:off x="4316935" y="282164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3703AA4D-E9D4-4203-99BB-5387B04DCE61}"/>
                </a:ext>
              </a:extLst>
            </p:cNvPr>
            <p:cNvSpPr/>
            <p:nvPr/>
          </p:nvSpPr>
          <p:spPr bwMode="auto">
            <a:xfrm>
              <a:off x="4722181" y="322169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F28C64C3-D13C-4069-9213-ACC42C793E9A}"/>
                </a:ext>
              </a:extLst>
            </p:cNvPr>
            <p:cNvSpPr/>
            <p:nvPr/>
          </p:nvSpPr>
          <p:spPr bwMode="auto">
            <a:xfrm>
              <a:off x="4815700" y="3413924"/>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87E5670F-3AEE-49C0-847A-838DC5FD171D}"/>
                </a:ext>
              </a:extLst>
            </p:cNvPr>
            <p:cNvSpPr/>
            <p:nvPr/>
          </p:nvSpPr>
          <p:spPr bwMode="auto">
            <a:xfrm>
              <a:off x="4971563" y="372565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C8D8D20D-19BC-48E4-923E-C73F459771F6}"/>
                </a:ext>
              </a:extLst>
            </p:cNvPr>
            <p:cNvSpPr/>
            <p:nvPr/>
          </p:nvSpPr>
          <p:spPr bwMode="auto">
            <a:xfrm>
              <a:off x="5241726" y="386592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E6133C12-6862-45E0-8759-99010F644BF7}"/>
                </a:ext>
              </a:extLst>
            </p:cNvPr>
            <p:cNvSpPr/>
            <p:nvPr/>
          </p:nvSpPr>
          <p:spPr bwMode="auto">
            <a:xfrm>
              <a:off x="5298876" y="3917883"/>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DCA36BF9-EC8A-43E3-A753-445099468CC7}"/>
                </a:ext>
              </a:extLst>
            </p:cNvPr>
            <p:cNvSpPr/>
            <p:nvPr/>
          </p:nvSpPr>
          <p:spPr bwMode="auto">
            <a:xfrm>
              <a:off x="5366417" y="3954252"/>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C0E678A1-FC97-40AB-BFE0-C1D952451237}"/>
                </a:ext>
              </a:extLst>
            </p:cNvPr>
            <p:cNvSpPr/>
            <p:nvPr/>
          </p:nvSpPr>
          <p:spPr bwMode="auto">
            <a:xfrm>
              <a:off x="5626190" y="41049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BA01FC39-191B-48AE-B0FA-52678880DDE1}"/>
                </a:ext>
              </a:extLst>
            </p:cNvPr>
            <p:cNvSpPr/>
            <p:nvPr/>
          </p:nvSpPr>
          <p:spPr bwMode="auto">
            <a:xfrm>
              <a:off x="5719708" y="410492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C6B268C5-2E3D-4F80-A70B-B00E27438393}"/>
                </a:ext>
              </a:extLst>
            </p:cNvPr>
            <p:cNvSpPr/>
            <p:nvPr/>
          </p:nvSpPr>
          <p:spPr bwMode="auto">
            <a:xfrm>
              <a:off x="5906744"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63D244F7-6A39-46A3-A87A-A74EBE69C73F}"/>
                </a:ext>
              </a:extLst>
            </p:cNvPr>
            <p:cNvSpPr/>
            <p:nvPr/>
          </p:nvSpPr>
          <p:spPr bwMode="auto">
            <a:xfrm>
              <a:off x="5958699"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88E55C91-0D34-4756-86C6-AE38074C38C4}"/>
                </a:ext>
              </a:extLst>
            </p:cNvPr>
            <p:cNvSpPr/>
            <p:nvPr/>
          </p:nvSpPr>
          <p:spPr bwMode="auto">
            <a:xfrm>
              <a:off x="6119758"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A5523D4E-CEAE-4266-B4C2-A694E4B0E731}"/>
                </a:ext>
              </a:extLst>
            </p:cNvPr>
            <p:cNvSpPr/>
            <p:nvPr/>
          </p:nvSpPr>
          <p:spPr bwMode="auto">
            <a:xfrm>
              <a:off x="6405508"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A5326DD-C019-4757-9A86-3B458A2C5CE3}"/>
                </a:ext>
              </a:extLst>
            </p:cNvPr>
            <p:cNvSpPr/>
            <p:nvPr/>
          </p:nvSpPr>
          <p:spPr bwMode="auto">
            <a:xfrm>
              <a:off x="6576958"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704170C3-0AC8-464D-BA9D-BBD58718DF15}"/>
                </a:ext>
              </a:extLst>
            </p:cNvPr>
            <p:cNvSpPr/>
            <p:nvPr/>
          </p:nvSpPr>
          <p:spPr bwMode="auto">
            <a:xfrm>
              <a:off x="7200413"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08C08448-5B8A-42EC-A8CC-DCBB9CB9EB94}"/>
                </a:ext>
              </a:extLst>
            </p:cNvPr>
            <p:cNvSpPr/>
            <p:nvPr/>
          </p:nvSpPr>
          <p:spPr bwMode="auto">
            <a:xfrm>
              <a:off x="7340690"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B7BC20EA-EF00-4247-AED1-985EC0D5DF35}"/>
                </a:ext>
              </a:extLst>
            </p:cNvPr>
            <p:cNvSpPr/>
            <p:nvPr/>
          </p:nvSpPr>
          <p:spPr bwMode="auto">
            <a:xfrm>
              <a:off x="7517335"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E0448FA6-AE4B-4A1F-BFE0-DD2B16301C40}"/>
                </a:ext>
              </a:extLst>
            </p:cNvPr>
            <p:cNvSpPr/>
            <p:nvPr/>
          </p:nvSpPr>
          <p:spPr bwMode="auto">
            <a:xfrm>
              <a:off x="7610854" y="42763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D8DB4855-9A2B-48AF-9CDD-29349456515E}"/>
                </a:ext>
              </a:extLst>
            </p:cNvPr>
            <p:cNvSpPr/>
            <p:nvPr/>
          </p:nvSpPr>
          <p:spPr bwMode="auto">
            <a:xfrm>
              <a:off x="8042077" y="438027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255F994D-DF2E-4525-8634-59C9D2B39530}"/>
                </a:ext>
              </a:extLst>
            </p:cNvPr>
            <p:cNvSpPr/>
            <p:nvPr/>
          </p:nvSpPr>
          <p:spPr bwMode="auto">
            <a:xfrm>
              <a:off x="8073249" y="438027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166A4EF3-D428-4862-A9BE-96403F0440FB}"/>
                </a:ext>
              </a:extLst>
            </p:cNvPr>
            <p:cNvSpPr/>
            <p:nvPr/>
          </p:nvSpPr>
          <p:spPr bwMode="auto">
            <a:xfrm>
              <a:off x="8208331" y="438027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184BF680-CFD7-40D8-9748-CB156B3D1317}"/>
                </a:ext>
              </a:extLst>
            </p:cNvPr>
            <p:cNvSpPr/>
            <p:nvPr/>
          </p:nvSpPr>
          <p:spPr bwMode="auto">
            <a:xfrm>
              <a:off x="8499276" y="438027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DD33170-728F-4ECA-8C13-7514BB7CDAF1}"/>
                </a:ext>
              </a:extLst>
            </p:cNvPr>
            <p:cNvSpPr/>
            <p:nvPr/>
          </p:nvSpPr>
          <p:spPr bwMode="auto">
            <a:xfrm>
              <a:off x="9034408" y="4380279"/>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aphicFrame>
        <p:nvGraphicFramePr>
          <p:cNvPr id="106" name="Table 248">
            <a:extLst>
              <a:ext uri="{FF2B5EF4-FFF2-40B4-BE49-F238E27FC236}">
                <a16:creationId xmlns:a16="http://schemas.microsoft.com/office/drawing/2014/main" id="{0D463693-9312-4BB0-A7FC-9EAD6529B080}"/>
              </a:ext>
            </a:extLst>
          </p:cNvPr>
          <p:cNvGraphicFramePr>
            <a:graphicFrameLocks noGrp="1"/>
          </p:cNvGraphicFramePr>
          <p:nvPr>
            <p:extLst>
              <p:ext uri="{D42A27DB-BD31-4B8C-83A1-F6EECF244321}">
                <p14:modId xmlns:p14="http://schemas.microsoft.com/office/powerpoint/2010/main" val="1085897451"/>
              </p:ext>
            </p:extLst>
          </p:nvPr>
        </p:nvGraphicFramePr>
        <p:xfrm>
          <a:off x="1447341" y="5454775"/>
          <a:ext cx="8346635" cy="548640"/>
        </p:xfrm>
        <a:graphic>
          <a:graphicData uri="http://schemas.openxmlformats.org/drawingml/2006/table">
            <a:tbl>
              <a:tblPr firstRow="1" bandRow="1">
                <a:tableStyleId>{5C22544A-7EE6-4342-B048-85BDC9FD1C3A}</a:tableStyleId>
              </a:tblPr>
              <a:tblGrid>
                <a:gridCol w="1616989">
                  <a:extLst>
                    <a:ext uri="{9D8B030D-6E8A-4147-A177-3AD203B41FA5}">
                      <a16:colId xmlns:a16="http://schemas.microsoft.com/office/drawing/2014/main" val="3540796244"/>
                    </a:ext>
                  </a:extLst>
                </a:gridCol>
                <a:gridCol w="473830">
                  <a:extLst>
                    <a:ext uri="{9D8B030D-6E8A-4147-A177-3AD203B41FA5}">
                      <a16:colId xmlns:a16="http://schemas.microsoft.com/office/drawing/2014/main" val="435605923"/>
                    </a:ext>
                  </a:extLst>
                </a:gridCol>
                <a:gridCol w="1107320">
                  <a:extLst>
                    <a:ext uri="{9D8B030D-6E8A-4147-A177-3AD203B41FA5}">
                      <a16:colId xmlns:a16="http://schemas.microsoft.com/office/drawing/2014/main" val="179358505"/>
                    </a:ext>
                  </a:extLst>
                </a:gridCol>
                <a:gridCol w="456634">
                  <a:extLst>
                    <a:ext uri="{9D8B030D-6E8A-4147-A177-3AD203B41FA5}">
                      <a16:colId xmlns:a16="http://schemas.microsoft.com/office/drawing/2014/main" val="4014763917"/>
                    </a:ext>
                  </a:extLst>
                </a:gridCol>
                <a:gridCol w="991166">
                  <a:extLst>
                    <a:ext uri="{9D8B030D-6E8A-4147-A177-3AD203B41FA5}">
                      <a16:colId xmlns:a16="http://schemas.microsoft.com/office/drawing/2014/main" val="394164516"/>
                    </a:ext>
                  </a:extLst>
                </a:gridCol>
                <a:gridCol w="572788">
                  <a:extLst>
                    <a:ext uri="{9D8B030D-6E8A-4147-A177-3AD203B41FA5}">
                      <a16:colId xmlns:a16="http://schemas.microsoft.com/office/drawing/2014/main" val="1895000562"/>
                    </a:ext>
                  </a:extLst>
                </a:gridCol>
                <a:gridCol w="884537">
                  <a:extLst>
                    <a:ext uri="{9D8B030D-6E8A-4147-A177-3AD203B41FA5}">
                      <a16:colId xmlns:a16="http://schemas.microsoft.com/office/drawing/2014/main" val="3556688075"/>
                    </a:ext>
                  </a:extLst>
                </a:gridCol>
                <a:gridCol w="679417">
                  <a:extLst>
                    <a:ext uri="{9D8B030D-6E8A-4147-A177-3AD203B41FA5}">
                      <a16:colId xmlns:a16="http://schemas.microsoft.com/office/drawing/2014/main" val="1786364630"/>
                    </a:ext>
                  </a:extLst>
                </a:gridCol>
                <a:gridCol w="781977">
                  <a:extLst>
                    <a:ext uri="{9D8B030D-6E8A-4147-A177-3AD203B41FA5}">
                      <a16:colId xmlns:a16="http://schemas.microsoft.com/office/drawing/2014/main" val="3990945236"/>
                    </a:ext>
                  </a:extLst>
                </a:gridCol>
                <a:gridCol w="781977">
                  <a:extLst>
                    <a:ext uri="{9D8B030D-6E8A-4147-A177-3AD203B41FA5}">
                      <a16:colId xmlns:a16="http://schemas.microsoft.com/office/drawing/2014/main" val="3333434068"/>
                    </a:ext>
                  </a:extLst>
                </a:gridCol>
              </a:tblGrid>
              <a:tr h="164781">
                <a:tc gridSpan="10">
                  <a:txBody>
                    <a:bodyPr/>
                    <a:lstStyle/>
                    <a:p>
                      <a:r>
                        <a:rPr lang="en-US" sz="12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979268899"/>
                  </a:ext>
                </a:extLst>
              </a:tr>
              <a:tr h="164781">
                <a:tc>
                  <a:txBody>
                    <a:bodyPr/>
                    <a:lstStyle/>
                    <a:p>
                      <a:r>
                        <a:rPr lang="en-US" sz="1200" b="0" dirty="0">
                          <a:solidFill>
                            <a:schemeClr val="accent1"/>
                          </a:solidFill>
                          <a:latin typeface="Calibri" panose="020F0502020204030204" pitchFamily="34" charset="0"/>
                          <a:cs typeface="Calibri" panose="020F0502020204030204" pitchFamily="34" charset="0"/>
                        </a:rPr>
                        <a:t>Durvalumab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5639110"/>
                  </a:ext>
                </a:extLst>
              </a:tr>
              <a:tr h="164781">
                <a:tc>
                  <a:txBody>
                    <a:bodyPr/>
                    <a:lstStyle/>
                    <a:p>
                      <a:r>
                        <a:rPr lang="en-US" sz="1200" b="0" dirty="0">
                          <a:solidFill>
                            <a:schemeClr val="accent3"/>
                          </a:solidFill>
                          <a:latin typeface="Calibri" panose="020F0502020204030204" pitchFamily="34" charset="0"/>
                          <a:cs typeface="Calibri" panose="020F0502020204030204" pitchFamily="34" charset="0"/>
                        </a:rPr>
                        <a:t>Placebo + GemCis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825459"/>
                  </a:ext>
                </a:extLst>
              </a:tr>
            </a:tbl>
          </a:graphicData>
        </a:graphic>
      </p:graphicFrame>
      <p:sp>
        <p:nvSpPr>
          <p:cNvPr id="107" name="TextBox 106">
            <a:extLst>
              <a:ext uri="{FF2B5EF4-FFF2-40B4-BE49-F238E27FC236}">
                <a16:creationId xmlns:a16="http://schemas.microsoft.com/office/drawing/2014/main" id="{2FF7E2B4-A0D3-4A6D-8C97-935936D464F4}"/>
              </a:ext>
            </a:extLst>
          </p:cNvPr>
          <p:cNvSpPr txBox="1"/>
          <p:nvPr/>
        </p:nvSpPr>
        <p:spPr bwMode="auto">
          <a:xfrm>
            <a:off x="2400249" y="5111038"/>
            <a:ext cx="8353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Durvalumab + GemCis</a:t>
            </a:r>
            <a:r>
              <a:rPr lang="en-US"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Placebo + GemCis</a:t>
            </a:r>
          </a:p>
        </p:txBody>
      </p:sp>
      <p:cxnSp>
        <p:nvCxnSpPr>
          <p:cNvPr id="108" name="Straight Connector 107">
            <a:extLst>
              <a:ext uri="{FF2B5EF4-FFF2-40B4-BE49-F238E27FC236}">
                <a16:creationId xmlns:a16="http://schemas.microsoft.com/office/drawing/2014/main" id="{B4E4B562-A38A-4E95-8820-297718A4393D}"/>
              </a:ext>
            </a:extLst>
          </p:cNvPr>
          <p:cNvCxnSpPr/>
          <p:nvPr/>
        </p:nvCxnSpPr>
        <p:spPr bwMode="auto">
          <a:xfrm>
            <a:off x="3723812" y="5293367"/>
            <a:ext cx="400518" cy="0"/>
          </a:xfrm>
          <a:prstGeom prst="line">
            <a:avLst/>
          </a:prstGeom>
          <a:noFill/>
          <a:ln w="28575" cap="flat" cmpd="sng" algn="ctr">
            <a:solidFill>
              <a:schemeClr val="accent1"/>
            </a:solidFill>
            <a:prstDash val="solid"/>
            <a:round/>
            <a:headEnd type="none" w="med" len="med"/>
            <a:tailEnd type="none" w="med" len="med"/>
          </a:ln>
          <a:effectLst/>
        </p:spPr>
      </p:cxnSp>
      <p:sp>
        <p:nvSpPr>
          <p:cNvPr id="109" name="Oval 108">
            <a:extLst>
              <a:ext uri="{FF2B5EF4-FFF2-40B4-BE49-F238E27FC236}">
                <a16:creationId xmlns:a16="http://schemas.microsoft.com/office/drawing/2014/main" id="{A3CEEB66-FBDE-4A92-9945-E640B7085E89}"/>
              </a:ext>
            </a:extLst>
          </p:cNvPr>
          <p:cNvSpPr/>
          <p:nvPr/>
        </p:nvSpPr>
        <p:spPr bwMode="auto">
          <a:xfrm>
            <a:off x="3889127" y="5250770"/>
            <a:ext cx="91440" cy="9144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0" name="Straight Connector 109">
            <a:extLst>
              <a:ext uri="{FF2B5EF4-FFF2-40B4-BE49-F238E27FC236}">
                <a16:creationId xmlns:a16="http://schemas.microsoft.com/office/drawing/2014/main" id="{43EAB9E8-D23A-44B2-B0BA-89C5E7CCD715}"/>
              </a:ext>
            </a:extLst>
          </p:cNvPr>
          <p:cNvCxnSpPr/>
          <p:nvPr/>
        </p:nvCxnSpPr>
        <p:spPr bwMode="auto">
          <a:xfrm>
            <a:off x="6769383" y="5293367"/>
            <a:ext cx="400518" cy="0"/>
          </a:xfrm>
          <a:prstGeom prst="line">
            <a:avLst/>
          </a:prstGeom>
          <a:noFill/>
          <a:ln w="28575" cap="flat" cmpd="sng" algn="ctr">
            <a:solidFill>
              <a:schemeClr val="accent3"/>
            </a:solidFill>
            <a:prstDash val="solid"/>
            <a:round/>
            <a:headEnd type="none" w="med" len="med"/>
            <a:tailEnd type="none" w="med" len="med"/>
          </a:ln>
          <a:effectLst/>
        </p:spPr>
      </p:cxnSp>
      <p:sp>
        <p:nvSpPr>
          <p:cNvPr id="111" name="Oval 110">
            <a:extLst>
              <a:ext uri="{FF2B5EF4-FFF2-40B4-BE49-F238E27FC236}">
                <a16:creationId xmlns:a16="http://schemas.microsoft.com/office/drawing/2014/main" id="{CA8510AA-4A72-4DA7-84B4-7317EBA639F2}"/>
              </a:ext>
            </a:extLst>
          </p:cNvPr>
          <p:cNvSpPr/>
          <p:nvPr/>
        </p:nvSpPr>
        <p:spPr bwMode="auto">
          <a:xfrm>
            <a:off x="6934698" y="5250770"/>
            <a:ext cx="91440" cy="9144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263632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71F9FDDB-9641-4A42-A9AB-8E014F45D1A1}"/>
              </a:ext>
            </a:extLst>
          </p:cNvPr>
          <p:cNvGraphicFramePr>
            <a:graphicFrameLocks noGrp="1"/>
          </p:cNvGraphicFramePr>
          <p:nvPr>
            <p:extLst>
              <p:ext uri="{D42A27DB-BD31-4B8C-83A1-F6EECF244321}">
                <p14:modId xmlns:p14="http://schemas.microsoft.com/office/powerpoint/2010/main" val="4282998911"/>
              </p:ext>
            </p:extLst>
          </p:nvPr>
        </p:nvGraphicFramePr>
        <p:xfrm>
          <a:off x="817545" y="1675680"/>
          <a:ext cx="10613856" cy="3858690"/>
        </p:xfrm>
        <a:graphic>
          <a:graphicData uri="http://schemas.openxmlformats.org/drawingml/2006/table">
            <a:tbl>
              <a:tblPr firstRow="1" bandRow="1">
                <a:tableStyleId>{F5AB1C69-6EDB-4FF4-983F-18BD219EF322}</a:tableStyleId>
              </a:tblPr>
              <a:tblGrid>
                <a:gridCol w="3537952">
                  <a:extLst>
                    <a:ext uri="{9D8B030D-6E8A-4147-A177-3AD203B41FA5}">
                      <a16:colId xmlns:a16="http://schemas.microsoft.com/office/drawing/2014/main" val="605297664"/>
                    </a:ext>
                  </a:extLst>
                </a:gridCol>
                <a:gridCol w="3537952">
                  <a:extLst>
                    <a:ext uri="{9D8B030D-6E8A-4147-A177-3AD203B41FA5}">
                      <a16:colId xmlns:a16="http://schemas.microsoft.com/office/drawing/2014/main" val="2526749735"/>
                    </a:ext>
                  </a:extLst>
                </a:gridCol>
                <a:gridCol w="3537952">
                  <a:extLst>
                    <a:ext uri="{9D8B030D-6E8A-4147-A177-3AD203B41FA5}">
                      <a16:colId xmlns:a16="http://schemas.microsoft.com/office/drawing/2014/main" val="2055137110"/>
                    </a:ext>
                  </a:extLst>
                </a:gridCol>
              </a:tblGrid>
              <a:tr h="691600">
                <a:tc>
                  <a:txBody>
                    <a:bodyPr/>
                    <a:lstStyle/>
                    <a:p>
                      <a:r>
                        <a:rPr lang="en-US" dirty="0">
                          <a:solidFill>
                            <a:schemeClr val="bg1"/>
                          </a:solidFill>
                          <a:latin typeface="Calibri" panose="020F0502020204030204" pitchFamily="34" charset="0"/>
                          <a:cs typeface="Calibri" panose="020F0502020204030204" pitchFamily="34" charset="0"/>
                        </a:rPr>
                        <a:t>Subgroups</a:t>
                      </a:r>
                    </a:p>
                  </a:txBody>
                  <a:tcPr>
                    <a:lnB w="12700" cap="flat" cmpd="sng" algn="ctr">
                      <a:solidFill>
                        <a:schemeClr val="bg1"/>
                      </a:solidFill>
                      <a:prstDash val="solid"/>
                      <a:round/>
                      <a:headEnd type="none" w="med" len="med"/>
                      <a:tailEnd type="none" w="med" len="med"/>
                    </a:lnB>
                    <a:noFill/>
                  </a:tcPr>
                </a:tc>
                <a:tc>
                  <a:txBody>
                    <a:bodyPr/>
                    <a:lstStyle/>
                    <a:p>
                      <a:endParaRPr lang="en-US" dirty="0">
                        <a:solidFill>
                          <a:schemeClr val="bg1"/>
                        </a:solidFill>
                        <a:latin typeface="Calibri" panose="020F0502020204030204" pitchFamily="34" charset="0"/>
                        <a:cs typeface="Calibri" panose="020F0502020204030204" pitchFamily="34" charset="0"/>
                      </a:endParaRPr>
                    </a:p>
                  </a:txBody>
                  <a:tcPr>
                    <a:lnB w="12700" cap="flat" cmpd="sng" algn="ctr">
                      <a:solidFill>
                        <a:schemeClr val="bg1"/>
                      </a:solidFill>
                      <a:prstDash val="solid"/>
                      <a:round/>
                      <a:headEnd type="none" w="med" len="med"/>
                      <a:tailEnd type="none" w="med" len="med"/>
                    </a:lnB>
                    <a:noFill/>
                  </a:tcPr>
                </a:tc>
                <a:tc>
                  <a:txBody>
                    <a:bodyPr/>
                    <a:lstStyle/>
                    <a:p>
                      <a:pPr algn="ctr"/>
                      <a:r>
                        <a:rPr lang="en-US" dirty="0">
                          <a:solidFill>
                            <a:schemeClr val="bg1"/>
                          </a:solidFill>
                          <a:latin typeface="Calibri" panose="020F0502020204030204" pitchFamily="34" charset="0"/>
                          <a:cs typeface="Calibri" panose="020F0502020204030204" pitchFamily="34" charset="0"/>
                        </a:rPr>
                        <a:t>HR (95% CI)</a:t>
                      </a:r>
                    </a:p>
                  </a:txBody>
                  <a:tcP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65704944"/>
                  </a:ext>
                </a:extLst>
              </a:tr>
              <a:tr h="400690">
                <a:tc>
                  <a:txBody>
                    <a:bodyPr/>
                    <a:lstStyle/>
                    <a:p>
                      <a:r>
                        <a:rPr lang="en-US" dirty="0">
                          <a:solidFill>
                            <a:schemeClr val="bg1"/>
                          </a:solidFill>
                          <a:latin typeface="Calibri" panose="020F0502020204030204" pitchFamily="34" charset="0"/>
                          <a:cs typeface="Calibri" panose="020F0502020204030204" pitchFamily="34" charset="0"/>
                        </a:rPr>
                        <a:t>All patients</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0.80 (0.64-0.97)</a:t>
                      </a: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1279981"/>
                  </a:ext>
                </a:extLst>
              </a:tr>
              <a:tr h="691600">
                <a:tc>
                  <a:txBody>
                    <a:bodyPr/>
                    <a:lstStyle/>
                    <a:p>
                      <a:r>
                        <a:rPr lang="en-US" dirty="0">
                          <a:solidFill>
                            <a:schemeClr val="bg1"/>
                          </a:solidFill>
                          <a:latin typeface="Calibri" panose="020F0502020204030204" pitchFamily="34" charset="0"/>
                          <a:cs typeface="Calibri" panose="020F0502020204030204" pitchFamily="34" charset="0"/>
                        </a:rPr>
                        <a:t>PD-L1 expression TAP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pitchFamily="34" charset="0"/>
                          <a:cs typeface="Calibri" panose="020F0502020204030204" pitchFamily="34" charset="0"/>
                        </a:rPr>
                        <a:t>PD-L1 expression TAP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bg1"/>
                          </a:solidFill>
                          <a:latin typeface="Calibri" panose="020F0502020204030204" pitchFamily="34" charset="0"/>
                          <a:cs typeface="Calibri" panose="020F0502020204030204" pitchFamily="34" charset="0"/>
                        </a:rPr>
                        <a:t>0.79 (0.61-1.00)</a:t>
                      </a:r>
                    </a:p>
                    <a:p>
                      <a:pPr algn="ctr"/>
                      <a:r>
                        <a:rPr lang="en-US" dirty="0">
                          <a:solidFill>
                            <a:schemeClr val="bg1"/>
                          </a:solidFill>
                          <a:latin typeface="Calibri" panose="020F0502020204030204" pitchFamily="34" charset="0"/>
                          <a:cs typeface="Calibri" panose="020F0502020204030204" pitchFamily="34" charset="0"/>
                        </a:rPr>
                        <a:t>0.86 (0.60-1.23)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52373256"/>
                  </a:ext>
                </a:extLst>
              </a:tr>
              <a:tr h="691600">
                <a:tc>
                  <a:txBody>
                    <a:bodyPr/>
                    <a:lstStyle/>
                    <a:p>
                      <a:r>
                        <a:rPr lang="en-US" dirty="0">
                          <a:solidFill>
                            <a:schemeClr val="bg1"/>
                          </a:solidFill>
                          <a:latin typeface="Calibri" panose="020F0502020204030204" pitchFamily="34" charset="0"/>
                          <a:cs typeface="Calibri" panose="020F0502020204030204" pitchFamily="34" charset="0"/>
                        </a:rPr>
                        <a:t>PD-L1 expression TAP ≥5%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pitchFamily="34" charset="0"/>
                          <a:cs typeface="Calibri" panose="020F0502020204030204" pitchFamily="34" charset="0"/>
                        </a:rPr>
                        <a:t>PD-L1 expression TAP &lt;5%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0.70 (0.50-0.99)</a:t>
                      </a:r>
                    </a:p>
                    <a:p>
                      <a:pPr algn="ctr"/>
                      <a:r>
                        <a:rPr lang="en-US" dirty="0">
                          <a:solidFill>
                            <a:schemeClr val="bg1"/>
                          </a:solidFill>
                          <a:latin typeface="Calibri" panose="020F0502020204030204" pitchFamily="34" charset="0"/>
                          <a:cs typeface="Calibri" panose="020F0502020204030204" pitchFamily="34" charset="0"/>
                        </a:rPr>
                        <a:t>0.88 (0.69-1.13)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98246624"/>
                  </a:ext>
                </a:extLst>
              </a:tr>
              <a:tr h="691600">
                <a:tc>
                  <a:txBody>
                    <a:bodyPr/>
                    <a:lstStyle/>
                    <a:p>
                      <a:r>
                        <a:rPr lang="en-US" dirty="0">
                          <a:solidFill>
                            <a:schemeClr val="bg1"/>
                          </a:solidFill>
                          <a:latin typeface="Calibri" panose="020F0502020204030204" pitchFamily="34" charset="0"/>
                          <a:cs typeface="Calibri" panose="020F0502020204030204" pitchFamily="34" charset="0"/>
                        </a:rPr>
                        <a:t>PD-L1 expression TAP ≥10%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pitchFamily="34" charset="0"/>
                          <a:cs typeface="Calibri" panose="020F0502020204030204" pitchFamily="34" charset="0"/>
                        </a:rPr>
                        <a:t>PD-L1 expression TAP &lt;10%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chemeClr val="bg1"/>
                          </a:solidFill>
                          <a:latin typeface="Calibri" panose="020F0502020204030204" pitchFamily="34" charset="0"/>
                          <a:cs typeface="Calibri" panose="020F0502020204030204" pitchFamily="34" charset="0"/>
                        </a:rPr>
                        <a:t>0.75 (0.47-1.19)</a:t>
                      </a:r>
                    </a:p>
                    <a:p>
                      <a:pPr algn="ctr"/>
                      <a:r>
                        <a:rPr lang="en-US" dirty="0">
                          <a:solidFill>
                            <a:schemeClr val="bg1"/>
                          </a:solidFill>
                          <a:latin typeface="Calibri" panose="020F0502020204030204" pitchFamily="34" charset="0"/>
                          <a:cs typeface="Calibri" panose="020F0502020204030204" pitchFamily="34" charset="0"/>
                        </a:rPr>
                        <a:t>0.83 (0.66-1.03)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28465661"/>
                  </a:ext>
                </a:extLst>
              </a:tr>
              <a:tr h="691600">
                <a:tc>
                  <a:txBody>
                    <a:bodyPr/>
                    <a:lstStyle/>
                    <a:p>
                      <a:r>
                        <a:rPr lang="en-US" dirty="0">
                          <a:solidFill>
                            <a:schemeClr val="bg1"/>
                          </a:solidFill>
                          <a:latin typeface="Calibri" panose="020F0502020204030204" pitchFamily="34" charset="0"/>
                          <a:cs typeface="Calibri" panose="020F0502020204030204" pitchFamily="34" charset="0"/>
                        </a:rPr>
                        <a:t>PD-L1 expression TC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pitchFamily="34" charset="0"/>
                          <a:cs typeface="Calibri" panose="020F0502020204030204" pitchFamily="34" charset="0"/>
                        </a:rPr>
                        <a:t>PD-L1 expression TC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0.70 (0.49-0.99)</a:t>
                      </a:r>
                    </a:p>
                    <a:p>
                      <a:pPr algn="ctr"/>
                      <a:r>
                        <a:rPr lang="en-US" dirty="0">
                          <a:solidFill>
                            <a:schemeClr val="bg1"/>
                          </a:solidFill>
                          <a:latin typeface="Calibri" panose="020F0502020204030204" pitchFamily="34" charset="0"/>
                          <a:cs typeface="Calibri" panose="020F0502020204030204" pitchFamily="34" charset="0"/>
                        </a:rPr>
                        <a:t>0.87 (0.68-1.11)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63685901"/>
                  </a:ext>
                </a:extLst>
              </a:tr>
            </a:tbl>
          </a:graphicData>
        </a:graphic>
      </p:graphicFrame>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OS in Subgroups by PD-L1 Expression</a:t>
            </a:r>
          </a:p>
        </p:txBody>
      </p:sp>
      <p:grpSp>
        <p:nvGrpSpPr>
          <p:cNvPr id="5" name="Group 4">
            <a:extLst>
              <a:ext uri="{FF2B5EF4-FFF2-40B4-BE49-F238E27FC236}">
                <a16:creationId xmlns:a16="http://schemas.microsoft.com/office/drawing/2014/main" id="{CE3F0A41-23B5-744B-AB7E-12F6781770C7}"/>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27060E-D018-194B-A400-48C5E9CCB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60B18ADE-22B3-C04B-9AE2-D55A3D40AB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DB07257A-00ED-B340-82F4-6044EE17FB98}"/>
              </a:ext>
            </a:extLst>
          </p:cNvPr>
          <p:cNvSpPr txBox="1"/>
          <p:nvPr/>
        </p:nvSpPr>
        <p:spPr bwMode="auto">
          <a:xfrm>
            <a:off x="399097" y="6428161"/>
            <a:ext cx="3848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spcBef>
                <a:spcPct val="50000"/>
              </a:spcBef>
              <a:spcAft>
                <a:spcPct val="0"/>
              </a:spcAf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 </a:t>
            </a:r>
            <a:r>
              <a:rPr lang="en-US" sz="1200" dirty="0">
                <a:solidFill>
                  <a:schemeClr val="bg2"/>
                </a:solidFill>
                <a:latin typeface="Calibri" panose="020F0502020204030204" pitchFamily="34" charset="0"/>
              </a:rPr>
              <a:t>Reproduced with permission.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C2735167-8222-426C-8D1D-E50858E44BFC}"/>
              </a:ext>
            </a:extLst>
          </p:cNvPr>
          <p:cNvSpPr txBox="1"/>
          <p:nvPr/>
        </p:nvSpPr>
        <p:spPr bwMode="auto">
          <a:xfrm>
            <a:off x="4217805" y="5931370"/>
            <a:ext cx="2645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durvalumab + GemCis</a:t>
            </a:r>
          </a:p>
        </p:txBody>
      </p:sp>
      <p:sp>
        <p:nvSpPr>
          <p:cNvPr id="10" name="TextBox 9">
            <a:extLst>
              <a:ext uri="{FF2B5EF4-FFF2-40B4-BE49-F238E27FC236}">
                <a16:creationId xmlns:a16="http://schemas.microsoft.com/office/drawing/2014/main" id="{EC046264-0DAB-446D-AFCB-B5CB01E77296}"/>
              </a:ext>
            </a:extLst>
          </p:cNvPr>
          <p:cNvSpPr txBox="1"/>
          <p:nvPr/>
        </p:nvSpPr>
        <p:spPr bwMode="auto">
          <a:xfrm>
            <a:off x="7284231" y="5931370"/>
            <a:ext cx="2286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placebo + GemCis</a:t>
            </a:r>
          </a:p>
        </p:txBody>
      </p:sp>
      <p:sp>
        <p:nvSpPr>
          <p:cNvPr id="11" name="TextBox 10">
            <a:extLst>
              <a:ext uri="{FF2B5EF4-FFF2-40B4-BE49-F238E27FC236}">
                <a16:creationId xmlns:a16="http://schemas.microsoft.com/office/drawing/2014/main" id="{25E8F0A7-F3BC-4ED2-934D-E8526DAC8C35}"/>
              </a:ext>
            </a:extLst>
          </p:cNvPr>
          <p:cNvSpPr txBox="1"/>
          <p:nvPr/>
        </p:nvSpPr>
        <p:spPr bwMode="auto">
          <a:xfrm>
            <a:off x="6664981" y="5669801"/>
            <a:ext cx="1048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HR (95% CI)</a:t>
            </a:r>
          </a:p>
        </p:txBody>
      </p:sp>
      <p:grpSp>
        <p:nvGrpSpPr>
          <p:cNvPr id="17" name="Group 16">
            <a:extLst>
              <a:ext uri="{FF2B5EF4-FFF2-40B4-BE49-F238E27FC236}">
                <a16:creationId xmlns:a16="http://schemas.microsoft.com/office/drawing/2014/main" id="{0224E7C5-E9ED-4D16-AE97-7FBB3D32A1FF}"/>
              </a:ext>
            </a:extLst>
          </p:cNvPr>
          <p:cNvGrpSpPr/>
          <p:nvPr/>
        </p:nvGrpSpPr>
        <p:grpSpPr>
          <a:xfrm>
            <a:off x="3340100" y="5459735"/>
            <a:ext cx="5214640" cy="369332"/>
            <a:chOff x="3340100" y="5459735"/>
            <a:chExt cx="5214640" cy="369332"/>
          </a:xfrm>
        </p:grpSpPr>
        <p:sp>
          <p:nvSpPr>
            <p:cNvPr id="12" name="TextBox 11">
              <a:extLst>
                <a:ext uri="{FF2B5EF4-FFF2-40B4-BE49-F238E27FC236}">
                  <a16:creationId xmlns:a16="http://schemas.microsoft.com/office/drawing/2014/main" id="{00BB73BE-03F8-44C9-891C-E72D7689B9DA}"/>
                </a:ext>
              </a:extLst>
            </p:cNvPr>
            <p:cNvSpPr txBox="1"/>
            <p:nvPr/>
          </p:nvSpPr>
          <p:spPr bwMode="auto">
            <a:xfrm>
              <a:off x="3340100" y="545973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0.1</a:t>
              </a:r>
              <a:endParaRPr lang="en-US"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AAE61879-E515-4D11-ABFC-78AEE5FA83AE}"/>
                </a:ext>
              </a:extLst>
            </p:cNvPr>
            <p:cNvSpPr txBox="1"/>
            <p:nvPr/>
          </p:nvSpPr>
          <p:spPr bwMode="auto">
            <a:xfrm>
              <a:off x="5886267" y="545973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0.5</a:t>
              </a:r>
              <a:endParaRPr lang="en-US"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2FE2BD03-0802-46B5-9D28-EC37BF4E0D09}"/>
                </a:ext>
              </a:extLst>
            </p:cNvPr>
            <p:cNvSpPr txBox="1"/>
            <p:nvPr/>
          </p:nvSpPr>
          <p:spPr bwMode="auto">
            <a:xfrm>
              <a:off x="7038480" y="545973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endParaRPr lang="en-US"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1C156E31-66CE-4B60-844E-1944C5A38166}"/>
                </a:ext>
              </a:extLst>
            </p:cNvPr>
            <p:cNvSpPr txBox="1"/>
            <p:nvPr/>
          </p:nvSpPr>
          <p:spPr bwMode="auto">
            <a:xfrm>
              <a:off x="7616491" y="545973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endParaRPr lang="en-US"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5D71A707-ECFA-4B1B-B62C-87D6CF4C20F5}"/>
                </a:ext>
              </a:extLst>
            </p:cNvPr>
            <p:cNvSpPr txBox="1"/>
            <p:nvPr/>
          </p:nvSpPr>
          <p:spPr bwMode="auto">
            <a:xfrm>
              <a:off x="8078327" y="54597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FA579505-2357-4C4D-92ED-81284FE9DB30}"/>
              </a:ext>
            </a:extLst>
          </p:cNvPr>
          <p:cNvGrpSpPr/>
          <p:nvPr/>
        </p:nvGrpSpPr>
        <p:grpSpPr>
          <a:xfrm>
            <a:off x="3562056" y="5459735"/>
            <a:ext cx="4737394" cy="117988"/>
            <a:chOff x="-72789" y="4018993"/>
            <a:chExt cx="2974179" cy="717872"/>
          </a:xfrm>
        </p:grpSpPr>
        <p:cxnSp>
          <p:nvCxnSpPr>
            <p:cNvPr id="19" name="Straight Connector 18">
              <a:extLst>
                <a:ext uri="{FF2B5EF4-FFF2-40B4-BE49-F238E27FC236}">
                  <a16:creationId xmlns:a16="http://schemas.microsoft.com/office/drawing/2014/main" id="{B975E87F-478E-435F-8A90-82DCF16954BB}"/>
                </a:ext>
              </a:extLst>
            </p:cNvPr>
            <p:cNvCxnSpPr>
              <a:cxnSpLocks/>
            </p:cNvCxnSpPr>
            <p:nvPr/>
          </p:nvCxnSpPr>
          <p:spPr bwMode="auto">
            <a:xfrm rot="5400000">
              <a:off x="2542457"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7F7DEF6-3572-4755-8FE7-D6C1444522E3}"/>
                </a:ext>
              </a:extLst>
            </p:cNvPr>
            <p:cNvCxnSpPr>
              <a:cxnSpLocks/>
            </p:cNvCxnSpPr>
            <p:nvPr/>
          </p:nvCxnSpPr>
          <p:spPr bwMode="auto">
            <a:xfrm rot="5400000">
              <a:off x="1158926" y="4377926"/>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A7B587F-DE8C-4A0A-B0A3-3CD40F9CBD7F}"/>
                </a:ext>
              </a:extLst>
            </p:cNvPr>
            <p:cNvCxnSpPr>
              <a:cxnSpLocks/>
            </p:cNvCxnSpPr>
            <p:nvPr/>
          </p:nvCxnSpPr>
          <p:spPr bwMode="auto">
            <a:xfrm rot="5400000">
              <a:off x="1856764" y="4377930"/>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5B61917-41D2-4C57-AB41-F853BC3F0911}"/>
                </a:ext>
              </a:extLst>
            </p:cNvPr>
            <p:cNvCxnSpPr>
              <a:cxnSpLocks/>
            </p:cNvCxnSpPr>
            <p:nvPr/>
          </p:nvCxnSpPr>
          <p:spPr bwMode="auto">
            <a:xfrm rot="5400000">
              <a:off x="2255237" y="4377932"/>
              <a:ext cx="71786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B87EF3E-D049-47ED-AF94-29EE9B809AA7}"/>
                </a:ext>
              </a:extLst>
            </p:cNvPr>
            <p:cNvCxnSpPr>
              <a:cxnSpLocks/>
            </p:cNvCxnSpPr>
            <p:nvPr/>
          </p:nvCxnSpPr>
          <p:spPr bwMode="auto">
            <a:xfrm rot="5400000">
              <a:off x="-431722" y="4377927"/>
              <a:ext cx="717866"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0B82395E-B9E4-4F30-A2D6-FB229FEA2E06}"/>
              </a:ext>
            </a:extLst>
          </p:cNvPr>
          <p:cNvCxnSpPr>
            <a:cxnSpLocks/>
          </p:cNvCxnSpPr>
          <p:nvPr/>
        </p:nvCxnSpPr>
        <p:spPr bwMode="auto">
          <a:xfrm flipV="1">
            <a:off x="3548734" y="5459735"/>
            <a:ext cx="4763415" cy="635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D69F288-75F6-4B28-BC49-3E1159514693}"/>
              </a:ext>
            </a:extLst>
          </p:cNvPr>
          <p:cNvCxnSpPr/>
          <p:nvPr/>
        </p:nvCxnSpPr>
        <p:spPr bwMode="auto">
          <a:xfrm>
            <a:off x="7207250" y="1771100"/>
            <a:ext cx="0" cy="3694985"/>
          </a:xfrm>
          <a:prstGeom prst="line">
            <a:avLst/>
          </a:prstGeom>
          <a:noFill/>
          <a:ln w="28575" cap="flat" cmpd="sng" algn="ctr">
            <a:solidFill>
              <a:schemeClr val="bg1"/>
            </a:solidFill>
            <a:prstDash val="solid"/>
            <a:round/>
            <a:headEnd type="none" w="med" len="med"/>
            <a:tailEnd type="none" w="med" len="med"/>
          </a:ln>
          <a:effectLst/>
        </p:spPr>
      </p:cxnSp>
      <p:grpSp>
        <p:nvGrpSpPr>
          <p:cNvPr id="35" name="Group 34">
            <a:extLst>
              <a:ext uri="{FF2B5EF4-FFF2-40B4-BE49-F238E27FC236}">
                <a16:creationId xmlns:a16="http://schemas.microsoft.com/office/drawing/2014/main" id="{22AE71AB-858C-464D-9923-1CD830FF895E}"/>
              </a:ext>
            </a:extLst>
          </p:cNvPr>
          <p:cNvGrpSpPr/>
          <p:nvPr/>
        </p:nvGrpSpPr>
        <p:grpSpPr>
          <a:xfrm>
            <a:off x="6075114" y="4888760"/>
            <a:ext cx="1132131" cy="184150"/>
            <a:chOff x="4749800" y="3429000"/>
            <a:chExt cx="698500" cy="184150"/>
          </a:xfrm>
        </p:grpSpPr>
        <p:cxnSp>
          <p:nvCxnSpPr>
            <p:cNvPr id="30" name="Straight Connector 29">
              <a:extLst>
                <a:ext uri="{FF2B5EF4-FFF2-40B4-BE49-F238E27FC236}">
                  <a16:creationId xmlns:a16="http://schemas.microsoft.com/office/drawing/2014/main" id="{D10752BD-9021-42BB-B78E-8D8F7CBA3C84}"/>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F003733-ECC5-438B-A4B7-3EC03506EEE2}"/>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2049FE8-A71B-4067-A887-A72092D2B2E2}"/>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1B054861-F8CA-4027-A6AD-803484AC91F8}"/>
              </a:ext>
            </a:extLst>
          </p:cNvPr>
          <p:cNvGrpSpPr/>
          <p:nvPr/>
        </p:nvGrpSpPr>
        <p:grpSpPr>
          <a:xfrm>
            <a:off x="6578601" y="5173995"/>
            <a:ext cx="809619" cy="184150"/>
            <a:chOff x="4749800" y="3429000"/>
            <a:chExt cx="698500" cy="184150"/>
          </a:xfrm>
        </p:grpSpPr>
        <p:cxnSp>
          <p:nvCxnSpPr>
            <p:cNvPr id="37" name="Straight Connector 36">
              <a:extLst>
                <a:ext uri="{FF2B5EF4-FFF2-40B4-BE49-F238E27FC236}">
                  <a16:creationId xmlns:a16="http://schemas.microsoft.com/office/drawing/2014/main" id="{E4342894-F57C-48C3-B2BC-0B21034AD9D0}"/>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0ECAA2D-2504-4A61-8F47-95517ECE2AD5}"/>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AE4EE95-AB54-4457-8DD3-CE82EBE42D80}"/>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7C412363-AA93-48D3-8F2C-6789158E81E8}"/>
              </a:ext>
            </a:extLst>
          </p:cNvPr>
          <p:cNvGrpSpPr/>
          <p:nvPr/>
        </p:nvGrpSpPr>
        <p:grpSpPr>
          <a:xfrm>
            <a:off x="6530547" y="4459100"/>
            <a:ext cx="727504" cy="184150"/>
            <a:chOff x="4749800" y="3429000"/>
            <a:chExt cx="698500" cy="184150"/>
          </a:xfrm>
        </p:grpSpPr>
        <p:cxnSp>
          <p:nvCxnSpPr>
            <p:cNvPr id="41" name="Straight Connector 40">
              <a:extLst>
                <a:ext uri="{FF2B5EF4-FFF2-40B4-BE49-F238E27FC236}">
                  <a16:creationId xmlns:a16="http://schemas.microsoft.com/office/drawing/2014/main" id="{09FF3F4A-1B7D-43E0-BAC2-35DE63652C80}"/>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2BED63C-C64C-4A09-ADD2-0A5CFAE53AE1}"/>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081621C-7157-4D71-80E7-4D5E3DB356F4}"/>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CF611F93-3A28-44BE-BA4B-A635D4A57759}"/>
              </a:ext>
            </a:extLst>
          </p:cNvPr>
          <p:cNvGrpSpPr/>
          <p:nvPr/>
        </p:nvGrpSpPr>
        <p:grpSpPr>
          <a:xfrm>
            <a:off x="6006481" y="4177558"/>
            <a:ext cx="1480167" cy="184150"/>
            <a:chOff x="4749800" y="3429000"/>
            <a:chExt cx="698500" cy="184150"/>
          </a:xfrm>
        </p:grpSpPr>
        <p:cxnSp>
          <p:nvCxnSpPr>
            <p:cNvPr id="49" name="Straight Connector 48">
              <a:extLst>
                <a:ext uri="{FF2B5EF4-FFF2-40B4-BE49-F238E27FC236}">
                  <a16:creationId xmlns:a16="http://schemas.microsoft.com/office/drawing/2014/main" id="{7125667D-3DAA-4290-A41E-BC167075ADF1}"/>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BFF2B7F-D2B6-41F5-8963-255B8F290904}"/>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6811132-7352-4D50-AC33-E25B6D89C501}"/>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05056678-D392-4FCD-AF73-3F9AE5D25F27}"/>
              </a:ext>
            </a:extLst>
          </p:cNvPr>
          <p:cNvGrpSpPr/>
          <p:nvPr/>
        </p:nvGrpSpPr>
        <p:grpSpPr>
          <a:xfrm>
            <a:off x="6612660" y="3776078"/>
            <a:ext cx="797787" cy="184150"/>
            <a:chOff x="4749800" y="3429000"/>
            <a:chExt cx="698500" cy="184150"/>
          </a:xfrm>
        </p:grpSpPr>
        <p:cxnSp>
          <p:nvCxnSpPr>
            <p:cNvPr id="53" name="Straight Connector 52">
              <a:extLst>
                <a:ext uri="{FF2B5EF4-FFF2-40B4-BE49-F238E27FC236}">
                  <a16:creationId xmlns:a16="http://schemas.microsoft.com/office/drawing/2014/main" id="{671CB1DB-72F9-4B5B-9B00-EF82F81E3638}"/>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0AF4798-8B1B-43EF-ADB3-B8E091D0C6AA}"/>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79184EB-28F3-4F06-AEBE-3570F3CC6D04}"/>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E310CA9A-7BEB-42A1-BC9F-29836E1CA64B}"/>
              </a:ext>
            </a:extLst>
          </p:cNvPr>
          <p:cNvGrpSpPr/>
          <p:nvPr/>
        </p:nvGrpSpPr>
        <p:grpSpPr>
          <a:xfrm>
            <a:off x="6111874" y="3490993"/>
            <a:ext cx="1105673" cy="184150"/>
            <a:chOff x="4749800" y="3429000"/>
            <a:chExt cx="698500" cy="184150"/>
          </a:xfrm>
        </p:grpSpPr>
        <p:cxnSp>
          <p:nvCxnSpPr>
            <p:cNvPr id="57" name="Straight Connector 56">
              <a:extLst>
                <a:ext uri="{FF2B5EF4-FFF2-40B4-BE49-F238E27FC236}">
                  <a16:creationId xmlns:a16="http://schemas.microsoft.com/office/drawing/2014/main" id="{8C5AC411-DEE1-492D-8F16-7F0855DA302D}"/>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740B0B0-693C-4FA6-A78B-DB4DBC617F4A}"/>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42A4C0A-BE70-4EC0-A620-00DF52BAF6C5}"/>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56407055-97E0-4A0B-BE52-D3593731406D}"/>
              </a:ext>
            </a:extLst>
          </p:cNvPr>
          <p:cNvGrpSpPr/>
          <p:nvPr/>
        </p:nvGrpSpPr>
        <p:grpSpPr>
          <a:xfrm>
            <a:off x="6384933" y="3090782"/>
            <a:ext cx="1151314" cy="184150"/>
            <a:chOff x="4749800" y="3429000"/>
            <a:chExt cx="698500" cy="184150"/>
          </a:xfrm>
        </p:grpSpPr>
        <p:cxnSp>
          <p:nvCxnSpPr>
            <p:cNvPr id="61" name="Straight Connector 60">
              <a:extLst>
                <a:ext uri="{FF2B5EF4-FFF2-40B4-BE49-F238E27FC236}">
                  <a16:creationId xmlns:a16="http://schemas.microsoft.com/office/drawing/2014/main" id="{54225FFF-F5D6-41A5-BA9E-C6A817B6FA59}"/>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9895F65-B335-4701-8FD6-7FB315774832}"/>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BE9A19C-EA7B-4232-81F4-9614F6B90726}"/>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16307D58-595C-44E6-85DD-C79C8ACE11E2}"/>
              </a:ext>
            </a:extLst>
          </p:cNvPr>
          <p:cNvGrpSpPr/>
          <p:nvPr/>
        </p:nvGrpSpPr>
        <p:grpSpPr>
          <a:xfrm>
            <a:off x="6409459" y="2803703"/>
            <a:ext cx="797548" cy="184150"/>
            <a:chOff x="4749800" y="3429000"/>
            <a:chExt cx="698500" cy="184150"/>
          </a:xfrm>
        </p:grpSpPr>
        <p:cxnSp>
          <p:nvCxnSpPr>
            <p:cNvPr id="65" name="Straight Connector 64">
              <a:extLst>
                <a:ext uri="{FF2B5EF4-FFF2-40B4-BE49-F238E27FC236}">
                  <a16:creationId xmlns:a16="http://schemas.microsoft.com/office/drawing/2014/main" id="{858D8C82-232B-40F9-A602-A5F03DBFDE9C}"/>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AD6EA7E-493F-4888-A6EE-186BC0755A74}"/>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C960EFD-7E8B-4D38-BEC7-12863694755E}"/>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DABA7625-E649-481D-96AC-6FDDAEF27E46}"/>
              </a:ext>
            </a:extLst>
          </p:cNvPr>
          <p:cNvGrpSpPr/>
          <p:nvPr/>
        </p:nvGrpSpPr>
        <p:grpSpPr>
          <a:xfrm>
            <a:off x="6530547" y="2386996"/>
            <a:ext cx="630882" cy="184150"/>
            <a:chOff x="4749800" y="3429000"/>
            <a:chExt cx="698500" cy="184150"/>
          </a:xfrm>
        </p:grpSpPr>
        <p:cxnSp>
          <p:nvCxnSpPr>
            <p:cNvPr id="69" name="Straight Connector 68">
              <a:extLst>
                <a:ext uri="{FF2B5EF4-FFF2-40B4-BE49-F238E27FC236}">
                  <a16:creationId xmlns:a16="http://schemas.microsoft.com/office/drawing/2014/main" id="{72B27B9B-0FE7-40E1-9DDD-E71BEC856ADD}"/>
                </a:ext>
              </a:extLst>
            </p:cNvPr>
            <p:cNvCxnSpPr>
              <a:cxnSpLocks/>
            </p:cNvCxnSpPr>
            <p:nvPr/>
          </p:nvCxnSpPr>
          <p:spPr bwMode="auto">
            <a:xfrm>
              <a:off x="4756150" y="3429000"/>
              <a:ext cx="0" cy="18415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28BE058-B51B-4344-9E8A-3528350B1A77}"/>
                </a:ext>
              </a:extLst>
            </p:cNvPr>
            <p:cNvCxnSpPr>
              <a:cxnSpLocks/>
            </p:cNvCxnSpPr>
            <p:nvPr/>
          </p:nvCxnSpPr>
          <p:spPr bwMode="auto">
            <a:xfrm>
              <a:off x="4749800" y="3521075"/>
              <a:ext cx="698500" cy="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51EA1F4-8433-464F-B808-26156F346D06}"/>
                </a:ext>
              </a:extLst>
            </p:cNvPr>
            <p:cNvCxnSpPr>
              <a:cxnSpLocks/>
            </p:cNvCxnSpPr>
            <p:nvPr/>
          </p:nvCxnSpPr>
          <p:spPr bwMode="auto">
            <a:xfrm>
              <a:off x="5441950" y="3429000"/>
              <a:ext cx="0" cy="184150"/>
            </a:xfrm>
            <a:prstGeom prst="line">
              <a:avLst/>
            </a:prstGeom>
            <a:noFill/>
            <a:ln w="28575" cap="flat" cmpd="sng" algn="ctr">
              <a:solidFill>
                <a:schemeClr val="accent1"/>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883DFAF4-2719-44C0-8A99-AC4C52672ED0}"/>
              </a:ext>
            </a:extLst>
          </p:cNvPr>
          <p:cNvSpPr/>
          <p:nvPr/>
        </p:nvSpPr>
        <p:spPr bwMode="auto">
          <a:xfrm>
            <a:off x="6756543" y="2395249"/>
            <a:ext cx="203208" cy="18413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CFE2EF9D-559A-4864-8039-9FB4D500E96B}"/>
              </a:ext>
            </a:extLst>
          </p:cNvPr>
          <p:cNvSpPr/>
          <p:nvPr/>
        </p:nvSpPr>
        <p:spPr bwMode="auto">
          <a:xfrm>
            <a:off x="6745323" y="2828847"/>
            <a:ext cx="124682" cy="11529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BEABEF59-CB5B-45D5-905E-160BB55DE92B}"/>
              </a:ext>
            </a:extLst>
          </p:cNvPr>
          <p:cNvSpPr/>
          <p:nvPr/>
        </p:nvSpPr>
        <p:spPr bwMode="auto">
          <a:xfrm>
            <a:off x="6941309" y="3153480"/>
            <a:ext cx="69998" cy="6472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1C7FCA63-D655-40F1-9FDC-582AF4CD4526}"/>
              </a:ext>
            </a:extLst>
          </p:cNvPr>
          <p:cNvSpPr/>
          <p:nvPr/>
        </p:nvSpPr>
        <p:spPr bwMode="auto">
          <a:xfrm>
            <a:off x="6611330" y="3542723"/>
            <a:ext cx="69998" cy="6472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8A457644-11BA-4156-B715-0837E51A282D}"/>
              </a:ext>
            </a:extLst>
          </p:cNvPr>
          <p:cNvSpPr/>
          <p:nvPr/>
        </p:nvSpPr>
        <p:spPr bwMode="auto">
          <a:xfrm>
            <a:off x="6943768" y="3800346"/>
            <a:ext cx="124682" cy="11529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914B7606-F7F8-45B5-94F2-DAD38BDFE463}"/>
              </a:ext>
            </a:extLst>
          </p:cNvPr>
          <p:cNvSpPr/>
          <p:nvPr/>
        </p:nvSpPr>
        <p:spPr bwMode="auto">
          <a:xfrm>
            <a:off x="6829357" y="4480682"/>
            <a:ext cx="142783" cy="13203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35557BFD-882B-46EF-AB3F-E47EBD873BF9}"/>
              </a:ext>
            </a:extLst>
          </p:cNvPr>
          <p:cNvSpPr/>
          <p:nvPr/>
        </p:nvSpPr>
        <p:spPr bwMode="auto">
          <a:xfrm>
            <a:off x="6698858" y="4238344"/>
            <a:ext cx="69998" cy="6472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1CEF58C1-D8A8-4179-B15F-BB3306DC6FAF}"/>
              </a:ext>
            </a:extLst>
          </p:cNvPr>
          <p:cNvSpPr/>
          <p:nvPr/>
        </p:nvSpPr>
        <p:spPr bwMode="auto">
          <a:xfrm>
            <a:off x="6596507" y="4953015"/>
            <a:ext cx="69998" cy="6472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3652B9D5-3542-493B-B1DE-741786264B38}"/>
              </a:ext>
            </a:extLst>
          </p:cNvPr>
          <p:cNvSpPr/>
          <p:nvPr/>
        </p:nvSpPr>
        <p:spPr bwMode="auto">
          <a:xfrm>
            <a:off x="6907030" y="5193697"/>
            <a:ext cx="142783" cy="13203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37788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D097-2121-C64D-A788-92047E28E5BB}"/>
              </a:ext>
            </a:extLst>
          </p:cNvPr>
          <p:cNvSpPr>
            <a:spLocks noGrp="1"/>
          </p:cNvSpPr>
          <p:nvPr>
            <p:ph type="title"/>
          </p:nvPr>
        </p:nvSpPr>
        <p:spPr/>
        <p:txBody>
          <a:bodyPr/>
          <a:lstStyle/>
          <a:p>
            <a:r>
              <a:rPr lang="en-US" dirty="0"/>
              <a:t>TOPAZ-1: Safety Summary</a:t>
            </a:r>
          </a:p>
        </p:txBody>
      </p:sp>
      <p:graphicFrame>
        <p:nvGraphicFramePr>
          <p:cNvPr id="4" name="Group 3">
            <a:extLst>
              <a:ext uri="{FF2B5EF4-FFF2-40B4-BE49-F238E27FC236}">
                <a16:creationId xmlns:a16="http://schemas.microsoft.com/office/drawing/2014/main" id="{33181676-EFC8-024A-B759-707EA6440FEB}"/>
              </a:ext>
            </a:extLst>
          </p:cNvPr>
          <p:cNvGraphicFramePr>
            <a:graphicFrameLocks/>
          </p:cNvGraphicFramePr>
          <p:nvPr>
            <p:extLst>
              <p:ext uri="{D42A27DB-BD31-4B8C-83A1-F6EECF244321}">
                <p14:modId xmlns:p14="http://schemas.microsoft.com/office/powerpoint/2010/main" val="711701057"/>
              </p:ext>
            </p:extLst>
          </p:nvPr>
        </p:nvGraphicFramePr>
        <p:xfrm>
          <a:off x="723901" y="1349574"/>
          <a:ext cx="10782300" cy="4816048"/>
        </p:xfrm>
        <a:graphic>
          <a:graphicData uri="http://schemas.openxmlformats.org/drawingml/2006/table">
            <a:tbl>
              <a:tblPr/>
              <a:tblGrid>
                <a:gridCol w="4694441">
                  <a:extLst>
                    <a:ext uri="{9D8B030D-6E8A-4147-A177-3AD203B41FA5}">
                      <a16:colId xmlns:a16="http://schemas.microsoft.com/office/drawing/2014/main" val="20000"/>
                    </a:ext>
                  </a:extLst>
                </a:gridCol>
                <a:gridCol w="3495503">
                  <a:extLst>
                    <a:ext uri="{9D8B030D-6E8A-4147-A177-3AD203B41FA5}">
                      <a16:colId xmlns:a16="http://schemas.microsoft.com/office/drawing/2014/main" val="20001"/>
                    </a:ext>
                  </a:extLst>
                </a:gridCol>
                <a:gridCol w="2592356">
                  <a:extLst>
                    <a:ext uri="{9D8B030D-6E8A-4147-A177-3AD203B41FA5}">
                      <a16:colId xmlns:a16="http://schemas.microsoft.com/office/drawing/2014/main" val="3612428083"/>
                    </a:ext>
                  </a:extLst>
                </a:gridCol>
              </a:tblGrid>
              <a:tr h="3357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Durvalumab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 GemCis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342)</a:t>
                      </a:r>
                      <a:endParaRPr lang="en-US" sz="14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1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duration of exposure, mo (range)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Durvalumab/placebo</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Gemcitabine</a:t>
                      </a:r>
                    </a:p>
                    <a:p>
                      <a:pPr marL="285750" marR="0" lvl="0" indent="-17621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Cisplatin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7.33 (0.1-24.5)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5.19 (0.1-8.3)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5.13 (0.1-8.3)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2"/>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5.77 (0.2-21.5)</a:t>
                      </a:r>
                    </a:p>
                    <a:p>
                      <a:pPr algn="ctr"/>
                      <a:r>
                        <a:rPr lang="en-US" sz="1400" dirty="0">
                          <a:solidFill>
                            <a:schemeClr val="bg1"/>
                          </a:solidFill>
                          <a:latin typeface="Calibri" panose="020F0502020204030204" pitchFamily="34" charset="0"/>
                          <a:cs typeface="Calibri" panose="020F0502020204030204" pitchFamily="34" charset="0"/>
                        </a:rPr>
                        <a:t>5.03 (0.2-8.6)</a:t>
                      </a:r>
                    </a:p>
                    <a:p>
                      <a:pPr algn="ctr"/>
                      <a:r>
                        <a:rPr lang="en-US" sz="1400" dirty="0">
                          <a:solidFill>
                            <a:schemeClr val="bg1"/>
                          </a:solidFill>
                          <a:latin typeface="Calibri" panose="020F0502020204030204" pitchFamily="34" charset="0"/>
                          <a:cs typeface="Calibri" panose="020F0502020204030204" pitchFamily="34" charset="0"/>
                        </a:rPr>
                        <a:t>4.88 (0.2-8.5)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336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338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314 (92.9)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308 (90.1)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256 (75.7)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266 (77.8)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3/4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212 (62.7)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222 (64.9)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160 (47.3)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149 (43.6)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9480"/>
                  </a:ext>
                </a:extLst>
              </a:tr>
              <a:tr h="215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serious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273765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4905278"/>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39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6124964"/>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6454819"/>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TRAE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8272861"/>
                  </a:ext>
                </a:extLst>
              </a:tr>
              <a:tr h="1943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immune-mediated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6818930"/>
                  </a:ext>
                </a:extLst>
              </a:tr>
            </a:tbl>
          </a:graphicData>
        </a:graphic>
      </p:graphicFrame>
      <p:sp>
        <p:nvSpPr>
          <p:cNvPr id="9" name="TextBox 8">
            <a:extLst>
              <a:ext uri="{FF2B5EF4-FFF2-40B4-BE49-F238E27FC236}">
                <a16:creationId xmlns:a16="http://schemas.microsoft.com/office/drawing/2014/main" id="{EB2F663B-A106-8C44-9823-AF8CD70A427E}"/>
              </a:ext>
            </a:extLst>
          </p:cNvPr>
          <p:cNvSpPr txBox="1"/>
          <p:nvPr/>
        </p:nvSpPr>
        <p:spPr bwMode="auto">
          <a:xfrm>
            <a:off x="406391" y="6424223"/>
            <a:ext cx="2021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GI 2022. Abstr 378.</a:t>
            </a:r>
          </a:p>
        </p:txBody>
      </p:sp>
      <p:grpSp>
        <p:nvGrpSpPr>
          <p:cNvPr id="10" name="Group 9">
            <a:extLst>
              <a:ext uri="{FF2B5EF4-FFF2-40B4-BE49-F238E27FC236}">
                <a16:creationId xmlns:a16="http://schemas.microsoft.com/office/drawing/2014/main" id="{A3A751B7-F5DB-487D-9591-86C9C029270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A1EBCAF6-5E48-453B-9810-8D92B40B70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C21F76D-5B8D-41B8-AC3D-DE7D48D677E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rgbClr val="455560"/>
                  </a:solidFill>
                  <a:latin typeface="Calibri" panose="020F0502020204030204" pitchFamily="34" charset="0"/>
                  <a:hlinkClick r:id="rId4"/>
                </a:rPr>
                <a:t>clinicaloptions.com</a:t>
              </a:r>
              <a:endParaRPr lang="en-US" altLang="en-US" sz="1400" dirty="0">
                <a:solidFill>
                  <a:srgbClr val="455560"/>
                </a:solidFill>
                <a:latin typeface="Calibri" panose="020F0502020204030204" pitchFamily="34" charset="0"/>
              </a:endParaRPr>
            </a:p>
          </p:txBody>
        </p:sp>
      </p:grpSp>
    </p:spTree>
    <p:extLst>
      <p:ext uri="{BB962C8B-B14F-4D97-AF65-F5344CB8AC3E}">
        <p14:creationId xmlns:p14="http://schemas.microsoft.com/office/powerpoint/2010/main" val="7879247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00DE-8081-A54D-8214-C0FCD35C7670}"/>
              </a:ext>
            </a:extLst>
          </p:cNvPr>
          <p:cNvSpPr>
            <a:spLocks noGrp="1"/>
          </p:cNvSpPr>
          <p:nvPr>
            <p:ph type="title"/>
          </p:nvPr>
        </p:nvSpPr>
        <p:spPr/>
        <p:txBody>
          <a:bodyPr/>
          <a:lstStyle/>
          <a:p>
            <a:r>
              <a:rPr lang="en-US" dirty="0"/>
              <a:t>TOPAZ-1: Investigator’s Conclusions</a:t>
            </a:r>
          </a:p>
        </p:txBody>
      </p:sp>
      <p:sp>
        <p:nvSpPr>
          <p:cNvPr id="3" name="Content Placeholder 2">
            <a:extLst>
              <a:ext uri="{FF2B5EF4-FFF2-40B4-BE49-F238E27FC236}">
                <a16:creationId xmlns:a16="http://schemas.microsoft.com/office/drawing/2014/main" id="{DEF130EA-1F00-AF46-8C5D-389ABC00B377}"/>
              </a:ext>
            </a:extLst>
          </p:cNvPr>
          <p:cNvSpPr>
            <a:spLocks noGrp="1"/>
          </p:cNvSpPr>
          <p:nvPr>
            <p:ph idx="1"/>
          </p:nvPr>
        </p:nvSpPr>
        <p:spPr/>
        <p:txBody>
          <a:bodyPr/>
          <a:lstStyle/>
          <a:p>
            <a:r>
              <a:rPr lang="en-US" dirty="0"/>
              <a:t>TOPAZ-1: first study to indicate favorable outcomes for immunotherapy plus chemotherapy as first-line treatment in patients with advanced BTC</a:t>
            </a:r>
          </a:p>
          <a:p>
            <a:pPr lvl="1"/>
            <a:r>
              <a:rPr lang="en-US" dirty="0"/>
              <a:t>Study met its primary endpoint</a:t>
            </a:r>
          </a:p>
          <a:p>
            <a:pPr lvl="1"/>
            <a:r>
              <a:rPr lang="en-US" dirty="0"/>
              <a:t>Interim analysis confirmed statistical significance and improved OS of durvalumab + GemCis vs placebo + GemCis </a:t>
            </a:r>
          </a:p>
          <a:p>
            <a:r>
              <a:rPr lang="en-US" dirty="0"/>
              <a:t>No additional safety concerns for combination of durvalumab with GemCis vs individual lines of treatment</a:t>
            </a:r>
          </a:p>
          <a:p>
            <a:r>
              <a:rPr lang="en-US" dirty="0"/>
              <a:t>Investigator’s conclude results indicate efficacy and potential of durvalumab plus GemCis as new SoC treatment of advanced BTC</a:t>
            </a:r>
          </a:p>
        </p:txBody>
      </p:sp>
      <p:grpSp>
        <p:nvGrpSpPr>
          <p:cNvPr id="4" name="Group 3">
            <a:extLst>
              <a:ext uri="{FF2B5EF4-FFF2-40B4-BE49-F238E27FC236}">
                <a16:creationId xmlns:a16="http://schemas.microsoft.com/office/drawing/2014/main" id="{3A61D4EE-ACD5-8345-A925-15D48AD2D8E0}"/>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7EC2A1D9-56EB-AF47-87CE-B7F5B7B956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FD2826C5-0F38-AA40-B263-94B4F51299D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Box 12">
            <a:extLst>
              <a:ext uri="{FF2B5EF4-FFF2-40B4-BE49-F238E27FC236}">
                <a16:creationId xmlns:a16="http://schemas.microsoft.com/office/drawing/2014/main" id="{331183D4-A3C8-9C4C-BC13-F871EF433D35}"/>
              </a:ext>
            </a:extLst>
          </p:cNvPr>
          <p:cNvSpPr txBox="1"/>
          <p:nvPr/>
        </p:nvSpPr>
        <p:spPr bwMode="auto">
          <a:xfrm>
            <a:off x="390597" y="6423660"/>
            <a:ext cx="1849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Oh. ASCO 2022. Abstr 378.</a:t>
            </a:r>
          </a:p>
        </p:txBody>
      </p:sp>
    </p:spTree>
    <p:extLst>
      <p:ext uri="{BB962C8B-B14F-4D97-AF65-F5344CB8AC3E}">
        <p14:creationId xmlns:p14="http://schemas.microsoft.com/office/powerpoint/2010/main" val="3163544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107F-7DDA-4A24-938D-081834BCE78B}"/>
              </a:ext>
            </a:extLst>
          </p:cNvPr>
          <p:cNvSpPr>
            <a:spLocks noGrp="1"/>
          </p:cNvSpPr>
          <p:nvPr>
            <p:ph type="title"/>
          </p:nvPr>
        </p:nvSpPr>
        <p:spPr/>
        <p:txBody>
          <a:bodyPr/>
          <a:lstStyle/>
          <a:p>
            <a:r>
              <a:rPr lang="en-US" dirty="0"/>
              <a:t>Pancreas Cancer</a:t>
            </a:r>
          </a:p>
        </p:txBody>
      </p:sp>
    </p:spTree>
    <p:extLst>
      <p:ext uri="{BB962C8B-B14F-4D97-AF65-F5344CB8AC3E}">
        <p14:creationId xmlns:p14="http://schemas.microsoft.com/office/powerpoint/2010/main" val="3704688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a:xfrm>
            <a:off x="609758" y="238127"/>
            <a:ext cx="11366651" cy="1103313"/>
          </a:xfrm>
        </p:spPr>
        <p:txBody>
          <a:bodyPr/>
          <a:lstStyle/>
          <a:p>
            <a:r>
              <a:rPr lang="en-US" dirty="0"/>
              <a:t>Updated Activity/Safety of Adagrasib in PDAC and Other GI Tumors Harboring </a:t>
            </a:r>
            <a:r>
              <a:rPr lang="en-US" i="1" dirty="0"/>
              <a:t>KRAS</a:t>
            </a:r>
            <a:r>
              <a:rPr lang="en-US" i="1" baseline="30000" dirty="0"/>
              <a:t>G12C</a:t>
            </a:r>
            <a:r>
              <a:rPr lang="en-US" dirty="0"/>
              <a:t> (KRYSTAL-1): Study Design</a:t>
            </a:r>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26F0B2EE-03CF-42DC-BE66-1226474BBE51}"/>
              </a:ext>
            </a:extLst>
          </p:cNvPr>
          <p:cNvSpPr txBox="1"/>
          <p:nvPr/>
        </p:nvSpPr>
        <p:spPr bwMode="auto">
          <a:xfrm>
            <a:off x="450614" y="6296928"/>
            <a:ext cx="73896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nne. AACR-NCI-EORTC 2020. Abstr LBA-03. Johnson. AACR-NCI-EORTC 2020. Abstr LBA-04.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lang="en-US" altLang="en-US" sz="1200" spc="-10" dirty="0">
                <a:solidFill>
                  <a:srgbClr val="455560"/>
                </a:solidFill>
                <a:latin typeface="Calibri" panose="020F0502020204030204" pitchFamily="34" charset="0"/>
                <a:cs typeface="Arial" panose="020B0604020202020204" pitchFamily="34" charset="0"/>
              </a:rPr>
              <a:t>Ou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JCO. 2022;</a:t>
            </a:r>
            <a:r>
              <a:rPr lang="en-US" altLang="en-US" sz="1200" spc="-10" dirty="0">
                <a:solidFill>
                  <a:srgbClr val="455560"/>
                </a:solidFill>
                <a:latin typeface="Calibri" panose="020F0502020204030204" pitchFamily="34" charset="0"/>
                <a:cs typeface="Arial" panose="020B0604020202020204" pitchFamily="34" charset="0"/>
              </a:rPr>
              <a:t>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pub.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NCT03785249.</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 name="Content Placeholder 5">
            <a:extLst>
              <a:ext uri="{FF2B5EF4-FFF2-40B4-BE49-F238E27FC236}">
                <a16:creationId xmlns:a16="http://schemas.microsoft.com/office/drawing/2014/main" id="{4382EA3A-0B46-4244-B373-ADA51677FD81}"/>
              </a:ext>
            </a:extLst>
          </p:cNvPr>
          <p:cNvSpPr>
            <a:spLocks noGrp="1"/>
          </p:cNvSpPr>
          <p:nvPr>
            <p:ph idx="1"/>
          </p:nvPr>
        </p:nvSpPr>
        <p:spPr>
          <a:xfrm>
            <a:off x="604675" y="1372077"/>
            <a:ext cx="10877529" cy="925978"/>
          </a:xfrm>
        </p:spPr>
        <p:txBody>
          <a:bodyPr/>
          <a:lstStyle/>
          <a:p>
            <a:pPr>
              <a:lnSpc>
                <a:spcPct val="85000"/>
              </a:lnSpc>
              <a:spcBef>
                <a:spcPts val="700"/>
              </a:spcBef>
              <a:spcAft>
                <a:spcPts val="500"/>
              </a:spcAft>
            </a:pPr>
            <a:r>
              <a:rPr lang="en-US" sz="1600" dirty="0"/>
              <a:t>Adagrasib: potent, selective, and covalent inhibitor of KRAS</a:t>
            </a:r>
            <a:r>
              <a:rPr lang="en-US" sz="1600" baseline="30000" dirty="0"/>
              <a:t>G12C </a:t>
            </a:r>
            <a:r>
              <a:rPr lang="en-US" sz="1600" dirty="0"/>
              <a:t>that selectively binds to mutant cysteine 12 in GDP-bound KRAS</a:t>
            </a:r>
            <a:r>
              <a:rPr lang="en-US" sz="1600" baseline="30000" dirty="0"/>
              <a:t>G12C</a:t>
            </a:r>
            <a:r>
              <a:rPr lang="en-US" sz="1600" dirty="0"/>
              <a:t> and inhibits signaling </a:t>
            </a:r>
          </a:p>
          <a:p>
            <a:pPr>
              <a:lnSpc>
                <a:spcPct val="85000"/>
              </a:lnSpc>
              <a:spcBef>
                <a:spcPts val="700"/>
              </a:spcBef>
              <a:spcAft>
                <a:spcPts val="500"/>
              </a:spcAft>
            </a:pPr>
            <a:r>
              <a:rPr lang="en-US" sz="1600" b="1" dirty="0"/>
              <a:t>Primary endpoint: </a:t>
            </a:r>
            <a:r>
              <a:rPr lang="en-US" sz="1600" dirty="0"/>
              <a:t>ORR (per RECIST v1.1)</a:t>
            </a:r>
          </a:p>
        </p:txBody>
      </p:sp>
      <p:sp>
        <p:nvSpPr>
          <p:cNvPr id="9" name="TextBox 8">
            <a:extLst>
              <a:ext uri="{FF2B5EF4-FFF2-40B4-BE49-F238E27FC236}">
                <a16:creationId xmlns:a16="http://schemas.microsoft.com/office/drawing/2014/main" id="{6B498216-CE0B-4064-80DC-A1E9D0435294}"/>
              </a:ext>
            </a:extLst>
          </p:cNvPr>
          <p:cNvSpPr txBox="1"/>
          <p:nvPr/>
        </p:nvSpPr>
        <p:spPr bwMode="auto">
          <a:xfrm>
            <a:off x="404493" y="3185361"/>
            <a:ext cx="236121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p.G12C–mutated solid tumors, unresectable or metastatic disease, without curative treatment or SoC available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391)  </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ED11E3AC-2F16-4246-ABE2-CF07E23DEE8F}"/>
              </a:ext>
            </a:extLst>
          </p:cNvPr>
          <p:cNvSpPr>
            <a:spLocks noChangeArrowheads="1"/>
          </p:cNvSpPr>
          <p:nvPr/>
        </p:nvSpPr>
        <p:spPr bwMode="auto">
          <a:xfrm>
            <a:off x="2593346" y="5128694"/>
            <a:ext cx="1676401"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QD</a:t>
            </a:r>
          </a:p>
        </p:txBody>
      </p:sp>
      <p:sp>
        <p:nvSpPr>
          <p:cNvPr id="11" name="Line 30">
            <a:extLst>
              <a:ext uri="{FF2B5EF4-FFF2-40B4-BE49-F238E27FC236}">
                <a16:creationId xmlns:a16="http://schemas.microsoft.com/office/drawing/2014/main" id="{8186BEDC-7E88-467B-9044-6B5457061529}"/>
              </a:ext>
            </a:extLst>
          </p:cNvPr>
          <p:cNvSpPr>
            <a:spLocks noChangeShapeType="1"/>
          </p:cNvSpPr>
          <p:nvPr/>
        </p:nvSpPr>
        <p:spPr bwMode="auto">
          <a:xfrm rot="16200000">
            <a:off x="3038098" y="3709506"/>
            <a:ext cx="0" cy="597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9">
            <a:extLst>
              <a:ext uri="{FF2B5EF4-FFF2-40B4-BE49-F238E27FC236}">
                <a16:creationId xmlns:a16="http://schemas.microsoft.com/office/drawing/2014/main" id="{6C2A01F1-0063-4D2B-A723-16A8804E17EA}"/>
              </a:ext>
            </a:extLst>
          </p:cNvPr>
          <p:cNvSpPr>
            <a:spLocks noChangeArrowheads="1"/>
          </p:cNvSpPr>
          <p:nvPr/>
        </p:nvSpPr>
        <p:spPr bwMode="auto">
          <a:xfrm>
            <a:off x="2985979" y="4583907"/>
            <a:ext cx="1708003"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QD</a:t>
            </a:r>
          </a:p>
        </p:txBody>
      </p:sp>
      <p:sp>
        <p:nvSpPr>
          <p:cNvPr id="13" name="Rectangle 49">
            <a:extLst>
              <a:ext uri="{FF2B5EF4-FFF2-40B4-BE49-F238E27FC236}">
                <a16:creationId xmlns:a16="http://schemas.microsoft.com/office/drawing/2014/main" id="{9B2B5FB2-BFCC-4021-A1AE-06AD69A7A582}"/>
              </a:ext>
            </a:extLst>
          </p:cNvPr>
          <p:cNvSpPr>
            <a:spLocks noChangeArrowheads="1"/>
          </p:cNvSpPr>
          <p:nvPr/>
        </p:nvSpPr>
        <p:spPr bwMode="auto">
          <a:xfrm>
            <a:off x="3598908" y="4034470"/>
            <a:ext cx="1715978"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QD</a:t>
            </a:r>
          </a:p>
        </p:txBody>
      </p:sp>
      <p:sp>
        <p:nvSpPr>
          <p:cNvPr id="14" name="Rectangle 49">
            <a:extLst>
              <a:ext uri="{FF2B5EF4-FFF2-40B4-BE49-F238E27FC236}">
                <a16:creationId xmlns:a16="http://schemas.microsoft.com/office/drawing/2014/main" id="{E3A2E045-DBBB-4521-BC6E-8A892153B208}"/>
              </a:ext>
            </a:extLst>
          </p:cNvPr>
          <p:cNvSpPr>
            <a:spLocks noChangeArrowheads="1"/>
          </p:cNvSpPr>
          <p:nvPr/>
        </p:nvSpPr>
        <p:spPr bwMode="auto">
          <a:xfrm>
            <a:off x="3967615" y="3467718"/>
            <a:ext cx="1802227" cy="4621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1200 mg QD</a:t>
            </a:r>
          </a:p>
        </p:txBody>
      </p:sp>
      <p:sp>
        <p:nvSpPr>
          <p:cNvPr id="15" name="Line 30">
            <a:extLst>
              <a:ext uri="{FF2B5EF4-FFF2-40B4-BE49-F238E27FC236}">
                <a16:creationId xmlns:a16="http://schemas.microsoft.com/office/drawing/2014/main" id="{EB40E0BD-8E9F-40CA-9065-1C022AFDB9AE}"/>
              </a:ext>
            </a:extLst>
          </p:cNvPr>
          <p:cNvSpPr>
            <a:spLocks noChangeShapeType="1"/>
          </p:cNvSpPr>
          <p:nvPr/>
        </p:nvSpPr>
        <p:spPr bwMode="auto">
          <a:xfrm rot="16200000">
            <a:off x="6437403" y="2915678"/>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881D216D-3FFC-4E49-8DD7-58513FB079CE}"/>
              </a:ext>
            </a:extLst>
          </p:cNvPr>
          <p:cNvSpPr>
            <a:spLocks noChangeArrowheads="1"/>
          </p:cNvSpPr>
          <p:nvPr/>
        </p:nvSpPr>
        <p:spPr bwMode="auto">
          <a:xfrm>
            <a:off x="6748007" y="2919759"/>
            <a:ext cx="1715978" cy="2585323"/>
          </a:xfrm>
          <a:prstGeom prst="rect">
            <a:avLst/>
          </a:prstGeom>
          <a:solidFill>
            <a:srgbClr val="4DA1BB"/>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Adagrasib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Monotherapy</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a:t>
            </a:r>
          </a:p>
        </p:txBody>
      </p:sp>
      <p:sp>
        <p:nvSpPr>
          <p:cNvPr id="17" name="Line 30">
            <a:extLst>
              <a:ext uri="{FF2B5EF4-FFF2-40B4-BE49-F238E27FC236}">
                <a16:creationId xmlns:a16="http://schemas.microsoft.com/office/drawing/2014/main" id="{BE37FA94-5B3E-48A2-A826-6132C5BF5C53}"/>
              </a:ext>
            </a:extLst>
          </p:cNvPr>
          <p:cNvSpPr>
            <a:spLocks noChangeShapeType="1"/>
          </p:cNvSpPr>
          <p:nvPr/>
        </p:nvSpPr>
        <p:spPr bwMode="auto">
          <a:xfrm rot="16200000" flipH="1">
            <a:off x="2795229" y="3424886"/>
            <a:ext cx="56426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13E63494-E39A-40D3-82B4-F9BF0A57C34B}"/>
              </a:ext>
            </a:extLst>
          </p:cNvPr>
          <p:cNvSpPr txBox="1"/>
          <p:nvPr/>
        </p:nvSpPr>
        <p:spPr bwMode="auto">
          <a:xfrm>
            <a:off x="1709949" y="2454889"/>
            <a:ext cx="26981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Screening and enrollment;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 after 21-day safety evaluation</a:t>
            </a:r>
          </a:p>
        </p:txBody>
      </p:sp>
      <p:sp>
        <p:nvSpPr>
          <p:cNvPr id="19" name="TextBox 18">
            <a:extLst>
              <a:ext uri="{FF2B5EF4-FFF2-40B4-BE49-F238E27FC236}">
                <a16:creationId xmlns:a16="http://schemas.microsoft.com/office/drawing/2014/main" id="{E4757623-A7E6-4327-B336-4AB2484171D1}"/>
              </a:ext>
            </a:extLst>
          </p:cNvPr>
          <p:cNvSpPr txBox="1"/>
          <p:nvPr/>
        </p:nvSpPr>
        <p:spPr bwMode="auto">
          <a:xfrm>
            <a:off x="4387065" y="2488628"/>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a:t>
            </a:r>
          </a:p>
        </p:txBody>
      </p:sp>
      <p:sp>
        <p:nvSpPr>
          <p:cNvPr id="20" name="TextBox 19">
            <a:extLst>
              <a:ext uri="{FF2B5EF4-FFF2-40B4-BE49-F238E27FC236}">
                <a16:creationId xmlns:a16="http://schemas.microsoft.com/office/drawing/2014/main" id="{F92B9535-9388-4F2F-802A-AB8F663A0A84}"/>
              </a:ext>
            </a:extLst>
          </p:cNvPr>
          <p:cNvSpPr txBox="1"/>
          <p:nvPr/>
        </p:nvSpPr>
        <p:spPr bwMode="auto">
          <a:xfrm>
            <a:off x="6542294" y="2402692"/>
            <a:ext cx="22361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 and Combination</a:t>
            </a:r>
          </a:p>
        </p:txBody>
      </p:sp>
      <p:sp>
        <p:nvSpPr>
          <p:cNvPr id="21" name="Freeform: Shape 20">
            <a:extLst>
              <a:ext uri="{FF2B5EF4-FFF2-40B4-BE49-F238E27FC236}">
                <a16:creationId xmlns:a16="http://schemas.microsoft.com/office/drawing/2014/main" id="{8EEC9D58-1D3B-4829-9D4F-5963604DEB11}"/>
              </a:ext>
            </a:extLst>
          </p:cNvPr>
          <p:cNvSpPr/>
          <p:nvPr/>
        </p:nvSpPr>
        <p:spPr bwMode="auto">
          <a:xfrm>
            <a:off x="2782307" y="4821633"/>
            <a:ext cx="197844" cy="307062"/>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Freeform: Shape 21">
            <a:extLst>
              <a:ext uri="{FF2B5EF4-FFF2-40B4-BE49-F238E27FC236}">
                <a16:creationId xmlns:a16="http://schemas.microsoft.com/office/drawing/2014/main" id="{D59146FB-E179-4AC4-A6AF-DDADCB3D23EA}"/>
              </a:ext>
            </a:extLst>
          </p:cNvPr>
          <p:cNvSpPr/>
          <p:nvPr/>
        </p:nvSpPr>
        <p:spPr bwMode="auto">
          <a:xfrm>
            <a:off x="3411628" y="4275306"/>
            <a:ext cx="186887" cy="307062"/>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3" name="Freeform: Shape 22">
            <a:extLst>
              <a:ext uri="{FF2B5EF4-FFF2-40B4-BE49-F238E27FC236}">
                <a16:creationId xmlns:a16="http://schemas.microsoft.com/office/drawing/2014/main" id="{8E6CEE4F-D08C-4926-9A8A-6A75BB74CD2D}"/>
              </a:ext>
            </a:extLst>
          </p:cNvPr>
          <p:cNvSpPr/>
          <p:nvPr/>
        </p:nvSpPr>
        <p:spPr bwMode="auto">
          <a:xfrm>
            <a:off x="3777388" y="3702293"/>
            <a:ext cx="188345" cy="332176"/>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4" name="TextBox 23">
            <a:extLst>
              <a:ext uri="{FF2B5EF4-FFF2-40B4-BE49-F238E27FC236}">
                <a16:creationId xmlns:a16="http://schemas.microsoft.com/office/drawing/2014/main" id="{5FFF321C-F258-461E-8A0B-7FC07874DD54}"/>
              </a:ext>
            </a:extLst>
          </p:cNvPr>
          <p:cNvSpPr txBox="1"/>
          <p:nvPr/>
        </p:nvSpPr>
        <p:spPr bwMode="auto">
          <a:xfrm>
            <a:off x="4347160" y="2196746"/>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a:t>
            </a:r>
          </a:p>
        </p:txBody>
      </p:sp>
      <p:sp>
        <p:nvSpPr>
          <p:cNvPr id="25" name="TextBox 24">
            <a:extLst>
              <a:ext uri="{FF2B5EF4-FFF2-40B4-BE49-F238E27FC236}">
                <a16:creationId xmlns:a16="http://schemas.microsoft.com/office/drawing/2014/main" id="{3F980736-5E1D-4BCA-A3E5-77F5A844D659}"/>
              </a:ext>
            </a:extLst>
          </p:cNvPr>
          <p:cNvSpPr txBox="1"/>
          <p:nvPr/>
        </p:nvSpPr>
        <p:spPr bwMode="auto">
          <a:xfrm>
            <a:off x="6712436" y="2199224"/>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IB</a:t>
            </a:r>
          </a:p>
        </p:txBody>
      </p:sp>
      <p:sp>
        <p:nvSpPr>
          <p:cNvPr id="26" name="TextBox 25">
            <a:extLst>
              <a:ext uri="{FF2B5EF4-FFF2-40B4-BE49-F238E27FC236}">
                <a16:creationId xmlns:a16="http://schemas.microsoft.com/office/drawing/2014/main" id="{A0B526BA-4526-4F12-9C77-540C7B5CC669}"/>
              </a:ext>
            </a:extLst>
          </p:cNvPr>
          <p:cNvSpPr txBox="1"/>
          <p:nvPr/>
        </p:nvSpPr>
        <p:spPr bwMode="auto">
          <a:xfrm>
            <a:off x="8854239" y="2464565"/>
            <a:ext cx="2316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Monotherapy Treatment</a:t>
            </a:r>
          </a:p>
        </p:txBody>
      </p:sp>
      <p:sp>
        <p:nvSpPr>
          <p:cNvPr id="27" name="TextBox 26">
            <a:extLst>
              <a:ext uri="{FF2B5EF4-FFF2-40B4-BE49-F238E27FC236}">
                <a16:creationId xmlns:a16="http://schemas.microsoft.com/office/drawing/2014/main" id="{12078DC9-B4EC-4FB0-98B6-E3EAA6BA1335}"/>
              </a:ext>
            </a:extLst>
          </p:cNvPr>
          <p:cNvSpPr txBox="1"/>
          <p:nvPr/>
        </p:nvSpPr>
        <p:spPr bwMode="auto">
          <a:xfrm>
            <a:off x="9077712" y="2180088"/>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a:t>
            </a:r>
          </a:p>
        </p:txBody>
      </p:sp>
      <p:sp>
        <p:nvSpPr>
          <p:cNvPr id="28" name="Rectangle 49">
            <a:extLst>
              <a:ext uri="{FF2B5EF4-FFF2-40B4-BE49-F238E27FC236}">
                <a16:creationId xmlns:a16="http://schemas.microsoft.com/office/drawing/2014/main" id="{C1AA29FC-E040-46DB-BFB3-64A8308C17F2}"/>
              </a:ext>
            </a:extLst>
          </p:cNvPr>
          <p:cNvSpPr>
            <a:spLocks noChangeArrowheads="1"/>
          </p:cNvSpPr>
          <p:nvPr/>
        </p:nvSpPr>
        <p:spPr bwMode="auto">
          <a:xfrm>
            <a:off x="4320617" y="2905833"/>
            <a:ext cx="1802227" cy="4621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18)</a:t>
            </a:r>
          </a:p>
        </p:txBody>
      </p:sp>
      <p:sp>
        <p:nvSpPr>
          <p:cNvPr id="29" name="Freeform: Shape 28">
            <a:extLst>
              <a:ext uri="{FF2B5EF4-FFF2-40B4-BE49-F238E27FC236}">
                <a16:creationId xmlns:a16="http://schemas.microsoft.com/office/drawing/2014/main" id="{2D5D0C29-FBA9-48AF-9E32-7E94099047D6}"/>
              </a:ext>
            </a:extLst>
          </p:cNvPr>
          <p:cNvSpPr/>
          <p:nvPr/>
        </p:nvSpPr>
        <p:spPr bwMode="auto">
          <a:xfrm>
            <a:off x="4130390" y="3140408"/>
            <a:ext cx="188345" cy="332176"/>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0" name="Line 30">
            <a:extLst>
              <a:ext uri="{FF2B5EF4-FFF2-40B4-BE49-F238E27FC236}">
                <a16:creationId xmlns:a16="http://schemas.microsoft.com/office/drawing/2014/main" id="{670BD440-4353-4DB1-B4D3-FEFAE51D23B1}"/>
              </a:ext>
            </a:extLst>
          </p:cNvPr>
          <p:cNvSpPr>
            <a:spLocks noChangeShapeType="1"/>
          </p:cNvSpPr>
          <p:nvPr/>
        </p:nvSpPr>
        <p:spPr bwMode="auto">
          <a:xfrm rot="16200000">
            <a:off x="8793826" y="2910233"/>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30">
            <a:extLst>
              <a:ext uri="{FF2B5EF4-FFF2-40B4-BE49-F238E27FC236}">
                <a16:creationId xmlns:a16="http://schemas.microsoft.com/office/drawing/2014/main" id="{1E4BD074-5B4F-4AC5-851B-E8B278178F36}"/>
              </a:ext>
            </a:extLst>
          </p:cNvPr>
          <p:cNvSpPr>
            <a:spLocks noChangeShapeType="1"/>
          </p:cNvSpPr>
          <p:nvPr/>
        </p:nvSpPr>
        <p:spPr bwMode="auto">
          <a:xfrm rot="16200000">
            <a:off x="8818673" y="4734716"/>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0">
            <a:extLst>
              <a:ext uri="{FF2B5EF4-FFF2-40B4-BE49-F238E27FC236}">
                <a16:creationId xmlns:a16="http://schemas.microsoft.com/office/drawing/2014/main" id="{02B67F79-3A28-496B-94CD-A4C0E1EC8F55}"/>
              </a:ext>
            </a:extLst>
          </p:cNvPr>
          <p:cNvSpPr>
            <a:spLocks noChangeShapeType="1"/>
          </p:cNvSpPr>
          <p:nvPr/>
        </p:nvSpPr>
        <p:spPr bwMode="auto">
          <a:xfrm rot="16200000">
            <a:off x="8806641" y="3854711"/>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E5430EC4-93FB-4A91-8D5C-7D1A34870B0E}"/>
              </a:ext>
            </a:extLst>
          </p:cNvPr>
          <p:cNvSpPr txBox="1"/>
          <p:nvPr/>
        </p:nvSpPr>
        <p:spPr bwMode="auto">
          <a:xfrm>
            <a:off x="450614" y="5684288"/>
            <a:ext cx="111367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trials are evaluating adagrasib in combination with either pembrolizumab or afatinib in patients with NSCLC, and cetuximab in patients with CRC. †For phase II NSCLC cohort, patients must have received prior treatment with platinum-based chemotherapy and a PD-1/PD-L1 inhibitor.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CRC/other solid tumor cohort eligibility based on tissue or plasma test;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sz="12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testing for entry was performed locally or centrally using a sponsor preapproved test. </a:t>
            </a:r>
          </a:p>
        </p:txBody>
      </p:sp>
      <p:sp>
        <p:nvSpPr>
          <p:cNvPr id="34" name="Rectangle 49">
            <a:extLst>
              <a:ext uri="{FF2B5EF4-FFF2-40B4-BE49-F238E27FC236}">
                <a16:creationId xmlns:a16="http://schemas.microsoft.com/office/drawing/2014/main" id="{A5C28BC2-F740-46F7-B90E-526B9D082439}"/>
              </a:ext>
            </a:extLst>
          </p:cNvPr>
          <p:cNvSpPr>
            <a:spLocks noChangeArrowheads="1"/>
          </p:cNvSpPr>
          <p:nvPr/>
        </p:nvSpPr>
        <p:spPr bwMode="auto">
          <a:xfrm>
            <a:off x="9140018" y="4738695"/>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Other Solid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Tumors</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(GI; n = </a:t>
            </a:r>
            <a:r>
              <a:rPr lang="en-US" altLang="en-US" sz="1800" dirty="0">
                <a:solidFill>
                  <a:srgbClr val="FFFFFF"/>
                </a:solidFill>
                <a:latin typeface="Calibri" panose="020F0502020204030204" pitchFamily="34" charset="0"/>
                <a:cs typeface="Arial" panose="020B0604020202020204" pitchFamily="34" charset="0"/>
              </a:rPr>
              <a:t>30</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5" name="Rectangle 49">
            <a:extLst>
              <a:ext uri="{FF2B5EF4-FFF2-40B4-BE49-F238E27FC236}">
                <a16:creationId xmlns:a16="http://schemas.microsoft.com/office/drawing/2014/main" id="{6CE8D42C-51EC-4DDE-B0BA-CC965B1AD3E9}"/>
              </a:ext>
            </a:extLst>
          </p:cNvPr>
          <p:cNvSpPr>
            <a:spLocks noChangeArrowheads="1"/>
          </p:cNvSpPr>
          <p:nvPr/>
        </p:nvSpPr>
        <p:spPr bwMode="auto">
          <a:xfrm>
            <a:off x="9119551" y="3808767"/>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CRC</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6" name="Rectangle 49">
            <a:extLst>
              <a:ext uri="{FF2B5EF4-FFF2-40B4-BE49-F238E27FC236}">
                <a16:creationId xmlns:a16="http://schemas.microsoft.com/office/drawing/2014/main" id="{17479BF0-9384-48F0-912B-CF5844F15338}"/>
              </a:ext>
            </a:extLst>
          </p:cNvPr>
          <p:cNvSpPr>
            <a:spLocks noChangeArrowheads="1"/>
          </p:cNvSpPr>
          <p:nvPr/>
        </p:nvSpPr>
        <p:spPr bwMode="auto">
          <a:xfrm>
            <a:off x="9110392" y="2890871"/>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NSCLC</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 name="Rectangle 2">
            <a:extLst>
              <a:ext uri="{FF2B5EF4-FFF2-40B4-BE49-F238E27FC236}">
                <a16:creationId xmlns:a16="http://schemas.microsoft.com/office/drawing/2014/main" id="{A3636AC7-3C37-43D1-8BBC-F195D252296E}"/>
              </a:ext>
            </a:extLst>
          </p:cNvPr>
          <p:cNvSpPr/>
          <p:nvPr/>
        </p:nvSpPr>
        <p:spPr bwMode="auto">
          <a:xfrm>
            <a:off x="9068476" y="4682988"/>
            <a:ext cx="1961149" cy="877303"/>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6A7ECBC7-18A6-4ED5-888C-A69A3A4BEA98}"/>
              </a:ext>
            </a:extLst>
          </p:cNvPr>
          <p:cNvSpPr txBox="1"/>
          <p:nvPr/>
        </p:nvSpPr>
        <p:spPr bwMode="auto">
          <a:xfrm>
            <a:off x="10980440" y="4886981"/>
            <a:ext cx="9529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i="1" dirty="0">
                <a:solidFill>
                  <a:schemeClr val="accent3"/>
                </a:solidFill>
                <a:latin typeface="Calibri" panose="020F0502020204030204" pitchFamily="34" charset="0"/>
              </a:rPr>
              <a:t>This Analysis</a:t>
            </a:r>
          </a:p>
        </p:txBody>
      </p:sp>
      <p:sp>
        <p:nvSpPr>
          <p:cNvPr id="38" name="Content Placeholder 5">
            <a:extLst>
              <a:ext uri="{FF2B5EF4-FFF2-40B4-BE49-F238E27FC236}">
                <a16:creationId xmlns:a16="http://schemas.microsoft.com/office/drawing/2014/main" id="{98DCD1BE-675F-4175-A0E8-8DABB7B67DF8}"/>
              </a:ext>
            </a:extLst>
          </p:cNvPr>
          <p:cNvSpPr txBox="1">
            <a:spLocks/>
          </p:cNvSpPr>
          <p:nvPr/>
        </p:nvSpPr>
        <p:spPr bwMode="auto">
          <a:xfrm>
            <a:off x="5223798" y="1834955"/>
            <a:ext cx="5681542" cy="37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85000"/>
              </a:lnSpc>
              <a:spcBef>
                <a:spcPts val="700"/>
              </a:spcBef>
              <a:spcAft>
                <a:spcPts val="500"/>
              </a:spcAft>
            </a:pPr>
            <a:r>
              <a:rPr lang="en-US" sz="1600" b="1" kern="0" dirty="0"/>
              <a:t>Secondary endpoint: </a:t>
            </a:r>
            <a:r>
              <a:rPr lang="en-US" sz="1600" kern="0" dirty="0"/>
              <a:t>DoR, PFS, OS, and safety</a:t>
            </a:r>
          </a:p>
        </p:txBody>
      </p:sp>
    </p:spTree>
    <p:extLst>
      <p:ext uri="{BB962C8B-B14F-4D97-AF65-F5344CB8AC3E}">
        <p14:creationId xmlns:p14="http://schemas.microsoft.com/office/powerpoint/2010/main" val="17672139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B1961BB-1FD2-4662-A2F8-072FA973C983}"/>
              </a:ext>
            </a:extLst>
          </p:cNvPr>
          <p:cNvSpPr>
            <a:spLocks noGrp="1"/>
          </p:cNvSpPr>
          <p:nvPr>
            <p:ph sz="half" idx="2"/>
          </p:nvPr>
        </p:nvSpPr>
        <p:spPr>
          <a:xfrm>
            <a:off x="7600739" y="1510730"/>
            <a:ext cx="4379725" cy="4665746"/>
          </a:xfrm>
        </p:spPr>
        <p:txBody>
          <a:bodyPr/>
          <a:lstStyle/>
          <a:p>
            <a:r>
              <a:rPr lang="en-US" sz="2400" dirty="0"/>
              <a:t>Median No. of prior systemic anticancer therapy</a:t>
            </a:r>
          </a:p>
          <a:p>
            <a:pPr lvl="1"/>
            <a:r>
              <a:rPr lang="en-US" sz="2200" dirty="0"/>
              <a:t>Overall: 2.0 (range: 1-5)</a:t>
            </a:r>
          </a:p>
          <a:p>
            <a:pPr lvl="1"/>
            <a:r>
              <a:rPr lang="en-US" sz="2200" dirty="0"/>
              <a:t>PDAC: 2.5 (range: 1-4)</a:t>
            </a:r>
          </a:p>
          <a:p>
            <a:pPr lvl="1"/>
            <a:r>
              <a:rPr lang="en-US" sz="2200" dirty="0"/>
              <a:t>Other GI: 2.0 (range: 1-5)</a:t>
            </a:r>
          </a:p>
          <a:p>
            <a:r>
              <a:rPr lang="en-US" sz="2400" dirty="0"/>
              <a:t>Overall GI, No. of prior lines </a:t>
            </a:r>
          </a:p>
          <a:p>
            <a:pPr lvl="1"/>
            <a:r>
              <a:rPr lang="en-US" sz="2000" dirty="0"/>
              <a:t>1: 17%</a:t>
            </a:r>
          </a:p>
          <a:p>
            <a:pPr lvl="1"/>
            <a:r>
              <a:rPr lang="en-US" sz="2000" dirty="0"/>
              <a:t>2: 40%</a:t>
            </a:r>
          </a:p>
          <a:p>
            <a:pPr lvl="1"/>
            <a:r>
              <a:rPr lang="en-US" sz="2000" dirty="0"/>
              <a:t>3: 23%</a:t>
            </a:r>
          </a:p>
          <a:p>
            <a:pPr lvl="1"/>
            <a:r>
              <a:rPr lang="en-US" sz="2000" dirty="0"/>
              <a:t>≥4: 20%</a:t>
            </a:r>
          </a:p>
        </p:txBody>
      </p:sp>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p:txBody>
          <a:bodyPr/>
          <a:lstStyle/>
          <a:p>
            <a:r>
              <a:rPr lang="en-US" dirty="0"/>
              <a:t>KRYSTAL-1 Update: Baseline Characteristics</a:t>
            </a:r>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1B43D502-ACF9-4C02-BD80-8F3BB4C93193}"/>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F491CD00-423A-4E48-9E5B-AFE30DB489FE}"/>
              </a:ext>
            </a:extLst>
          </p:cNvPr>
          <p:cNvGraphicFramePr>
            <a:graphicFrameLocks/>
          </p:cNvGraphicFramePr>
          <p:nvPr>
            <p:extLst>
              <p:ext uri="{D42A27DB-BD31-4B8C-83A1-F6EECF244321}">
                <p14:modId xmlns:p14="http://schemas.microsoft.com/office/powerpoint/2010/main" val="2470702170"/>
              </p:ext>
            </p:extLst>
          </p:nvPr>
        </p:nvGraphicFramePr>
        <p:xfrm>
          <a:off x="609759" y="1119225"/>
          <a:ext cx="6908641" cy="4694016"/>
        </p:xfrm>
        <a:graphic>
          <a:graphicData uri="http://schemas.openxmlformats.org/drawingml/2006/table">
            <a:tbl>
              <a:tblPr/>
              <a:tblGrid>
                <a:gridCol w="2383381">
                  <a:extLst>
                    <a:ext uri="{9D8B030D-6E8A-4147-A177-3AD203B41FA5}">
                      <a16:colId xmlns:a16="http://schemas.microsoft.com/office/drawing/2014/main" val="20000"/>
                    </a:ext>
                  </a:extLst>
                </a:gridCol>
                <a:gridCol w="1508420">
                  <a:extLst>
                    <a:ext uri="{9D8B030D-6E8A-4147-A177-3AD203B41FA5}">
                      <a16:colId xmlns:a16="http://schemas.microsoft.com/office/drawing/2014/main" val="20001"/>
                    </a:ext>
                  </a:extLst>
                </a:gridCol>
                <a:gridCol w="1508420">
                  <a:extLst>
                    <a:ext uri="{9D8B030D-6E8A-4147-A177-3AD203B41FA5}">
                      <a16:colId xmlns:a16="http://schemas.microsoft.com/office/drawing/2014/main" val="3612428083"/>
                    </a:ext>
                  </a:extLst>
                </a:gridCol>
                <a:gridCol w="1508420">
                  <a:extLst>
                    <a:ext uri="{9D8B030D-6E8A-4147-A177-3AD203B41FA5}">
                      <a16:colId xmlns:a16="http://schemas.microsoft.com/office/drawing/2014/main" val="3965699985"/>
                    </a:ext>
                  </a:extLst>
                </a:gridCol>
              </a:tblGrid>
              <a:tr h="345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PDAC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Other GI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18</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endParaRPr lang="en-US" sz="16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Overall GI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30)</a:t>
                      </a:r>
                      <a:endParaRPr lang="en-US" sz="16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03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66.5 (40-80)</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64.0 (54-89)</a:t>
                      </a:r>
                      <a:endParaRPr lang="en-US" sz="16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65.5 (40-89)</a:t>
                      </a:r>
                      <a:endParaRPr lang="en-US" sz="16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03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(33)</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 (44)</a:t>
                      </a:r>
                      <a:endParaRPr lang="en-US" sz="16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(40)</a:t>
                      </a:r>
                      <a:endParaRPr lang="en-US" sz="16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29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Race,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White</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Black</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Asian/other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(8) / 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(72)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(6) / 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 (67)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(7) / 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03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(100)</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(67)</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(80)</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r h="1219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Tumor type, n</a:t>
                      </a:r>
                    </a:p>
                    <a:p>
                      <a:pPr marL="288925"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PDAC</a:t>
                      </a:r>
                    </a:p>
                    <a:p>
                      <a:pPr marL="288925"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Other GI</a:t>
                      </a:r>
                    </a:p>
                    <a:p>
                      <a:pPr marL="746125" marR="0" lvl="1"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BTC</a:t>
                      </a:r>
                    </a:p>
                    <a:p>
                      <a:pPr marL="746125" marR="0" lvl="1"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Appendiceal</a:t>
                      </a:r>
                    </a:p>
                    <a:p>
                      <a:pPr marL="746125" marR="0" lvl="1"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GEJ</a:t>
                      </a:r>
                    </a:p>
                    <a:p>
                      <a:pPr marL="746125" marR="0" lvl="1"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Small bowel</a:t>
                      </a:r>
                    </a:p>
                    <a:p>
                      <a:pPr marL="746125" marR="0" lvl="1"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Esophageal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5551911"/>
                  </a:ext>
                </a:extLst>
              </a:tr>
            </a:tbl>
          </a:graphicData>
        </a:graphic>
      </p:graphicFrame>
      <p:sp>
        <p:nvSpPr>
          <p:cNvPr id="11" name="TextBox 10">
            <a:extLst>
              <a:ext uri="{FF2B5EF4-FFF2-40B4-BE49-F238E27FC236}">
                <a16:creationId xmlns:a16="http://schemas.microsoft.com/office/drawing/2014/main" id="{F5F52B71-4F49-45E0-8A01-951D22D83929}"/>
              </a:ext>
            </a:extLst>
          </p:cNvPr>
          <p:cNvSpPr txBox="1"/>
          <p:nvPr/>
        </p:nvSpPr>
        <p:spPr bwMode="auto">
          <a:xfrm>
            <a:off x="527419" y="5792921"/>
            <a:ext cx="4379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*Only 10 were evaluable for clinical activity assessments.</a:t>
            </a:r>
          </a:p>
          <a:p>
            <a:pPr algn="l">
              <a:lnSpc>
                <a:spcPct val="100000"/>
              </a:lnSpc>
              <a:spcAft>
                <a:spcPct val="0"/>
              </a:spcAft>
              <a:buClrTx/>
              <a:buFontTx/>
              <a:buNone/>
            </a:pPr>
            <a:r>
              <a:rPr 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Only 17 were evaluable for clinical activity assessments.</a:t>
            </a:r>
          </a:p>
        </p:txBody>
      </p:sp>
    </p:spTree>
    <p:extLst>
      <p:ext uri="{BB962C8B-B14F-4D97-AF65-F5344CB8AC3E}">
        <p14:creationId xmlns:p14="http://schemas.microsoft.com/office/powerpoint/2010/main" val="38137300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539E749E-31FF-4EB9-B8C2-6B6B2D798432}"/>
              </a:ext>
            </a:extLst>
          </p:cNvPr>
          <p:cNvSpPr>
            <a:spLocks noGrp="1"/>
          </p:cNvSpPr>
          <p:nvPr>
            <p:ph sz="half" idx="2"/>
          </p:nvPr>
        </p:nvSpPr>
        <p:spPr>
          <a:xfrm>
            <a:off x="6252634" y="1878226"/>
            <a:ext cx="3719269" cy="4298250"/>
          </a:xfrm>
        </p:spPr>
        <p:txBody>
          <a:bodyPr/>
          <a:lstStyle/>
          <a:p>
            <a:r>
              <a:rPr lang="en-US" dirty="0"/>
              <a:t>Median TTR: 2.8 mo</a:t>
            </a:r>
          </a:p>
          <a:p>
            <a:r>
              <a:rPr lang="en-US" dirty="0"/>
              <a:t>Median DoR: 6.97 mo</a:t>
            </a:r>
          </a:p>
          <a:p>
            <a:r>
              <a:rPr lang="en-US" dirty="0"/>
              <a:t>Median PFS: 6.6 mo (95% CI: 1.0-9.7)</a:t>
            </a:r>
          </a:p>
          <a:p>
            <a:r>
              <a:rPr lang="en-US" dirty="0"/>
              <a:t>Treatment ongoing in 5 out of 10 patients</a:t>
            </a:r>
          </a:p>
        </p:txBody>
      </p:sp>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KRYSTAL-1 Update: Efficacy in Unresectable or Metastatic PDAC</a:t>
            </a:r>
          </a:p>
        </p:txBody>
      </p:sp>
      <p:sp>
        <p:nvSpPr>
          <p:cNvPr id="8" name="Content Placeholder 7">
            <a:extLst>
              <a:ext uri="{FF2B5EF4-FFF2-40B4-BE49-F238E27FC236}">
                <a16:creationId xmlns:a16="http://schemas.microsoft.com/office/drawing/2014/main" id="{CEBF1EE2-AA0B-41DB-975C-9BF62B77DF55}"/>
              </a:ext>
            </a:extLst>
          </p:cNvPr>
          <p:cNvSpPr>
            <a:spLocks noGrp="1"/>
          </p:cNvSpPr>
          <p:nvPr>
            <p:ph sz="half" idx="1"/>
          </p:nvPr>
        </p:nvSpPr>
        <p:spPr>
          <a:xfrm>
            <a:off x="601820" y="1878226"/>
            <a:ext cx="5309278" cy="2990335"/>
          </a:xfrm>
        </p:spPr>
        <p:txBody>
          <a:bodyPr/>
          <a:lstStyle/>
          <a:p>
            <a:r>
              <a:rPr lang="en-US" dirty="0"/>
              <a:t>ORR: 50%* (n = 10)</a:t>
            </a:r>
          </a:p>
          <a:p>
            <a:pPr lvl="1"/>
            <a:r>
              <a:rPr lang="en-US" dirty="0"/>
              <a:t>SD: 50%</a:t>
            </a:r>
          </a:p>
          <a:p>
            <a:r>
              <a:rPr lang="en-US" dirty="0"/>
              <a:t>DCR: 100% </a:t>
            </a:r>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87F3714A-43A0-4245-A31B-2EA0B9201211}"/>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44D2A98E-4BB6-4D76-9A08-7A6965B7858B}"/>
              </a:ext>
            </a:extLst>
          </p:cNvPr>
          <p:cNvSpPr txBox="1"/>
          <p:nvPr/>
        </p:nvSpPr>
        <p:spPr bwMode="auto">
          <a:xfrm>
            <a:off x="413544" y="5927054"/>
            <a:ext cx="2938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*Including 1 unconfirmed PR.</a:t>
            </a:r>
          </a:p>
        </p:txBody>
      </p:sp>
    </p:spTree>
    <p:extLst>
      <p:ext uri="{BB962C8B-B14F-4D97-AF65-F5344CB8AC3E}">
        <p14:creationId xmlns:p14="http://schemas.microsoft.com/office/powerpoint/2010/main" val="3343834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p:txBody>
          <a:bodyPr/>
          <a:lstStyle/>
          <a:p>
            <a:r>
              <a:rPr lang="en-US" dirty="0"/>
              <a:t>KRYSTAL-1 Update: Efficacy in Other GI Tumors</a:t>
            </a:r>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39845949-9DD7-4EC3-B658-8169992A62ED}"/>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Content Placeholder 8">
            <a:extLst>
              <a:ext uri="{FF2B5EF4-FFF2-40B4-BE49-F238E27FC236}">
                <a16:creationId xmlns:a16="http://schemas.microsoft.com/office/drawing/2014/main" id="{F948E5A3-5F58-4F7F-921C-F72917B5C9F6}"/>
              </a:ext>
            </a:extLst>
          </p:cNvPr>
          <p:cNvSpPr txBox="1">
            <a:spLocks/>
          </p:cNvSpPr>
          <p:nvPr/>
        </p:nvSpPr>
        <p:spPr>
          <a:xfrm>
            <a:off x="6252634" y="1878226"/>
            <a:ext cx="3719269" cy="429825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kern="0" dirty="0"/>
              <a:t>Median TTR: 1.3 mo</a:t>
            </a:r>
          </a:p>
          <a:p>
            <a:r>
              <a:rPr lang="en-US" kern="0" dirty="0"/>
              <a:t>Median DoR: 7.85 mo</a:t>
            </a:r>
          </a:p>
          <a:p>
            <a:r>
              <a:rPr lang="en-US" kern="0" dirty="0"/>
              <a:t>Median PFS: 7.85 mo (95% CI: 6.90-11.30)</a:t>
            </a:r>
          </a:p>
          <a:p>
            <a:r>
              <a:rPr lang="en-US" kern="0" dirty="0"/>
              <a:t>Treatment ongoing in 11 out of 17 patients</a:t>
            </a:r>
          </a:p>
        </p:txBody>
      </p:sp>
      <p:sp>
        <p:nvSpPr>
          <p:cNvPr id="11" name="Content Placeholder 7">
            <a:extLst>
              <a:ext uri="{FF2B5EF4-FFF2-40B4-BE49-F238E27FC236}">
                <a16:creationId xmlns:a16="http://schemas.microsoft.com/office/drawing/2014/main" id="{C5A70A5F-4536-4CD5-80DE-241E1AE8AE0B}"/>
              </a:ext>
            </a:extLst>
          </p:cNvPr>
          <p:cNvSpPr>
            <a:spLocks noGrp="1"/>
          </p:cNvSpPr>
          <p:nvPr>
            <p:ph sz="half" idx="1"/>
          </p:nvPr>
        </p:nvSpPr>
        <p:spPr>
          <a:xfrm>
            <a:off x="601820" y="1878226"/>
            <a:ext cx="4526234" cy="2990335"/>
          </a:xfrm>
        </p:spPr>
        <p:txBody>
          <a:bodyPr/>
          <a:lstStyle/>
          <a:p>
            <a:r>
              <a:rPr lang="en-US" dirty="0"/>
              <a:t>ORR</a:t>
            </a:r>
          </a:p>
          <a:p>
            <a:pPr lvl="1"/>
            <a:r>
              <a:rPr lang="en-US" dirty="0"/>
              <a:t>BTC: 50%* (n = 8)</a:t>
            </a:r>
          </a:p>
          <a:p>
            <a:pPr lvl="1"/>
            <a:r>
              <a:rPr lang="en-US" dirty="0"/>
              <a:t>GEJ: 1 PR </a:t>
            </a:r>
          </a:p>
          <a:p>
            <a:pPr lvl="1"/>
            <a:r>
              <a:rPr lang="en-US" dirty="0"/>
              <a:t>Small bowel cancer: 1 PR </a:t>
            </a:r>
          </a:p>
          <a:p>
            <a:r>
              <a:rPr lang="en-US" dirty="0"/>
              <a:t>DCR: 100% (n = 17)</a:t>
            </a:r>
          </a:p>
        </p:txBody>
      </p:sp>
      <p:sp>
        <p:nvSpPr>
          <p:cNvPr id="12" name="TextBox 11">
            <a:extLst>
              <a:ext uri="{FF2B5EF4-FFF2-40B4-BE49-F238E27FC236}">
                <a16:creationId xmlns:a16="http://schemas.microsoft.com/office/drawing/2014/main" id="{C0903714-E795-417E-8BFA-929BF386DFA6}"/>
              </a:ext>
            </a:extLst>
          </p:cNvPr>
          <p:cNvSpPr txBox="1"/>
          <p:nvPr/>
        </p:nvSpPr>
        <p:spPr bwMode="auto">
          <a:xfrm>
            <a:off x="413544" y="5927054"/>
            <a:ext cx="2938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*Including 2 unconfirmed PR.</a:t>
            </a:r>
          </a:p>
        </p:txBody>
      </p:sp>
    </p:spTree>
    <p:extLst>
      <p:ext uri="{BB962C8B-B14F-4D97-AF65-F5344CB8AC3E}">
        <p14:creationId xmlns:p14="http://schemas.microsoft.com/office/powerpoint/2010/main" val="1385718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KRYSTAL-1 Update: Safety Summary</a:t>
            </a:r>
          </a:p>
        </p:txBody>
      </p:sp>
      <p:sp>
        <p:nvSpPr>
          <p:cNvPr id="14" name="Content Placeholder 13">
            <a:extLst>
              <a:ext uri="{FF2B5EF4-FFF2-40B4-BE49-F238E27FC236}">
                <a16:creationId xmlns:a16="http://schemas.microsoft.com/office/drawing/2014/main" id="{E0657D86-4A2F-4521-A312-D0E6F02B2578}"/>
              </a:ext>
            </a:extLst>
          </p:cNvPr>
          <p:cNvSpPr>
            <a:spLocks noGrp="1"/>
          </p:cNvSpPr>
          <p:nvPr>
            <p:ph sz="half" idx="1"/>
          </p:nvPr>
        </p:nvSpPr>
        <p:spPr/>
        <p:txBody>
          <a:bodyPr/>
          <a:lstStyle/>
          <a:p>
            <a:pPr marL="285750" indent="-285750" eaLnBrk="0" hangingPunct="0">
              <a:lnSpc>
                <a:spcPct val="100000"/>
              </a:lnSpc>
              <a:spcBef>
                <a:spcPts val="0"/>
              </a:spcBef>
              <a:spcAft>
                <a:spcPct val="0"/>
              </a:spcAft>
              <a:buClrTx/>
              <a:defRPr/>
            </a:pPr>
            <a:r>
              <a:rPr lang="en-US" kern="1200" dirty="0">
                <a:solidFill>
                  <a:srgbClr val="000000"/>
                </a:solidFill>
                <a:cs typeface="Arial" panose="020B0604020202020204" pitchFamily="34" charset="0"/>
              </a:rPr>
              <a:t>Treatment-related any grade AEs occurred in 91% of </a:t>
            </a:r>
            <a:r>
              <a:rPr kumimoji="0" lang="en-US" sz="28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PDAC or GI tumors</a:t>
            </a:r>
            <a:r>
              <a:rPr lang="en-US" kern="1200" dirty="0">
                <a:solidFill>
                  <a:srgbClr val="000000"/>
                </a:solidFill>
                <a:cs typeface="Arial" panose="020B0604020202020204" pitchFamily="34" charset="0"/>
              </a:rPr>
              <a:t> </a:t>
            </a:r>
            <a:r>
              <a:rPr kumimoji="0" lang="en-US" sz="28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(n = 30) </a:t>
            </a:r>
          </a:p>
          <a:p>
            <a:pPr marL="285750" indent="-285750" eaLnBrk="0" hangingPunct="0">
              <a:lnSpc>
                <a:spcPct val="100000"/>
              </a:lnSpc>
              <a:spcBef>
                <a:spcPts val="0"/>
              </a:spcBef>
              <a:spcAft>
                <a:spcPct val="0"/>
              </a:spcAft>
              <a:buClrTx/>
              <a:defRPr/>
            </a:pPr>
            <a:r>
              <a:rPr lang="en-US" kern="1200" dirty="0">
                <a:solidFill>
                  <a:srgbClr val="000000"/>
                </a:solidFill>
                <a:cs typeface="Arial" panose="020B0604020202020204" pitchFamily="34" charset="0"/>
              </a:rPr>
              <a:t>Most common AEs included:</a:t>
            </a:r>
            <a:endParaRPr kumimoji="0" lang="en-US" sz="28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685800" lvl="1" eaLnBrk="0" hangingPunct="0">
              <a:lnSpc>
                <a:spcPct val="100000"/>
              </a:lnSpc>
              <a:spcBef>
                <a:spcPts val="0"/>
              </a:spcBef>
              <a:spcAft>
                <a:spcPct val="0"/>
              </a:spcAft>
              <a:buClrTx/>
              <a:defRPr/>
            </a:pPr>
            <a:r>
              <a:rPr lang="en-US" kern="1200" dirty="0">
                <a:solidFill>
                  <a:srgbClr val="000000"/>
                </a:solidFill>
                <a:cs typeface="Arial" panose="020B0604020202020204" pitchFamily="34" charset="0"/>
              </a:rPr>
              <a:t>Nausea 48%</a:t>
            </a:r>
          </a:p>
          <a:p>
            <a:pPr marL="685800" lvl="1" eaLnBrk="0" hangingPunct="0">
              <a:lnSpc>
                <a:spcPct val="100000"/>
              </a:lnSpc>
              <a:spcBef>
                <a:spcPts val="0"/>
              </a:spcBef>
              <a:spcAft>
                <a:spcPct val="0"/>
              </a:spcAft>
              <a:buClrTx/>
              <a:defRPr/>
            </a:pPr>
            <a:r>
              <a:rPr lang="en-US" kern="1200" dirty="0">
                <a:solidFill>
                  <a:srgbClr val="000000"/>
                </a:solidFill>
                <a:cs typeface="Arial" panose="020B0604020202020204" pitchFamily="34" charset="0"/>
              </a:rPr>
              <a:t>Diarrhea 43%</a:t>
            </a:r>
          </a:p>
          <a:p>
            <a:pPr marL="685800" lvl="1" eaLnBrk="0" hangingPunct="0">
              <a:lnSpc>
                <a:spcPct val="100000"/>
              </a:lnSpc>
              <a:spcBef>
                <a:spcPts val="0"/>
              </a:spcBef>
              <a:spcAft>
                <a:spcPct val="0"/>
              </a:spcAft>
              <a:buClrTx/>
              <a:defRPr/>
            </a:pPr>
            <a:r>
              <a:rPr kumimoji="0" lang="en-US"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r>
              <a:rPr lang="en-US" kern="1200" dirty="0">
                <a:solidFill>
                  <a:srgbClr val="000000"/>
                </a:solidFill>
                <a:ea typeface="+mn-ea"/>
                <a:cs typeface="Arial" panose="020B0604020202020204" pitchFamily="34" charset="0"/>
              </a:rPr>
              <a:t>: 43%</a:t>
            </a:r>
          </a:p>
          <a:p>
            <a:pPr marL="685800" lvl="1" eaLnBrk="0" hangingPunct="0">
              <a:lnSpc>
                <a:spcPct val="100000"/>
              </a:lnSpc>
              <a:spcBef>
                <a:spcPts val="0"/>
              </a:spcBef>
              <a:spcAft>
                <a:spcPct val="0"/>
              </a:spcAft>
              <a:buClrTx/>
              <a:defRPr/>
            </a:pPr>
            <a:r>
              <a:rPr kumimoji="0" lang="en-US"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Fatigue: 29%</a:t>
            </a:r>
          </a:p>
          <a:p>
            <a:pPr marL="400050" lvl="1" indent="0" eaLnBrk="0" hangingPunct="0">
              <a:lnSpc>
                <a:spcPct val="100000"/>
              </a:lnSpc>
              <a:spcBef>
                <a:spcPts val="0"/>
              </a:spcBef>
              <a:spcAft>
                <a:spcPct val="0"/>
              </a:spcAft>
              <a:buClrTx/>
              <a:buNone/>
              <a:defRPr/>
            </a:pPr>
            <a:endParaRPr kumimoji="0" lang="en-US"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dirty="0"/>
          </a:p>
        </p:txBody>
      </p:sp>
      <p:sp>
        <p:nvSpPr>
          <p:cNvPr id="15" name="Content Placeholder 14">
            <a:extLst>
              <a:ext uri="{FF2B5EF4-FFF2-40B4-BE49-F238E27FC236}">
                <a16:creationId xmlns:a16="http://schemas.microsoft.com/office/drawing/2014/main" id="{04A511F8-E157-41D6-8E69-F40FB56FA629}"/>
              </a:ext>
            </a:extLst>
          </p:cNvPr>
          <p:cNvSpPr>
            <a:spLocks noGrp="1"/>
          </p:cNvSpPr>
          <p:nvPr>
            <p:ph sz="half" idx="2"/>
          </p:nvPr>
        </p:nvSpPr>
        <p:spPr/>
        <p:txBody>
          <a:bodyP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3/4 AEs were reported in 21% of patients</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kern="1200" dirty="0">
                <a:solidFill>
                  <a:srgbClr val="000000"/>
                </a:solidFill>
                <a:cs typeface="Arial" panose="020B0604020202020204" pitchFamily="34" charset="0"/>
              </a:rPr>
              <a:t>No grade 5 AEs were reported</a:t>
            </a:r>
            <a:endParaRPr kumimoji="0" lang="en-US" sz="2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dirty="0"/>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A086B953-FD18-4DBE-BE8D-89E53A15F8A6}"/>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881150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KRYSTAL-1 Update: Investigator’s Conclusion</a:t>
            </a:r>
          </a:p>
        </p:txBody>
      </p:sp>
      <p:sp>
        <p:nvSpPr>
          <p:cNvPr id="3" name="Content Placeholder 2">
            <a:extLst>
              <a:ext uri="{FF2B5EF4-FFF2-40B4-BE49-F238E27FC236}">
                <a16:creationId xmlns:a16="http://schemas.microsoft.com/office/drawing/2014/main" id="{86867D22-E9B2-4ABD-87A4-61E0955CAEFA}"/>
              </a:ext>
            </a:extLst>
          </p:cNvPr>
          <p:cNvSpPr>
            <a:spLocks noGrp="1"/>
          </p:cNvSpPr>
          <p:nvPr>
            <p:ph idx="1"/>
          </p:nvPr>
        </p:nvSpPr>
        <p:spPr/>
        <p:txBody>
          <a:bodyPr/>
          <a:lstStyle/>
          <a:p>
            <a:r>
              <a:rPr lang="en-US" dirty="0"/>
              <a:t>In patients with previously treated </a:t>
            </a:r>
            <a:r>
              <a:rPr lang="en-US" i="1" dirty="0"/>
              <a:t>KRAS</a:t>
            </a:r>
            <a:r>
              <a:rPr lang="en-US" i="1" baseline="30000" dirty="0"/>
              <a:t>G12C </a:t>
            </a:r>
            <a:r>
              <a:rPr lang="en-US" dirty="0"/>
              <a:t>PDAC and GI cancers, adagrasib shows encouraging clinical activity and safety</a:t>
            </a:r>
          </a:p>
          <a:p>
            <a:pPr lvl="1"/>
            <a:r>
              <a:rPr lang="en-US" dirty="0"/>
              <a:t>DCR: 100% </a:t>
            </a:r>
          </a:p>
          <a:p>
            <a:pPr lvl="1"/>
            <a:r>
              <a:rPr lang="en-US" dirty="0"/>
              <a:t>ORR was 50% in PDAC and other GI cancers (eg, BTC, GEJ, bowel cancer)</a:t>
            </a:r>
          </a:p>
          <a:p>
            <a:pPr lvl="1"/>
            <a:r>
              <a:rPr lang="en-US" dirty="0"/>
              <a:t>Adagrasib was well tolerated and shows a manageable safety profile</a:t>
            </a:r>
          </a:p>
          <a:p>
            <a:r>
              <a:rPr lang="en-US" dirty="0"/>
              <a:t>Adagrasib has demonstrated activity in other solid tumors (eg, NSCLC, CRC, ovarian, and endometrial cancer)</a:t>
            </a:r>
          </a:p>
          <a:p>
            <a:r>
              <a:rPr lang="en-US" dirty="0"/>
              <a:t>Further evaluation of adagrasib in </a:t>
            </a:r>
            <a:r>
              <a:rPr lang="en-US" i="1" dirty="0"/>
              <a:t>KRAS</a:t>
            </a:r>
            <a:r>
              <a:rPr lang="en-US" i="1" baseline="30000" dirty="0"/>
              <a:t>G12C</a:t>
            </a:r>
            <a:r>
              <a:rPr lang="en-US" dirty="0"/>
              <a:t> PDAC and GI cancers is ongoing (NCT03785249)</a:t>
            </a:r>
          </a:p>
          <a:p>
            <a:endParaRPr lang="en-US" dirty="0"/>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7439386C-EF0D-4323-A40F-06E57EB2CF11}"/>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Bekaii-Saab. ASCO GI 2022. Abstr 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83841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p:txBody>
          <a:bodyPr/>
          <a:lstStyle/>
          <a:p>
            <a:r>
              <a:rPr lang="en-US" dirty="0"/>
              <a:t>First Data of Sotorasib in Patients With Pancreas Cancer and </a:t>
            </a:r>
            <a:r>
              <a:rPr lang="en-US" i="1" dirty="0"/>
              <a:t>KRAS</a:t>
            </a:r>
            <a:r>
              <a:rPr lang="en-US" dirty="0"/>
              <a:t> p.G12C Mutation (CodeBreaK100)</a:t>
            </a:r>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2908B1E0-8EF5-4261-9403-0F5323DC8364}"/>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 NCT03600883.</a:t>
            </a:r>
          </a:p>
        </p:txBody>
      </p:sp>
      <p:sp>
        <p:nvSpPr>
          <p:cNvPr id="10" name="Content Placeholder 2">
            <a:extLst>
              <a:ext uri="{FF2B5EF4-FFF2-40B4-BE49-F238E27FC236}">
                <a16:creationId xmlns:a16="http://schemas.microsoft.com/office/drawing/2014/main" id="{54D97D9C-5B3F-4857-9F90-1A2837EFBF84}"/>
              </a:ext>
            </a:extLst>
          </p:cNvPr>
          <p:cNvSpPr>
            <a:spLocks noGrp="1"/>
          </p:cNvSpPr>
          <p:nvPr>
            <p:ph idx="1"/>
          </p:nvPr>
        </p:nvSpPr>
        <p:spPr>
          <a:xfrm>
            <a:off x="604675" y="1513048"/>
            <a:ext cx="4200013" cy="103954"/>
          </a:xfrm>
        </p:spPr>
        <p:txBody>
          <a:bodyPr/>
          <a:lstStyle/>
          <a:p>
            <a:r>
              <a:rPr lang="en-US" sz="2000" dirty="0"/>
              <a:t>Global, open-label, phase I/II trial</a:t>
            </a:r>
          </a:p>
          <a:p>
            <a:endParaRPr lang="en-US" sz="2000" dirty="0"/>
          </a:p>
          <a:p>
            <a:endParaRPr lang="en-US" sz="2000" dirty="0"/>
          </a:p>
          <a:p>
            <a:endParaRPr lang="en-US" sz="2000" dirty="0"/>
          </a:p>
          <a:p>
            <a:endParaRPr lang="en-US" sz="2000" dirty="0"/>
          </a:p>
          <a:p>
            <a:endParaRPr lang="en-US" sz="2000" dirty="0"/>
          </a:p>
          <a:p>
            <a:pPr marL="0" indent="0">
              <a:buNone/>
            </a:pPr>
            <a:br>
              <a:rPr lang="en-US" sz="2000" dirty="0"/>
            </a:br>
            <a:br>
              <a:rPr lang="en-US" sz="2000" dirty="0"/>
            </a:br>
            <a:endParaRPr lang="en-US" sz="2000" dirty="0"/>
          </a:p>
        </p:txBody>
      </p:sp>
      <p:sp>
        <p:nvSpPr>
          <p:cNvPr id="14" name="Text Box 45">
            <a:extLst>
              <a:ext uri="{FF2B5EF4-FFF2-40B4-BE49-F238E27FC236}">
                <a16:creationId xmlns:a16="http://schemas.microsoft.com/office/drawing/2014/main" id="{1CE824BC-E1D6-4309-8DC3-F245DFF3A078}"/>
              </a:ext>
            </a:extLst>
          </p:cNvPr>
          <p:cNvSpPr txBox="1">
            <a:spLocks noChangeArrowheads="1"/>
          </p:cNvSpPr>
          <p:nvPr/>
        </p:nvSpPr>
        <p:spPr bwMode="auto">
          <a:xfrm>
            <a:off x="867648" y="2389588"/>
            <a:ext cx="24928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locally advanced or metastatic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p.G12C–mutant* solid tumors, ECOG PS ≤2; previously received ≥1 systemic therapy or was intolerant or ineligible</a:t>
            </a:r>
            <a:r>
              <a:rPr lang="en-US" altLang="en-US" sz="1600" dirty="0">
                <a:solidFill>
                  <a:srgbClr val="000000"/>
                </a:solidFill>
                <a:latin typeface="Calibri" panose="020F0502020204030204" pitchFamily="34" charset="0"/>
                <a:cs typeface="Arial" panose="020B0604020202020204" pitchFamily="34" charset="0"/>
              </a:rPr>
              <a:t>e for available therapies known to provide clinical benefit</a:t>
            </a:r>
          </a:p>
        </p:txBody>
      </p:sp>
      <p:sp>
        <p:nvSpPr>
          <p:cNvPr id="15" name="Rectangle 49">
            <a:extLst>
              <a:ext uri="{FF2B5EF4-FFF2-40B4-BE49-F238E27FC236}">
                <a16:creationId xmlns:a16="http://schemas.microsoft.com/office/drawing/2014/main" id="{4FB830C3-BF2C-4DAF-9A2C-4F05289AB0A5}"/>
              </a:ext>
            </a:extLst>
          </p:cNvPr>
          <p:cNvSpPr>
            <a:spLocks noChangeArrowheads="1"/>
          </p:cNvSpPr>
          <p:nvPr/>
        </p:nvSpPr>
        <p:spPr bwMode="auto">
          <a:xfrm>
            <a:off x="4575998" y="2368040"/>
            <a:ext cx="2313342" cy="75821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Sotorasib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960 mg PO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12)</a:t>
            </a:r>
          </a:p>
        </p:txBody>
      </p:sp>
      <p:sp>
        <p:nvSpPr>
          <p:cNvPr id="16" name="Line 52">
            <a:extLst>
              <a:ext uri="{FF2B5EF4-FFF2-40B4-BE49-F238E27FC236}">
                <a16:creationId xmlns:a16="http://schemas.microsoft.com/office/drawing/2014/main" id="{8CD0DEB9-9FC3-415C-BC3F-EAE919DAB4BD}"/>
              </a:ext>
            </a:extLst>
          </p:cNvPr>
          <p:cNvSpPr>
            <a:spLocks noChangeShapeType="1"/>
          </p:cNvSpPr>
          <p:nvPr/>
        </p:nvSpPr>
        <p:spPr bwMode="auto">
          <a:xfrm>
            <a:off x="4091865" y="274418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CDC408B0-BB66-44D6-BFC2-6762F49A6C4A}"/>
              </a:ext>
            </a:extLst>
          </p:cNvPr>
          <p:cNvCxnSpPr>
            <a:cxnSpLocks/>
          </p:cNvCxnSpPr>
          <p:nvPr/>
        </p:nvCxnSpPr>
        <p:spPr bwMode="auto">
          <a:xfrm>
            <a:off x="3788061" y="1949358"/>
            <a:ext cx="0" cy="345048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18" name="TextBox 17">
            <a:extLst>
              <a:ext uri="{FF2B5EF4-FFF2-40B4-BE49-F238E27FC236}">
                <a16:creationId xmlns:a16="http://schemas.microsoft.com/office/drawing/2014/main" id="{5C2ABE8B-6D80-4F57-A8AE-B832D5F403F0}"/>
              </a:ext>
            </a:extLst>
          </p:cNvPr>
          <p:cNvSpPr txBox="1"/>
          <p:nvPr/>
        </p:nvSpPr>
        <p:spPr bwMode="auto">
          <a:xfrm rot="16200000">
            <a:off x="2229745" y="3338764"/>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Screening and enrollment </a:t>
            </a:r>
          </a:p>
        </p:txBody>
      </p:sp>
      <p:sp>
        <p:nvSpPr>
          <p:cNvPr id="19" name="TextBox 18">
            <a:extLst>
              <a:ext uri="{FF2B5EF4-FFF2-40B4-BE49-F238E27FC236}">
                <a16:creationId xmlns:a16="http://schemas.microsoft.com/office/drawing/2014/main" id="{34A5563A-7BA0-4ED2-98BC-FCC0F7EF3528}"/>
              </a:ext>
            </a:extLst>
          </p:cNvPr>
          <p:cNvSpPr txBox="1"/>
          <p:nvPr/>
        </p:nvSpPr>
        <p:spPr bwMode="auto">
          <a:xfrm rot="16200000">
            <a:off x="2880008" y="3208715"/>
            <a:ext cx="21051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time frame</a:t>
            </a:r>
          </a:p>
        </p:txBody>
      </p:sp>
      <p:sp>
        <p:nvSpPr>
          <p:cNvPr id="20" name="Line 52">
            <a:extLst>
              <a:ext uri="{FF2B5EF4-FFF2-40B4-BE49-F238E27FC236}">
                <a16:creationId xmlns:a16="http://schemas.microsoft.com/office/drawing/2014/main" id="{6C33DA3B-3C75-4DF8-A2B9-309860C7930A}"/>
              </a:ext>
            </a:extLst>
          </p:cNvPr>
          <p:cNvSpPr>
            <a:spLocks noChangeShapeType="1"/>
          </p:cNvSpPr>
          <p:nvPr/>
        </p:nvSpPr>
        <p:spPr bwMode="auto">
          <a:xfrm>
            <a:off x="6922112" y="268068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C7AB78C0-1D19-4E6B-9B42-215ED7EE4115}"/>
              </a:ext>
            </a:extLst>
          </p:cNvPr>
          <p:cNvCxnSpPr>
            <a:cxnSpLocks/>
          </p:cNvCxnSpPr>
          <p:nvPr/>
        </p:nvCxnSpPr>
        <p:spPr bwMode="auto">
          <a:xfrm>
            <a:off x="7569486" y="2046014"/>
            <a:ext cx="17431" cy="344032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22" name="TextBox 21">
            <a:extLst>
              <a:ext uri="{FF2B5EF4-FFF2-40B4-BE49-F238E27FC236}">
                <a16:creationId xmlns:a16="http://schemas.microsoft.com/office/drawing/2014/main" id="{67995343-B69C-4BFF-883B-C17CF84F83D6}"/>
              </a:ext>
            </a:extLst>
          </p:cNvPr>
          <p:cNvSpPr txBox="1"/>
          <p:nvPr/>
        </p:nvSpPr>
        <p:spPr bwMode="auto">
          <a:xfrm rot="16200000">
            <a:off x="5964556" y="3670866"/>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EOT</a:t>
            </a:r>
          </a:p>
        </p:txBody>
      </p:sp>
      <p:sp>
        <p:nvSpPr>
          <p:cNvPr id="23" name="TextBox 22">
            <a:extLst>
              <a:ext uri="{FF2B5EF4-FFF2-40B4-BE49-F238E27FC236}">
                <a16:creationId xmlns:a16="http://schemas.microsoft.com/office/drawing/2014/main" id="{8210DD92-995C-4151-8320-0808F08067FD}"/>
              </a:ext>
            </a:extLst>
          </p:cNvPr>
          <p:cNvSpPr txBox="1"/>
          <p:nvPr/>
        </p:nvSpPr>
        <p:spPr bwMode="auto">
          <a:xfrm rot="16200000">
            <a:off x="6208113" y="3553156"/>
            <a:ext cx="35923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disease progression, intolerance, or consent withdrawal </a:t>
            </a:r>
          </a:p>
        </p:txBody>
      </p:sp>
      <p:cxnSp>
        <p:nvCxnSpPr>
          <p:cNvPr id="24" name="Straight Connector 23">
            <a:extLst>
              <a:ext uri="{FF2B5EF4-FFF2-40B4-BE49-F238E27FC236}">
                <a16:creationId xmlns:a16="http://schemas.microsoft.com/office/drawing/2014/main" id="{50017F09-FE8B-4B9F-8773-79F63C4CF362}"/>
              </a:ext>
            </a:extLst>
          </p:cNvPr>
          <p:cNvCxnSpPr>
            <a:cxnSpLocks/>
          </p:cNvCxnSpPr>
          <p:nvPr/>
        </p:nvCxnSpPr>
        <p:spPr bwMode="auto">
          <a:xfrm rot="5400000">
            <a:off x="10118348" y="2067830"/>
            <a:ext cx="0" cy="345048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0D91F7F2-83C1-4E7E-9BEF-C83B8BC57B8D}"/>
              </a:ext>
            </a:extLst>
          </p:cNvPr>
          <p:cNvSpPr txBox="1"/>
          <p:nvPr/>
        </p:nvSpPr>
        <p:spPr bwMode="auto">
          <a:xfrm>
            <a:off x="8863465" y="3316844"/>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Long-term Follow-up</a:t>
            </a:r>
          </a:p>
        </p:txBody>
      </p:sp>
      <p:sp>
        <p:nvSpPr>
          <p:cNvPr id="26" name="TextBox 25">
            <a:extLst>
              <a:ext uri="{FF2B5EF4-FFF2-40B4-BE49-F238E27FC236}">
                <a16:creationId xmlns:a16="http://schemas.microsoft.com/office/drawing/2014/main" id="{87107172-BC71-4972-B97E-C9D02CBAD4B3}"/>
              </a:ext>
            </a:extLst>
          </p:cNvPr>
          <p:cNvSpPr txBox="1"/>
          <p:nvPr/>
        </p:nvSpPr>
        <p:spPr bwMode="auto">
          <a:xfrm>
            <a:off x="8378114" y="3772108"/>
            <a:ext cx="35032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Approx. 30 (+7) days after last dose, and</a:t>
            </a:r>
            <a:b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every 12 (±2) wk after for 3 yr</a:t>
            </a:r>
          </a:p>
        </p:txBody>
      </p:sp>
      <p:sp>
        <p:nvSpPr>
          <p:cNvPr id="28" name="TextBox 27">
            <a:extLst>
              <a:ext uri="{FF2B5EF4-FFF2-40B4-BE49-F238E27FC236}">
                <a16:creationId xmlns:a16="http://schemas.microsoft.com/office/drawing/2014/main" id="{32511876-E10D-48C2-AABC-42E87A4519E9}"/>
              </a:ext>
            </a:extLst>
          </p:cNvPr>
          <p:cNvSpPr txBox="1"/>
          <p:nvPr/>
        </p:nvSpPr>
        <p:spPr bwMode="auto">
          <a:xfrm>
            <a:off x="4530772" y="1513048"/>
            <a:ext cx="25186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Phase I</a:t>
            </a:r>
          </a:p>
          <a:p>
            <a:pPr algn="ctr">
              <a:lnSpc>
                <a:spcPct val="100000"/>
              </a:lnSpc>
              <a:spcAft>
                <a:spcPct val="0"/>
              </a:spcAft>
              <a:buClrTx/>
              <a:buFontTx/>
              <a:buNone/>
            </a:pPr>
            <a:r>
              <a:rPr lang="en-US" b="0" dirty="0">
                <a:solidFill>
                  <a:schemeClr val="bg1"/>
                </a:solidFill>
                <a:latin typeface="Calibri" panose="020F0502020204030204" pitchFamily="34" charset="0"/>
              </a:rPr>
              <a:t>Dose-Escalation and Dose-Expansion</a:t>
            </a:r>
          </a:p>
        </p:txBody>
      </p:sp>
      <p:sp>
        <p:nvSpPr>
          <p:cNvPr id="32" name="TextBox 31">
            <a:extLst>
              <a:ext uri="{FF2B5EF4-FFF2-40B4-BE49-F238E27FC236}">
                <a16:creationId xmlns:a16="http://schemas.microsoft.com/office/drawing/2014/main" id="{EA69A304-7DAD-4EF0-AAFF-337F094FD446}"/>
              </a:ext>
            </a:extLst>
          </p:cNvPr>
          <p:cNvSpPr txBox="1"/>
          <p:nvPr/>
        </p:nvSpPr>
        <p:spPr bwMode="auto">
          <a:xfrm>
            <a:off x="4739786" y="3845544"/>
            <a:ext cx="21232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Phase II</a:t>
            </a:r>
          </a:p>
          <a:p>
            <a:pPr algn="ctr">
              <a:lnSpc>
                <a:spcPct val="100000"/>
              </a:lnSpc>
              <a:spcAft>
                <a:spcPct val="0"/>
              </a:spcAft>
              <a:buClrTx/>
              <a:buFontTx/>
              <a:buNone/>
            </a:pPr>
            <a:r>
              <a:rPr lang="en-US" b="0" dirty="0">
                <a:solidFill>
                  <a:schemeClr val="bg1"/>
                </a:solidFill>
                <a:latin typeface="Calibri" panose="020F0502020204030204" pitchFamily="34" charset="0"/>
              </a:rPr>
              <a:t>Efficac</a:t>
            </a:r>
            <a:r>
              <a:rPr lang="en-US" dirty="0">
                <a:solidFill>
                  <a:schemeClr val="bg1"/>
                </a:solidFill>
                <a:latin typeface="Calibri" panose="020F0502020204030204" pitchFamily="34" charset="0"/>
              </a:rPr>
              <a:t>y and Safety</a:t>
            </a:r>
            <a:endParaRPr lang="en-US"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09EEFEA5-B9F5-4AF4-A1C6-999684171A34}"/>
              </a:ext>
            </a:extLst>
          </p:cNvPr>
          <p:cNvSpPr txBox="1"/>
          <p:nvPr/>
        </p:nvSpPr>
        <p:spPr bwMode="auto">
          <a:xfrm>
            <a:off x="693766" y="5496439"/>
            <a:ext cx="5373255" cy="920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700"/>
              </a:spcBef>
            </a:pPr>
            <a:r>
              <a:rPr lang="en-US" sz="1600" b="1" dirty="0">
                <a:solidFill>
                  <a:schemeClr val="bg1"/>
                </a:solidFill>
                <a:latin typeface="Calibri" panose="020F0502020204030204" pitchFamily="34" charset="0"/>
                <a:cs typeface="Calibri" panose="020F0502020204030204" pitchFamily="34" charset="0"/>
              </a:rPr>
              <a:t>Primary endpoint phase I: </a:t>
            </a:r>
            <a:r>
              <a:rPr lang="en-US" sz="1600" dirty="0">
                <a:solidFill>
                  <a:schemeClr val="bg1"/>
                </a:solidFill>
                <a:latin typeface="Calibri" panose="020F0502020204030204" pitchFamily="34" charset="0"/>
                <a:cs typeface="Calibri" panose="020F0502020204030204" pitchFamily="34" charset="0"/>
              </a:rPr>
              <a:t>safety and tolerability</a:t>
            </a:r>
          </a:p>
          <a:p>
            <a:pPr>
              <a:spcBef>
                <a:spcPts val="700"/>
              </a:spcBef>
            </a:pPr>
            <a:r>
              <a:rPr lang="en-US" sz="1600" b="1" dirty="0">
                <a:solidFill>
                  <a:schemeClr val="bg1"/>
                </a:solidFill>
                <a:latin typeface="Calibri" panose="020F0502020204030204" pitchFamily="34" charset="0"/>
                <a:cs typeface="Calibri" panose="020F0502020204030204" pitchFamily="34" charset="0"/>
              </a:rPr>
              <a:t>Secondary endpoints phase I: </a:t>
            </a:r>
            <a:r>
              <a:rPr lang="en-US" sz="1600" dirty="0">
                <a:solidFill>
                  <a:schemeClr val="bg1"/>
                </a:solidFill>
                <a:latin typeface="Calibri" panose="020F0502020204030204" pitchFamily="34" charset="0"/>
                <a:cs typeface="Calibri" panose="020F0502020204030204" pitchFamily="34" charset="0"/>
              </a:rPr>
              <a:t>PK, ORR, DoR, DCR, PFS, and duration of stable disease</a:t>
            </a:r>
          </a:p>
        </p:txBody>
      </p:sp>
      <p:sp>
        <p:nvSpPr>
          <p:cNvPr id="37" name="TextBox 36">
            <a:extLst>
              <a:ext uri="{FF2B5EF4-FFF2-40B4-BE49-F238E27FC236}">
                <a16:creationId xmlns:a16="http://schemas.microsoft.com/office/drawing/2014/main" id="{6680941E-99D0-4C57-BEA8-4AFE59726B80}"/>
              </a:ext>
            </a:extLst>
          </p:cNvPr>
          <p:cNvSpPr txBox="1"/>
          <p:nvPr/>
        </p:nvSpPr>
        <p:spPr bwMode="auto">
          <a:xfrm>
            <a:off x="5968317" y="5479635"/>
            <a:ext cx="5790296" cy="104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700"/>
              </a:spcBef>
            </a:pPr>
            <a:r>
              <a:rPr lang="en-US" sz="1600" b="1" dirty="0">
                <a:solidFill>
                  <a:schemeClr val="bg1"/>
                </a:solidFill>
                <a:latin typeface="Calibri" panose="020F0502020204030204" pitchFamily="34" charset="0"/>
                <a:cs typeface="Calibri" panose="020F0502020204030204" pitchFamily="34" charset="0"/>
              </a:rPr>
              <a:t>Primary endpoint phase II: </a:t>
            </a:r>
            <a:r>
              <a:rPr lang="en-US" sz="1600" dirty="0">
                <a:solidFill>
                  <a:schemeClr val="bg1"/>
                </a:solidFill>
                <a:latin typeface="Calibri" panose="020F0502020204030204" pitchFamily="34" charset="0"/>
                <a:cs typeface="Calibri" panose="020F0502020204030204" pitchFamily="34" charset="0"/>
              </a:rPr>
              <a:t>ORR by BICR (per RECIST v1.1)</a:t>
            </a:r>
          </a:p>
          <a:p>
            <a:pPr>
              <a:spcBef>
                <a:spcPts val="700"/>
              </a:spcBef>
            </a:pPr>
            <a:r>
              <a:rPr lang="en-US" sz="1600" b="1" dirty="0">
                <a:solidFill>
                  <a:schemeClr val="bg1"/>
                </a:solidFill>
                <a:latin typeface="Calibri" panose="020F0502020204030204" pitchFamily="34" charset="0"/>
                <a:cs typeface="Calibri" panose="020F0502020204030204" pitchFamily="34" charset="0"/>
              </a:rPr>
              <a:t>Secondary endpoints phase II: </a:t>
            </a:r>
            <a:r>
              <a:rPr lang="en-US" sz="1600" dirty="0">
                <a:solidFill>
                  <a:schemeClr val="bg1"/>
                </a:solidFill>
                <a:latin typeface="Calibri" panose="020F0502020204030204" pitchFamily="34" charset="0"/>
                <a:cs typeface="Calibri" panose="020F0502020204030204" pitchFamily="34" charset="0"/>
              </a:rPr>
              <a:t>DoR, DCR, PFS, OS, TTR, and safety</a:t>
            </a:r>
          </a:p>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10F8C859-08A6-4667-8B40-678C7098F9DF}"/>
              </a:ext>
            </a:extLst>
          </p:cNvPr>
          <p:cNvSpPr txBox="1"/>
          <p:nvPr/>
        </p:nvSpPr>
        <p:spPr bwMode="auto">
          <a:xfrm>
            <a:off x="766499" y="5016647"/>
            <a:ext cx="18060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*By molecular testing.</a:t>
            </a:r>
          </a:p>
        </p:txBody>
      </p:sp>
      <p:sp>
        <p:nvSpPr>
          <p:cNvPr id="39" name="Rectangle 49">
            <a:extLst>
              <a:ext uri="{FF2B5EF4-FFF2-40B4-BE49-F238E27FC236}">
                <a16:creationId xmlns:a16="http://schemas.microsoft.com/office/drawing/2014/main" id="{55992142-FF0F-46E2-A341-D57664BC238E}"/>
              </a:ext>
            </a:extLst>
          </p:cNvPr>
          <p:cNvSpPr>
            <a:spLocks noChangeArrowheads="1"/>
          </p:cNvSpPr>
          <p:nvPr/>
        </p:nvSpPr>
        <p:spPr bwMode="auto">
          <a:xfrm>
            <a:off x="4653016" y="4441667"/>
            <a:ext cx="2313342" cy="75821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Sotorasib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960 mg PO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800" dirty="0">
                <a:solidFill>
                  <a:srgbClr val="FFFFFF"/>
                </a:solidFill>
                <a:latin typeface="Calibri" panose="020F0502020204030204" pitchFamily="34" charset="0"/>
                <a:cs typeface="Arial" panose="020B0604020202020204" pitchFamily="34" charset="0"/>
              </a:rPr>
              <a:t>26</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40" name="Line 52">
            <a:extLst>
              <a:ext uri="{FF2B5EF4-FFF2-40B4-BE49-F238E27FC236}">
                <a16:creationId xmlns:a16="http://schemas.microsoft.com/office/drawing/2014/main" id="{643DF6E5-841C-4D34-B57A-E4FA61CB1FEC}"/>
              </a:ext>
            </a:extLst>
          </p:cNvPr>
          <p:cNvSpPr>
            <a:spLocks noChangeShapeType="1"/>
          </p:cNvSpPr>
          <p:nvPr/>
        </p:nvSpPr>
        <p:spPr bwMode="auto">
          <a:xfrm>
            <a:off x="4117265" y="48207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52">
            <a:extLst>
              <a:ext uri="{FF2B5EF4-FFF2-40B4-BE49-F238E27FC236}">
                <a16:creationId xmlns:a16="http://schemas.microsoft.com/office/drawing/2014/main" id="{8EC85216-66E8-4476-B927-EFE7F4DB3EDE}"/>
              </a:ext>
            </a:extLst>
          </p:cNvPr>
          <p:cNvSpPr>
            <a:spLocks noChangeShapeType="1"/>
          </p:cNvSpPr>
          <p:nvPr/>
        </p:nvSpPr>
        <p:spPr bwMode="auto">
          <a:xfrm>
            <a:off x="7049243" y="485985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67950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First Data of Sotorasib in </a:t>
            </a:r>
            <a:r>
              <a:rPr lang="en-US" i="1" dirty="0"/>
              <a:t>KRAS</a:t>
            </a:r>
            <a:r>
              <a:rPr lang="en-US" dirty="0"/>
              <a:t> p.G12C–Positive  Pancreas Cancer: Baseline Characteristics</a:t>
            </a:r>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58222BCB-CC90-475E-9AED-902BDE50058E}"/>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a:t>
            </a:r>
          </a:p>
        </p:txBody>
      </p:sp>
      <p:graphicFrame>
        <p:nvGraphicFramePr>
          <p:cNvPr id="11" name="Group 3">
            <a:extLst>
              <a:ext uri="{FF2B5EF4-FFF2-40B4-BE49-F238E27FC236}">
                <a16:creationId xmlns:a16="http://schemas.microsoft.com/office/drawing/2014/main" id="{28A2EFE5-5E66-4456-B5C8-4BF944E514FC}"/>
              </a:ext>
            </a:extLst>
          </p:cNvPr>
          <p:cNvGraphicFramePr>
            <a:graphicFrameLocks/>
          </p:cNvGraphicFramePr>
          <p:nvPr>
            <p:extLst>
              <p:ext uri="{D42A27DB-BD31-4B8C-83A1-F6EECF244321}">
                <p14:modId xmlns:p14="http://schemas.microsoft.com/office/powerpoint/2010/main" val="2187830640"/>
              </p:ext>
            </p:extLst>
          </p:nvPr>
        </p:nvGraphicFramePr>
        <p:xfrm>
          <a:off x="520161" y="1427597"/>
          <a:ext cx="5434164" cy="3474800"/>
        </p:xfrm>
        <a:graphic>
          <a:graphicData uri="http://schemas.openxmlformats.org/drawingml/2006/table">
            <a:tbl>
              <a:tblPr/>
              <a:tblGrid>
                <a:gridCol w="2692939">
                  <a:extLst>
                    <a:ext uri="{9D8B030D-6E8A-4147-A177-3AD203B41FA5}">
                      <a16:colId xmlns:a16="http://schemas.microsoft.com/office/drawing/2014/main" val="20000"/>
                    </a:ext>
                  </a:extLst>
                </a:gridCol>
                <a:gridCol w="2741225">
                  <a:extLst>
                    <a:ext uri="{9D8B030D-6E8A-4147-A177-3AD203B41FA5}">
                      <a16:colId xmlns:a16="http://schemas.microsoft.com/office/drawing/2014/main" val="20001"/>
                    </a:ext>
                  </a:extLst>
                </a:gridCol>
              </a:tblGrid>
              <a:tr h="565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Combined Phase I/II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72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65.5 (45-81)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72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41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ECOG PS,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3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Histopathology, n (%)</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Adenocarcinoma</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Other or 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37 (97.4)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graphicFrame>
        <p:nvGraphicFramePr>
          <p:cNvPr id="13" name="Group 3">
            <a:extLst>
              <a:ext uri="{FF2B5EF4-FFF2-40B4-BE49-F238E27FC236}">
                <a16:creationId xmlns:a16="http://schemas.microsoft.com/office/drawing/2014/main" id="{95AA2997-6949-4DF9-A57E-342DF8F55DCF}"/>
              </a:ext>
            </a:extLst>
          </p:cNvPr>
          <p:cNvGraphicFramePr>
            <a:graphicFrameLocks/>
          </p:cNvGraphicFramePr>
          <p:nvPr>
            <p:extLst>
              <p:ext uri="{D42A27DB-BD31-4B8C-83A1-F6EECF244321}">
                <p14:modId xmlns:p14="http://schemas.microsoft.com/office/powerpoint/2010/main" val="1364926453"/>
              </p:ext>
            </p:extLst>
          </p:nvPr>
        </p:nvGraphicFramePr>
        <p:xfrm>
          <a:off x="6237676" y="1427597"/>
          <a:ext cx="5575840" cy="4754944"/>
        </p:xfrm>
        <a:graphic>
          <a:graphicData uri="http://schemas.openxmlformats.org/drawingml/2006/table">
            <a:tbl>
              <a:tblPr/>
              <a:tblGrid>
                <a:gridCol w="3414705">
                  <a:extLst>
                    <a:ext uri="{9D8B030D-6E8A-4147-A177-3AD203B41FA5}">
                      <a16:colId xmlns:a16="http://schemas.microsoft.com/office/drawing/2014/main" val="20000"/>
                    </a:ext>
                  </a:extLst>
                </a:gridCol>
                <a:gridCol w="2161135">
                  <a:extLst>
                    <a:ext uri="{9D8B030D-6E8A-4147-A177-3AD203B41FA5}">
                      <a16:colId xmlns:a16="http://schemas.microsoft.com/office/drawing/2014/main" val="20001"/>
                    </a:ext>
                  </a:extLst>
                </a:gridCol>
              </a:tblGrid>
              <a:tr h="524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Combined Phase I/II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8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Stage at diagnosis,*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III</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 (28.9)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 (55.3)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74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 of body sites with mets,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 (44.7)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 (39.6)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198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Sites of metastases, n (%)</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Liver</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Lung</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Bone</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Brain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31 (81.6)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1981517"/>
                  </a:ext>
                </a:extLst>
              </a:tr>
            </a:tbl>
          </a:graphicData>
        </a:graphic>
      </p:graphicFrame>
      <p:sp>
        <p:nvSpPr>
          <p:cNvPr id="14" name="TextBox 13">
            <a:extLst>
              <a:ext uri="{FF2B5EF4-FFF2-40B4-BE49-F238E27FC236}">
                <a16:creationId xmlns:a16="http://schemas.microsoft.com/office/drawing/2014/main" id="{DB6B0C41-BD1C-411C-AA48-8529B8F1B750}"/>
              </a:ext>
            </a:extLst>
          </p:cNvPr>
          <p:cNvSpPr txBox="1"/>
          <p:nvPr/>
        </p:nvSpPr>
        <p:spPr bwMode="auto">
          <a:xfrm>
            <a:off x="6237676" y="6201170"/>
            <a:ext cx="40246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*All patients had stage IV disease at trial enrollment.</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508913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p:txBody>
          <a:bodyPr/>
          <a:lstStyle/>
          <a:p>
            <a:r>
              <a:rPr lang="en-US" dirty="0"/>
              <a:t>First Data of Sotorasib in </a:t>
            </a:r>
            <a:r>
              <a:rPr lang="en-US" i="1" dirty="0"/>
              <a:t>KRAS</a:t>
            </a:r>
            <a:r>
              <a:rPr lang="en-US" dirty="0"/>
              <a:t> p.G12C–Positive Pancreas Cancer: Prior Therapies</a:t>
            </a:r>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5B748D17-BC39-4C75-83BF-F1C227B3319C}"/>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a:t>
            </a:r>
          </a:p>
        </p:txBody>
      </p:sp>
      <p:graphicFrame>
        <p:nvGraphicFramePr>
          <p:cNvPr id="9" name="Group 3">
            <a:extLst>
              <a:ext uri="{FF2B5EF4-FFF2-40B4-BE49-F238E27FC236}">
                <a16:creationId xmlns:a16="http://schemas.microsoft.com/office/drawing/2014/main" id="{C3B8DFF1-6B4D-430F-845E-6EE6508897D2}"/>
              </a:ext>
            </a:extLst>
          </p:cNvPr>
          <p:cNvGraphicFramePr>
            <a:graphicFrameLocks/>
          </p:cNvGraphicFramePr>
          <p:nvPr>
            <p:extLst>
              <p:ext uri="{D42A27DB-BD31-4B8C-83A1-F6EECF244321}">
                <p14:modId xmlns:p14="http://schemas.microsoft.com/office/powerpoint/2010/main" val="1336136015"/>
              </p:ext>
            </p:extLst>
          </p:nvPr>
        </p:nvGraphicFramePr>
        <p:xfrm>
          <a:off x="1366238" y="1304690"/>
          <a:ext cx="9459524" cy="5090240"/>
        </p:xfrm>
        <a:graphic>
          <a:graphicData uri="http://schemas.openxmlformats.org/drawingml/2006/table">
            <a:tbl>
              <a:tblPr/>
              <a:tblGrid>
                <a:gridCol w="5793115">
                  <a:extLst>
                    <a:ext uri="{9D8B030D-6E8A-4147-A177-3AD203B41FA5}">
                      <a16:colId xmlns:a16="http://schemas.microsoft.com/office/drawing/2014/main" val="20000"/>
                    </a:ext>
                  </a:extLst>
                </a:gridCol>
                <a:gridCol w="3666409">
                  <a:extLst>
                    <a:ext uri="{9D8B030D-6E8A-4147-A177-3AD203B41FA5}">
                      <a16:colId xmlns:a16="http://schemas.microsoft.com/office/drawing/2014/main" val="20001"/>
                    </a:ext>
                  </a:extLst>
                </a:gridCol>
              </a:tblGrid>
              <a:tr h="275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Combined Phase I/II  (N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5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Previous therapies, median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769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Number of prior lines of anticancer therapy,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 (34.2)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 (44.7)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659064"/>
                  </a:ext>
                </a:extLst>
              </a:tr>
              <a:tr h="18790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Type of previous therapy, n (%)</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Chemotherapy</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Fluoropyrimidine</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Irinotecan</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Oxaliplatin or cisplatin</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Gemcitabine</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Nab-paclitaxel</a:t>
                      </a:r>
                    </a:p>
                    <a:p>
                      <a:pPr marL="742950" marR="0" lvl="1"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Liposomal irinotecan</a:t>
                      </a:r>
                    </a:p>
                    <a:p>
                      <a:pPr marL="285750" marR="0" lvl="0" indent="-176213"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Erlotinib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34 (89.5)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33 (86.8)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32 (84.2)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28 (73.7)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 (65.8)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 (13.2)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769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Selected regimens, n (%)</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FOLFIRINOX</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Gemcitabine + nab-paclitaxel</a:t>
                      </a:r>
                    </a:p>
                    <a:p>
                      <a:pPr marL="34290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5-fluorouracil + liposomal irinotecan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29 (76.3)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25 (65.8)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1981517"/>
                  </a:ext>
                </a:extLst>
              </a:tr>
            </a:tbl>
          </a:graphicData>
        </a:graphic>
      </p:graphicFrame>
    </p:spTree>
    <p:extLst>
      <p:ext uri="{BB962C8B-B14F-4D97-AF65-F5344CB8AC3E}">
        <p14:creationId xmlns:p14="http://schemas.microsoft.com/office/powerpoint/2010/main" val="19429205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First Data of Sotorasib in </a:t>
            </a:r>
            <a:r>
              <a:rPr lang="en-US" i="1" dirty="0"/>
              <a:t>KRAS</a:t>
            </a:r>
            <a:r>
              <a:rPr lang="en-US" dirty="0"/>
              <a:t> p.G12C–Positive Pancreas Cancer: Efficacy Summary </a:t>
            </a:r>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5A314EAE-6CA0-4852-94F1-0DD450CE2A3F}"/>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a:t>
            </a:r>
          </a:p>
        </p:txBody>
      </p:sp>
      <p:graphicFrame>
        <p:nvGraphicFramePr>
          <p:cNvPr id="13" name="Group 3">
            <a:extLst>
              <a:ext uri="{FF2B5EF4-FFF2-40B4-BE49-F238E27FC236}">
                <a16:creationId xmlns:a16="http://schemas.microsoft.com/office/drawing/2014/main" id="{55B12CC7-558A-402D-BA7B-EB655AE9FC9B}"/>
              </a:ext>
            </a:extLst>
          </p:cNvPr>
          <p:cNvGraphicFramePr>
            <a:graphicFrameLocks/>
          </p:cNvGraphicFramePr>
          <p:nvPr>
            <p:extLst>
              <p:ext uri="{D42A27DB-BD31-4B8C-83A1-F6EECF244321}">
                <p14:modId xmlns:p14="http://schemas.microsoft.com/office/powerpoint/2010/main" val="507288602"/>
              </p:ext>
            </p:extLst>
          </p:nvPr>
        </p:nvGraphicFramePr>
        <p:xfrm>
          <a:off x="939800" y="1740827"/>
          <a:ext cx="10388600" cy="2732131"/>
        </p:xfrm>
        <a:graphic>
          <a:graphicData uri="http://schemas.openxmlformats.org/drawingml/2006/table">
            <a:tbl>
              <a:tblPr/>
              <a:tblGrid>
                <a:gridCol w="5755116">
                  <a:extLst>
                    <a:ext uri="{9D8B030D-6E8A-4147-A177-3AD203B41FA5}">
                      <a16:colId xmlns:a16="http://schemas.microsoft.com/office/drawing/2014/main" val="20000"/>
                    </a:ext>
                  </a:extLst>
                </a:gridCol>
                <a:gridCol w="4633484">
                  <a:extLst>
                    <a:ext uri="{9D8B030D-6E8A-4147-A177-3AD203B41FA5}">
                      <a16:colId xmlns:a16="http://schemas.microsoft.com/office/drawing/2014/main" val="20001"/>
                    </a:ext>
                  </a:extLst>
                </a:gridCol>
              </a:tblGrid>
              <a:tr h="446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Combined Phase I/II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6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ORR,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 (21.1) [9.55-37.32]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2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DCR,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32 (84.2) [68.75-93.98]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21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5.7 mo (1.6-NE)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13160"/>
                  </a:ext>
                </a:extLst>
              </a:tr>
              <a:tr h="2521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4.0 (2.8-5.6)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6607243"/>
                  </a:ext>
                </a:extLst>
              </a:tr>
              <a:tr h="25212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6.9 (5.0-9.1)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0850199"/>
                  </a:ext>
                </a:extLst>
              </a:tr>
            </a:tbl>
          </a:graphicData>
        </a:graphic>
      </p:graphicFrame>
      <p:sp>
        <p:nvSpPr>
          <p:cNvPr id="14" name="TextBox 13">
            <a:extLst>
              <a:ext uri="{FF2B5EF4-FFF2-40B4-BE49-F238E27FC236}">
                <a16:creationId xmlns:a16="http://schemas.microsoft.com/office/drawing/2014/main" id="{5B0ACBD3-55BC-428E-9ECB-A60B81D2D68C}"/>
              </a:ext>
            </a:extLst>
          </p:cNvPr>
          <p:cNvSpPr txBox="1"/>
          <p:nvPr/>
        </p:nvSpPr>
        <p:spPr bwMode="auto">
          <a:xfrm>
            <a:off x="4108386" y="6231629"/>
            <a:ext cx="4210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for PFS and OS: 16.8 mo.</a:t>
            </a:r>
          </a:p>
        </p:txBody>
      </p:sp>
    </p:spTree>
    <p:extLst>
      <p:ext uri="{BB962C8B-B14F-4D97-AF65-F5344CB8AC3E}">
        <p14:creationId xmlns:p14="http://schemas.microsoft.com/office/powerpoint/2010/main" val="19480530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1C76-B2D4-44DB-AAD4-E4425A86ED4F}"/>
              </a:ext>
            </a:extLst>
          </p:cNvPr>
          <p:cNvSpPr>
            <a:spLocks noGrp="1"/>
          </p:cNvSpPr>
          <p:nvPr>
            <p:ph type="title"/>
          </p:nvPr>
        </p:nvSpPr>
        <p:spPr/>
        <p:txBody>
          <a:bodyPr/>
          <a:lstStyle/>
          <a:p>
            <a:r>
              <a:rPr lang="en-US" dirty="0"/>
              <a:t>First Data of Sotorasib in </a:t>
            </a:r>
            <a:r>
              <a:rPr lang="en-US" i="1" dirty="0"/>
              <a:t>KRAS</a:t>
            </a:r>
            <a:r>
              <a:rPr lang="en-US" dirty="0"/>
              <a:t> p.G12C–Positive Pancreas Cancer: Safety Summary</a:t>
            </a:r>
          </a:p>
        </p:txBody>
      </p:sp>
      <p:sp>
        <p:nvSpPr>
          <p:cNvPr id="16" name="Content Placeholder 15">
            <a:extLst>
              <a:ext uri="{FF2B5EF4-FFF2-40B4-BE49-F238E27FC236}">
                <a16:creationId xmlns:a16="http://schemas.microsoft.com/office/drawing/2014/main" id="{094BF53A-3B70-4735-AA6B-0577720BA8FF}"/>
              </a:ext>
            </a:extLst>
          </p:cNvPr>
          <p:cNvSpPr>
            <a:spLocks noGrp="1"/>
          </p:cNvSpPr>
          <p:nvPr>
            <p:ph sz="half" idx="2"/>
          </p:nvPr>
        </p:nvSpPr>
        <p:spPr/>
        <p:txBody>
          <a:bodyPr/>
          <a:lstStyle/>
          <a:p>
            <a:r>
              <a:rPr lang="en-US" sz="2000" dirty="0"/>
              <a:t>Grade 3 TRAEs</a:t>
            </a:r>
          </a:p>
          <a:p>
            <a:pPr lvl="1"/>
            <a:r>
              <a:rPr lang="en-US" sz="2000" dirty="0"/>
              <a:t>2 patients each: diarrhea (5.3%) and fatigue (5.3%) </a:t>
            </a:r>
          </a:p>
          <a:p>
            <a:pPr lvl="1"/>
            <a:r>
              <a:rPr lang="en-US" sz="2000" dirty="0"/>
              <a:t>1 patients each: abdominal pain (2.6%), ALT elevation (2.6%), AST elevation (2.6%), pleural effusion (2.6%), and pulmonary embolism (2.6%) </a:t>
            </a:r>
          </a:p>
          <a:p>
            <a:pPr marL="457200" lvl="1" indent="0">
              <a:buNone/>
            </a:pPr>
            <a:endParaRPr lang="en-US" sz="2400" dirty="0"/>
          </a:p>
        </p:txBody>
      </p:sp>
      <p:grpSp>
        <p:nvGrpSpPr>
          <p:cNvPr id="4" name="Group 3">
            <a:extLst>
              <a:ext uri="{FF2B5EF4-FFF2-40B4-BE49-F238E27FC236}">
                <a16:creationId xmlns:a16="http://schemas.microsoft.com/office/drawing/2014/main" id="{172A4A97-53BE-445E-8AED-CFE73B008905}"/>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E218F94-A075-4C09-8091-D2FF7989C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D2B814B4-B2D4-4193-976B-D82859D8F4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14D7A16F-BA5C-423A-B112-0721C36D15BE}"/>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a:t>
            </a:r>
          </a:p>
        </p:txBody>
      </p:sp>
      <p:graphicFrame>
        <p:nvGraphicFramePr>
          <p:cNvPr id="10" name="Group 3">
            <a:extLst>
              <a:ext uri="{FF2B5EF4-FFF2-40B4-BE49-F238E27FC236}">
                <a16:creationId xmlns:a16="http://schemas.microsoft.com/office/drawing/2014/main" id="{77FB9D47-C5C0-4178-A3C4-7B64CCDF1AC1}"/>
              </a:ext>
            </a:extLst>
          </p:cNvPr>
          <p:cNvGraphicFramePr>
            <a:graphicFrameLocks/>
          </p:cNvGraphicFramePr>
          <p:nvPr>
            <p:extLst>
              <p:ext uri="{D42A27DB-BD31-4B8C-83A1-F6EECF244321}">
                <p14:modId xmlns:p14="http://schemas.microsoft.com/office/powerpoint/2010/main" val="7954561"/>
              </p:ext>
            </p:extLst>
          </p:nvPr>
        </p:nvGraphicFramePr>
        <p:xfrm>
          <a:off x="601820" y="1510730"/>
          <a:ext cx="5301339" cy="4511136"/>
        </p:xfrm>
        <a:graphic>
          <a:graphicData uri="http://schemas.openxmlformats.org/drawingml/2006/table">
            <a:tbl>
              <a:tblPr/>
              <a:tblGrid>
                <a:gridCol w="2585619">
                  <a:extLst>
                    <a:ext uri="{9D8B030D-6E8A-4147-A177-3AD203B41FA5}">
                      <a16:colId xmlns:a16="http://schemas.microsoft.com/office/drawing/2014/main" val="20000"/>
                    </a:ext>
                  </a:extLst>
                </a:gridCol>
                <a:gridCol w="2715720">
                  <a:extLst>
                    <a:ext uri="{9D8B030D-6E8A-4147-A177-3AD203B41FA5}">
                      <a16:colId xmlns:a16="http://schemas.microsoft.com/office/drawing/2014/main" val="20001"/>
                    </a:ext>
                  </a:extLst>
                </a:gridCol>
              </a:tblGrid>
              <a:tr h="5819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Combined Phase I/II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879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AE</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≥2</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≥3</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819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AE leading to dose reduction or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81929">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AE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13160"/>
                  </a:ext>
                </a:extLst>
              </a:tr>
              <a:tr h="328922">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6607243"/>
                  </a:ext>
                </a:extLst>
              </a:tr>
              <a:tr h="328922">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Fatal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0850199"/>
                  </a:ext>
                </a:extLst>
              </a:tr>
            </a:tbl>
          </a:graphicData>
        </a:graphic>
      </p:graphicFrame>
    </p:spTree>
    <p:extLst>
      <p:ext uri="{BB962C8B-B14F-4D97-AF65-F5344CB8AC3E}">
        <p14:creationId xmlns:p14="http://schemas.microsoft.com/office/powerpoint/2010/main" val="166896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127E-EDC0-493B-8981-2A331629B9A5}"/>
              </a:ext>
            </a:extLst>
          </p:cNvPr>
          <p:cNvSpPr>
            <a:spLocks noGrp="1"/>
          </p:cNvSpPr>
          <p:nvPr>
            <p:ph type="title"/>
          </p:nvPr>
        </p:nvSpPr>
        <p:spPr/>
        <p:txBody>
          <a:bodyPr/>
          <a:lstStyle/>
          <a:p>
            <a:r>
              <a:rPr lang="en-US" dirty="0"/>
              <a:t>First Data of Sotorasib in </a:t>
            </a:r>
            <a:r>
              <a:rPr lang="en-US" i="1" dirty="0"/>
              <a:t>KRAS</a:t>
            </a:r>
            <a:r>
              <a:rPr lang="en-US" dirty="0"/>
              <a:t> p.G12C–Positive Pancreas Cancer: Investigator’s Conclusion</a:t>
            </a:r>
          </a:p>
        </p:txBody>
      </p:sp>
      <p:sp>
        <p:nvSpPr>
          <p:cNvPr id="3" name="Content Placeholder 2">
            <a:extLst>
              <a:ext uri="{FF2B5EF4-FFF2-40B4-BE49-F238E27FC236}">
                <a16:creationId xmlns:a16="http://schemas.microsoft.com/office/drawing/2014/main" id="{86867D22-E9B2-4ABD-87A4-61E0955CAEFA}"/>
              </a:ext>
            </a:extLst>
          </p:cNvPr>
          <p:cNvSpPr>
            <a:spLocks noGrp="1"/>
          </p:cNvSpPr>
          <p:nvPr>
            <p:ph idx="1"/>
          </p:nvPr>
        </p:nvSpPr>
        <p:spPr>
          <a:xfrm>
            <a:off x="604674" y="1533588"/>
            <a:ext cx="10877529" cy="4650686"/>
          </a:xfrm>
        </p:spPr>
        <p:txBody>
          <a:bodyPr/>
          <a:lstStyle/>
          <a:p>
            <a:r>
              <a:rPr lang="en-US" sz="2400" b="0" i="0" dirty="0">
                <a:solidFill>
                  <a:srgbClr val="000000"/>
                </a:solidFill>
                <a:effectLst/>
                <a:cs typeface="Calibri" panose="020F0502020204030204" pitchFamily="34" charset="0"/>
              </a:rPr>
              <a:t>CodeBreaK100 has the largest dataset of </a:t>
            </a:r>
            <a:r>
              <a:rPr lang="en-US" sz="2400" i="1" dirty="0">
                <a:solidFill>
                  <a:srgbClr val="000000"/>
                </a:solidFill>
                <a:cs typeface="Calibri" panose="020F0502020204030204" pitchFamily="34" charset="0"/>
              </a:rPr>
              <a:t>KRAS </a:t>
            </a:r>
            <a:r>
              <a:rPr lang="en-US" sz="2400" dirty="0">
                <a:cs typeface="Calibri" panose="020F0502020204030204" pitchFamily="34" charset="0"/>
              </a:rPr>
              <a:t>p.G12C–positive</a:t>
            </a:r>
            <a:r>
              <a:rPr lang="en-US" sz="2400" dirty="0">
                <a:solidFill>
                  <a:srgbClr val="000000"/>
                </a:solidFill>
                <a:cs typeface="Calibri" panose="020F0502020204030204" pitchFamily="34" charset="0"/>
              </a:rPr>
              <a:t> pancreas cancer</a:t>
            </a:r>
            <a:endParaRPr lang="en-US" sz="2400" b="0" i="0" dirty="0">
              <a:solidFill>
                <a:srgbClr val="000000"/>
              </a:solidFill>
              <a:effectLst/>
              <a:cs typeface="Calibri" panose="020F0502020204030204" pitchFamily="34" charset="0"/>
            </a:endParaRPr>
          </a:p>
          <a:p>
            <a:r>
              <a:rPr lang="en-US" sz="2400" b="0" i="0" dirty="0">
                <a:solidFill>
                  <a:srgbClr val="000000"/>
                </a:solidFill>
                <a:effectLst/>
                <a:cs typeface="Calibri" panose="020F0502020204030204" pitchFamily="34" charset="0"/>
              </a:rPr>
              <a:t>In patients with </a:t>
            </a:r>
            <a:r>
              <a:rPr lang="en-US" sz="2400" i="1" dirty="0">
                <a:solidFill>
                  <a:srgbClr val="000000"/>
                </a:solidFill>
                <a:cs typeface="Calibri" panose="020F0502020204030204" pitchFamily="34" charset="0"/>
              </a:rPr>
              <a:t>KRAS </a:t>
            </a:r>
            <a:r>
              <a:rPr lang="en-US" sz="2400" dirty="0">
                <a:cs typeface="Calibri" panose="020F0502020204030204" pitchFamily="34" charset="0"/>
              </a:rPr>
              <a:t>p.G12C–positive</a:t>
            </a:r>
            <a:r>
              <a:rPr lang="en-US" sz="2400" dirty="0">
                <a:solidFill>
                  <a:srgbClr val="000000"/>
                </a:solidFill>
                <a:cs typeface="Calibri" panose="020F0502020204030204" pitchFamily="34" charset="0"/>
              </a:rPr>
              <a:t> advanced pancreas cancer, sotorasib </a:t>
            </a:r>
            <a:r>
              <a:rPr lang="en-US" sz="2400" b="0" i="0" dirty="0">
                <a:solidFill>
                  <a:srgbClr val="000000"/>
                </a:solidFill>
                <a:effectLst/>
                <a:cs typeface="Calibri" panose="020F0502020204030204" pitchFamily="34" charset="0"/>
              </a:rPr>
              <a:t>yielded clinically meaningful anticancer activity including in those with a poor prognosis </a:t>
            </a:r>
          </a:p>
          <a:p>
            <a:pPr lvl="1"/>
            <a:r>
              <a:rPr lang="en-US" sz="2200" dirty="0">
                <a:solidFill>
                  <a:srgbClr val="000000"/>
                </a:solidFill>
                <a:cs typeface="Calibri" panose="020F0502020204030204" pitchFamily="34" charset="0"/>
              </a:rPr>
              <a:t>Centrally confirmed ORR was 21.1%; DCR 84.2%</a:t>
            </a:r>
            <a:endParaRPr lang="en-US" sz="2200" b="0" i="0" dirty="0">
              <a:solidFill>
                <a:srgbClr val="000000"/>
              </a:solidFill>
              <a:effectLst/>
              <a:cs typeface="Calibri" panose="020F0502020204030204" pitchFamily="34" charset="0"/>
            </a:endParaRPr>
          </a:p>
          <a:p>
            <a:pPr lvl="1"/>
            <a:r>
              <a:rPr lang="en-US" sz="2200" dirty="0">
                <a:solidFill>
                  <a:srgbClr val="000000"/>
                </a:solidFill>
                <a:cs typeface="Calibri" panose="020F0502020204030204" pitchFamily="34" charset="0"/>
              </a:rPr>
              <a:t>Patients were heavily pretreated with a median of 2 prior therapies (range: 1-8)</a:t>
            </a:r>
            <a:endParaRPr lang="en-US" sz="2200" b="0" i="0" dirty="0">
              <a:solidFill>
                <a:srgbClr val="000000"/>
              </a:solidFill>
              <a:effectLst/>
              <a:cs typeface="Calibri" panose="020F0502020204030204" pitchFamily="34" charset="0"/>
            </a:endParaRPr>
          </a:p>
          <a:p>
            <a:r>
              <a:rPr lang="en-US" sz="2400" dirty="0">
                <a:solidFill>
                  <a:srgbClr val="000000"/>
                </a:solidFill>
                <a:cs typeface="Calibri" panose="020F0502020204030204" pitchFamily="34" charset="0"/>
              </a:rPr>
              <a:t>Once-daily sotorasib was well tolerated with no treatment discontinuations </a:t>
            </a:r>
          </a:p>
          <a:p>
            <a:pPr lvl="1"/>
            <a:r>
              <a:rPr lang="en-US" sz="2000" dirty="0">
                <a:solidFill>
                  <a:srgbClr val="000000"/>
                </a:solidFill>
                <a:cs typeface="Calibri" panose="020F0502020204030204" pitchFamily="34" charset="0"/>
              </a:rPr>
              <a:t>No grade 5 events were reported on this study</a:t>
            </a:r>
          </a:p>
          <a:p>
            <a:r>
              <a:rPr lang="en-US" sz="2400" dirty="0">
                <a:solidFill>
                  <a:srgbClr val="000000"/>
                </a:solidFill>
                <a:cs typeface="Calibri" panose="020F0502020204030204" pitchFamily="34" charset="0"/>
              </a:rPr>
              <a:t>Investigators suggest these data support further evaluation of sotorasib in this population with high unmet need</a:t>
            </a:r>
          </a:p>
          <a:p>
            <a:pPr lvl="1"/>
            <a:endParaRPr lang="en-US" sz="2200" dirty="0">
              <a:solidFill>
                <a:srgbClr val="000000"/>
              </a:solidFill>
              <a:cs typeface="Calibri" panose="020F0502020204030204" pitchFamily="34" charset="0"/>
            </a:endParaRPr>
          </a:p>
          <a:p>
            <a:endParaRPr lang="en-US" dirty="0"/>
          </a:p>
        </p:txBody>
      </p:sp>
      <p:grpSp>
        <p:nvGrpSpPr>
          <p:cNvPr id="4" name="Group 3">
            <a:extLst>
              <a:ext uri="{FF2B5EF4-FFF2-40B4-BE49-F238E27FC236}">
                <a16:creationId xmlns:a16="http://schemas.microsoft.com/office/drawing/2014/main" id="{71094D6C-6F5A-41E4-93E3-8616B513976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3157DC3-A85E-4203-A7E3-AAB7E1583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7D6A15DD-5B7D-4F34-B566-A39E3E80BE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98EBA9A5-B5CE-4597-B78D-9310956465E1}"/>
              </a:ext>
            </a:extLst>
          </p:cNvPr>
          <p:cNvSpPr txBox="1"/>
          <p:nvPr/>
        </p:nvSpPr>
        <p:spPr bwMode="auto">
          <a:xfrm>
            <a:off x="413544" y="6416295"/>
            <a:ext cx="738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ASCO Plenary 2022. Abstr 360490.</a:t>
            </a:r>
          </a:p>
        </p:txBody>
      </p:sp>
    </p:spTree>
    <p:extLst>
      <p:ext uri="{BB962C8B-B14F-4D97-AF65-F5344CB8AC3E}">
        <p14:creationId xmlns:p14="http://schemas.microsoft.com/office/powerpoint/2010/main" val="3345859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 clinical </a:t>
            </a:r>
            <a:r>
              <a:rPr lang="en-US" sz="2800" kern="1200" dirty="0">
                <a:solidFill>
                  <a:srgbClr val="E1471D"/>
                </a:solidFill>
              </a:rPr>
              <a:t>c</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ommentary </a:t>
            </a:r>
            <a:r>
              <a:rPr lang="en-US" sz="2800" b="0" kern="1200" dirty="0"/>
              <a:t>for key studies presented at ASCO GI 2022</a:t>
            </a:r>
          </a:p>
          <a:p>
            <a:pPr>
              <a:buClr>
                <a:srgbClr val="682E74"/>
              </a:buClr>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Expert Analyses </a:t>
            </a:r>
            <a:r>
              <a:rPr kumimoji="0" lang="en-US" sz="28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from </a:t>
            </a:r>
            <a:r>
              <a:rPr lang="en-US" sz="2800" b="0" kern="1200" dirty="0"/>
              <a:t>ASCO GI 2022 (</a:t>
            </a:r>
            <a:r>
              <a:rPr lang="en-US" sz="2800" b="0" kern="1200"/>
              <a:t>coming soon!)</a:t>
            </a:r>
            <a:endParaRPr lang="en-US" sz="2800" b="0" kern="1200" dirty="0"/>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Tree>
  </p:cSld>
  <p:clrMapOvr>
    <a:masterClrMapping/>
  </p:clrMapOvr>
</p:sld>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8FF42C46CF90441AEF997A096C0BB00" ma:contentTypeVersion="1" ma:contentTypeDescription="Create a new document." ma:contentTypeScope="" ma:versionID="bdbcc244fd009b83d8d544f9b04b384b">
  <xsd:schema xmlns:xsd="http://www.w3.org/2001/XMLSchema" xmlns:xs="http://www.w3.org/2001/XMLSchema" xmlns:p="http://schemas.microsoft.com/office/2006/metadata/properties" xmlns:ns2="d54cbe69-32bd-412a-b004-9152f949605e" xmlns:ns3="1be78aac-865b-4ddb-aaaa-9d72091a44ed" targetNamespace="http://schemas.microsoft.com/office/2006/metadata/properties" ma:root="true" ma:fieldsID="1e1cdb435d69bf29577389a9f4b8e03d" ns2:_="" ns3:_="">
    <xsd:import namespace="d54cbe69-32bd-412a-b004-9152f949605e"/>
    <xsd:import namespace="1be78aac-865b-4ddb-aaaa-9d72091a44e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be78aac-865b-4ddb-aaaa-9d72091a44e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Conf (non-CME)"/>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1be78aac-865b-4ddb-aaaa-9d72091a44ed">Slides - Conf (non-CME)</Document_x0020_Category>
    <_dlc_DocId xmlns="d54cbe69-32bd-412a-b004-9152f949605e">56M7VY3CDVN5-720535094-1</_dlc_DocId>
    <_dlc_DocIdUrl xmlns="d54cbe69-32bd-412a-b004-9152f949605e">
      <Url>https://intranet.clinicaloptions.com/mews/oncology/ONC_2022_ASCO_GI_CF_(PRP4702)/Downloadable_Highlights_Slideset_/_layouts/15/DocIdRedir.aspx?ID=56M7VY3CDVN5-720535094-1</Url>
      <Description>56M7VY3CDVN5-720535094-1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53F0E2-213E-4087-8A6F-9159CDCE9E2A}">
  <ds:schemaRefs>
    <ds:schemaRef ds:uri="http://schemas.microsoft.com/sharepoint/events"/>
  </ds:schemaRefs>
</ds:datastoreItem>
</file>

<file path=customXml/itemProps2.xml><?xml version="1.0" encoding="utf-8"?>
<ds:datastoreItem xmlns:ds="http://schemas.openxmlformats.org/officeDocument/2006/customXml" ds:itemID="{CB12830F-E31C-47F7-A353-7C55D70047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be78aac-865b-4ddb-aaaa-9d72091a44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7A964D-6019-4424-919A-A6279C29253F}">
  <ds:schemaRefs>
    <ds:schemaRef ds:uri="http://schemas.microsoft.com/office/2006/documentManagement/types"/>
    <ds:schemaRef ds:uri="http://purl.org/dc/dcmitype/"/>
    <ds:schemaRef ds:uri="http://schemas.microsoft.com/office/infopath/2007/PartnerControls"/>
    <ds:schemaRef ds:uri="d54cbe69-32bd-412a-b004-9152f949605e"/>
    <ds:schemaRef ds:uri="1be78aac-865b-4ddb-aaaa-9d72091a44ed"/>
    <ds:schemaRef ds:uri="http://purl.org/dc/elements/1.1/"/>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4.xml><?xml version="1.0" encoding="utf-8"?>
<ds:datastoreItem xmlns:ds="http://schemas.openxmlformats.org/officeDocument/2006/customXml" ds:itemID="{56E40C2C-DA89-493E-9404-EC81CF0037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2450</TotalTime>
  <Words>12342</Words>
  <Application>Microsoft Office PowerPoint</Application>
  <PresentationFormat>Widescreen</PresentationFormat>
  <Paragraphs>2961</Paragraphs>
  <Slides>63</Slides>
  <Notes>58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Calibri </vt:lpstr>
      <vt:lpstr>Calibri (Headings)</vt:lpstr>
      <vt:lpstr>Roboto</vt:lpstr>
      <vt:lpstr>Times</vt:lpstr>
      <vt:lpstr>Wingdings</vt:lpstr>
      <vt:lpstr>4_2017_HTAA_Diabetes</vt:lpstr>
      <vt:lpstr>CCO Independent Conference Highlights of the 2022 ASCO Gastrointestinal Cancers Symposium (GICS)</vt:lpstr>
      <vt:lpstr>About These Slides</vt:lpstr>
      <vt:lpstr>Faculty</vt:lpstr>
      <vt:lpstr>Faculty Disclosures</vt:lpstr>
      <vt:lpstr>Rectal Cancers</vt:lpstr>
      <vt:lpstr>Neoadjuvant PD-1 Blockade in Advanced  MMRd Rectal Adenocarcinoma: Study Design</vt:lpstr>
      <vt:lpstr>Neoadjuvant PD-1 Blockade in Advanced  MMRd Rectal Adenocarcinoma: Efficacy Summary</vt:lpstr>
      <vt:lpstr>Neoadjuvant PD-1 Blockade in Advanced MMRd  Rectal Adenocarcinoma: Investigator’s Conclusion</vt:lpstr>
      <vt:lpstr>Gastric Cancers</vt:lpstr>
      <vt:lpstr>Updated Results From First-line Pembro + CT vs CT in Esophageal Cancer (KEYNOTE-590): Study Design</vt:lpstr>
      <vt:lpstr>KEYNOTE-590 Update: Baseline Characteristics in ITT</vt:lpstr>
      <vt:lpstr>KEYNOTE-590 Update: Survival Efficacy Analysis</vt:lpstr>
      <vt:lpstr>KEYNOTE-590 Update: OS in Prespecified Subgroups</vt:lpstr>
      <vt:lpstr>KEYNOTE-590 Update: Safety Analyses</vt:lpstr>
      <vt:lpstr>KEYNOTE-590 Update: Investigator’s Conclusion</vt:lpstr>
      <vt:lpstr>Updated Results From 1L Nivolumab + CT vs CT for Advanced GEJ Cancers (CheckMate 649): Study Design</vt:lpstr>
      <vt:lpstr>CheckMate 649 Update: Baseline Characteristics</vt:lpstr>
      <vt:lpstr>CheckMate 649 Update: Survival With Nivo + CT vs CT </vt:lpstr>
      <vt:lpstr>CheckMate 649 Update: PFS2 With Nivolumab + CT vs CT</vt:lpstr>
      <vt:lpstr>CheckMate 649 Update: OS by Patient Subgroup</vt:lpstr>
      <vt:lpstr>CheckMate 649 Update: Efficacy by PD-L1 CPS Level</vt:lpstr>
      <vt:lpstr>CheckMate 649 Update: Efficacy by PD-L1 CPS Level Excluding MSI-H Disease</vt:lpstr>
      <vt:lpstr>CheckMate 649 Update: DoR</vt:lpstr>
      <vt:lpstr>CheckMate 649 Update: Reduction in Tumor Burden</vt:lpstr>
      <vt:lpstr>CheckMate 649 Update: Safety Summary</vt:lpstr>
      <vt:lpstr>CheckMate 649 Update: irTRAEs for Nivo + CT Patients</vt:lpstr>
      <vt:lpstr>CheckMate 649 Update: Investigator’s Conclusions</vt:lpstr>
      <vt:lpstr>Liver/Hepatobiliary Cancers</vt:lpstr>
      <vt:lpstr>Durvalumab and Tremelimumab as 1L Treatment in Patients With Advanced HCC (HIMALAYA): Study Design</vt:lpstr>
      <vt:lpstr>HIMALAYA: OS for STRIDE vs Sorafenib</vt:lpstr>
      <vt:lpstr>HIMALAYA: OS for Durvalumab vs Sorafenib</vt:lpstr>
      <vt:lpstr>HIMALAYA: OS for STRIDE vs Sorafenib in Patient Subgroups</vt:lpstr>
      <vt:lpstr>HIMALAYA: PFS for STRIDE vs Sorafenib</vt:lpstr>
      <vt:lpstr>HIMALAYA: Tumor Response </vt:lpstr>
      <vt:lpstr>HIMALAYA: Safety and Tolerability</vt:lpstr>
      <vt:lpstr>HIMALAYA: Investigator’s Conclusion</vt:lpstr>
      <vt:lpstr>Pembrolizumab in Patients with Previously Treated Advanced HCC (KEYNOTE-394): Study Design</vt:lpstr>
      <vt:lpstr>PowerPoint Presentation</vt:lpstr>
      <vt:lpstr>PowerPoint Presentation</vt:lpstr>
      <vt:lpstr>KEYNOTE-394: Safety Summary</vt:lpstr>
      <vt:lpstr>PowerPoint Presentation</vt:lpstr>
      <vt:lpstr>Durvalumab and Gemcitabine Plus Cisplatin in Patients With Advanced BTC (TOPAZ-1): Study Design</vt:lpstr>
      <vt:lpstr>TOPAZ-1: Baseline Characteristics</vt:lpstr>
      <vt:lpstr>TOPAZ-1: OS</vt:lpstr>
      <vt:lpstr>TOPAZ-1: Tumor Response</vt:lpstr>
      <vt:lpstr>TOPAZ-1: Duration of Response</vt:lpstr>
      <vt:lpstr>TOPAZ-1: OS in Subgroups by PD-L1 Expression</vt:lpstr>
      <vt:lpstr>TOPAZ-1: Safety Summary</vt:lpstr>
      <vt:lpstr>TOPAZ-1: Investigator’s Conclusions</vt:lpstr>
      <vt:lpstr>Pancreas Cancer</vt:lpstr>
      <vt:lpstr>Updated Activity/Safety of Adagrasib in PDAC and Other GI Tumors Harboring KRASG12C (KRYSTAL-1): Study Design</vt:lpstr>
      <vt:lpstr>KRYSTAL-1 Update: Baseline Characteristics</vt:lpstr>
      <vt:lpstr>KRYSTAL-1 Update: Efficacy in Unresectable or Metastatic PDAC</vt:lpstr>
      <vt:lpstr>KRYSTAL-1 Update: Efficacy in Other GI Tumors</vt:lpstr>
      <vt:lpstr>KRYSTAL-1 Update: Safety Summary</vt:lpstr>
      <vt:lpstr>KRYSTAL-1 Update: Investigator’s Conclusion</vt:lpstr>
      <vt:lpstr>First Data of Sotorasib in Patients With Pancreas Cancer and KRAS p.G12C Mutation (CodeBreaK100)</vt:lpstr>
      <vt:lpstr>First Data of Sotorasib in KRAS p.G12C–Positive  Pancreas Cancer: Baseline Characteristics</vt:lpstr>
      <vt:lpstr>First Data of Sotorasib in KRAS p.G12C–Positive Pancreas Cancer: Prior Therapies</vt:lpstr>
      <vt:lpstr>First Data of Sotorasib in KRAS p.G12C–Positive Pancreas Cancer: Efficacy Summary </vt:lpstr>
      <vt:lpstr>First Data of Sotorasib in KRAS p.G12C–Positive Pancreas Cancer: Safety Summary</vt:lpstr>
      <vt:lpstr>First Data of Sotorasib in KRAS p.G12C–Positive Pancreas Cancer: Investigator’s Conclusion</vt:lpstr>
      <vt:lpstr>Go Online for More CCO  Coverage of ASCO GI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Independent Conference Highlights of the 2022 ASCO Gastrointestinal Cancers Symposium (GICS)</dc:title>
  <dc:creator>Jerfiz Constanzo</dc:creator>
  <cp:lastModifiedBy>vwenzel@clinicaloptions.com</cp:lastModifiedBy>
  <cp:revision>266</cp:revision>
  <dcterms:created xsi:type="dcterms:W3CDTF">2022-01-26T17:17:36Z</dcterms:created>
  <dcterms:modified xsi:type="dcterms:W3CDTF">2022-02-28T18:48:47Z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0x010100F8FF42C46CF90441AEF997A096C0BB00</vt:lpwstr>
  </property>
  <property fmtid="{D5CDD505-2E9C-101B-9397-08002B2CF9AE}" pid="3" name="_dlc_DocIdItemGuid">
    <vt:lpwstr>8615f103-78a1-4061-aaca-24553ca2a08d</vt:lpwstr>
  </property>
</Properties>
</file>