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slideLayouts/slideLayout20.xml" ContentType="application/vnd.openxmlformats-officedocument.presentationml.slideLayout+xml"/>
  <Override PartName="/ppt/theme/theme3.xml" ContentType="application/vnd.openxmlformats-officedocument.theme+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1" r:id="rId4"/>
    <p:sldMasterId id="2147483680" r:id="rId5"/>
    <p:sldMasterId id="2147483692" r:id="rId6"/>
    <p:sldMasterId id="2147483696" r:id="rId7"/>
  </p:sldMasterIdLst>
  <p:notesMasterIdLst>
    <p:notesMasterId r:id="rId17"/>
  </p:notesMasterIdLst>
  <p:sldIdLst>
    <p:sldId id="2147473700" r:id="rId8"/>
    <p:sldId id="308" r:id="rId9"/>
    <p:sldId id="267" r:id="rId10"/>
    <p:sldId id="2147473703" r:id="rId11"/>
    <p:sldId id="2147473664" r:id="rId12"/>
    <p:sldId id="2147473701" r:id="rId13"/>
    <p:sldId id="2147473702" r:id="rId14"/>
    <p:sldId id="2147473668" r:id="rId15"/>
    <p:sldId id="2147473686"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andi Murph" initials="MM" lastIdx="10" clrIdx="0">
    <p:extLst>
      <p:ext uri="{19B8F6BF-5375-455C-9EA6-DF929625EA0E}">
        <p15:presenceInfo xmlns:p15="http://schemas.microsoft.com/office/powerpoint/2012/main" userId="S::MMurph@cealliance.com::17b68f88-caf0-4bf5-9fa1-7c1066b02ecf" providerId="AD"/>
      </p:ext>
    </p:extLst>
  </p:cmAuthor>
  <p:cmAuthor id="2" name="Amber Williams" initials="AW" lastIdx="1" clrIdx="1">
    <p:extLst>
      <p:ext uri="{19B8F6BF-5375-455C-9EA6-DF929625EA0E}">
        <p15:presenceInfo xmlns:p15="http://schemas.microsoft.com/office/powerpoint/2012/main" userId="S::awilliams@cealliance.com::981bbddf-314c-40a4-aea3-441dcc545642"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F3B3407-E924-4F23-A577-93CDAA0152D7}" v="77" dt="2025-12-17T00:26:13.754"/>
    <p1510:client id="{652F5011-0F4B-468E-9265-DF59F6E69F15}" v="41" dt="2025-12-17T03:04:56.800"/>
    <p1510:client id="{BA2991E8-4F80-42C5-A470-BB2159E23BC5}" v="2" dt="2025-12-17T16:14:21.22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803" autoAdjust="0"/>
    <p:restoredTop sz="88701" autoAdjust="0"/>
  </p:normalViewPr>
  <p:slideViewPr>
    <p:cSldViewPr snapToGrid="0">
      <p:cViewPr varScale="1">
        <p:scale>
          <a:sx n="85" d="100"/>
          <a:sy n="85" d="100"/>
        </p:scale>
        <p:origin x="1148" y="56"/>
      </p:cViewPr>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1.xml"/><Relationship Id="rId13" Type="http://schemas.openxmlformats.org/officeDocument/2006/relationships/slide" Target="slides/slide6.xml"/><Relationship Id="rId18" Type="http://schemas.openxmlformats.org/officeDocument/2006/relationships/commentAuthors" Target="commentAuthors.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Master" Target="slideMasters/slideMaster4.xml"/><Relationship Id="rId12" Type="http://schemas.openxmlformats.org/officeDocument/2006/relationships/slide" Target="slides/slide5.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9.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4.xml"/><Relationship Id="rId24" Type="http://schemas.microsoft.com/office/2015/10/relationships/revisionInfo" Target="revisionInfo.xml"/><Relationship Id="rId5" Type="http://schemas.openxmlformats.org/officeDocument/2006/relationships/slideMaster" Target="slideMasters/slideMaster2.xml"/><Relationship Id="rId15" Type="http://schemas.openxmlformats.org/officeDocument/2006/relationships/slide" Target="slides/slide8.xml"/><Relationship Id="rId23" Type="http://schemas.microsoft.com/office/2016/11/relationships/changesInfo" Target="changesInfos/changesInfo1.xml"/><Relationship Id="rId10" Type="http://schemas.openxmlformats.org/officeDocument/2006/relationships/slide" Target="slides/slide3.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mber Williams" userId="981bbddf-314c-40a4-aea3-441dcc545642" providerId="ADAL" clId="{AFC6C6B9-970E-4599-819D-FF5B040CD0AA}"/>
    <pc:docChg chg="undo redo custSel addSld delSld modSld">
      <pc:chgData name="Amber Williams" userId="981bbddf-314c-40a4-aea3-441dcc545642" providerId="ADAL" clId="{AFC6C6B9-970E-4599-819D-FF5B040CD0AA}" dt="2025-12-17T00:34:15.414" v="2256" actId="20577"/>
      <pc:docMkLst>
        <pc:docMk/>
      </pc:docMkLst>
      <pc:sldChg chg="addSp delSp modSp del mod chgLayout">
        <pc:chgData name="Amber Williams" userId="981bbddf-314c-40a4-aea3-441dcc545642" providerId="ADAL" clId="{AFC6C6B9-970E-4599-819D-FF5B040CD0AA}" dt="2025-12-17T00:21:33.895" v="2011" actId="47"/>
        <pc:sldMkLst>
          <pc:docMk/>
          <pc:sldMk cId="0" sldId="262"/>
        </pc:sldMkLst>
        <pc:spChg chg="add mod ord">
          <ac:chgData name="Amber Williams" userId="981bbddf-314c-40a4-aea3-441dcc545642" providerId="ADAL" clId="{AFC6C6B9-970E-4599-819D-FF5B040CD0AA}" dt="2025-12-16T22:10:43.484" v="808" actId="404"/>
          <ac:spMkLst>
            <pc:docMk/>
            <pc:sldMk cId="0" sldId="262"/>
            <ac:spMk id="2" creationId="{D86B2AC9-B9D6-C764-488C-C83866B8D66D}"/>
          </ac:spMkLst>
        </pc:spChg>
        <pc:spChg chg="add del mod">
          <ac:chgData name="Amber Williams" userId="981bbddf-314c-40a4-aea3-441dcc545642" providerId="ADAL" clId="{AFC6C6B9-970E-4599-819D-FF5B040CD0AA}" dt="2025-12-16T15:20:54.767" v="25" actId="6264"/>
          <ac:spMkLst>
            <pc:docMk/>
            <pc:sldMk cId="0" sldId="262"/>
            <ac:spMk id="2" creationId="{F2E31B43-EF50-4243-5A54-24AE5EE51CBD}"/>
          </ac:spMkLst>
        </pc:spChg>
        <pc:spChg chg="add mod">
          <ac:chgData name="Amber Williams" userId="981bbddf-314c-40a4-aea3-441dcc545642" providerId="ADAL" clId="{AFC6C6B9-970E-4599-819D-FF5B040CD0AA}" dt="2025-12-16T21:41:45.707" v="47"/>
          <ac:spMkLst>
            <pc:docMk/>
            <pc:sldMk cId="0" sldId="262"/>
            <ac:spMk id="3" creationId="{D18CDE35-DA64-2AE0-E0E3-CD6EE56F134F}"/>
          </ac:spMkLst>
        </pc:spChg>
        <pc:spChg chg="add del mod">
          <ac:chgData name="Amber Williams" userId="981bbddf-314c-40a4-aea3-441dcc545642" providerId="ADAL" clId="{AFC6C6B9-970E-4599-819D-FF5B040CD0AA}" dt="2025-12-16T15:20:54.767" v="25" actId="6264"/>
          <ac:spMkLst>
            <pc:docMk/>
            <pc:sldMk cId="0" sldId="262"/>
            <ac:spMk id="3" creationId="{FCE82ACF-76BC-FE05-778E-A916E094AE33}"/>
          </ac:spMkLst>
        </pc:spChg>
        <pc:spChg chg="add del mod ord">
          <ac:chgData name="Amber Williams" userId="981bbddf-314c-40a4-aea3-441dcc545642" providerId="ADAL" clId="{AFC6C6B9-970E-4599-819D-FF5B040CD0AA}" dt="2025-12-16T21:14:11.348" v="30" actId="478"/>
          <ac:spMkLst>
            <pc:docMk/>
            <pc:sldMk cId="0" sldId="262"/>
            <ac:spMk id="4" creationId="{204B52BF-ED4F-E332-1635-7DF36775F925}"/>
          </ac:spMkLst>
        </pc:spChg>
        <pc:spChg chg="add mod">
          <ac:chgData name="Amber Williams" userId="981bbddf-314c-40a4-aea3-441dcc545642" providerId="ADAL" clId="{AFC6C6B9-970E-4599-819D-FF5B040CD0AA}" dt="2025-12-16T21:41:45.707" v="47"/>
          <ac:spMkLst>
            <pc:docMk/>
            <pc:sldMk cId="0" sldId="262"/>
            <ac:spMk id="5" creationId="{E93BFBC4-B291-A25A-5C87-3F32CCEB636F}"/>
          </ac:spMkLst>
        </pc:spChg>
        <pc:spChg chg="del">
          <ac:chgData name="Amber Williams" userId="981bbddf-314c-40a4-aea3-441dcc545642" providerId="ADAL" clId="{AFC6C6B9-970E-4599-819D-FF5B040CD0AA}" dt="2025-12-16T21:14:12.195" v="31" actId="478"/>
          <ac:spMkLst>
            <pc:docMk/>
            <pc:sldMk cId="0" sldId="262"/>
            <ac:spMk id="6" creationId="{0AF7B71E-3C4A-7AFE-C5B7-0BE523B79221}"/>
          </ac:spMkLst>
        </pc:spChg>
        <pc:spChg chg="add mod">
          <ac:chgData name="Amber Williams" userId="981bbddf-314c-40a4-aea3-441dcc545642" providerId="ADAL" clId="{AFC6C6B9-970E-4599-819D-FF5B040CD0AA}" dt="2025-12-16T21:41:45.707" v="47"/>
          <ac:spMkLst>
            <pc:docMk/>
            <pc:sldMk cId="0" sldId="262"/>
            <ac:spMk id="7" creationId="{BF1DA174-50D4-8DB1-49BC-620E6DF2C1A5}"/>
          </ac:spMkLst>
        </pc:spChg>
        <pc:spChg chg="add mod">
          <ac:chgData name="Amber Williams" userId="981bbddf-314c-40a4-aea3-441dcc545642" providerId="ADAL" clId="{AFC6C6B9-970E-4599-819D-FF5B040CD0AA}" dt="2025-12-16T21:41:45.707" v="47"/>
          <ac:spMkLst>
            <pc:docMk/>
            <pc:sldMk cId="0" sldId="262"/>
            <ac:spMk id="8" creationId="{BD3268EC-3C89-E969-9F81-DA162047B3D6}"/>
          </ac:spMkLst>
        </pc:spChg>
        <pc:spChg chg="add mod">
          <ac:chgData name="Amber Williams" userId="981bbddf-314c-40a4-aea3-441dcc545642" providerId="ADAL" clId="{AFC6C6B9-970E-4599-819D-FF5B040CD0AA}" dt="2025-12-16T21:41:45.707" v="47"/>
          <ac:spMkLst>
            <pc:docMk/>
            <pc:sldMk cId="0" sldId="262"/>
            <ac:spMk id="9" creationId="{08F26041-EB57-946D-2DEB-9FDBD3FA48DC}"/>
          </ac:spMkLst>
        </pc:spChg>
        <pc:spChg chg="mod ord">
          <ac:chgData name="Amber Williams" userId="981bbddf-314c-40a4-aea3-441dcc545642" providerId="ADAL" clId="{AFC6C6B9-970E-4599-819D-FF5B040CD0AA}" dt="2025-12-16T22:10:48.754" v="810" actId="113"/>
          <ac:spMkLst>
            <pc:docMk/>
            <pc:sldMk cId="0" sldId="262"/>
            <ac:spMk id="10" creationId="{9FAA0AA8-6D8D-FEAC-7B12-0452BF9A5D8B}"/>
          </ac:spMkLst>
        </pc:spChg>
        <pc:spChg chg="add mod topLvl">
          <ac:chgData name="Amber Williams" userId="981bbddf-314c-40a4-aea3-441dcc545642" providerId="ADAL" clId="{AFC6C6B9-970E-4599-819D-FF5B040CD0AA}" dt="2025-12-16T22:10:58.918" v="811" actId="1076"/>
          <ac:spMkLst>
            <pc:docMk/>
            <pc:sldMk cId="0" sldId="262"/>
            <ac:spMk id="12" creationId="{64CF1FB3-53CA-00ED-57B3-8185E73E23A0}"/>
          </ac:spMkLst>
        </pc:spChg>
        <pc:spChg chg="add del mod">
          <ac:chgData name="Amber Williams" userId="981bbddf-314c-40a4-aea3-441dcc545642" providerId="ADAL" clId="{AFC6C6B9-970E-4599-819D-FF5B040CD0AA}" dt="2025-12-16T21:53:01.348" v="226" actId="478"/>
          <ac:spMkLst>
            <pc:docMk/>
            <pc:sldMk cId="0" sldId="262"/>
            <ac:spMk id="13" creationId="{C94A2FFD-BC53-ED54-5A38-3D9B58293274}"/>
          </ac:spMkLst>
        </pc:spChg>
        <pc:spChg chg="add mod">
          <ac:chgData name="Amber Williams" userId="981bbddf-314c-40a4-aea3-441dcc545642" providerId="ADAL" clId="{AFC6C6B9-970E-4599-819D-FF5B040CD0AA}" dt="2025-12-17T00:20:37.632" v="1995" actId="1076"/>
          <ac:spMkLst>
            <pc:docMk/>
            <pc:sldMk cId="0" sldId="262"/>
            <ac:spMk id="16" creationId="{B310FEA4-62B8-8DD2-A35C-9D962288B32D}"/>
          </ac:spMkLst>
        </pc:spChg>
        <pc:spChg chg="add mod">
          <ac:chgData name="Amber Williams" userId="981bbddf-314c-40a4-aea3-441dcc545642" providerId="ADAL" clId="{AFC6C6B9-970E-4599-819D-FF5B040CD0AA}" dt="2025-12-16T22:10:58.918" v="811" actId="1076"/>
          <ac:spMkLst>
            <pc:docMk/>
            <pc:sldMk cId="0" sldId="262"/>
            <ac:spMk id="17" creationId="{C1616A2D-228E-BF8A-137D-57E64B2FC94E}"/>
          </ac:spMkLst>
        </pc:spChg>
        <pc:spChg chg="add mod">
          <ac:chgData name="Amber Williams" userId="981bbddf-314c-40a4-aea3-441dcc545642" providerId="ADAL" clId="{AFC6C6B9-970E-4599-819D-FF5B040CD0AA}" dt="2025-12-16T22:10:58.918" v="811" actId="1076"/>
          <ac:spMkLst>
            <pc:docMk/>
            <pc:sldMk cId="0" sldId="262"/>
            <ac:spMk id="18" creationId="{2D212816-6642-A74C-127C-896B41F303E4}"/>
          </ac:spMkLst>
        </pc:spChg>
        <pc:spChg chg="add del mod">
          <ac:chgData name="Amber Williams" userId="981bbddf-314c-40a4-aea3-441dcc545642" providerId="ADAL" clId="{AFC6C6B9-970E-4599-819D-FF5B040CD0AA}" dt="2025-12-16T22:10:20.273" v="802" actId="6264"/>
          <ac:spMkLst>
            <pc:docMk/>
            <pc:sldMk cId="0" sldId="262"/>
            <ac:spMk id="20" creationId="{42A0F11B-4AAE-E803-5251-8D9F0FDA2B62}"/>
          </ac:spMkLst>
        </pc:spChg>
        <pc:spChg chg="add del mod">
          <ac:chgData name="Amber Williams" userId="981bbddf-314c-40a4-aea3-441dcc545642" providerId="ADAL" clId="{AFC6C6B9-970E-4599-819D-FF5B040CD0AA}" dt="2025-12-16T22:10:20.273" v="802" actId="6264"/>
          <ac:spMkLst>
            <pc:docMk/>
            <pc:sldMk cId="0" sldId="262"/>
            <ac:spMk id="21" creationId="{FBC3D426-F967-4842-B4E2-A7519532C1DF}"/>
          </ac:spMkLst>
        </pc:spChg>
        <pc:spChg chg="add del mod">
          <ac:chgData name="Amber Williams" userId="981bbddf-314c-40a4-aea3-441dcc545642" providerId="ADAL" clId="{AFC6C6B9-970E-4599-819D-FF5B040CD0AA}" dt="2025-12-16T22:10:20.273" v="802" actId="6264"/>
          <ac:spMkLst>
            <pc:docMk/>
            <pc:sldMk cId="0" sldId="262"/>
            <ac:spMk id="22" creationId="{B7118911-9A07-96BC-A368-51A9BE19753C}"/>
          </ac:spMkLst>
        </pc:spChg>
        <pc:spChg chg="add del mod">
          <ac:chgData name="Amber Williams" userId="981bbddf-314c-40a4-aea3-441dcc545642" providerId="ADAL" clId="{AFC6C6B9-970E-4599-819D-FF5B040CD0AA}" dt="2025-12-16T22:10:37.784" v="804" actId="6264"/>
          <ac:spMkLst>
            <pc:docMk/>
            <pc:sldMk cId="0" sldId="262"/>
            <ac:spMk id="23" creationId="{543FA88F-0012-7BB5-7B9D-32FC112FEFC9}"/>
          </ac:spMkLst>
        </pc:spChg>
        <pc:spChg chg="add del mod">
          <ac:chgData name="Amber Williams" userId="981bbddf-314c-40a4-aea3-441dcc545642" providerId="ADAL" clId="{AFC6C6B9-970E-4599-819D-FF5B040CD0AA}" dt="2025-12-16T22:10:37.784" v="804" actId="6264"/>
          <ac:spMkLst>
            <pc:docMk/>
            <pc:sldMk cId="0" sldId="262"/>
            <ac:spMk id="24" creationId="{9F66D3AD-4975-EE3B-E9D5-EC1FA3084C84}"/>
          </ac:spMkLst>
        </pc:spChg>
        <pc:spChg chg="add del mod">
          <ac:chgData name="Amber Williams" userId="981bbddf-314c-40a4-aea3-441dcc545642" providerId="ADAL" clId="{AFC6C6B9-970E-4599-819D-FF5B040CD0AA}" dt="2025-12-16T22:10:37.784" v="804" actId="6264"/>
          <ac:spMkLst>
            <pc:docMk/>
            <pc:sldMk cId="0" sldId="262"/>
            <ac:spMk id="25" creationId="{BC1CAC38-4F19-E606-9666-D428680E5A91}"/>
          </ac:spMkLst>
        </pc:spChg>
        <pc:spChg chg="add mod">
          <ac:chgData name="Amber Williams" userId="981bbddf-314c-40a4-aea3-441dcc545642" providerId="ADAL" clId="{AFC6C6B9-970E-4599-819D-FF5B040CD0AA}" dt="2025-12-17T00:21:25.630" v="2010" actId="14100"/>
          <ac:spMkLst>
            <pc:docMk/>
            <pc:sldMk cId="0" sldId="262"/>
            <ac:spMk id="26" creationId="{7B14F3E0-234D-D3DB-3F39-5A2C107376C5}"/>
          </ac:spMkLst>
        </pc:spChg>
        <pc:spChg chg="mod ord">
          <ac:chgData name="Amber Williams" userId="981bbddf-314c-40a4-aea3-441dcc545642" providerId="ADAL" clId="{AFC6C6B9-970E-4599-819D-FF5B040CD0AA}" dt="2025-12-16T22:10:37.784" v="804" actId="6264"/>
          <ac:spMkLst>
            <pc:docMk/>
            <pc:sldMk cId="0" sldId="262"/>
            <ac:spMk id="19458" creationId="{F65B5284-A016-40AE-8211-CECB2CF27933}"/>
          </ac:spMkLst>
        </pc:spChg>
        <pc:spChg chg="mod topLvl">
          <ac:chgData name="Amber Williams" userId="981bbddf-314c-40a4-aea3-441dcc545642" providerId="ADAL" clId="{AFC6C6B9-970E-4599-819D-FF5B040CD0AA}" dt="2025-12-16T22:35:09.356" v="1409" actId="20577"/>
          <ac:spMkLst>
            <pc:docMk/>
            <pc:sldMk cId="0" sldId="262"/>
            <ac:spMk id="19460" creationId="{73BB8788-EA93-4F80-B091-B8486BEE8697}"/>
          </ac:spMkLst>
        </pc:spChg>
        <pc:spChg chg="mod topLvl">
          <ac:chgData name="Amber Williams" userId="981bbddf-314c-40a4-aea3-441dcc545642" providerId="ADAL" clId="{AFC6C6B9-970E-4599-819D-FF5B040CD0AA}" dt="2025-12-16T22:10:58.918" v="811" actId="1076"/>
          <ac:spMkLst>
            <pc:docMk/>
            <pc:sldMk cId="0" sldId="262"/>
            <ac:spMk id="19462" creationId="{D399FC2C-9F96-49BC-868E-62B4C2F89A32}"/>
          </ac:spMkLst>
        </pc:spChg>
        <pc:spChg chg="mod topLvl">
          <ac:chgData name="Amber Williams" userId="981bbddf-314c-40a4-aea3-441dcc545642" providerId="ADAL" clId="{AFC6C6B9-970E-4599-819D-FF5B040CD0AA}" dt="2025-12-17T00:18:28.318" v="1670" actId="20577"/>
          <ac:spMkLst>
            <pc:docMk/>
            <pc:sldMk cId="0" sldId="262"/>
            <ac:spMk id="19463" creationId="{C346F25D-ABA6-46CD-940B-7C5654E371C3}"/>
          </ac:spMkLst>
        </pc:spChg>
        <pc:spChg chg="mod topLvl">
          <ac:chgData name="Amber Williams" userId="981bbddf-314c-40a4-aea3-441dcc545642" providerId="ADAL" clId="{AFC6C6B9-970E-4599-819D-FF5B040CD0AA}" dt="2025-12-16T22:10:58.918" v="811" actId="1076"/>
          <ac:spMkLst>
            <pc:docMk/>
            <pc:sldMk cId="0" sldId="262"/>
            <ac:spMk id="19466" creationId="{809AEC4D-D360-4462-B28D-A44E89AF0366}"/>
          </ac:spMkLst>
        </pc:spChg>
        <pc:spChg chg="mod topLvl">
          <ac:chgData name="Amber Williams" userId="981bbddf-314c-40a4-aea3-441dcc545642" providerId="ADAL" clId="{AFC6C6B9-970E-4599-819D-FF5B040CD0AA}" dt="2025-12-16T22:10:58.918" v="811" actId="1076"/>
          <ac:spMkLst>
            <pc:docMk/>
            <pc:sldMk cId="0" sldId="262"/>
            <ac:spMk id="19468" creationId="{D1F2E6DC-39ED-43FE-A784-E6851ADCA3EA}"/>
          </ac:spMkLst>
        </pc:spChg>
        <pc:grpChg chg="del mod">
          <ac:chgData name="Amber Williams" userId="981bbddf-314c-40a4-aea3-441dcc545642" providerId="ADAL" clId="{AFC6C6B9-970E-4599-819D-FF5B040CD0AA}" dt="2025-12-16T21:15:34.306" v="33" actId="165"/>
          <ac:grpSpMkLst>
            <pc:docMk/>
            <pc:sldMk cId="0" sldId="262"/>
            <ac:grpSpMk id="11" creationId="{8141E49E-D418-3684-CD83-DA62B3350566}"/>
          </ac:grpSpMkLst>
        </pc:grpChg>
        <pc:grpChg chg="add del mod">
          <ac:chgData name="Amber Williams" userId="981bbddf-314c-40a4-aea3-441dcc545642" providerId="ADAL" clId="{AFC6C6B9-970E-4599-819D-FF5B040CD0AA}" dt="2025-12-16T21:52:44.006" v="217" actId="165"/>
          <ac:grpSpMkLst>
            <pc:docMk/>
            <pc:sldMk cId="0" sldId="262"/>
            <ac:grpSpMk id="14" creationId="{EC5A67D6-134F-ECFA-A573-058C8405F975}"/>
          </ac:grpSpMkLst>
        </pc:grpChg>
        <pc:grpChg chg="add mod">
          <ac:chgData name="Amber Williams" userId="981bbddf-314c-40a4-aea3-441dcc545642" providerId="ADAL" clId="{AFC6C6B9-970E-4599-819D-FF5B040CD0AA}" dt="2025-12-16T22:10:58.918" v="811" actId="1076"/>
          <ac:grpSpMkLst>
            <pc:docMk/>
            <pc:sldMk cId="0" sldId="262"/>
            <ac:grpSpMk id="15" creationId="{F1C5D17E-4C52-A295-5CC1-0CD157531E28}"/>
          </ac:grpSpMkLst>
        </pc:grpChg>
        <pc:grpChg chg="add del mod">
          <ac:chgData name="Amber Williams" userId="981bbddf-314c-40a4-aea3-441dcc545642" providerId="ADAL" clId="{AFC6C6B9-970E-4599-819D-FF5B040CD0AA}" dt="2025-12-16T22:06:15.217" v="776" actId="165"/>
          <ac:grpSpMkLst>
            <pc:docMk/>
            <pc:sldMk cId="0" sldId="262"/>
            <ac:grpSpMk id="19" creationId="{982262BE-CF14-EAA7-FF5F-516CB224F860}"/>
          </ac:grpSpMkLst>
        </pc:grpChg>
      </pc:sldChg>
      <pc:sldChg chg="addSp delSp modSp mod chgLayout">
        <pc:chgData name="Amber Williams" userId="981bbddf-314c-40a4-aea3-441dcc545642" providerId="ADAL" clId="{AFC6C6B9-970E-4599-819D-FF5B040CD0AA}" dt="2025-12-17T00:34:15.414" v="2256" actId="20577"/>
        <pc:sldMkLst>
          <pc:docMk/>
          <pc:sldMk cId="0" sldId="267"/>
        </pc:sldMkLst>
        <pc:spChg chg="add del mod">
          <ac:chgData name="Amber Williams" userId="981bbddf-314c-40a4-aea3-441dcc545642" providerId="ADAL" clId="{AFC6C6B9-970E-4599-819D-FF5B040CD0AA}" dt="2025-12-16T22:11:04.780" v="812" actId="6264"/>
          <ac:spMkLst>
            <pc:docMk/>
            <pc:sldMk cId="0" sldId="267"/>
            <ac:spMk id="2" creationId="{C5CB06BC-2BA0-7FAC-48BC-170591919DAE}"/>
          </ac:spMkLst>
        </pc:spChg>
        <pc:spChg chg="add del mod">
          <ac:chgData name="Amber Williams" userId="981bbddf-314c-40a4-aea3-441dcc545642" providerId="ADAL" clId="{AFC6C6B9-970E-4599-819D-FF5B040CD0AA}" dt="2025-12-16T22:11:04.780" v="812" actId="6264"/>
          <ac:spMkLst>
            <pc:docMk/>
            <pc:sldMk cId="0" sldId="267"/>
            <ac:spMk id="3" creationId="{15A23C7C-478C-DF8A-0554-72E394761D58}"/>
          </ac:spMkLst>
        </pc:spChg>
        <pc:spChg chg="add del mod">
          <ac:chgData name="Amber Williams" userId="981bbddf-314c-40a4-aea3-441dcc545642" providerId="ADAL" clId="{AFC6C6B9-970E-4599-819D-FF5B040CD0AA}" dt="2025-12-16T22:11:04.780" v="812" actId="6264"/>
          <ac:spMkLst>
            <pc:docMk/>
            <pc:sldMk cId="0" sldId="267"/>
            <ac:spMk id="4" creationId="{580BFF8A-2E88-9450-8D22-17628F160C5C}"/>
          </ac:spMkLst>
        </pc:spChg>
        <pc:spChg chg="mod ord">
          <ac:chgData name="Amber Williams" userId="981bbddf-314c-40a4-aea3-441dcc545642" providerId="ADAL" clId="{AFC6C6B9-970E-4599-819D-FF5B040CD0AA}" dt="2025-12-17T00:09:37.290" v="1533" actId="20577"/>
          <ac:spMkLst>
            <pc:docMk/>
            <pc:sldMk cId="0" sldId="267"/>
            <ac:spMk id="5" creationId="{64379E87-1377-854C-2BCB-222C9B5951CC}"/>
          </ac:spMkLst>
        </pc:spChg>
        <pc:spChg chg="mod ord">
          <ac:chgData name="Amber Williams" userId="981bbddf-314c-40a4-aea3-441dcc545642" providerId="ADAL" clId="{AFC6C6B9-970E-4599-819D-FF5B040CD0AA}" dt="2025-12-17T00:25:36.241" v="2102" actId="20577"/>
          <ac:spMkLst>
            <pc:docMk/>
            <pc:sldMk cId="0" sldId="267"/>
            <ac:spMk id="10243" creationId="{F32B6906-F430-489F-9D0A-DF47C4CAA198}"/>
          </ac:spMkLst>
        </pc:spChg>
        <pc:spChg chg="mod ord">
          <ac:chgData name="Amber Williams" userId="981bbddf-314c-40a4-aea3-441dcc545642" providerId="ADAL" clId="{AFC6C6B9-970E-4599-819D-FF5B040CD0AA}" dt="2025-12-17T00:34:15.414" v="2256" actId="20577"/>
          <ac:spMkLst>
            <pc:docMk/>
            <pc:sldMk cId="0" sldId="267"/>
            <ac:spMk id="10244" creationId="{8895AD81-D23D-4BD6-9CE3-C6ABB44855EB}"/>
          </ac:spMkLst>
        </pc:spChg>
      </pc:sldChg>
      <pc:sldChg chg="addSp delSp modSp mod chgLayout">
        <pc:chgData name="Amber Williams" userId="981bbddf-314c-40a4-aea3-441dcc545642" providerId="ADAL" clId="{AFC6C6B9-970E-4599-819D-FF5B040CD0AA}" dt="2025-12-17T00:25:41" v="2112" actId="20577"/>
        <pc:sldMkLst>
          <pc:docMk/>
          <pc:sldMk cId="344922944" sldId="2147473664"/>
        </pc:sldMkLst>
        <pc:spChg chg="add del mod">
          <ac:chgData name="Amber Williams" userId="981bbddf-314c-40a4-aea3-441dcc545642" providerId="ADAL" clId="{AFC6C6B9-970E-4599-819D-FF5B040CD0AA}" dt="2025-12-16T22:06:43.466" v="777" actId="6264"/>
          <ac:spMkLst>
            <pc:docMk/>
            <pc:sldMk cId="344922944" sldId="2147473664"/>
            <ac:spMk id="4" creationId="{89BD8368-41FB-A876-594D-4F31ADCD17EE}"/>
          </ac:spMkLst>
        </pc:spChg>
        <pc:spChg chg="mod ord">
          <ac:chgData name="Amber Williams" userId="981bbddf-314c-40a4-aea3-441dcc545642" providerId="ADAL" clId="{AFC6C6B9-970E-4599-819D-FF5B040CD0AA}" dt="2025-12-16T22:10:08.937" v="800" actId="2711"/>
          <ac:spMkLst>
            <pc:docMk/>
            <pc:sldMk cId="344922944" sldId="2147473664"/>
            <ac:spMk id="5" creationId="{05769C6B-F481-FFE1-B86A-D3A1AE54B9B0}"/>
          </ac:spMkLst>
        </pc:spChg>
        <pc:spChg chg="add del mod">
          <ac:chgData name="Amber Williams" userId="981bbddf-314c-40a4-aea3-441dcc545642" providerId="ADAL" clId="{AFC6C6B9-970E-4599-819D-FF5B040CD0AA}" dt="2025-12-16T22:06:43.466" v="777" actId="6264"/>
          <ac:spMkLst>
            <pc:docMk/>
            <pc:sldMk cId="344922944" sldId="2147473664"/>
            <ac:spMk id="6" creationId="{70159F39-46DE-48C6-FF38-E3BDD5B1338D}"/>
          </ac:spMkLst>
        </pc:spChg>
        <pc:spChg chg="add del mod ord">
          <ac:chgData name="Amber Williams" userId="981bbddf-314c-40a4-aea3-441dcc545642" providerId="ADAL" clId="{AFC6C6B9-970E-4599-819D-FF5B040CD0AA}" dt="2025-12-16T22:08:20.355" v="789" actId="478"/>
          <ac:spMkLst>
            <pc:docMk/>
            <pc:sldMk cId="344922944" sldId="2147473664"/>
            <ac:spMk id="7" creationId="{8AEFCCF2-ED4F-4B08-D9E3-86464A1CE1B7}"/>
          </ac:spMkLst>
        </pc:spChg>
        <pc:spChg chg="mod ord">
          <ac:chgData name="Amber Williams" userId="981bbddf-314c-40a4-aea3-441dcc545642" providerId="ADAL" clId="{AFC6C6B9-970E-4599-819D-FF5B040CD0AA}" dt="2025-12-17T00:25:41" v="2112" actId="20577"/>
          <ac:spMkLst>
            <pc:docMk/>
            <pc:sldMk cId="344922944" sldId="2147473664"/>
            <ac:spMk id="10243" creationId="{26819085-1B83-F4C3-2AC3-75546B71DF8E}"/>
          </ac:spMkLst>
        </pc:spChg>
        <pc:graphicFrameChg chg="mod modGraphic">
          <ac:chgData name="Amber Williams" userId="981bbddf-314c-40a4-aea3-441dcc545642" providerId="ADAL" clId="{AFC6C6B9-970E-4599-819D-FF5B040CD0AA}" dt="2025-12-16T22:16:11.649" v="902" actId="20577"/>
          <ac:graphicFrameMkLst>
            <pc:docMk/>
            <pc:sldMk cId="344922944" sldId="2147473664"/>
            <ac:graphicFrameMk id="2" creationId="{45E3CE8E-7D9D-DB82-89BF-5B0E922E2731}"/>
          </ac:graphicFrameMkLst>
        </pc:graphicFrameChg>
        <pc:graphicFrameChg chg="mod modGraphic">
          <ac:chgData name="Amber Williams" userId="981bbddf-314c-40a4-aea3-441dcc545642" providerId="ADAL" clId="{AFC6C6B9-970E-4599-819D-FF5B040CD0AA}" dt="2025-12-16T22:16:12.658" v="903" actId="20577"/>
          <ac:graphicFrameMkLst>
            <pc:docMk/>
            <pc:sldMk cId="344922944" sldId="2147473664"/>
            <ac:graphicFrameMk id="3" creationId="{AC8EC7BC-86E2-2456-3275-39F0F0BAF05A}"/>
          </ac:graphicFrameMkLst>
        </pc:graphicFrameChg>
      </pc:sldChg>
      <pc:sldChg chg="addSp delSp modSp mod chgLayout">
        <pc:chgData name="Amber Williams" userId="981bbddf-314c-40a4-aea3-441dcc545642" providerId="ADAL" clId="{AFC6C6B9-970E-4599-819D-FF5B040CD0AA}" dt="2025-12-17T00:25:47.434" v="2121" actId="20577"/>
        <pc:sldMkLst>
          <pc:docMk/>
          <pc:sldMk cId="2733978758" sldId="2147473668"/>
        </pc:sldMkLst>
        <pc:spChg chg="add del mod">
          <ac:chgData name="Amber Williams" userId="981bbddf-314c-40a4-aea3-441dcc545642" providerId="ADAL" clId="{AFC6C6B9-970E-4599-819D-FF5B040CD0AA}" dt="2025-12-16T22:12:08.695" v="836" actId="6264"/>
          <ac:spMkLst>
            <pc:docMk/>
            <pc:sldMk cId="2733978758" sldId="2147473668"/>
            <ac:spMk id="2" creationId="{D533B39F-6CFA-692F-AEF6-A068823B0AA6}"/>
          </ac:spMkLst>
        </pc:spChg>
        <pc:spChg chg="add del mod">
          <ac:chgData name="Amber Williams" userId="981bbddf-314c-40a4-aea3-441dcc545642" providerId="ADAL" clId="{AFC6C6B9-970E-4599-819D-FF5B040CD0AA}" dt="2025-12-16T22:12:08.695" v="836" actId="6264"/>
          <ac:spMkLst>
            <pc:docMk/>
            <pc:sldMk cId="2733978758" sldId="2147473668"/>
            <ac:spMk id="3" creationId="{83F9F55E-B880-97A9-5B38-40F4E0601B63}"/>
          </ac:spMkLst>
        </pc:spChg>
        <pc:spChg chg="add del mod">
          <ac:chgData name="Amber Williams" userId="981bbddf-314c-40a4-aea3-441dcc545642" providerId="ADAL" clId="{AFC6C6B9-970E-4599-819D-FF5B040CD0AA}" dt="2025-12-16T22:12:08.695" v="836" actId="6264"/>
          <ac:spMkLst>
            <pc:docMk/>
            <pc:sldMk cId="2733978758" sldId="2147473668"/>
            <ac:spMk id="4" creationId="{637A1E76-73FC-1DB3-0024-EE8CDAC07B2E}"/>
          </ac:spMkLst>
        </pc:spChg>
        <pc:spChg chg="mod ord">
          <ac:chgData name="Amber Williams" userId="981bbddf-314c-40a4-aea3-441dcc545642" providerId="ADAL" clId="{AFC6C6B9-970E-4599-819D-FF5B040CD0AA}" dt="2025-12-16T22:12:49.851" v="851" actId="2711"/>
          <ac:spMkLst>
            <pc:docMk/>
            <pc:sldMk cId="2733978758" sldId="2147473668"/>
            <ac:spMk id="5" creationId="{195DB1B1-EDAD-EFC4-4131-F087EE95E313}"/>
          </ac:spMkLst>
        </pc:spChg>
        <pc:spChg chg="mod ord">
          <ac:chgData name="Amber Williams" userId="981bbddf-314c-40a4-aea3-441dcc545642" providerId="ADAL" clId="{AFC6C6B9-970E-4599-819D-FF5B040CD0AA}" dt="2025-12-17T00:25:47.434" v="2121" actId="20577"/>
          <ac:spMkLst>
            <pc:docMk/>
            <pc:sldMk cId="2733978758" sldId="2147473668"/>
            <ac:spMk id="10243" creationId="{2026A439-8529-6B4C-B145-B93CE97EB569}"/>
          </ac:spMkLst>
        </pc:spChg>
        <pc:spChg chg="mod ord">
          <ac:chgData name="Amber Williams" userId="981bbddf-314c-40a4-aea3-441dcc545642" providerId="ADAL" clId="{AFC6C6B9-970E-4599-819D-FF5B040CD0AA}" dt="2025-12-16T22:39:08.524" v="1508" actId="20577"/>
          <ac:spMkLst>
            <pc:docMk/>
            <pc:sldMk cId="2733978758" sldId="2147473668"/>
            <ac:spMk id="10244" creationId="{DB475B4E-0A9A-B301-CDBD-15C0FF465F04}"/>
          </ac:spMkLst>
        </pc:spChg>
      </pc:sldChg>
      <pc:sldChg chg="addSp delSp modSp mod chgLayout">
        <pc:chgData name="Amber Williams" userId="981bbddf-314c-40a4-aea3-441dcc545642" providerId="ADAL" clId="{AFC6C6B9-970E-4599-819D-FF5B040CD0AA}" dt="2025-12-17T00:28:12.160" v="2176" actId="20577"/>
        <pc:sldMkLst>
          <pc:docMk/>
          <pc:sldMk cId="4140082214" sldId="2147473700"/>
        </pc:sldMkLst>
        <pc:spChg chg="add del mod">
          <ac:chgData name="Amber Williams" userId="981bbddf-314c-40a4-aea3-441dcc545642" providerId="ADAL" clId="{AFC6C6B9-970E-4599-819D-FF5B040CD0AA}" dt="2025-12-17T00:26:28.624" v="2128" actId="6264"/>
          <ac:spMkLst>
            <pc:docMk/>
            <pc:sldMk cId="4140082214" sldId="2147473700"/>
            <ac:spMk id="2" creationId="{2FD1BA5D-9ED0-3D5D-EC04-BB9DE8EB94DA}"/>
          </ac:spMkLst>
        </pc:spChg>
        <pc:spChg chg="add del mod">
          <ac:chgData name="Amber Williams" userId="981bbddf-314c-40a4-aea3-441dcc545642" providerId="ADAL" clId="{AFC6C6B9-970E-4599-819D-FF5B040CD0AA}" dt="2025-12-17T00:26:28.624" v="2128" actId="6264"/>
          <ac:spMkLst>
            <pc:docMk/>
            <pc:sldMk cId="4140082214" sldId="2147473700"/>
            <ac:spMk id="3" creationId="{81ED67D3-FB7F-CD73-5157-5276641755FD}"/>
          </ac:spMkLst>
        </pc:spChg>
        <pc:spChg chg="mod ord">
          <ac:chgData name="Amber Williams" userId="981bbddf-314c-40a4-aea3-441dcc545642" providerId="ADAL" clId="{AFC6C6B9-970E-4599-819D-FF5B040CD0AA}" dt="2025-12-17T00:26:51.146" v="2136" actId="6264"/>
          <ac:spMkLst>
            <pc:docMk/>
            <pc:sldMk cId="4140082214" sldId="2147473700"/>
            <ac:spMk id="4" creationId="{B31D7F0E-BFC3-A21D-A837-D78943B2602C}"/>
          </ac:spMkLst>
        </pc:spChg>
        <pc:spChg chg="add del mod ord">
          <ac:chgData name="Amber Williams" userId="981bbddf-314c-40a4-aea3-441dcc545642" providerId="ADAL" clId="{AFC6C6B9-970E-4599-819D-FF5B040CD0AA}" dt="2025-12-17T00:26:28.624" v="2128" actId="6264"/>
          <ac:spMkLst>
            <pc:docMk/>
            <pc:sldMk cId="4140082214" sldId="2147473700"/>
            <ac:spMk id="6" creationId="{B3A23189-B7EC-D303-C93A-DBA98C1A18BC}"/>
          </ac:spMkLst>
        </pc:spChg>
        <pc:spChg chg="add del mod ord">
          <ac:chgData name="Amber Williams" userId="981bbddf-314c-40a4-aea3-441dcc545642" providerId="ADAL" clId="{AFC6C6B9-970E-4599-819D-FF5B040CD0AA}" dt="2025-12-17T00:26:28.624" v="2128" actId="6264"/>
          <ac:spMkLst>
            <pc:docMk/>
            <pc:sldMk cId="4140082214" sldId="2147473700"/>
            <ac:spMk id="8" creationId="{B34782AE-6ACE-0D2B-333A-0BFC57C8FED1}"/>
          </ac:spMkLst>
        </pc:spChg>
        <pc:spChg chg="add del mod">
          <ac:chgData name="Amber Williams" userId="981bbddf-314c-40a4-aea3-441dcc545642" providerId="ADAL" clId="{AFC6C6B9-970E-4599-819D-FF5B040CD0AA}" dt="2025-12-17T00:26:51.146" v="2136" actId="6264"/>
          <ac:spMkLst>
            <pc:docMk/>
            <pc:sldMk cId="4140082214" sldId="2147473700"/>
            <ac:spMk id="9" creationId="{D2251827-0EF7-F147-BDF9-56917850B461}"/>
          </ac:spMkLst>
        </pc:spChg>
        <pc:spChg chg="add del mod">
          <ac:chgData name="Amber Williams" userId="981bbddf-314c-40a4-aea3-441dcc545642" providerId="ADAL" clId="{AFC6C6B9-970E-4599-819D-FF5B040CD0AA}" dt="2025-12-17T00:26:51.146" v="2136" actId="6264"/>
          <ac:spMkLst>
            <pc:docMk/>
            <pc:sldMk cId="4140082214" sldId="2147473700"/>
            <ac:spMk id="10" creationId="{467B7872-7353-FA94-6204-74E599B84521}"/>
          </ac:spMkLst>
        </pc:spChg>
        <pc:spChg chg="add del mod ord">
          <ac:chgData name="Amber Williams" userId="981bbddf-314c-40a4-aea3-441dcc545642" providerId="ADAL" clId="{AFC6C6B9-970E-4599-819D-FF5B040CD0AA}" dt="2025-12-17T00:26:51.146" v="2136" actId="6264"/>
          <ac:spMkLst>
            <pc:docMk/>
            <pc:sldMk cId="4140082214" sldId="2147473700"/>
            <ac:spMk id="11" creationId="{205750E7-4C22-C2D4-BAAD-20BAEC2DEF69}"/>
          </ac:spMkLst>
        </pc:spChg>
        <pc:spChg chg="add del mod ord">
          <ac:chgData name="Amber Williams" userId="981bbddf-314c-40a4-aea3-441dcc545642" providerId="ADAL" clId="{AFC6C6B9-970E-4599-819D-FF5B040CD0AA}" dt="2025-12-17T00:26:51.146" v="2136" actId="6264"/>
          <ac:spMkLst>
            <pc:docMk/>
            <pc:sldMk cId="4140082214" sldId="2147473700"/>
            <ac:spMk id="12" creationId="{42547100-BBE9-FF84-785C-975AB1480412}"/>
          </ac:spMkLst>
        </pc:spChg>
        <pc:spChg chg="mod ord">
          <ac:chgData name="Amber Williams" userId="981bbddf-314c-40a4-aea3-441dcc545642" providerId="ADAL" clId="{AFC6C6B9-970E-4599-819D-FF5B040CD0AA}" dt="2025-12-17T00:28:12.160" v="2176" actId="20577"/>
          <ac:spMkLst>
            <pc:docMk/>
            <pc:sldMk cId="4140082214" sldId="2147473700"/>
            <ac:spMk id="7171" creationId="{4D67E167-2F37-481F-AB26-A6E236679EF3}"/>
          </ac:spMkLst>
        </pc:spChg>
      </pc:sldChg>
      <pc:sldChg chg="addSp delSp modSp mod modCm chgLayout modNotesTx">
        <pc:chgData name="Amber Williams" userId="981bbddf-314c-40a4-aea3-441dcc545642" providerId="ADAL" clId="{AFC6C6B9-970E-4599-819D-FF5B040CD0AA}" dt="2025-12-17T00:32:04.408" v="2198" actId="20577"/>
        <pc:sldMkLst>
          <pc:docMk/>
          <pc:sldMk cId="96301479" sldId="2147473701"/>
        </pc:sldMkLst>
        <pc:spChg chg="add del mod">
          <ac:chgData name="Amber Williams" userId="981bbddf-314c-40a4-aea3-441dcc545642" providerId="ADAL" clId="{AFC6C6B9-970E-4599-819D-FF5B040CD0AA}" dt="2025-12-16T22:11:41.271" v="823" actId="6264"/>
          <ac:spMkLst>
            <pc:docMk/>
            <pc:sldMk cId="96301479" sldId="2147473701"/>
            <ac:spMk id="3" creationId="{0453A8D6-6C61-38B6-3B42-9EA6AA1DB435}"/>
          </ac:spMkLst>
        </pc:spChg>
        <pc:spChg chg="del mod">
          <ac:chgData name="Amber Williams" userId="981bbddf-314c-40a4-aea3-441dcc545642" providerId="ADAL" clId="{AFC6C6B9-970E-4599-819D-FF5B040CD0AA}" dt="2025-12-16T22:21:29.717" v="977" actId="478"/>
          <ac:spMkLst>
            <pc:docMk/>
            <pc:sldMk cId="96301479" sldId="2147473701"/>
            <ac:spMk id="4" creationId="{A3A3C6B9-CC4A-825A-9AEA-460215213C49}"/>
          </ac:spMkLst>
        </pc:spChg>
        <pc:spChg chg="mod ord">
          <ac:chgData name="Amber Williams" userId="981bbddf-314c-40a4-aea3-441dcc545642" providerId="ADAL" clId="{AFC6C6B9-970E-4599-819D-FF5B040CD0AA}" dt="2025-12-16T22:14:21.723" v="869" actId="2711"/>
          <ac:spMkLst>
            <pc:docMk/>
            <pc:sldMk cId="96301479" sldId="2147473701"/>
            <ac:spMk id="5" creationId="{1F11F9F1-3EA3-8597-6D4E-75A317F69646}"/>
          </ac:spMkLst>
        </pc:spChg>
        <pc:spChg chg="add del mod">
          <ac:chgData name="Amber Williams" userId="981bbddf-314c-40a4-aea3-441dcc545642" providerId="ADAL" clId="{AFC6C6B9-970E-4599-819D-FF5B040CD0AA}" dt="2025-12-16T22:11:41.271" v="823" actId="6264"/>
          <ac:spMkLst>
            <pc:docMk/>
            <pc:sldMk cId="96301479" sldId="2147473701"/>
            <ac:spMk id="7" creationId="{2EAFE8FF-B63F-5E07-060A-ADCB0D54D1FF}"/>
          </ac:spMkLst>
        </pc:spChg>
        <pc:spChg chg="add del mod ord">
          <ac:chgData name="Amber Williams" userId="981bbddf-314c-40a4-aea3-441dcc545642" providerId="ADAL" clId="{AFC6C6B9-970E-4599-819D-FF5B040CD0AA}" dt="2025-12-16T22:11:42.600" v="824" actId="478"/>
          <ac:spMkLst>
            <pc:docMk/>
            <pc:sldMk cId="96301479" sldId="2147473701"/>
            <ac:spMk id="8" creationId="{C38ABECC-005E-D4CF-3B09-57B6121D09FF}"/>
          </ac:spMkLst>
        </pc:spChg>
        <pc:spChg chg="add del mod">
          <ac:chgData name="Amber Williams" userId="981bbddf-314c-40a4-aea3-441dcc545642" providerId="ADAL" clId="{AFC6C6B9-970E-4599-819D-FF5B040CD0AA}" dt="2025-12-16T22:13:38.706" v="852" actId="6264"/>
          <ac:spMkLst>
            <pc:docMk/>
            <pc:sldMk cId="96301479" sldId="2147473701"/>
            <ac:spMk id="9" creationId="{C4167FB1-5F6F-A1B5-F3B9-A44165468D83}"/>
          </ac:spMkLst>
        </pc:spChg>
        <pc:spChg chg="add del mod">
          <ac:chgData name="Amber Williams" userId="981bbddf-314c-40a4-aea3-441dcc545642" providerId="ADAL" clId="{AFC6C6B9-970E-4599-819D-FF5B040CD0AA}" dt="2025-12-16T22:13:38.706" v="852" actId="6264"/>
          <ac:spMkLst>
            <pc:docMk/>
            <pc:sldMk cId="96301479" sldId="2147473701"/>
            <ac:spMk id="10" creationId="{ED6D39A6-EB9A-44DF-8E68-99D486A7E5C3}"/>
          </ac:spMkLst>
        </pc:spChg>
        <pc:spChg chg="add mod ord">
          <ac:chgData name="Amber Williams" userId="981bbddf-314c-40a4-aea3-441dcc545642" providerId="ADAL" clId="{AFC6C6B9-970E-4599-819D-FF5B040CD0AA}" dt="2025-12-16T22:22:49.043" v="996" actId="14100"/>
          <ac:spMkLst>
            <pc:docMk/>
            <pc:sldMk cId="96301479" sldId="2147473701"/>
            <ac:spMk id="11" creationId="{84462131-289D-1362-DD88-7466AECC2FB9}"/>
          </ac:spMkLst>
        </pc:spChg>
        <pc:spChg chg="add mod">
          <ac:chgData name="Amber Williams" userId="981bbddf-314c-40a4-aea3-441dcc545642" providerId="ADAL" clId="{AFC6C6B9-970E-4599-819D-FF5B040CD0AA}" dt="2025-12-16T22:23:43.342" v="1111" actId="20577"/>
          <ac:spMkLst>
            <pc:docMk/>
            <pc:sldMk cId="96301479" sldId="2147473701"/>
            <ac:spMk id="13" creationId="{BBEFB77B-4ADC-4DA7-DE0E-B6E501717A04}"/>
          </ac:spMkLst>
        </pc:spChg>
        <pc:spChg chg="mod ord">
          <ac:chgData name="Amber Williams" userId="981bbddf-314c-40a4-aea3-441dcc545642" providerId="ADAL" clId="{AFC6C6B9-970E-4599-819D-FF5B040CD0AA}" dt="2025-12-17T00:25:42.837" v="2115" actId="20577"/>
          <ac:spMkLst>
            <pc:docMk/>
            <pc:sldMk cId="96301479" sldId="2147473701"/>
            <ac:spMk id="10243" creationId="{C5C9619B-41E2-CA70-5648-E99ED4B30F14}"/>
          </ac:spMkLst>
        </pc:spChg>
        <pc:graphicFrameChg chg="mod modGraphic">
          <ac:chgData name="Amber Williams" userId="981bbddf-314c-40a4-aea3-441dcc545642" providerId="ADAL" clId="{AFC6C6B9-970E-4599-819D-FF5B040CD0AA}" dt="2025-12-17T00:32:00.258" v="2186" actId="20577"/>
          <ac:graphicFrameMkLst>
            <pc:docMk/>
            <pc:sldMk cId="96301479" sldId="2147473701"/>
            <ac:graphicFrameMk id="2" creationId="{8BF0DD35-8EC4-3453-034C-FD49CA664613}"/>
          </ac:graphicFrameMkLst>
        </pc:graphicFrameChg>
        <pc:graphicFrameChg chg="mod modGraphic">
          <ac:chgData name="Amber Williams" userId="981bbddf-314c-40a4-aea3-441dcc545642" providerId="ADAL" clId="{AFC6C6B9-970E-4599-819D-FF5B040CD0AA}" dt="2025-12-17T00:32:04.408" v="2198" actId="20577"/>
          <ac:graphicFrameMkLst>
            <pc:docMk/>
            <pc:sldMk cId="96301479" sldId="2147473701"/>
            <ac:graphicFrameMk id="6" creationId="{C325A01C-B670-02E4-A6B0-CF6744E0B073}"/>
          </ac:graphicFrameMkLst>
        </pc:graphicFrameChg>
        <pc:picChg chg="add del mod">
          <ac:chgData name="Amber Williams" userId="981bbddf-314c-40a4-aea3-441dcc545642" providerId="ADAL" clId="{AFC6C6B9-970E-4599-819D-FF5B040CD0AA}" dt="2025-12-16T22:17:41.732" v="919" actId="478"/>
          <ac:picMkLst>
            <pc:docMk/>
            <pc:sldMk cId="96301479" sldId="2147473701"/>
            <ac:picMk id="12" creationId="{6FB85DD3-AE1C-6498-4393-4A9F403B6F31}"/>
          </ac:picMkLst>
        </pc:picChg>
      </pc:sldChg>
      <pc:sldChg chg="addSp delSp modSp mod chgLayout">
        <pc:chgData name="Amber Williams" userId="981bbddf-314c-40a4-aea3-441dcc545642" providerId="ADAL" clId="{AFC6C6B9-970E-4599-819D-FF5B040CD0AA}" dt="2025-12-17T00:32:08.621" v="2199" actId="20577"/>
        <pc:sldMkLst>
          <pc:docMk/>
          <pc:sldMk cId="3711451972" sldId="2147473702"/>
        </pc:sldMkLst>
        <pc:spChg chg="add del mod">
          <ac:chgData name="Amber Williams" userId="981bbddf-314c-40a4-aea3-441dcc545642" providerId="ADAL" clId="{AFC6C6B9-970E-4599-819D-FF5B040CD0AA}" dt="2025-12-16T22:11:52.491" v="829" actId="6264"/>
          <ac:spMkLst>
            <pc:docMk/>
            <pc:sldMk cId="3711451972" sldId="2147473702"/>
            <ac:spMk id="3" creationId="{9CF7EB63-7BE0-E6A4-D129-A3F7492758EE}"/>
          </ac:spMkLst>
        </pc:spChg>
        <pc:spChg chg="del mod">
          <ac:chgData name="Amber Williams" userId="981bbddf-314c-40a4-aea3-441dcc545642" providerId="ADAL" clId="{AFC6C6B9-970E-4599-819D-FF5B040CD0AA}" dt="2025-12-16T22:27:15.054" v="1144" actId="478"/>
          <ac:spMkLst>
            <pc:docMk/>
            <pc:sldMk cId="3711451972" sldId="2147473702"/>
            <ac:spMk id="4" creationId="{A532C90B-8EC6-E999-0725-474B21AD5188}"/>
          </ac:spMkLst>
        </pc:spChg>
        <pc:spChg chg="mod ord">
          <ac:chgData name="Amber Williams" userId="981bbddf-314c-40a4-aea3-441dcc545642" providerId="ADAL" clId="{AFC6C6B9-970E-4599-819D-FF5B040CD0AA}" dt="2025-12-16T22:11:59.738" v="833" actId="113"/>
          <ac:spMkLst>
            <pc:docMk/>
            <pc:sldMk cId="3711451972" sldId="2147473702"/>
            <ac:spMk id="5" creationId="{6693E0C0-29F8-6889-00A4-CD6D2559A5A1}"/>
          </ac:spMkLst>
        </pc:spChg>
        <pc:spChg chg="add del mod">
          <ac:chgData name="Amber Williams" userId="981bbddf-314c-40a4-aea3-441dcc545642" providerId="ADAL" clId="{AFC6C6B9-970E-4599-819D-FF5B040CD0AA}" dt="2025-12-16T22:11:52.491" v="829" actId="6264"/>
          <ac:spMkLst>
            <pc:docMk/>
            <pc:sldMk cId="3711451972" sldId="2147473702"/>
            <ac:spMk id="6" creationId="{ECECB548-1386-022E-4FB7-303978E2E4FB}"/>
          </ac:spMkLst>
        </pc:spChg>
        <pc:spChg chg="add mod ord">
          <ac:chgData name="Amber Williams" userId="981bbddf-314c-40a4-aea3-441dcc545642" providerId="ADAL" clId="{AFC6C6B9-970E-4599-819D-FF5B040CD0AA}" dt="2025-12-16T22:30:18.088" v="1279" actId="20577"/>
          <ac:spMkLst>
            <pc:docMk/>
            <pc:sldMk cId="3711451972" sldId="2147473702"/>
            <ac:spMk id="7" creationId="{49CB76BB-5294-8702-47F1-B3C2854675FA}"/>
          </ac:spMkLst>
        </pc:spChg>
        <pc:spChg chg="del">
          <ac:chgData name="Amber Williams" userId="981bbddf-314c-40a4-aea3-441dcc545642" providerId="ADAL" clId="{AFC6C6B9-970E-4599-819D-FF5B040CD0AA}" dt="2025-12-16T22:27:16.451" v="1145" actId="478"/>
          <ac:spMkLst>
            <pc:docMk/>
            <pc:sldMk cId="3711451972" sldId="2147473702"/>
            <ac:spMk id="8" creationId="{9D908878-E612-097A-F490-A40532B99538}"/>
          </ac:spMkLst>
        </pc:spChg>
        <pc:spChg chg="mod ord">
          <ac:chgData name="Amber Williams" userId="981bbddf-314c-40a4-aea3-441dcc545642" providerId="ADAL" clId="{AFC6C6B9-970E-4599-819D-FF5B040CD0AA}" dt="2025-12-17T00:25:45.330" v="2118" actId="20577"/>
          <ac:spMkLst>
            <pc:docMk/>
            <pc:sldMk cId="3711451972" sldId="2147473702"/>
            <ac:spMk id="10243" creationId="{835D63B0-239C-8884-D9FC-AF058CE1A478}"/>
          </ac:spMkLst>
        </pc:spChg>
        <pc:graphicFrameChg chg="mod modGraphic">
          <ac:chgData name="Amber Williams" userId="981bbddf-314c-40a4-aea3-441dcc545642" providerId="ADAL" clId="{AFC6C6B9-970E-4599-819D-FF5B040CD0AA}" dt="2025-12-17T00:32:08.621" v="2199" actId="20577"/>
          <ac:graphicFrameMkLst>
            <pc:docMk/>
            <pc:sldMk cId="3711451972" sldId="2147473702"/>
            <ac:graphicFrameMk id="2" creationId="{EB719D9F-2E9E-9971-62CD-150801E7FDEB}"/>
          </ac:graphicFrameMkLst>
        </pc:graphicFrameChg>
        <pc:picChg chg="add del mod modCrop">
          <ac:chgData name="Amber Williams" userId="981bbddf-314c-40a4-aea3-441dcc545642" providerId="ADAL" clId="{AFC6C6B9-970E-4599-819D-FF5B040CD0AA}" dt="2025-12-16T22:26:25.788" v="1118" actId="478"/>
          <ac:picMkLst>
            <pc:docMk/>
            <pc:sldMk cId="3711451972" sldId="2147473702"/>
            <ac:picMk id="9" creationId="{35DB95E2-2FA8-16F3-DE2F-FA057C3A8678}"/>
          </ac:picMkLst>
        </pc:picChg>
      </pc:sldChg>
      <pc:sldChg chg="delSp modSp add mod">
        <pc:chgData name="Amber Williams" userId="981bbddf-314c-40a4-aea3-441dcc545642" providerId="ADAL" clId="{AFC6C6B9-970E-4599-819D-FF5B040CD0AA}" dt="2025-12-17T00:25:39.027" v="2109" actId="20577"/>
        <pc:sldMkLst>
          <pc:docMk/>
          <pc:sldMk cId="1099235145" sldId="2147473703"/>
        </pc:sldMkLst>
        <pc:spChg chg="mod">
          <ac:chgData name="Amber Williams" userId="981bbddf-314c-40a4-aea3-441dcc545642" providerId="ADAL" clId="{AFC6C6B9-970E-4599-819D-FF5B040CD0AA}" dt="2025-12-17T00:20:49.021" v="1999" actId="1076"/>
          <ac:spMkLst>
            <pc:docMk/>
            <pc:sldMk cId="1099235145" sldId="2147473703"/>
            <ac:spMk id="16" creationId="{9EB8CF39-2877-38D0-C2E0-954CE5B5D6AD}"/>
          </ac:spMkLst>
        </pc:spChg>
        <pc:spChg chg="del">
          <ac:chgData name="Amber Williams" userId="981bbddf-314c-40a4-aea3-441dcc545642" providerId="ADAL" clId="{AFC6C6B9-970E-4599-819D-FF5B040CD0AA}" dt="2025-12-17T00:20:46.159" v="1998" actId="478"/>
          <ac:spMkLst>
            <pc:docMk/>
            <pc:sldMk cId="1099235145" sldId="2147473703"/>
            <ac:spMk id="17" creationId="{9B24CD08-6E6D-4376-1182-8A4BF0F58882}"/>
          </ac:spMkLst>
        </pc:spChg>
        <pc:spChg chg="del">
          <ac:chgData name="Amber Williams" userId="981bbddf-314c-40a4-aea3-441dcc545642" providerId="ADAL" clId="{AFC6C6B9-970E-4599-819D-FF5B040CD0AA}" dt="2025-12-17T00:20:45.458" v="1997" actId="478"/>
          <ac:spMkLst>
            <pc:docMk/>
            <pc:sldMk cId="1099235145" sldId="2147473703"/>
            <ac:spMk id="18" creationId="{693D0F3E-9143-56B8-C7D0-0A620DD08830}"/>
          </ac:spMkLst>
        </pc:spChg>
        <pc:spChg chg="mod">
          <ac:chgData name="Amber Williams" userId="981bbddf-314c-40a4-aea3-441dcc545642" providerId="ADAL" clId="{AFC6C6B9-970E-4599-819D-FF5B040CD0AA}" dt="2025-12-17T00:21:03.606" v="2005" actId="1076"/>
          <ac:spMkLst>
            <pc:docMk/>
            <pc:sldMk cId="1099235145" sldId="2147473703"/>
            <ac:spMk id="26" creationId="{DF307E02-95CA-DA5B-BBE6-87CCCDA5C3D8}"/>
          </ac:spMkLst>
        </pc:spChg>
        <pc:spChg chg="mod">
          <ac:chgData name="Amber Williams" userId="981bbddf-314c-40a4-aea3-441dcc545642" providerId="ADAL" clId="{AFC6C6B9-970E-4599-819D-FF5B040CD0AA}" dt="2025-12-17T00:25:39.027" v="2109" actId="20577"/>
          <ac:spMkLst>
            <pc:docMk/>
            <pc:sldMk cId="1099235145" sldId="2147473703"/>
            <ac:spMk id="19458" creationId="{9B4E0298-6740-BC5A-0D8D-1D8A412D73DB}"/>
          </ac:spMkLst>
        </pc:spChg>
      </pc:sldChg>
      <pc:sldChg chg="addSp delSp modSp new del mod chgLayout">
        <pc:chgData name="Amber Williams" userId="981bbddf-314c-40a4-aea3-441dcc545642" providerId="ADAL" clId="{AFC6C6B9-970E-4599-819D-FF5B040CD0AA}" dt="2025-12-16T22:30:27.748" v="1280" actId="47"/>
        <pc:sldMkLst>
          <pc:docMk/>
          <pc:sldMk cId="3633224250" sldId="2147473703"/>
        </pc:sldMkLst>
        <pc:spChg chg="mod ord">
          <ac:chgData name="Amber Williams" userId="981bbddf-314c-40a4-aea3-441dcc545642" providerId="ADAL" clId="{AFC6C6B9-970E-4599-819D-FF5B040CD0AA}" dt="2025-12-16T22:28:42.764" v="1193" actId="15"/>
          <ac:spMkLst>
            <pc:docMk/>
            <pc:sldMk cId="3633224250" sldId="2147473703"/>
            <ac:spMk id="2" creationId="{537B5B80-6FAC-C222-8F9C-4B9D23D4D831}"/>
          </ac:spMkLst>
        </pc:spChg>
        <pc:spChg chg="del">
          <ac:chgData name="Amber Williams" userId="981bbddf-314c-40a4-aea3-441dcc545642" providerId="ADAL" clId="{AFC6C6B9-970E-4599-819D-FF5B040CD0AA}" dt="2025-12-16T22:28:40.757" v="1192" actId="6264"/>
          <ac:spMkLst>
            <pc:docMk/>
            <pc:sldMk cId="3633224250" sldId="2147473703"/>
            <ac:spMk id="3" creationId="{D2855A73-F4B3-BA5F-97A2-01228E711FC2}"/>
          </ac:spMkLst>
        </pc:spChg>
        <pc:spChg chg="del">
          <ac:chgData name="Amber Williams" userId="981bbddf-314c-40a4-aea3-441dcc545642" providerId="ADAL" clId="{AFC6C6B9-970E-4599-819D-FF5B040CD0AA}" dt="2025-12-16T22:28:40.757" v="1192" actId="6264"/>
          <ac:spMkLst>
            <pc:docMk/>
            <pc:sldMk cId="3633224250" sldId="2147473703"/>
            <ac:spMk id="4" creationId="{B20D9E89-3BEA-C3B5-0B92-51336179A16E}"/>
          </ac:spMkLst>
        </pc:spChg>
        <pc:spChg chg="add del mod">
          <ac:chgData name="Amber Williams" userId="981bbddf-314c-40a4-aea3-441dcc545642" providerId="ADAL" clId="{AFC6C6B9-970E-4599-819D-FF5B040CD0AA}" dt="2025-12-16T22:28:40.757" v="1192" actId="6264"/>
          <ac:spMkLst>
            <pc:docMk/>
            <pc:sldMk cId="3633224250" sldId="2147473703"/>
            <ac:spMk id="5" creationId="{39E75904-9594-6D95-8940-703F4256F6E6}"/>
          </ac:spMkLst>
        </pc:spChg>
        <pc:spChg chg="add mod ord">
          <ac:chgData name="Amber Williams" userId="981bbddf-314c-40a4-aea3-441dcc545642" providerId="ADAL" clId="{AFC6C6B9-970E-4599-819D-FF5B040CD0AA}" dt="2025-12-16T22:28:40.757" v="1192" actId="6264"/>
          <ac:spMkLst>
            <pc:docMk/>
            <pc:sldMk cId="3633224250" sldId="2147473703"/>
            <ac:spMk id="6" creationId="{D229C826-75D5-04E8-DF72-17B8478FD6B8}"/>
          </ac:spMkLst>
        </pc:spChg>
        <pc:spChg chg="add mod ord">
          <ac:chgData name="Amber Williams" userId="981bbddf-314c-40a4-aea3-441dcc545642" providerId="ADAL" clId="{AFC6C6B9-970E-4599-819D-FF5B040CD0AA}" dt="2025-12-16T22:28:40.757" v="1192" actId="6264"/>
          <ac:spMkLst>
            <pc:docMk/>
            <pc:sldMk cId="3633224250" sldId="2147473703"/>
            <ac:spMk id="7" creationId="{9A4DB7B6-4E4E-D099-E5C0-5733E016AD1C}"/>
          </ac:spMkLst>
        </pc:spChg>
      </pc:sldChg>
    </pc:docChg>
  </pc:docChgLst>
  <pc:docChgLst>
    <pc:chgData name="Andrea Boecler" userId="28e82037-1239-4052-943b-ae184e0bc2af" providerId="ADAL" clId="{E1C8A21F-1D01-4273-A11E-0EAA925FA0B8}"/>
    <pc:docChg chg="modSld">
      <pc:chgData name="Andrea Boecler" userId="28e82037-1239-4052-943b-ae184e0bc2af" providerId="ADAL" clId="{E1C8A21F-1D01-4273-A11E-0EAA925FA0B8}" dt="2025-12-17T16:39:56.605" v="187" actId="20577"/>
      <pc:docMkLst>
        <pc:docMk/>
      </pc:docMkLst>
      <pc:sldChg chg="modSp mod">
        <pc:chgData name="Andrea Boecler" userId="28e82037-1239-4052-943b-ae184e0bc2af" providerId="ADAL" clId="{E1C8A21F-1D01-4273-A11E-0EAA925FA0B8}" dt="2025-12-17T13:51:45.509" v="77"/>
        <pc:sldMkLst>
          <pc:docMk/>
          <pc:sldMk cId="0" sldId="267"/>
        </pc:sldMkLst>
        <pc:spChg chg="mod">
          <ac:chgData name="Andrea Boecler" userId="28e82037-1239-4052-943b-ae184e0bc2af" providerId="ADAL" clId="{E1C8A21F-1D01-4273-A11E-0EAA925FA0B8}" dt="2025-12-17T13:51:45.509" v="77"/>
          <ac:spMkLst>
            <pc:docMk/>
            <pc:sldMk cId="0" sldId="267"/>
            <ac:spMk id="10244" creationId="{8895AD81-D23D-4BD6-9CE3-C6ABB44855EB}"/>
          </ac:spMkLst>
        </pc:spChg>
      </pc:sldChg>
      <pc:sldChg chg="modSp mod">
        <pc:chgData name="Andrea Boecler" userId="28e82037-1239-4052-943b-ae184e0bc2af" providerId="ADAL" clId="{E1C8A21F-1D01-4273-A11E-0EAA925FA0B8}" dt="2025-12-17T13:59:21.595" v="154" actId="20577"/>
        <pc:sldMkLst>
          <pc:docMk/>
          <pc:sldMk cId="344922944" sldId="2147473664"/>
        </pc:sldMkLst>
        <pc:graphicFrameChg chg="mod modGraphic">
          <ac:chgData name="Andrea Boecler" userId="28e82037-1239-4052-943b-ae184e0bc2af" providerId="ADAL" clId="{E1C8A21F-1D01-4273-A11E-0EAA925FA0B8}" dt="2025-12-17T13:59:00.821" v="136" actId="20577"/>
          <ac:graphicFrameMkLst>
            <pc:docMk/>
            <pc:sldMk cId="344922944" sldId="2147473664"/>
            <ac:graphicFrameMk id="2" creationId="{45E3CE8E-7D9D-DB82-89BF-5B0E922E2731}"/>
          </ac:graphicFrameMkLst>
        </pc:graphicFrameChg>
        <pc:graphicFrameChg chg="modGraphic">
          <ac:chgData name="Andrea Boecler" userId="28e82037-1239-4052-943b-ae184e0bc2af" providerId="ADAL" clId="{E1C8A21F-1D01-4273-A11E-0EAA925FA0B8}" dt="2025-12-17T13:59:21.595" v="154" actId="20577"/>
          <ac:graphicFrameMkLst>
            <pc:docMk/>
            <pc:sldMk cId="344922944" sldId="2147473664"/>
            <ac:graphicFrameMk id="3" creationId="{AC8EC7BC-86E2-2456-3275-39F0F0BAF05A}"/>
          </ac:graphicFrameMkLst>
        </pc:graphicFrameChg>
      </pc:sldChg>
      <pc:sldChg chg="modSp mod">
        <pc:chgData name="Andrea Boecler" userId="28e82037-1239-4052-943b-ae184e0bc2af" providerId="ADAL" clId="{E1C8A21F-1D01-4273-A11E-0EAA925FA0B8}" dt="2025-12-17T14:00:34.559" v="183" actId="6549"/>
        <pc:sldMkLst>
          <pc:docMk/>
          <pc:sldMk cId="2733978758" sldId="2147473668"/>
        </pc:sldMkLst>
        <pc:spChg chg="mod">
          <ac:chgData name="Andrea Boecler" userId="28e82037-1239-4052-943b-ae184e0bc2af" providerId="ADAL" clId="{E1C8A21F-1D01-4273-A11E-0EAA925FA0B8}" dt="2025-12-17T14:00:34.559" v="183" actId="6549"/>
          <ac:spMkLst>
            <pc:docMk/>
            <pc:sldMk cId="2733978758" sldId="2147473668"/>
            <ac:spMk id="10244" creationId="{DB475B4E-0A9A-B301-CDBD-15C0FF465F04}"/>
          </ac:spMkLst>
        </pc:spChg>
      </pc:sldChg>
      <pc:sldChg chg="modSp mod">
        <pc:chgData name="Andrea Boecler" userId="28e82037-1239-4052-943b-ae184e0bc2af" providerId="ADAL" clId="{E1C8A21F-1D01-4273-A11E-0EAA925FA0B8}" dt="2025-12-17T13:50:19.152" v="45" actId="20577"/>
        <pc:sldMkLst>
          <pc:docMk/>
          <pc:sldMk cId="4140082214" sldId="2147473700"/>
        </pc:sldMkLst>
        <pc:spChg chg="mod">
          <ac:chgData name="Andrea Boecler" userId="28e82037-1239-4052-943b-ae184e0bc2af" providerId="ADAL" clId="{E1C8A21F-1D01-4273-A11E-0EAA925FA0B8}" dt="2025-12-17T13:50:19.152" v="45" actId="20577"/>
          <ac:spMkLst>
            <pc:docMk/>
            <pc:sldMk cId="4140082214" sldId="2147473700"/>
            <ac:spMk id="5" creationId="{D15358F4-D27B-BB61-DFA3-E33A2C00322D}"/>
          </ac:spMkLst>
        </pc:spChg>
        <pc:spChg chg="mod">
          <ac:chgData name="Andrea Boecler" userId="28e82037-1239-4052-943b-ae184e0bc2af" providerId="ADAL" clId="{E1C8A21F-1D01-4273-A11E-0EAA925FA0B8}" dt="2025-12-17T13:47:54.818" v="1" actId="20577"/>
          <ac:spMkLst>
            <pc:docMk/>
            <pc:sldMk cId="4140082214" sldId="2147473700"/>
            <ac:spMk id="7171" creationId="{4D67E167-2F37-481F-AB26-A6E236679EF3}"/>
          </ac:spMkLst>
        </pc:spChg>
      </pc:sldChg>
      <pc:sldChg chg="modSp mod">
        <pc:chgData name="Andrea Boecler" userId="28e82037-1239-4052-943b-ae184e0bc2af" providerId="ADAL" clId="{E1C8A21F-1D01-4273-A11E-0EAA925FA0B8}" dt="2025-12-17T16:39:56.605" v="187" actId="20577"/>
        <pc:sldMkLst>
          <pc:docMk/>
          <pc:sldMk cId="96301479" sldId="2147473701"/>
        </pc:sldMkLst>
        <pc:graphicFrameChg chg="modGraphic">
          <ac:chgData name="Andrea Boecler" userId="28e82037-1239-4052-943b-ae184e0bc2af" providerId="ADAL" clId="{E1C8A21F-1D01-4273-A11E-0EAA925FA0B8}" dt="2025-12-17T16:39:56.605" v="187" actId="20577"/>
          <ac:graphicFrameMkLst>
            <pc:docMk/>
            <pc:sldMk cId="96301479" sldId="2147473701"/>
            <ac:graphicFrameMk id="2" creationId="{8BF0DD35-8EC4-3453-034C-FD49CA664613}"/>
          </ac:graphicFrameMkLst>
        </pc:graphicFrameChg>
        <pc:graphicFrameChg chg="modGraphic">
          <ac:chgData name="Andrea Boecler" userId="28e82037-1239-4052-943b-ae184e0bc2af" providerId="ADAL" clId="{E1C8A21F-1D01-4273-A11E-0EAA925FA0B8}" dt="2025-12-17T13:59:39.307" v="159" actId="20577"/>
          <ac:graphicFrameMkLst>
            <pc:docMk/>
            <pc:sldMk cId="96301479" sldId="2147473701"/>
            <ac:graphicFrameMk id="6" creationId="{C325A01C-B670-02E4-A6B0-CF6744E0B073}"/>
          </ac:graphicFrameMkLst>
        </pc:graphicFrameChg>
      </pc:sldChg>
      <pc:sldChg chg="modSp mod">
        <pc:chgData name="Andrea Boecler" userId="28e82037-1239-4052-943b-ae184e0bc2af" providerId="ADAL" clId="{E1C8A21F-1D01-4273-A11E-0EAA925FA0B8}" dt="2025-12-17T14:00:14.528" v="175" actId="20577"/>
        <pc:sldMkLst>
          <pc:docMk/>
          <pc:sldMk cId="3711451972" sldId="2147473702"/>
        </pc:sldMkLst>
        <pc:spChg chg="mod">
          <ac:chgData name="Andrea Boecler" userId="28e82037-1239-4052-943b-ae184e0bc2af" providerId="ADAL" clId="{E1C8A21F-1D01-4273-A11E-0EAA925FA0B8}" dt="2025-12-17T14:00:14.528" v="175" actId="20577"/>
          <ac:spMkLst>
            <pc:docMk/>
            <pc:sldMk cId="3711451972" sldId="2147473702"/>
            <ac:spMk id="7" creationId="{49CB76BB-5294-8702-47F1-B3C2854675FA}"/>
          </ac:spMkLst>
        </pc:spChg>
        <pc:graphicFrameChg chg="modGraphic">
          <ac:chgData name="Andrea Boecler" userId="28e82037-1239-4052-943b-ae184e0bc2af" providerId="ADAL" clId="{E1C8A21F-1D01-4273-A11E-0EAA925FA0B8}" dt="2025-12-17T14:00:02.665" v="171" actId="14734"/>
          <ac:graphicFrameMkLst>
            <pc:docMk/>
            <pc:sldMk cId="3711451972" sldId="2147473702"/>
            <ac:graphicFrameMk id="2" creationId="{EB719D9F-2E9E-9971-62CD-150801E7FDEB}"/>
          </ac:graphicFrameMkLst>
        </pc:graphicFrameChg>
      </pc:sldChg>
      <pc:sldChg chg="modSp mod">
        <pc:chgData name="Andrea Boecler" userId="28e82037-1239-4052-943b-ae184e0bc2af" providerId="ADAL" clId="{E1C8A21F-1D01-4273-A11E-0EAA925FA0B8}" dt="2025-12-17T13:55:54.725" v="97" actId="20577"/>
        <pc:sldMkLst>
          <pc:docMk/>
          <pc:sldMk cId="1099235145" sldId="2147473703"/>
        </pc:sldMkLst>
        <pc:spChg chg="mod">
          <ac:chgData name="Andrea Boecler" userId="28e82037-1239-4052-943b-ae184e0bc2af" providerId="ADAL" clId="{E1C8A21F-1D01-4273-A11E-0EAA925FA0B8}" dt="2025-12-17T13:55:15.642" v="93" actId="20577"/>
          <ac:spMkLst>
            <pc:docMk/>
            <pc:sldMk cId="1099235145" sldId="2147473703"/>
            <ac:spMk id="12" creationId="{D0ABD8F8-31C7-939F-369C-771B11162C2F}"/>
          </ac:spMkLst>
        </pc:spChg>
        <pc:spChg chg="mod">
          <ac:chgData name="Andrea Boecler" userId="28e82037-1239-4052-943b-ae184e0bc2af" providerId="ADAL" clId="{E1C8A21F-1D01-4273-A11E-0EAA925FA0B8}" dt="2025-12-17T13:55:54.725" v="97" actId="20577"/>
          <ac:spMkLst>
            <pc:docMk/>
            <pc:sldMk cId="1099235145" sldId="2147473703"/>
            <ac:spMk id="16" creationId="{9EB8CF39-2877-38D0-C2E0-954CE5B5D6AD}"/>
          </ac:spMkLst>
        </pc:spChg>
        <pc:spChg chg="mod">
          <ac:chgData name="Andrea Boecler" userId="28e82037-1239-4052-943b-ae184e0bc2af" providerId="ADAL" clId="{E1C8A21F-1D01-4273-A11E-0EAA925FA0B8}" dt="2025-12-17T13:52:06.070" v="85" actId="20577"/>
          <ac:spMkLst>
            <pc:docMk/>
            <pc:sldMk cId="1099235145" sldId="2147473703"/>
            <ac:spMk id="19460" creationId="{1007134A-C647-4E62-1F57-61C277E772E0}"/>
          </ac:spMkLst>
        </pc:spChg>
      </pc:sldChg>
    </pc:docChg>
  </pc:docChgLst>
  <pc:docChgLst>
    <pc:chgData name="Jennifer Eimers" userId="e496f3f7-6a48-4339-9b0c-9f426a43f948" providerId="ADAL" clId="{EA77C4EE-4DBD-4AED-BD7D-063333E8A9EF}"/>
    <pc:docChg chg="custSel modSld">
      <pc:chgData name="Jennifer Eimers" userId="e496f3f7-6a48-4339-9b0c-9f426a43f948" providerId="ADAL" clId="{EA77C4EE-4DBD-4AED-BD7D-063333E8A9EF}" dt="2025-12-17T16:17:12.377" v="39" actId="403"/>
      <pc:docMkLst>
        <pc:docMk/>
      </pc:docMkLst>
      <pc:sldChg chg="modSp mod">
        <pc:chgData name="Jennifer Eimers" userId="e496f3f7-6a48-4339-9b0c-9f426a43f948" providerId="ADAL" clId="{EA77C4EE-4DBD-4AED-BD7D-063333E8A9EF}" dt="2025-12-17T16:16:52.766" v="29" actId="14100"/>
        <pc:sldMkLst>
          <pc:docMk/>
          <pc:sldMk cId="0" sldId="267"/>
        </pc:sldMkLst>
        <pc:spChg chg="mod">
          <ac:chgData name="Jennifer Eimers" userId="e496f3f7-6a48-4339-9b0c-9f426a43f948" providerId="ADAL" clId="{EA77C4EE-4DBD-4AED-BD7D-063333E8A9EF}" dt="2025-12-17T16:16:52.766" v="29" actId="14100"/>
          <ac:spMkLst>
            <pc:docMk/>
            <pc:sldMk cId="0" sldId="267"/>
            <ac:spMk id="5" creationId="{64379E87-1377-854C-2BCB-222C9B5951CC}"/>
          </ac:spMkLst>
        </pc:spChg>
        <pc:spChg chg="mod">
          <ac:chgData name="Jennifer Eimers" userId="e496f3f7-6a48-4339-9b0c-9f426a43f948" providerId="ADAL" clId="{EA77C4EE-4DBD-4AED-BD7D-063333E8A9EF}" dt="2025-12-17T16:14:31.133" v="5" actId="403"/>
          <ac:spMkLst>
            <pc:docMk/>
            <pc:sldMk cId="0" sldId="267"/>
            <ac:spMk id="10244" creationId="{8895AD81-D23D-4BD6-9CE3-C6ABB44855EB}"/>
          </ac:spMkLst>
        </pc:spChg>
      </pc:sldChg>
      <pc:sldChg chg="modSp mod">
        <pc:chgData name="Jennifer Eimers" userId="e496f3f7-6a48-4339-9b0c-9f426a43f948" providerId="ADAL" clId="{EA77C4EE-4DBD-4AED-BD7D-063333E8A9EF}" dt="2025-12-17T16:17:01.233" v="33" actId="403"/>
        <pc:sldMkLst>
          <pc:docMk/>
          <pc:sldMk cId="344922944" sldId="2147473664"/>
        </pc:sldMkLst>
        <pc:spChg chg="mod">
          <ac:chgData name="Jennifer Eimers" userId="e496f3f7-6a48-4339-9b0c-9f426a43f948" providerId="ADAL" clId="{EA77C4EE-4DBD-4AED-BD7D-063333E8A9EF}" dt="2025-12-17T16:17:01.233" v="33" actId="403"/>
          <ac:spMkLst>
            <pc:docMk/>
            <pc:sldMk cId="344922944" sldId="2147473664"/>
            <ac:spMk id="5" creationId="{05769C6B-F481-FFE1-B86A-D3A1AE54B9B0}"/>
          </ac:spMkLst>
        </pc:spChg>
        <pc:graphicFrameChg chg="modGraphic">
          <ac:chgData name="Jennifer Eimers" userId="e496f3f7-6a48-4339-9b0c-9f426a43f948" providerId="ADAL" clId="{EA77C4EE-4DBD-4AED-BD7D-063333E8A9EF}" dt="2025-12-17T16:14:53.588" v="9" actId="207"/>
          <ac:graphicFrameMkLst>
            <pc:docMk/>
            <pc:sldMk cId="344922944" sldId="2147473664"/>
            <ac:graphicFrameMk id="2" creationId="{45E3CE8E-7D9D-DB82-89BF-5B0E922E2731}"/>
          </ac:graphicFrameMkLst>
        </pc:graphicFrameChg>
        <pc:graphicFrameChg chg="modGraphic">
          <ac:chgData name="Jennifer Eimers" userId="e496f3f7-6a48-4339-9b0c-9f426a43f948" providerId="ADAL" clId="{EA77C4EE-4DBD-4AED-BD7D-063333E8A9EF}" dt="2025-12-17T16:14:59.840" v="11" actId="207"/>
          <ac:graphicFrameMkLst>
            <pc:docMk/>
            <pc:sldMk cId="344922944" sldId="2147473664"/>
            <ac:graphicFrameMk id="3" creationId="{AC8EC7BC-86E2-2456-3275-39F0F0BAF05A}"/>
          </ac:graphicFrameMkLst>
        </pc:graphicFrameChg>
      </pc:sldChg>
      <pc:sldChg chg="modSp mod">
        <pc:chgData name="Jennifer Eimers" userId="e496f3f7-6a48-4339-9b0c-9f426a43f948" providerId="ADAL" clId="{EA77C4EE-4DBD-4AED-BD7D-063333E8A9EF}" dt="2025-12-17T16:17:12.377" v="39" actId="403"/>
        <pc:sldMkLst>
          <pc:docMk/>
          <pc:sldMk cId="2733978758" sldId="2147473668"/>
        </pc:sldMkLst>
        <pc:spChg chg="mod">
          <ac:chgData name="Jennifer Eimers" userId="e496f3f7-6a48-4339-9b0c-9f426a43f948" providerId="ADAL" clId="{EA77C4EE-4DBD-4AED-BD7D-063333E8A9EF}" dt="2025-12-17T16:17:12.377" v="39" actId="403"/>
          <ac:spMkLst>
            <pc:docMk/>
            <pc:sldMk cId="2733978758" sldId="2147473668"/>
            <ac:spMk id="5" creationId="{195DB1B1-EDAD-EFC4-4131-F087EE95E313}"/>
          </ac:spMkLst>
        </pc:spChg>
        <pc:spChg chg="mod">
          <ac:chgData name="Jennifer Eimers" userId="e496f3f7-6a48-4339-9b0c-9f426a43f948" providerId="ADAL" clId="{EA77C4EE-4DBD-4AED-BD7D-063333E8A9EF}" dt="2025-12-17T16:16:31.015" v="26" actId="255"/>
          <ac:spMkLst>
            <pc:docMk/>
            <pc:sldMk cId="2733978758" sldId="2147473668"/>
            <ac:spMk id="10244" creationId="{DB475B4E-0A9A-B301-CDBD-15C0FF465F04}"/>
          </ac:spMkLst>
        </pc:spChg>
      </pc:sldChg>
      <pc:sldChg chg="modSp mod">
        <pc:chgData name="Jennifer Eimers" userId="e496f3f7-6a48-4339-9b0c-9f426a43f948" providerId="ADAL" clId="{EA77C4EE-4DBD-4AED-BD7D-063333E8A9EF}" dt="2025-12-17T16:14:12.364" v="4"/>
        <pc:sldMkLst>
          <pc:docMk/>
          <pc:sldMk cId="4140082214" sldId="2147473700"/>
        </pc:sldMkLst>
        <pc:spChg chg="mod">
          <ac:chgData name="Jennifer Eimers" userId="e496f3f7-6a48-4339-9b0c-9f426a43f948" providerId="ADAL" clId="{EA77C4EE-4DBD-4AED-BD7D-063333E8A9EF}" dt="2025-12-17T16:14:12.364" v="4"/>
          <ac:spMkLst>
            <pc:docMk/>
            <pc:sldMk cId="4140082214" sldId="2147473700"/>
            <ac:spMk id="7171" creationId="{4D67E167-2F37-481F-AB26-A6E236679EF3}"/>
          </ac:spMkLst>
        </pc:spChg>
      </pc:sldChg>
      <pc:sldChg chg="modSp mod">
        <pc:chgData name="Jennifer Eimers" userId="e496f3f7-6a48-4339-9b0c-9f426a43f948" providerId="ADAL" clId="{EA77C4EE-4DBD-4AED-BD7D-063333E8A9EF}" dt="2025-12-17T16:17:05.786" v="35" actId="403"/>
        <pc:sldMkLst>
          <pc:docMk/>
          <pc:sldMk cId="96301479" sldId="2147473701"/>
        </pc:sldMkLst>
        <pc:spChg chg="mod">
          <ac:chgData name="Jennifer Eimers" userId="e496f3f7-6a48-4339-9b0c-9f426a43f948" providerId="ADAL" clId="{EA77C4EE-4DBD-4AED-BD7D-063333E8A9EF}" dt="2025-12-17T16:17:05.786" v="35" actId="403"/>
          <ac:spMkLst>
            <pc:docMk/>
            <pc:sldMk cId="96301479" sldId="2147473701"/>
            <ac:spMk id="5" creationId="{1F11F9F1-3EA3-8597-6D4E-75A317F69646}"/>
          </ac:spMkLst>
        </pc:spChg>
        <pc:spChg chg="mod">
          <ac:chgData name="Jennifer Eimers" userId="e496f3f7-6a48-4339-9b0c-9f426a43f948" providerId="ADAL" clId="{EA77C4EE-4DBD-4AED-BD7D-063333E8A9EF}" dt="2025-12-17T16:15:51.806" v="12" actId="404"/>
          <ac:spMkLst>
            <pc:docMk/>
            <pc:sldMk cId="96301479" sldId="2147473701"/>
            <ac:spMk id="11" creationId="{84462131-289D-1362-DD88-7466AECC2FB9}"/>
          </ac:spMkLst>
        </pc:spChg>
        <pc:spChg chg="mod">
          <ac:chgData name="Jennifer Eimers" userId="e496f3f7-6a48-4339-9b0c-9f426a43f948" providerId="ADAL" clId="{EA77C4EE-4DBD-4AED-BD7D-063333E8A9EF}" dt="2025-12-17T16:15:51.806" v="12" actId="404"/>
          <ac:spMkLst>
            <pc:docMk/>
            <pc:sldMk cId="96301479" sldId="2147473701"/>
            <ac:spMk id="13" creationId="{BBEFB77B-4ADC-4DA7-DE0E-B6E501717A04}"/>
          </ac:spMkLst>
        </pc:spChg>
        <pc:graphicFrameChg chg="mod">
          <ac:chgData name="Jennifer Eimers" userId="e496f3f7-6a48-4339-9b0c-9f426a43f948" providerId="ADAL" clId="{EA77C4EE-4DBD-4AED-BD7D-063333E8A9EF}" dt="2025-12-17T16:15:58.364" v="22" actId="1035"/>
          <ac:graphicFrameMkLst>
            <pc:docMk/>
            <pc:sldMk cId="96301479" sldId="2147473701"/>
            <ac:graphicFrameMk id="2" creationId="{8BF0DD35-8EC4-3453-034C-FD49CA664613}"/>
          </ac:graphicFrameMkLst>
        </pc:graphicFrameChg>
        <pc:graphicFrameChg chg="mod modGraphic">
          <ac:chgData name="Jennifer Eimers" userId="e496f3f7-6a48-4339-9b0c-9f426a43f948" providerId="ADAL" clId="{EA77C4EE-4DBD-4AED-BD7D-063333E8A9EF}" dt="2025-12-17T16:16:06.797" v="24" actId="207"/>
          <ac:graphicFrameMkLst>
            <pc:docMk/>
            <pc:sldMk cId="96301479" sldId="2147473701"/>
            <ac:graphicFrameMk id="6" creationId="{C325A01C-B670-02E4-A6B0-CF6744E0B073}"/>
          </ac:graphicFrameMkLst>
        </pc:graphicFrameChg>
      </pc:sldChg>
      <pc:sldChg chg="modSp mod">
        <pc:chgData name="Jennifer Eimers" userId="e496f3f7-6a48-4339-9b0c-9f426a43f948" providerId="ADAL" clId="{EA77C4EE-4DBD-4AED-BD7D-063333E8A9EF}" dt="2025-12-17T16:17:09.063" v="37" actId="403"/>
        <pc:sldMkLst>
          <pc:docMk/>
          <pc:sldMk cId="3711451972" sldId="2147473702"/>
        </pc:sldMkLst>
        <pc:spChg chg="mod">
          <ac:chgData name="Jennifer Eimers" userId="e496f3f7-6a48-4339-9b0c-9f426a43f948" providerId="ADAL" clId="{EA77C4EE-4DBD-4AED-BD7D-063333E8A9EF}" dt="2025-12-17T16:17:09.063" v="37" actId="403"/>
          <ac:spMkLst>
            <pc:docMk/>
            <pc:sldMk cId="3711451972" sldId="2147473702"/>
            <ac:spMk id="5" creationId="{6693E0C0-29F8-6889-00A4-CD6D2559A5A1}"/>
          </ac:spMkLst>
        </pc:spChg>
        <pc:spChg chg="mod">
          <ac:chgData name="Jennifer Eimers" userId="e496f3f7-6a48-4339-9b0c-9f426a43f948" providerId="ADAL" clId="{EA77C4EE-4DBD-4AED-BD7D-063333E8A9EF}" dt="2025-12-17T16:16:16.598" v="25" actId="403"/>
          <ac:spMkLst>
            <pc:docMk/>
            <pc:sldMk cId="3711451972" sldId="2147473702"/>
            <ac:spMk id="7" creationId="{49CB76BB-5294-8702-47F1-B3C2854675FA}"/>
          </ac:spMkLst>
        </pc:spChg>
      </pc:sldChg>
      <pc:sldChg chg="modSp mod">
        <pc:chgData name="Jennifer Eimers" userId="e496f3f7-6a48-4339-9b0c-9f426a43f948" providerId="ADAL" clId="{EA77C4EE-4DBD-4AED-BD7D-063333E8A9EF}" dt="2025-12-17T16:16:58.133" v="31" actId="403"/>
        <pc:sldMkLst>
          <pc:docMk/>
          <pc:sldMk cId="1099235145" sldId="2147473703"/>
        </pc:sldMkLst>
        <pc:spChg chg="mod">
          <ac:chgData name="Jennifer Eimers" userId="e496f3f7-6a48-4339-9b0c-9f426a43f948" providerId="ADAL" clId="{EA77C4EE-4DBD-4AED-BD7D-063333E8A9EF}" dt="2025-12-17T16:16:58.133" v="31" actId="403"/>
          <ac:spMkLst>
            <pc:docMk/>
            <pc:sldMk cId="1099235145" sldId="2147473703"/>
            <ac:spMk id="2" creationId="{B367C69E-F66D-C662-527B-F6506DA5E3C9}"/>
          </ac:spMkLst>
        </pc:spChg>
      </pc:sldChg>
    </pc:docChg>
  </pc:docChgLst>
  <pc:docChgLst>
    <pc:chgData name="Timothy Quill" userId="b1dc6efb-2995-45e7-a306-57a2c67aa886" providerId="ADAL" clId="{C2669144-A774-4465-9329-8A6790A96C35}"/>
    <pc:docChg chg="custSel addSld delSld modSld delMainMaster">
      <pc:chgData name="Timothy Quill" userId="b1dc6efb-2995-45e7-a306-57a2c67aa886" providerId="ADAL" clId="{C2669144-A774-4465-9329-8A6790A96C35}" dt="2025-12-17T03:07:06.568" v="307" actId="20577"/>
      <pc:docMkLst>
        <pc:docMk/>
      </pc:docMkLst>
      <pc:sldChg chg="modSp mod">
        <pc:chgData name="Timothy Quill" userId="b1dc6efb-2995-45e7-a306-57a2c67aa886" providerId="ADAL" clId="{C2669144-A774-4465-9329-8A6790A96C35}" dt="2025-12-17T02:51:25.306" v="152" actId="20577"/>
        <pc:sldMkLst>
          <pc:docMk/>
          <pc:sldMk cId="0" sldId="267"/>
        </pc:sldMkLst>
        <pc:spChg chg="mod">
          <ac:chgData name="Timothy Quill" userId="b1dc6efb-2995-45e7-a306-57a2c67aa886" providerId="ADAL" clId="{C2669144-A774-4465-9329-8A6790A96C35}" dt="2025-12-10T01:36:53.300" v="6" actId="20577"/>
          <ac:spMkLst>
            <pc:docMk/>
            <pc:sldMk cId="0" sldId="267"/>
            <ac:spMk id="5" creationId="{64379E87-1377-854C-2BCB-222C9B5951CC}"/>
          </ac:spMkLst>
        </pc:spChg>
        <pc:spChg chg="mod">
          <ac:chgData name="Timothy Quill" userId="b1dc6efb-2995-45e7-a306-57a2c67aa886" providerId="ADAL" clId="{C2669144-A774-4465-9329-8A6790A96C35}" dt="2025-12-17T02:51:25.306" v="152" actId="20577"/>
          <ac:spMkLst>
            <pc:docMk/>
            <pc:sldMk cId="0" sldId="267"/>
            <ac:spMk id="10244" creationId="{8895AD81-D23D-4BD6-9CE3-C6ABB44855EB}"/>
          </ac:spMkLst>
        </pc:spChg>
      </pc:sldChg>
      <pc:sldChg chg="modSp mod">
        <pc:chgData name="Timothy Quill" userId="b1dc6efb-2995-45e7-a306-57a2c67aa886" providerId="ADAL" clId="{C2669144-A774-4465-9329-8A6790A96C35}" dt="2025-12-10T01:37:06.542" v="11" actId="20577"/>
        <pc:sldMkLst>
          <pc:docMk/>
          <pc:sldMk cId="344922944" sldId="2147473664"/>
        </pc:sldMkLst>
        <pc:spChg chg="mod">
          <ac:chgData name="Timothy Quill" userId="b1dc6efb-2995-45e7-a306-57a2c67aa886" providerId="ADAL" clId="{C2669144-A774-4465-9329-8A6790A96C35}" dt="2025-12-10T01:37:06.542" v="11" actId="20577"/>
          <ac:spMkLst>
            <pc:docMk/>
            <pc:sldMk cId="344922944" sldId="2147473664"/>
            <ac:spMk id="5" creationId="{05769C6B-F481-FFE1-B86A-D3A1AE54B9B0}"/>
          </ac:spMkLst>
        </pc:spChg>
      </pc:sldChg>
      <pc:sldChg chg="modSp mod">
        <pc:chgData name="Timothy Quill" userId="b1dc6efb-2995-45e7-a306-57a2c67aa886" providerId="ADAL" clId="{C2669144-A774-4465-9329-8A6790A96C35}" dt="2025-12-17T03:07:06.568" v="307" actId="20577"/>
        <pc:sldMkLst>
          <pc:docMk/>
          <pc:sldMk cId="2733978758" sldId="2147473668"/>
        </pc:sldMkLst>
        <pc:spChg chg="mod">
          <ac:chgData name="Timothy Quill" userId="b1dc6efb-2995-45e7-a306-57a2c67aa886" providerId="ADAL" clId="{C2669144-A774-4465-9329-8A6790A96C35}" dt="2025-12-10T01:37:35.139" v="31" actId="20577"/>
          <ac:spMkLst>
            <pc:docMk/>
            <pc:sldMk cId="2733978758" sldId="2147473668"/>
            <ac:spMk id="5" creationId="{195DB1B1-EDAD-EFC4-4131-F087EE95E313}"/>
          </ac:spMkLst>
        </pc:spChg>
        <pc:spChg chg="mod">
          <ac:chgData name="Timothy Quill" userId="b1dc6efb-2995-45e7-a306-57a2c67aa886" providerId="ADAL" clId="{C2669144-A774-4465-9329-8A6790A96C35}" dt="2025-12-17T03:07:06.568" v="307" actId="20577"/>
          <ac:spMkLst>
            <pc:docMk/>
            <pc:sldMk cId="2733978758" sldId="2147473668"/>
            <ac:spMk id="10244" creationId="{DB475B4E-0A9A-B301-CDBD-15C0FF465F04}"/>
          </ac:spMkLst>
        </pc:spChg>
      </pc:sldChg>
      <pc:sldChg chg="delSp modSp add mod">
        <pc:chgData name="Timothy Quill" userId="b1dc6efb-2995-45e7-a306-57a2c67aa886" providerId="ADAL" clId="{C2669144-A774-4465-9329-8A6790A96C35}" dt="2025-12-10T16:52:49.063" v="108" actId="20577"/>
        <pc:sldMkLst>
          <pc:docMk/>
          <pc:sldMk cId="0" sldId="2147473686"/>
        </pc:sldMkLst>
        <pc:spChg chg="mod">
          <ac:chgData name="Timothy Quill" userId="b1dc6efb-2995-45e7-a306-57a2c67aa886" providerId="ADAL" clId="{C2669144-A774-4465-9329-8A6790A96C35}" dt="2025-12-10T16:52:49.063" v="108" actId="20577"/>
          <ac:spMkLst>
            <pc:docMk/>
            <pc:sldMk cId="0" sldId="2147473686"/>
            <ac:spMk id="39940" creationId="{8082EA74-AD3C-40A0-A143-D2201E93795E}"/>
          </ac:spMkLst>
        </pc:spChg>
        <pc:spChg chg="mod">
          <ac:chgData name="Timothy Quill" userId="b1dc6efb-2995-45e7-a306-57a2c67aa886" providerId="ADAL" clId="{C2669144-A774-4465-9329-8A6790A96C35}" dt="2025-12-10T16:52:06.579" v="59" actId="20577"/>
          <ac:spMkLst>
            <pc:docMk/>
            <pc:sldMk cId="0" sldId="2147473686"/>
            <ac:spMk id="62467" creationId="{285A5094-ED29-4796-B20E-3FBFE4F25619}"/>
          </ac:spMkLst>
        </pc:spChg>
      </pc:sldChg>
      <pc:sldChg chg="modSp add mod">
        <pc:chgData name="Timothy Quill" userId="b1dc6efb-2995-45e7-a306-57a2c67aa886" providerId="ADAL" clId="{C2669144-A774-4465-9329-8A6790A96C35}" dt="2025-12-17T02:47:25.749" v="140" actId="108"/>
        <pc:sldMkLst>
          <pc:docMk/>
          <pc:sldMk cId="4140082214" sldId="2147473700"/>
        </pc:sldMkLst>
        <pc:spChg chg="mod">
          <ac:chgData name="Timothy Quill" userId="b1dc6efb-2995-45e7-a306-57a2c67aa886" providerId="ADAL" clId="{C2669144-A774-4465-9329-8A6790A96C35}" dt="2025-12-17T02:47:25.749" v="140" actId="108"/>
          <ac:spMkLst>
            <pc:docMk/>
            <pc:sldMk cId="4140082214" sldId="2147473700"/>
            <ac:spMk id="7171" creationId="{4D67E167-2F37-481F-AB26-A6E236679EF3}"/>
          </ac:spMkLst>
        </pc:spChg>
      </pc:sldChg>
      <pc:sldChg chg="modSp mod">
        <pc:chgData name="Timothy Quill" userId="b1dc6efb-2995-45e7-a306-57a2c67aa886" providerId="ADAL" clId="{C2669144-A774-4465-9329-8A6790A96C35}" dt="2025-12-17T03:03:13.773" v="287" actId="20577"/>
        <pc:sldMkLst>
          <pc:docMk/>
          <pc:sldMk cId="96301479" sldId="2147473701"/>
        </pc:sldMkLst>
        <pc:graphicFrameChg chg="modGraphic">
          <ac:chgData name="Timothy Quill" userId="b1dc6efb-2995-45e7-a306-57a2c67aa886" providerId="ADAL" clId="{C2669144-A774-4465-9329-8A6790A96C35}" dt="2025-12-17T03:02:44.018" v="280" actId="20577"/>
          <ac:graphicFrameMkLst>
            <pc:docMk/>
            <pc:sldMk cId="96301479" sldId="2147473701"/>
            <ac:graphicFrameMk id="2" creationId="{8BF0DD35-8EC4-3453-034C-FD49CA664613}"/>
          </ac:graphicFrameMkLst>
        </pc:graphicFrameChg>
        <pc:graphicFrameChg chg="modGraphic">
          <ac:chgData name="Timothy Quill" userId="b1dc6efb-2995-45e7-a306-57a2c67aa886" providerId="ADAL" clId="{C2669144-A774-4465-9329-8A6790A96C35}" dt="2025-12-17T03:03:13.773" v="287" actId="20577"/>
          <ac:graphicFrameMkLst>
            <pc:docMk/>
            <pc:sldMk cId="96301479" sldId="2147473701"/>
            <ac:graphicFrameMk id="6" creationId="{C325A01C-B670-02E4-A6B0-CF6744E0B073}"/>
          </ac:graphicFrameMkLst>
        </pc:graphicFrameChg>
      </pc:sldChg>
      <pc:sldChg chg="modSp mod">
        <pc:chgData name="Timothy Quill" userId="b1dc6efb-2995-45e7-a306-57a2c67aa886" providerId="ADAL" clId="{C2669144-A774-4465-9329-8A6790A96C35}" dt="2025-12-17T03:04:38.960" v="295" actId="20577"/>
        <pc:sldMkLst>
          <pc:docMk/>
          <pc:sldMk cId="3711451972" sldId="2147473702"/>
        </pc:sldMkLst>
        <pc:graphicFrameChg chg="modGraphic">
          <ac:chgData name="Timothy Quill" userId="b1dc6efb-2995-45e7-a306-57a2c67aa886" providerId="ADAL" clId="{C2669144-A774-4465-9329-8A6790A96C35}" dt="2025-12-17T03:04:38.960" v="295" actId="20577"/>
          <ac:graphicFrameMkLst>
            <pc:docMk/>
            <pc:sldMk cId="3711451972" sldId="2147473702"/>
            <ac:graphicFrameMk id="2" creationId="{EB719D9F-2E9E-9971-62CD-150801E7FDEB}"/>
          </ac:graphicFrameMkLst>
        </pc:graphicFrameChg>
      </pc:sldChg>
      <pc:sldChg chg="modSp mod">
        <pc:chgData name="Timothy Quill" userId="b1dc6efb-2995-45e7-a306-57a2c67aa886" providerId="ADAL" clId="{C2669144-A774-4465-9329-8A6790A96C35}" dt="2025-12-17T03:00:33.090" v="258" actId="113"/>
        <pc:sldMkLst>
          <pc:docMk/>
          <pc:sldMk cId="1099235145" sldId="2147473703"/>
        </pc:sldMkLst>
        <pc:spChg chg="mod">
          <ac:chgData name="Timothy Quill" userId="b1dc6efb-2995-45e7-a306-57a2c67aa886" providerId="ADAL" clId="{C2669144-A774-4465-9329-8A6790A96C35}" dt="2025-12-17T03:00:33.090" v="258" actId="113"/>
          <ac:spMkLst>
            <pc:docMk/>
            <pc:sldMk cId="1099235145" sldId="2147473703"/>
            <ac:spMk id="12" creationId="{D0ABD8F8-31C7-939F-369C-771B11162C2F}"/>
          </ac:spMkLst>
        </pc:spChg>
        <pc:spChg chg="mod">
          <ac:chgData name="Timothy Quill" userId="b1dc6efb-2995-45e7-a306-57a2c67aa886" providerId="ADAL" clId="{C2669144-A774-4465-9329-8A6790A96C35}" dt="2025-12-17T02:55:07.662" v="196" actId="1076"/>
          <ac:spMkLst>
            <pc:docMk/>
            <pc:sldMk cId="1099235145" sldId="2147473703"/>
            <ac:spMk id="16" creationId="{9EB8CF39-2877-38D0-C2E0-954CE5B5D6AD}"/>
          </ac:spMkLst>
        </pc:spChg>
        <pc:spChg chg="mod">
          <ac:chgData name="Timothy Quill" userId="b1dc6efb-2995-45e7-a306-57a2c67aa886" providerId="ADAL" clId="{C2669144-A774-4465-9329-8A6790A96C35}" dt="2025-12-17T02:54:56.808" v="195" actId="14100"/>
          <ac:spMkLst>
            <pc:docMk/>
            <pc:sldMk cId="1099235145" sldId="2147473703"/>
            <ac:spMk id="26" creationId="{DF307E02-95CA-DA5B-BBE6-87CCCDA5C3D8}"/>
          </ac:spMkLst>
        </pc:spChg>
        <pc:spChg chg="mod">
          <ac:chgData name="Timothy Quill" userId="b1dc6efb-2995-45e7-a306-57a2c67aa886" providerId="ADAL" clId="{C2669144-A774-4465-9329-8A6790A96C35}" dt="2025-12-17T02:54:49.768" v="194" actId="1035"/>
          <ac:spMkLst>
            <pc:docMk/>
            <pc:sldMk cId="1099235145" sldId="2147473703"/>
            <ac:spMk id="19460" creationId="{1007134A-C647-4E62-1F57-61C277E772E0}"/>
          </ac:spMkLst>
        </pc:spChg>
        <pc:spChg chg="mod">
          <ac:chgData name="Timothy Quill" userId="b1dc6efb-2995-45e7-a306-57a2c67aa886" providerId="ADAL" clId="{C2669144-A774-4465-9329-8A6790A96C35}" dt="2025-12-17T02:54:49.768" v="194" actId="1035"/>
          <ac:spMkLst>
            <pc:docMk/>
            <pc:sldMk cId="1099235145" sldId="2147473703"/>
            <ac:spMk id="19462" creationId="{BD5B8875-5D37-5603-4A03-215E6C64C67C}"/>
          </ac:spMkLst>
        </pc:spChg>
        <pc:spChg chg="mod">
          <ac:chgData name="Timothy Quill" userId="b1dc6efb-2995-45e7-a306-57a2c67aa886" providerId="ADAL" clId="{C2669144-A774-4465-9329-8A6790A96C35}" dt="2025-12-17T02:54:49.768" v="194" actId="1035"/>
          <ac:spMkLst>
            <pc:docMk/>
            <pc:sldMk cId="1099235145" sldId="2147473703"/>
            <ac:spMk id="19463" creationId="{524B45E2-48BE-6DD5-F546-50C0C6DFE84B}"/>
          </ac:spMkLst>
        </pc:spChg>
        <pc:spChg chg="mod">
          <ac:chgData name="Timothy Quill" userId="b1dc6efb-2995-45e7-a306-57a2c67aa886" providerId="ADAL" clId="{C2669144-A774-4465-9329-8A6790A96C35}" dt="2025-12-17T02:54:49.768" v="194" actId="1035"/>
          <ac:spMkLst>
            <pc:docMk/>
            <pc:sldMk cId="1099235145" sldId="2147473703"/>
            <ac:spMk id="19466" creationId="{CCDC94C2-2CF1-83F3-81C0-1D48852749D7}"/>
          </ac:spMkLst>
        </pc:spChg>
        <pc:spChg chg="mod">
          <ac:chgData name="Timothy Quill" userId="b1dc6efb-2995-45e7-a306-57a2c67aa886" providerId="ADAL" clId="{C2669144-A774-4465-9329-8A6790A96C35}" dt="2025-12-17T02:54:49.768" v="194" actId="1035"/>
          <ac:spMkLst>
            <pc:docMk/>
            <pc:sldMk cId="1099235145" sldId="2147473703"/>
            <ac:spMk id="19468" creationId="{847A61A9-ACEE-DD16-DA14-5749007881E8}"/>
          </ac:spMkLst>
        </pc:spChg>
        <pc:grpChg chg="mod">
          <ac:chgData name="Timothy Quill" userId="b1dc6efb-2995-45e7-a306-57a2c67aa886" providerId="ADAL" clId="{C2669144-A774-4465-9329-8A6790A96C35}" dt="2025-12-17T02:54:49.768" v="194" actId="1035"/>
          <ac:grpSpMkLst>
            <pc:docMk/>
            <pc:sldMk cId="1099235145" sldId="2147473703"/>
            <ac:grpSpMk id="15" creationId="{54E46456-912E-1E08-9E17-1613F5C26E0A}"/>
          </ac:grpSpMkLst>
        </pc:grpChg>
      </pc:sldChg>
    </pc:docChg>
  </pc:docChgLst>
  <pc:docChgLst>
    <pc:chgData name="Mandi Murph" userId="17b68f88-caf0-4bf5-9fa1-7c1066b02ecf" providerId="ADAL" clId="{94E8B788-1C38-4BD7-927A-0DEAAC74A6A0}"/>
    <pc:docChg chg="undo custSel modSld">
      <pc:chgData name="Mandi Murph" userId="17b68f88-caf0-4bf5-9fa1-7c1066b02ecf" providerId="ADAL" clId="{94E8B788-1C38-4BD7-927A-0DEAAC74A6A0}" dt="2025-12-16T02:35:53.346" v="292"/>
      <pc:docMkLst>
        <pc:docMk/>
      </pc:docMkLst>
      <pc:sldChg chg="modSp mod modCm">
        <pc:chgData name="Mandi Murph" userId="17b68f88-caf0-4bf5-9fa1-7c1066b02ecf" providerId="ADAL" clId="{94E8B788-1C38-4BD7-927A-0DEAAC74A6A0}" dt="2025-12-15T21:49:29.513" v="109"/>
        <pc:sldMkLst>
          <pc:docMk/>
          <pc:sldMk cId="0" sldId="267"/>
        </pc:sldMkLst>
        <pc:spChg chg="mod">
          <ac:chgData name="Mandi Murph" userId="17b68f88-caf0-4bf5-9fa1-7c1066b02ecf" providerId="ADAL" clId="{94E8B788-1C38-4BD7-927A-0DEAAC74A6A0}" dt="2025-12-15T21:46:22.193" v="108" actId="20577"/>
          <ac:spMkLst>
            <pc:docMk/>
            <pc:sldMk cId="0" sldId="267"/>
            <ac:spMk id="10244" creationId="{8895AD81-D23D-4BD6-9CE3-C6ABB44855EB}"/>
          </ac:spMkLst>
        </pc:spChg>
      </pc:sldChg>
      <pc:sldChg chg="modSp mod modCm">
        <pc:chgData name="Mandi Murph" userId="17b68f88-caf0-4bf5-9fa1-7c1066b02ecf" providerId="ADAL" clId="{94E8B788-1C38-4BD7-927A-0DEAAC74A6A0}" dt="2025-12-16T02:20:53.979" v="208"/>
        <pc:sldMkLst>
          <pc:docMk/>
          <pc:sldMk cId="344922944" sldId="2147473664"/>
        </pc:sldMkLst>
        <pc:graphicFrameChg chg="modGraphic">
          <ac:chgData name="Mandi Murph" userId="17b68f88-caf0-4bf5-9fa1-7c1066b02ecf" providerId="ADAL" clId="{94E8B788-1C38-4BD7-927A-0DEAAC74A6A0}" dt="2025-12-16T02:20:43.137" v="207" actId="20577"/>
          <ac:graphicFrameMkLst>
            <pc:docMk/>
            <pc:sldMk cId="344922944" sldId="2147473664"/>
            <ac:graphicFrameMk id="2" creationId="{45E3CE8E-7D9D-DB82-89BF-5B0E922E2731}"/>
          </ac:graphicFrameMkLst>
        </pc:graphicFrameChg>
        <pc:graphicFrameChg chg="modGraphic">
          <ac:chgData name="Mandi Murph" userId="17b68f88-caf0-4bf5-9fa1-7c1066b02ecf" providerId="ADAL" clId="{94E8B788-1C38-4BD7-927A-0DEAAC74A6A0}" dt="2025-12-16T02:20:22.898" v="187" actId="20577"/>
          <ac:graphicFrameMkLst>
            <pc:docMk/>
            <pc:sldMk cId="344922944" sldId="2147473664"/>
            <ac:graphicFrameMk id="3" creationId="{AC8EC7BC-86E2-2456-3275-39F0F0BAF05A}"/>
          </ac:graphicFrameMkLst>
        </pc:graphicFrameChg>
      </pc:sldChg>
      <pc:sldChg chg="modSp mod modCm">
        <pc:chgData name="Mandi Murph" userId="17b68f88-caf0-4bf5-9fa1-7c1066b02ecf" providerId="ADAL" clId="{94E8B788-1C38-4BD7-927A-0DEAAC74A6A0}" dt="2025-12-16T02:35:53.346" v="292"/>
        <pc:sldMkLst>
          <pc:docMk/>
          <pc:sldMk cId="2733978758" sldId="2147473668"/>
        </pc:sldMkLst>
        <pc:spChg chg="mod">
          <ac:chgData name="Mandi Murph" userId="17b68f88-caf0-4bf5-9fa1-7c1066b02ecf" providerId="ADAL" clId="{94E8B788-1C38-4BD7-927A-0DEAAC74A6A0}" dt="2025-12-16T02:35:34.151" v="291" actId="20577"/>
          <ac:spMkLst>
            <pc:docMk/>
            <pc:sldMk cId="2733978758" sldId="2147473668"/>
            <ac:spMk id="10244" creationId="{DB475B4E-0A9A-B301-CDBD-15C0FF465F04}"/>
          </ac:spMkLst>
        </pc:spChg>
      </pc:sldChg>
      <pc:sldChg chg="modSp mod modCm">
        <pc:chgData name="Mandi Murph" userId="17b68f88-caf0-4bf5-9fa1-7c1066b02ecf" providerId="ADAL" clId="{94E8B788-1C38-4BD7-927A-0DEAAC74A6A0}" dt="2025-12-15T21:19:39.659" v="12"/>
        <pc:sldMkLst>
          <pc:docMk/>
          <pc:sldMk cId="4140082214" sldId="2147473700"/>
        </pc:sldMkLst>
        <pc:spChg chg="mod">
          <ac:chgData name="Mandi Murph" userId="17b68f88-caf0-4bf5-9fa1-7c1066b02ecf" providerId="ADAL" clId="{94E8B788-1C38-4BD7-927A-0DEAAC74A6A0}" dt="2025-12-15T21:17:57.227" v="11" actId="20577"/>
          <ac:spMkLst>
            <pc:docMk/>
            <pc:sldMk cId="4140082214" sldId="2147473700"/>
            <ac:spMk id="7171" creationId="{4D67E167-2F37-481F-AB26-A6E236679EF3}"/>
          </ac:spMkLst>
        </pc:spChg>
      </pc:sldChg>
      <pc:sldChg chg="modSp mod modCm">
        <pc:chgData name="Mandi Murph" userId="17b68f88-caf0-4bf5-9fa1-7c1066b02ecf" providerId="ADAL" clId="{94E8B788-1C38-4BD7-927A-0DEAAC74A6A0}" dt="2025-12-16T02:22:51.275" v="221"/>
        <pc:sldMkLst>
          <pc:docMk/>
          <pc:sldMk cId="96301479" sldId="2147473701"/>
        </pc:sldMkLst>
        <pc:graphicFrameChg chg="modGraphic">
          <ac:chgData name="Mandi Murph" userId="17b68f88-caf0-4bf5-9fa1-7c1066b02ecf" providerId="ADAL" clId="{94E8B788-1C38-4BD7-927A-0DEAAC74A6A0}" dt="2025-12-16T02:22:03.017" v="220" actId="20577"/>
          <ac:graphicFrameMkLst>
            <pc:docMk/>
            <pc:sldMk cId="96301479" sldId="2147473701"/>
            <ac:graphicFrameMk id="2" creationId="{8BF0DD35-8EC4-3453-034C-FD49CA664613}"/>
          </ac:graphicFrameMkLst>
        </pc:graphicFrameChg>
      </pc:sldChg>
      <pc:sldChg chg="modSp mod modCm">
        <pc:chgData name="Mandi Murph" userId="17b68f88-caf0-4bf5-9fa1-7c1066b02ecf" providerId="ADAL" clId="{94E8B788-1C38-4BD7-927A-0DEAAC74A6A0}" dt="2025-12-16T02:25:46.251" v="243"/>
        <pc:sldMkLst>
          <pc:docMk/>
          <pc:sldMk cId="3711451972" sldId="2147473702"/>
        </pc:sldMkLst>
        <pc:spChg chg="mod">
          <ac:chgData name="Mandi Murph" userId="17b68f88-caf0-4bf5-9fa1-7c1066b02ecf" providerId="ADAL" clId="{94E8B788-1C38-4BD7-927A-0DEAAC74A6A0}" dt="2025-12-16T02:25:30.741" v="241" actId="1076"/>
          <ac:spMkLst>
            <pc:docMk/>
            <pc:sldMk cId="3711451972" sldId="2147473702"/>
            <ac:spMk id="4" creationId="{A532C90B-8EC6-E999-0725-474B21AD5188}"/>
          </ac:spMkLst>
        </pc:spChg>
        <pc:spChg chg="mod">
          <ac:chgData name="Mandi Murph" userId="17b68f88-caf0-4bf5-9fa1-7c1066b02ecf" providerId="ADAL" clId="{94E8B788-1C38-4BD7-927A-0DEAAC74A6A0}" dt="2025-12-16T02:25:30.741" v="241" actId="1076"/>
          <ac:spMkLst>
            <pc:docMk/>
            <pc:sldMk cId="3711451972" sldId="2147473702"/>
            <ac:spMk id="8" creationId="{9D908878-E612-097A-F490-A40532B99538}"/>
          </ac:spMkLst>
        </pc:spChg>
        <pc:graphicFrameChg chg="mod modGraphic">
          <ac:chgData name="Mandi Murph" userId="17b68f88-caf0-4bf5-9fa1-7c1066b02ecf" providerId="ADAL" clId="{94E8B788-1C38-4BD7-927A-0DEAAC74A6A0}" dt="2025-12-16T02:25:33.373" v="242" actId="1076"/>
          <ac:graphicFrameMkLst>
            <pc:docMk/>
            <pc:sldMk cId="3711451972" sldId="2147473702"/>
            <ac:graphicFrameMk id="2" creationId="{EB719D9F-2E9E-9971-62CD-150801E7FDEB}"/>
          </ac:graphicFrameMkLst>
        </pc:graphicFrame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2C04FEB-3F42-4A4A-A5AC-23FCC8786C58}" type="datetimeFigureOut">
              <a:rPr lang="en-US" smtClean="0"/>
              <a:t>12/17/2025</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2201E45-F998-472B-9695-2F0E24B33AD6}" type="slidenum">
              <a:rPr lang="en-US" smtClean="0"/>
              <a:t>‹#›</a:t>
            </a:fld>
            <a:endParaRPr lang="en-US" dirty="0"/>
          </a:p>
        </p:txBody>
      </p:sp>
    </p:spTree>
    <p:extLst>
      <p:ext uri="{BB962C8B-B14F-4D97-AF65-F5344CB8AC3E}">
        <p14:creationId xmlns:p14="http://schemas.microsoft.com/office/powerpoint/2010/main" val="19846946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38944459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CE1430B1-CEB6-411F-8E94-BFC407C4EE5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455C8260-42BC-4921-8D33-58809AC7BE3C}"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2</a:t>
            </a:fld>
            <a:endParaRPr kumimoji="0" lang="en-US" alt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
        <p:nvSpPr>
          <p:cNvPr id="37891" name="Rectangle 2">
            <a:extLst>
              <a:ext uri="{FF2B5EF4-FFF2-40B4-BE49-F238E27FC236}">
                <a16:creationId xmlns:a16="http://schemas.microsoft.com/office/drawing/2014/main" id="{63A693D7-D1F8-4EC5-A8E3-A7825DFC089B}"/>
              </a:ext>
            </a:extLst>
          </p:cNvPr>
          <p:cNvSpPr>
            <a:spLocks noGrp="1" noRot="1" noChangeAspect="1" noChangeArrowheads="1" noTextEdit="1"/>
          </p:cNvSpPr>
          <p:nvPr>
            <p:ph type="sldImg"/>
          </p:nvPr>
        </p:nvSpPr>
        <p:spPr>
          <a:xfrm>
            <a:off x="458788" y="720725"/>
            <a:ext cx="6400800" cy="3600450"/>
          </a:xfrm>
          <a:ln/>
        </p:spPr>
        <p:txBody>
          <a:bodyPr/>
          <a:lstStyle/>
          <a:p>
            <a:endParaRPr lang="en-US"/>
          </a:p>
        </p:txBody>
      </p:sp>
      <p:sp>
        <p:nvSpPr>
          <p:cNvPr id="37892" name="Rectangle 3">
            <a:extLst>
              <a:ext uri="{FF2B5EF4-FFF2-40B4-BE49-F238E27FC236}">
                <a16:creationId xmlns:a16="http://schemas.microsoft.com/office/drawing/2014/main" id="{ED738D61-216E-45D5-96FA-B18A5BC25295}"/>
              </a:ext>
            </a:extLst>
          </p:cNvPr>
          <p:cNvSpPr>
            <a:spLocks noGrp="1" noChangeArrowheads="1"/>
          </p:cNvSpPr>
          <p:nvPr>
            <p:ph type="body" idx="1"/>
          </p:nvPr>
        </p:nvSpPr>
        <p:spPr>
          <a:xfrm>
            <a:off x="976313" y="4560888"/>
            <a:ext cx="5362575" cy="43195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latin typeface="Arial" panose="020B0604020202020204" pitchFamily="34" charset="0"/>
              </a:rPr>
              <a:t>Disclaimer: The materials published on the Decera Clinical Education website reflect the views of the authors of the Decera Clinical Education material, not those of Decera Clinical Education, the CME providers, or the companies providing educational grants. The materials may discuss uses and dosages for therapeutic products that have not been approved by the FDA. A qualified healthcare professional should be consulted before using any therapeutic product discussed. Readers should verify all information and data before treating patients or using any therapies described in these materials.</a:t>
            </a:r>
            <a:endParaRPr lang="en-US" altLang="en-US" dirty="0">
              <a:latin typeface="Arial" panose="020B0604020202020204" pitchFamily="34" charset="0"/>
            </a:endParaRPr>
          </a:p>
          <a:p>
            <a:endParaRPr lang="en-US" altLang="en-US" dirty="0">
              <a:latin typeface="Arial" panose="020B0604020202020204" pitchFamily="34" charset="0"/>
            </a:endParaRPr>
          </a:p>
        </p:txBody>
      </p:sp>
    </p:spTree>
    <p:extLst>
      <p:ext uri="{BB962C8B-B14F-4D97-AF65-F5344CB8AC3E}">
        <p14:creationId xmlns:p14="http://schemas.microsoft.com/office/powerpoint/2010/main" val="27071413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3587587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812926-9BA3-C281-7675-BDCE7FB4D32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0DB749D-2856-A5F4-EA9A-A5598965AB93}"/>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587B8495-1FBD-FA01-A82F-46B23541A66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F5F1545-2E05-683E-B5C7-5FB312DF526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199217343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3C5031-6E6E-ACF9-5B3C-7EEA2B75EF3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74ECA94-29CA-3D8A-FD6F-9C73C84D3855}"/>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436F7D61-FEF7-3EDE-FE73-7F0DF9E2713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7B8CFF1-F973-365D-D9A5-C0F5D04D60B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11382237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D7CE2B-6E20-4001-0D20-7EB61F86F19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8A73F6A-DF01-AA56-270F-67D5595F5B05}"/>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44A42601-5A1B-5BAC-8BCE-680826AF450D}"/>
              </a:ext>
            </a:extLst>
          </p:cNvPr>
          <p:cNvSpPr>
            <a:spLocks noGrp="1"/>
          </p:cNvSpPr>
          <p:nvPr>
            <p:ph type="body" idx="1"/>
          </p:nvPr>
        </p:nvSpPr>
        <p:spPr/>
        <p:txBody>
          <a:bodyPr/>
          <a:lstStyle/>
          <a:p>
            <a:r>
              <a:rPr lang="en-US" i="1" dirty="0"/>
              <a:t>HS-HER2, high-sensitivity HER2 expression; HS-TROP2, high-sensitivity TROP2 expression.</a:t>
            </a:r>
          </a:p>
        </p:txBody>
      </p:sp>
      <p:sp>
        <p:nvSpPr>
          <p:cNvPr id="4" name="Slide Number Placeholder 3">
            <a:extLst>
              <a:ext uri="{FF2B5EF4-FFF2-40B4-BE49-F238E27FC236}">
                <a16:creationId xmlns:a16="http://schemas.microsoft.com/office/drawing/2014/main" id="{0A43D534-2254-9671-1256-51A6A99A691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98675269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61D31D-EBF0-3A28-6380-4D07A89D8D6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C5AA9EB-9475-00EA-D3A6-99B69F756346}"/>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E9E9C1AD-5AE2-CD6D-4B8C-13B353095DA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625D32D-F338-F353-F08D-1D54BBDB5CF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418458225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ECE436-E275-DCC8-9163-80E91216DFF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FDD30F6-6EE7-B297-42BC-483162E1B2F5}"/>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A6769627-56D5-CFBB-A8CE-0B5018D1C8A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CAA3339-4A35-85FF-786C-6219382993B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335457104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F534A179-E39B-41F6-A134-70AD6437456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52293E11-97E1-4AFF-B992-260501D5E438}"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9</a:t>
            </a:fld>
            <a:endParaRPr kumimoji="0" lang="en-US" alt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
        <p:nvSpPr>
          <p:cNvPr id="63491" name="Rectangle 2">
            <a:extLst>
              <a:ext uri="{FF2B5EF4-FFF2-40B4-BE49-F238E27FC236}">
                <a16:creationId xmlns:a16="http://schemas.microsoft.com/office/drawing/2014/main" id="{3671BDAA-FAED-47D2-81E5-5DBE3E10D80F}"/>
              </a:ext>
            </a:extLst>
          </p:cNvPr>
          <p:cNvSpPr>
            <a:spLocks noGrp="1" noRot="1" noChangeAspect="1" noChangeArrowheads="1" noTextEdit="1"/>
          </p:cNvSpPr>
          <p:nvPr>
            <p:ph type="sldImg"/>
          </p:nvPr>
        </p:nvSpPr>
        <p:spPr>
          <a:xfrm>
            <a:off x="458788" y="720725"/>
            <a:ext cx="6400800" cy="3600450"/>
          </a:xfrm>
          <a:ln/>
        </p:spPr>
        <p:txBody>
          <a:bodyPr/>
          <a:lstStyle/>
          <a:p>
            <a:endParaRPr lang="en-US"/>
          </a:p>
        </p:txBody>
      </p:sp>
      <p:sp>
        <p:nvSpPr>
          <p:cNvPr id="63492" name="Rectangle 3">
            <a:extLst>
              <a:ext uri="{FF2B5EF4-FFF2-40B4-BE49-F238E27FC236}">
                <a16:creationId xmlns:a16="http://schemas.microsoft.com/office/drawing/2014/main" id="{6D7C1693-38A2-462F-B2C4-8F8BC625054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dirty="0">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3.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4.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Master" Target="../slideMasters/slideMaster4.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85883A6B-A63F-DF39-75FB-3E8E4F8C61DC}"/>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
        <p:nvSpPr>
          <p:cNvPr id="3" name="Title Placeholder 1">
            <a:extLst>
              <a:ext uri="{FF2B5EF4-FFF2-40B4-BE49-F238E27FC236}">
                <a16:creationId xmlns:a16="http://schemas.microsoft.com/office/drawing/2014/main" id="{E4C37F3D-EF8C-356F-5277-AC399D9EDD7F}"/>
              </a:ext>
            </a:extLst>
          </p:cNvPr>
          <p:cNvSpPr>
            <a:spLocks noGrp="1"/>
          </p:cNvSpPr>
          <p:nvPr>
            <p:ph type="title"/>
          </p:nvPr>
        </p:nvSpPr>
        <p:spPr>
          <a:xfrm>
            <a:off x="231079" y="535756"/>
            <a:ext cx="10115420" cy="492944"/>
          </a:xfrm>
          <a:prstGeom prst="rect">
            <a:avLst/>
          </a:prstGeom>
        </p:spPr>
        <p:txBody>
          <a:bodyPr vert="horz" wrap="square" lIns="0" tIns="0" rIns="0" bIns="0" rtlCol="0" anchor="ctr" anchorCtr="0">
            <a:spAutoFit/>
          </a:bodyPr>
          <a:lstStyle/>
          <a:p>
            <a:r>
              <a:rPr lang="en-US"/>
              <a:t>Click to edit Master title style</a:t>
            </a:r>
          </a:p>
        </p:txBody>
      </p:sp>
      <p:sp>
        <p:nvSpPr>
          <p:cNvPr id="8" name="Content Placeholder 7">
            <a:extLst>
              <a:ext uri="{FF2B5EF4-FFF2-40B4-BE49-F238E27FC236}">
                <a16:creationId xmlns:a16="http://schemas.microsoft.com/office/drawing/2014/main" id="{D646AED9-4300-8C0A-0989-45F971CBFF83}"/>
              </a:ext>
            </a:extLst>
          </p:cNvPr>
          <p:cNvSpPr>
            <a:spLocks noGrp="1"/>
          </p:cNvSpPr>
          <p:nvPr>
            <p:ph sz="quarter" idx="13"/>
          </p:nvPr>
        </p:nvSpPr>
        <p:spPr>
          <a:xfrm>
            <a:off x="231775" y="1333500"/>
            <a:ext cx="10113963" cy="4762500"/>
          </a:xfrm>
          <a:prstGeom prst="rect">
            <a:avLst/>
          </a:prstGeom>
        </p:spPr>
        <p:txBody>
          <a:bodyPr lIns="0" tIns="0" rIns="0" bIns="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0529177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2_Title and Content">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85883A6B-A63F-DF39-75FB-3E8E4F8C61DC}"/>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
        <p:nvSpPr>
          <p:cNvPr id="7" name="Title 5">
            <a:extLst>
              <a:ext uri="{FF2B5EF4-FFF2-40B4-BE49-F238E27FC236}">
                <a16:creationId xmlns:a16="http://schemas.microsoft.com/office/drawing/2014/main" id="{177ECF32-7305-38CA-38CF-166B8491D9D9}"/>
              </a:ext>
            </a:extLst>
          </p:cNvPr>
          <p:cNvSpPr>
            <a:spLocks noGrp="1"/>
          </p:cNvSpPr>
          <p:nvPr>
            <p:ph type="title"/>
          </p:nvPr>
        </p:nvSpPr>
        <p:spPr>
          <a:xfrm>
            <a:off x="231077" y="535756"/>
            <a:ext cx="10215665" cy="492944"/>
          </a:xfrm>
          <a:prstGeom prst="rect">
            <a:avLst/>
          </a:prstGeom>
        </p:spPr>
        <p:txBody>
          <a:bodyPr/>
          <a:lstStyle>
            <a:lvl1pPr>
              <a:defRPr b="1" i="0">
                <a:latin typeface="Newsreader ExtraBold" panose="02000000000000000000" pitchFamily="2" charset="77"/>
                <a:cs typeface="Poppins" pitchFamily="2" charset="77"/>
              </a:defRPr>
            </a:lvl1pPr>
          </a:lstStyle>
          <a:p>
            <a:r>
              <a:rPr lang="en-US" dirty="0"/>
              <a:t>Click to edit Master title style</a:t>
            </a:r>
          </a:p>
        </p:txBody>
      </p:sp>
      <p:sp>
        <p:nvSpPr>
          <p:cNvPr id="12" name="Text Placeholder 9">
            <a:extLst>
              <a:ext uri="{FF2B5EF4-FFF2-40B4-BE49-F238E27FC236}">
                <a16:creationId xmlns:a16="http://schemas.microsoft.com/office/drawing/2014/main" id="{0C6CAB18-E12B-7EAD-A0E3-9B3D5B567A52}"/>
              </a:ext>
            </a:extLst>
          </p:cNvPr>
          <p:cNvSpPr>
            <a:spLocks noGrp="1"/>
          </p:cNvSpPr>
          <p:nvPr>
            <p:ph type="body" sz="quarter" idx="13" hasCustomPrompt="1"/>
          </p:nvPr>
        </p:nvSpPr>
        <p:spPr>
          <a:xfrm>
            <a:off x="212725" y="198178"/>
            <a:ext cx="2492897" cy="337578"/>
          </a:xfrm>
          <a:prstGeom prst="roundRect">
            <a:avLst>
              <a:gd name="adj" fmla="val 50000"/>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lIns="182880" tIns="27432" rIns="182880" bIns="27432" rtlCol="0" anchor="ctr">
            <a:spAutoFit/>
          </a:bodyPr>
          <a:lstStyle>
            <a:lvl1pPr algn="ctr">
              <a:defRPr lang="en-US" sz="1200" b="1" kern="1500" cap="all" spc="200" baseline="0" dirty="0">
                <a:solidFill>
                  <a:schemeClr val="bg2"/>
                </a:solidFill>
                <a:latin typeface="+mn-lt"/>
                <a:cs typeface="+mn-cs"/>
              </a:defRPr>
            </a:lvl1pPr>
          </a:lstStyle>
          <a:p>
            <a:pPr lvl="0" algn="ctr"/>
            <a:r>
              <a:rPr lang="en-US" dirty="0"/>
              <a:t>Polling Question</a:t>
            </a:r>
          </a:p>
        </p:txBody>
      </p:sp>
      <p:cxnSp>
        <p:nvCxnSpPr>
          <p:cNvPr id="4" name="Straight Connector 3">
            <a:extLst>
              <a:ext uri="{FF2B5EF4-FFF2-40B4-BE49-F238E27FC236}">
                <a16:creationId xmlns:a16="http://schemas.microsoft.com/office/drawing/2014/main" id="{D48F43F8-E471-42D6-1216-AC8517F252BC}"/>
              </a:ext>
              <a:ext uri="{C183D7F6-B498-43B3-948B-1728B52AA6E4}">
                <adec:decorative xmlns:adec="http://schemas.microsoft.com/office/drawing/2017/decorative" val="1"/>
              </a:ext>
            </a:extLst>
          </p:cNvPr>
          <p:cNvCxnSpPr>
            <a:cxnSpLocks/>
          </p:cNvCxnSpPr>
          <p:nvPr userDrawn="1"/>
        </p:nvCxnSpPr>
        <p:spPr>
          <a:xfrm>
            <a:off x="5260259" y="1651129"/>
            <a:ext cx="0" cy="303517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0" name="Text Placeholder 8">
            <a:extLst>
              <a:ext uri="{FF2B5EF4-FFF2-40B4-BE49-F238E27FC236}">
                <a16:creationId xmlns:a16="http://schemas.microsoft.com/office/drawing/2014/main" id="{E7A123A2-2DF6-F19E-CDAB-89428501B2D8}"/>
              </a:ext>
            </a:extLst>
          </p:cNvPr>
          <p:cNvSpPr>
            <a:spLocks noGrp="1"/>
          </p:cNvSpPr>
          <p:nvPr>
            <p:ph type="body" sz="quarter" idx="14"/>
          </p:nvPr>
        </p:nvSpPr>
        <p:spPr>
          <a:xfrm>
            <a:off x="212725" y="1651129"/>
            <a:ext cx="5048250" cy="4449634"/>
          </a:xfrm>
          <a:prstGeom prst="rect">
            <a:avLst/>
          </a:prstGeom>
        </p:spPr>
        <p:txBody>
          <a:bodyPr vert="horz" wrap="square" lIns="0" tIns="0" rIns="0" bIns="0" rtlCol="0" anchor="t" anchorCtr="0">
            <a:noAutofit/>
          </a:bodyPr>
          <a:lstStyle>
            <a:lvl1pPr>
              <a:defRPr lang="en-US" sz="2000" b="0" i="0" spc="100" baseline="0" smtClean="0">
                <a:solidFill>
                  <a:schemeClr val="tx1"/>
                </a:solidFill>
                <a:ea typeface="+mj-ea"/>
              </a:defRPr>
            </a:lvl1pPr>
            <a:lvl2pPr>
              <a:defRPr lang="en-US" sz="2000" smtClean="0">
                <a:solidFill>
                  <a:schemeClr val="tx1"/>
                </a:solidFill>
                <a:latin typeface="+mn-lt"/>
                <a:cs typeface="+mn-cs"/>
              </a:defRPr>
            </a:lvl2pPr>
            <a:lvl3pPr>
              <a:defRPr lang="en-US" sz="2000" smtClean="0">
                <a:solidFill>
                  <a:schemeClr val="tx1"/>
                </a:solidFill>
                <a:latin typeface="+mn-lt"/>
                <a:cs typeface="+mn-cs"/>
              </a:defRPr>
            </a:lvl3pPr>
            <a:lvl4pPr>
              <a:defRPr lang="en-US" sz="2000" smtClean="0">
                <a:solidFill>
                  <a:schemeClr val="tx1"/>
                </a:solidFill>
                <a:latin typeface="+mn-lt"/>
                <a:cs typeface="+mn-cs"/>
              </a:defRPr>
            </a:lvl4pPr>
            <a:lvl5pPr>
              <a:defRPr lang="en-US" sz="2000">
                <a:solidFill>
                  <a:schemeClr val="tx1"/>
                </a:solidFill>
                <a:latin typeface="+mn-lt"/>
                <a:cs typeface="+mn-cs"/>
              </a:defRPr>
            </a:lvl5pPr>
          </a:lstStyle>
          <a:p>
            <a:pPr lvl="0">
              <a:lnSpc>
                <a:spcPct val="110000"/>
              </a:lnSpc>
              <a:spcBef>
                <a:spcPts val="0"/>
              </a:spcBef>
            </a:pPr>
            <a:r>
              <a:rPr lang="en-US" dirty="0"/>
              <a:t>Click to edit Master text styles</a:t>
            </a:r>
          </a:p>
          <a:p>
            <a:pPr marL="457200" lvl="1"/>
            <a:r>
              <a:rPr lang="en-US" dirty="0"/>
              <a:t>Second level</a:t>
            </a:r>
          </a:p>
          <a:p>
            <a:pPr marL="914400" lvl="2"/>
            <a:r>
              <a:rPr lang="en-US" dirty="0"/>
              <a:t>Third level</a:t>
            </a:r>
          </a:p>
          <a:p>
            <a:pPr marL="1371600" lvl="3"/>
            <a:r>
              <a:rPr lang="en-US" dirty="0"/>
              <a:t>Fourth level</a:t>
            </a:r>
          </a:p>
          <a:p>
            <a:pPr marL="1828800" lvl="4"/>
            <a:r>
              <a:rPr lang="en-US" dirty="0"/>
              <a:t>Fifth level</a:t>
            </a:r>
          </a:p>
        </p:txBody>
      </p:sp>
      <p:sp>
        <p:nvSpPr>
          <p:cNvPr id="11" name="Text Placeholder 8">
            <a:extLst>
              <a:ext uri="{FF2B5EF4-FFF2-40B4-BE49-F238E27FC236}">
                <a16:creationId xmlns:a16="http://schemas.microsoft.com/office/drawing/2014/main" id="{D019ED9F-08C1-F8F6-2845-FFD4DF8E1B26}"/>
              </a:ext>
            </a:extLst>
          </p:cNvPr>
          <p:cNvSpPr>
            <a:spLocks noGrp="1"/>
          </p:cNvSpPr>
          <p:nvPr>
            <p:ph type="body" sz="quarter" idx="15"/>
          </p:nvPr>
        </p:nvSpPr>
        <p:spPr>
          <a:xfrm>
            <a:off x="5423215" y="1651129"/>
            <a:ext cx="5048250" cy="4449634"/>
          </a:xfrm>
          <a:prstGeom prst="rect">
            <a:avLst/>
          </a:prstGeom>
        </p:spPr>
        <p:txBody>
          <a:bodyPr vert="horz" wrap="square" lIns="0" tIns="0" rIns="0" bIns="0" rtlCol="0" anchor="t" anchorCtr="0">
            <a:noAutofit/>
          </a:bodyPr>
          <a:lstStyle>
            <a:lvl1pPr marL="342900" indent="-282575">
              <a:buFont typeface="+mj-lt"/>
              <a:buAutoNum type="alphaUcPeriod"/>
              <a:tabLst/>
              <a:defRPr lang="en-US" sz="2000" b="0" i="0" spc="100" baseline="0" smtClean="0">
                <a:solidFill>
                  <a:schemeClr val="tx1"/>
                </a:solidFill>
                <a:ea typeface="+mj-ea"/>
              </a:defRPr>
            </a:lvl1pPr>
            <a:lvl2pPr marL="114300" indent="0">
              <a:buFont typeface="+mj-lt"/>
              <a:buNone/>
              <a:defRPr lang="en-US" sz="1800" smtClean="0">
                <a:solidFill>
                  <a:schemeClr val="tx1"/>
                </a:solidFill>
                <a:latin typeface="+mn-lt"/>
                <a:cs typeface="+mn-cs"/>
              </a:defRPr>
            </a:lvl2pPr>
            <a:lvl3pPr marL="571500" indent="0">
              <a:buFont typeface="+mj-lt"/>
              <a:buNone/>
              <a:defRPr lang="en-US" smtClean="0">
                <a:solidFill>
                  <a:schemeClr val="tx1"/>
                </a:solidFill>
                <a:latin typeface="+mn-lt"/>
                <a:cs typeface="+mn-cs"/>
              </a:defRPr>
            </a:lvl3pPr>
            <a:lvl4pPr marL="1028700" indent="0">
              <a:buFont typeface="+mj-lt"/>
              <a:buNone/>
              <a:defRPr lang="en-US" sz="1800" smtClean="0">
                <a:solidFill>
                  <a:schemeClr val="tx1"/>
                </a:solidFill>
                <a:latin typeface="+mn-lt"/>
                <a:cs typeface="+mn-cs"/>
              </a:defRPr>
            </a:lvl4pPr>
            <a:lvl5pPr marL="1485900" indent="0">
              <a:buFont typeface="+mj-lt"/>
              <a:buNone/>
              <a:defRPr lang="en-US" sz="1800">
                <a:solidFill>
                  <a:schemeClr val="tx1"/>
                </a:solidFill>
                <a:latin typeface="+mn-lt"/>
                <a:cs typeface="+mn-cs"/>
              </a:defRPr>
            </a:lvl5pPr>
          </a:lstStyle>
          <a:p>
            <a:pPr lvl="0">
              <a:lnSpc>
                <a:spcPct val="110000"/>
              </a:lnSpc>
              <a:spcBef>
                <a:spcPts val="0"/>
              </a:spcBef>
            </a:pPr>
            <a:r>
              <a:rPr lang="en-US" dirty="0"/>
              <a:t>Click to edit Master text styles</a:t>
            </a:r>
          </a:p>
          <a:p>
            <a:pPr lvl="0">
              <a:lnSpc>
                <a:spcPct val="110000"/>
              </a:lnSpc>
              <a:spcBef>
                <a:spcPts val="0"/>
              </a:spcBef>
            </a:pPr>
            <a:r>
              <a:rPr lang="en-US" dirty="0"/>
              <a:t>Second level</a:t>
            </a:r>
          </a:p>
          <a:p>
            <a:pPr lvl="0">
              <a:lnSpc>
                <a:spcPct val="110000"/>
              </a:lnSpc>
              <a:spcBef>
                <a:spcPts val="0"/>
              </a:spcBef>
            </a:pPr>
            <a:r>
              <a:rPr lang="en-US" dirty="0"/>
              <a:t>Third level</a:t>
            </a:r>
          </a:p>
          <a:p>
            <a:pPr lvl="0">
              <a:lnSpc>
                <a:spcPct val="110000"/>
              </a:lnSpc>
              <a:spcBef>
                <a:spcPts val="0"/>
              </a:spcBef>
            </a:pPr>
            <a:r>
              <a:rPr lang="en-US" dirty="0"/>
              <a:t>Fourth level</a:t>
            </a:r>
          </a:p>
          <a:p>
            <a:pPr lvl="0">
              <a:lnSpc>
                <a:spcPct val="110000"/>
              </a:lnSpc>
              <a:spcBef>
                <a:spcPts val="0"/>
              </a:spcBef>
            </a:pPr>
            <a:r>
              <a:rPr lang="en-US" dirty="0"/>
              <a:t>Fifth level</a:t>
            </a:r>
          </a:p>
        </p:txBody>
      </p:sp>
    </p:spTree>
    <p:extLst>
      <p:ext uri="{BB962C8B-B14F-4D97-AF65-F5344CB8AC3E}">
        <p14:creationId xmlns:p14="http://schemas.microsoft.com/office/powerpoint/2010/main" val="2700764427"/>
      </p:ext>
    </p:extLst>
  </p:cSld>
  <p:clrMapOvr>
    <a:masterClrMapping/>
  </p:clrMapOvr>
  <p:extLst>
    <p:ext uri="{DCECCB84-F9BA-43D5-87BE-67443E8EF086}">
      <p15:sldGuideLst xmlns:p15="http://schemas.microsoft.com/office/powerpoint/2012/main">
        <p15:guide id="1" pos="336">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85883A6B-A63F-DF39-75FB-3E8E4F8C61DC}"/>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
        <p:nvSpPr>
          <p:cNvPr id="13" name="Title Placeholder 1">
            <a:extLst>
              <a:ext uri="{FF2B5EF4-FFF2-40B4-BE49-F238E27FC236}">
                <a16:creationId xmlns:a16="http://schemas.microsoft.com/office/drawing/2014/main" id="{DBF90BB0-D47D-F9F0-02EE-80D089976938}"/>
              </a:ext>
            </a:extLst>
          </p:cNvPr>
          <p:cNvSpPr>
            <a:spLocks noGrp="1"/>
          </p:cNvSpPr>
          <p:nvPr>
            <p:ph type="title"/>
          </p:nvPr>
        </p:nvSpPr>
        <p:spPr>
          <a:xfrm>
            <a:off x="231079" y="535756"/>
            <a:ext cx="10115420" cy="492944"/>
          </a:xfrm>
          <a:prstGeom prst="rect">
            <a:avLst/>
          </a:prstGeom>
        </p:spPr>
        <p:txBody>
          <a:bodyPr vert="horz" wrap="square" lIns="0" tIns="0" rIns="0" bIns="0" rtlCol="0" anchor="ctr" anchorCtr="0">
            <a:spAutoFit/>
          </a:bodyPr>
          <a:lstStyle/>
          <a:p>
            <a:r>
              <a:rPr lang="en-US"/>
              <a:t>Click to edit Master title style</a:t>
            </a:r>
          </a:p>
        </p:txBody>
      </p:sp>
      <p:sp>
        <p:nvSpPr>
          <p:cNvPr id="15" name="Text Placeholder 9">
            <a:extLst>
              <a:ext uri="{FF2B5EF4-FFF2-40B4-BE49-F238E27FC236}">
                <a16:creationId xmlns:a16="http://schemas.microsoft.com/office/drawing/2014/main" id="{F2FFE235-A927-8A9C-3BAA-13F1B9FD865C}"/>
              </a:ext>
            </a:extLst>
          </p:cNvPr>
          <p:cNvSpPr>
            <a:spLocks noGrp="1"/>
          </p:cNvSpPr>
          <p:nvPr>
            <p:ph type="body" sz="quarter" idx="13" hasCustomPrompt="1"/>
          </p:nvPr>
        </p:nvSpPr>
        <p:spPr>
          <a:xfrm>
            <a:off x="212725" y="198178"/>
            <a:ext cx="2492897" cy="337578"/>
          </a:xfrm>
          <a:prstGeom prst="roundRect">
            <a:avLst>
              <a:gd name="adj" fmla="val 50000"/>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lIns="182880" tIns="27432" rIns="182880" bIns="27432" rtlCol="0" anchor="ctr">
            <a:spAutoFit/>
          </a:bodyPr>
          <a:lstStyle>
            <a:lvl1pPr algn="l">
              <a:defRPr lang="en-US" sz="1200" b="1" kern="1500" cap="all" spc="200" baseline="0" dirty="0">
                <a:solidFill>
                  <a:schemeClr val="bg2"/>
                </a:solidFill>
                <a:latin typeface="+mn-lt"/>
                <a:cs typeface="+mn-cs"/>
              </a:defRPr>
            </a:lvl1pPr>
          </a:lstStyle>
          <a:p>
            <a:pPr lvl="0" algn="ctr"/>
            <a:r>
              <a:rPr lang="en-US" dirty="0"/>
              <a:t>Polling Question</a:t>
            </a:r>
          </a:p>
        </p:txBody>
      </p:sp>
      <p:sp>
        <p:nvSpPr>
          <p:cNvPr id="18" name="Content Placeholder 16">
            <a:extLst>
              <a:ext uri="{FF2B5EF4-FFF2-40B4-BE49-F238E27FC236}">
                <a16:creationId xmlns:a16="http://schemas.microsoft.com/office/drawing/2014/main" id="{3DF21E92-7EDD-2CB6-EF01-692E19419888}"/>
              </a:ext>
            </a:extLst>
          </p:cNvPr>
          <p:cNvSpPr>
            <a:spLocks noGrp="1"/>
          </p:cNvSpPr>
          <p:nvPr>
            <p:ph sz="quarter" idx="14"/>
          </p:nvPr>
        </p:nvSpPr>
        <p:spPr>
          <a:xfrm>
            <a:off x="231775" y="1333500"/>
            <a:ext cx="10113963" cy="4762500"/>
          </a:xfrm>
          <a:prstGeom prst="rect">
            <a:avLst/>
          </a:prstGeom>
        </p:spPr>
        <p:txBody>
          <a:bodyPr lIns="0" tIns="0" rIns="0" bIns="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1456793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3_Title and Content">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85883A6B-A63F-DF39-75FB-3E8E4F8C61DC}"/>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
        <p:nvSpPr>
          <p:cNvPr id="7" name="Title 5">
            <a:extLst>
              <a:ext uri="{FF2B5EF4-FFF2-40B4-BE49-F238E27FC236}">
                <a16:creationId xmlns:a16="http://schemas.microsoft.com/office/drawing/2014/main" id="{177ECF32-7305-38CA-38CF-166B8491D9D9}"/>
              </a:ext>
            </a:extLst>
          </p:cNvPr>
          <p:cNvSpPr>
            <a:spLocks noGrp="1"/>
          </p:cNvSpPr>
          <p:nvPr>
            <p:ph type="title"/>
          </p:nvPr>
        </p:nvSpPr>
        <p:spPr>
          <a:xfrm>
            <a:off x="231077" y="535756"/>
            <a:ext cx="10215665" cy="492944"/>
          </a:xfrm>
          <a:prstGeom prst="rect">
            <a:avLst/>
          </a:prstGeom>
        </p:spPr>
        <p:txBody>
          <a:bodyPr/>
          <a:lstStyle>
            <a:lvl1pPr>
              <a:defRPr b="1" i="0">
                <a:latin typeface="Newsreader ExtraBold" panose="02000000000000000000" pitchFamily="2" charset="77"/>
                <a:cs typeface="Poppins" pitchFamily="2" charset="77"/>
              </a:defRPr>
            </a:lvl1pPr>
          </a:lstStyle>
          <a:p>
            <a:r>
              <a:rPr lang="en-US" dirty="0"/>
              <a:t>Click to edit Master title style</a:t>
            </a:r>
          </a:p>
        </p:txBody>
      </p:sp>
      <p:sp>
        <p:nvSpPr>
          <p:cNvPr id="12" name="Text Placeholder 9">
            <a:extLst>
              <a:ext uri="{FF2B5EF4-FFF2-40B4-BE49-F238E27FC236}">
                <a16:creationId xmlns:a16="http://schemas.microsoft.com/office/drawing/2014/main" id="{0C6CAB18-E12B-7EAD-A0E3-9B3D5B567A52}"/>
              </a:ext>
            </a:extLst>
          </p:cNvPr>
          <p:cNvSpPr>
            <a:spLocks noGrp="1"/>
          </p:cNvSpPr>
          <p:nvPr>
            <p:ph type="body" sz="quarter" idx="13" hasCustomPrompt="1"/>
          </p:nvPr>
        </p:nvSpPr>
        <p:spPr>
          <a:xfrm>
            <a:off x="212725" y="198178"/>
            <a:ext cx="2492897" cy="337578"/>
          </a:xfrm>
          <a:prstGeom prst="roundRect">
            <a:avLst>
              <a:gd name="adj" fmla="val 50000"/>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lIns="182880" tIns="27432" rIns="182880" bIns="27432" rtlCol="0" anchor="ctr">
            <a:spAutoFit/>
          </a:bodyPr>
          <a:lstStyle>
            <a:lvl1pPr algn="ctr">
              <a:defRPr lang="en-US" sz="1200" b="1" kern="1500" cap="all" spc="200" baseline="0" dirty="0">
                <a:solidFill>
                  <a:schemeClr val="bg2"/>
                </a:solidFill>
                <a:latin typeface="+mn-lt"/>
                <a:cs typeface="+mn-cs"/>
              </a:defRPr>
            </a:lvl1pPr>
          </a:lstStyle>
          <a:p>
            <a:pPr lvl="0" algn="ctr"/>
            <a:r>
              <a:rPr lang="en-US" dirty="0"/>
              <a:t>Polling Question</a:t>
            </a:r>
          </a:p>
        </p:txBody>
      </p:sp>
      <p:sp>
        <p:nvSpPr>
          <p:cNvPr id="10" name="Text Placeholder 8">
            <a:extLst>
              <a:ext uri="{FF2B5EF4-FFF2-40B4-BE49-F238E27FC236}">
                <a16:creationId xmlns:a16="http://schemas.microsoft.com/office/drawing/2014/main" id="{E7A123A2-2DF6-F19E-CDAB-89428501B2D8}"/>
              </a:ext>
            </a:extLst>
          </p:cNvPr>
          <p:cNvSpPr>
            <a:spLocks noGrp="1"/>
          </p:cNvSpPr>
          <p:nvPr>
            <p:ph type="body" sz="quarter" idx="14"/>
          </p:nvPr>
        </p:nvSpPr>
        <p:spPr>
          <a:xfrm>
            <a:off x="212725" y="1651129"/>
            <a:ext cx="5048250" cy="4449634"/>
          </a:xfrm>
          <a:prstGeom prst="rect">
            <a:avLst/>
          </a:prstGeom>
        </p:spPr>
        <p:txBody>
          <a:bodyPr vert="horz" wrap="square" lIns="0" tIns="0" rIns="0" bIns="0" rtlCol="0" anchor="t" anchorCtr="0">
            <a:noAutofit/>
          </a:bodyPr>
          <a:lstStyle>
            <a:lvl1pPr>
              <a:defRPr lang="en-US" sz="1800" b="0" i="0" spc="100" baseline="0" smtClean="0">
                <a:solidFill>
                  <a:schemeClr val="tx1"/>
                </a:solidFill>
                <a:ea typeface="+mj-ea"/>
              </a:defRPr>
            </a:lvl1pPr>
            <a:lvl2pPr>
              <a:defRPr lang="en-US" sz="1800" smtClean="0">
                <a:solidFill>
                  <a:schemeClr val="tx1"/>
                </a:solidFill>
                <a:latin typeface="+mn-lt"/>
                <a:cs typeface="+mn-cs"/>
              </a:defRPr>
            </a:lvl2pPr>
            <a:lvl3pPr>
              <a:defRPr lang="en-US" smtClean="0">
                <a:solidFill>
                  <a:schemeClr val="tx1"/>
                </a:solidFill>
                <a:latin typeface="+mn-lt"/>
                <a:cs typeface="+mn-cs"/>
              </a:defRPr>
            </a:lvl3pPr>
            <a:lvl4pPr>
              <a:defRPr lang="en-US" sz="1800" smtClean="0">
                <a:solidFill>
                  <a:schemeClr val="tx1"/>
                </a:solidFill>
                <a:latin typeface="+mn-lt"/>
                <a:cs typeface="+mn-cs"/>
              </a:defRPr>
            </a:lvl4pPr>
            <a:lvl5pPr>
              <a:defRPr lang="en-US" sz="1800">
                <a:solidFill>
                  <a:schemeClr val="tx1"/>
                </a:solidFill>
                <a:latin typeface="+mn-lt"/>
                <a:cs typeface="+mn-cs"/>
              </a:defRPr>
            </a:lvl5pPr>
          </a:lstStyle>
          <a:p>
            <a:pPr lvl="0">
              <a:lnSpc>
                <a:spcPct val="110000"/>
              </a:lnSpc>
              <a:spcBef>
                <a:spcPts val="0"/>
              </a:spcBef>
            </a:pPr>
            <a:r>
              <a:rPr lang="en-US"/>
              <a:t>Click to edit Master text styles</a:t>
            </a:r>
          </a:p>
          <a:p>
            <a:pPr marL="457200" lvl="1"/>
            <a:r>
              <a:rPr lang="en-US"/>
              <a:t>Second level</a:t>
            </a:r>
          </a:p>
          <a:p>
            <a:pPr marL="914400" lvl="2"/>
            <a:r>
              <a:rPr lang="en-US"/>
              <a:t>Third level</a:t>
            </a:r>
          </a:p>
          <a:p>
            <a:pPr marL="1371600" lvl="3"/>
            <a:r>
              <a:rPr lang="en-US"/>
              <a:t>Fourth level</a:t>
            </a:r>
          </a:p>
          <a:p>
            <a:pPr marL="1828800" lvl="4"/>
            <a:r>
              <a:rPr lang="en-US"/>
              <a:t>Fifth level</a:t>
            </a:r>
          </a:p>
        </p:txBody>
      </p:sp>
    </p:spTree>
    <p:extLst>
      <p:ext uri="{BB962C8B-B14F-4D97-AF65-F5344CB8AC3E}">
        <p14:creationId xmlns:p14="http://schemas.microsoft.com/office/powerpoint/2010/main" val="3517008123"/>
      </p:ext>
    </p:extLst>
  </p:cSld>
  <p:clrMapOvr>
    <a:masterClrMapping/>
  </p:clrMapOvr>
  <p:extLst>
    <p:ext uri="{DCECCB84-F9BA-43D5-87BE-67443E8EF086}">
      <p15:sldGuideLst xmlns:p15="http://schemas.microsoft.com/office/powerpoint/2012/main">
        <p15:guide id="1" pos="336">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204EA1A6-CA73-4166-FE93-EE8D615AC01D}"/>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
        <p:nvSpPr>
          <p:cNvPr id="3" name="Title 5">
            <a:extLst>
              <a:ext uri="{FF2B5EF4-FFF2-40B4-BE49-F238E27FC236}">
                <a16:creationId xmlns:a16="http://schemas.microsoft.com/office/drawing/2014/main" id="{2F0765B4-87A1-47FC-740A-0693987E3F4C}"/>
              </a:ext>
            </a:extLst>
          </p:cNvPr>
          <p:cNvSpPr>
            <a:spLocks noGrp="1"/>
          </p:cNvSpPr>
          <p:nvPr>
            <p:ph type="title"/>
          </p:nvPr>
        </p:nvSpPr>
        <p:spPr>
          <a:xfrm>
            <a:off x="231077" y="535756"/>
            <a:ext cx="10203103" cy="492944"/>
          </a:xfrm>
          <a:prstGeom prst="rect">
            <a:avLst/>
          </a:prstGeom>
        </p:spPr>
        <p:txBody>
          <a:bodyPr/>
          <a:lstStyle>
            <a:lvl1pPr>
              <a:defRPr b="1" i="0">
                <a:latin typeface="Newsreader ExtraBold" panose="02000000000000000000" pitchFamily="2" charset="77"/>
                <a:cs typeface="Poppins" pitchFamily="2" charset="77"/>
              </a:defRPr>
            </a:lvl1pPr>
          </a:lstStyle>
          <a:p>
            <a:r>
              <a:rPr lang="en-US" dirty="0"/>
              <a:t>Click to edit Master title style</a:t>
            </a:r>
          </a:p>
        </p:txBody>
      </p:sp>
    </p:spTree>
    <p:extLst>
      <p:ext uri="{BB962C8B-B14F-4D97-AF65-F5344CB8AC3E}">
        <p14:creationId xmlns:p14="http://schemas.microsoft.com/office/powerpoint/2010/main" val="29111940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Side Only">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15C742-79CF-3831-919D-328A98C5B5DE}"/>
              </a:ext>
            </a:extLst>
          </p:cNvPr>
          <p:cNvSpPr>
            <a:spLocks noGrp="1"/>
          </p:cNvSpPr>
          <p:nvPr>
            <p:ph type="title"/>
          </p:nvPr>
        </p:nvSpPr>
        <p:spPr>
          <a:xfrm>
            <a:off x="231078" y="1600200"/>
            <a:ext cx="2942886" cy="2462050"/>
          </a:xfrm>
          <a:prstGeom prst="rect">
            <a:avLst/>
          </a:prstGeom>
        </p:spPr>
        <p:txBody>
          <a:bodyPr rIns="0"/>
          <a:lstStyle>
            <a:lvl1pPr>
              <a:lnSpc>
                <a:spcPct val="110000"/>
              </a:lnSpc>
              <a:defRPr sz="3000"/>
            </a:lvl1pPr>
          </a:lstStyle>
          <a:p>
            <a:r>
              <a:rPr lang="en-US" dirty="0"/>
              <a:t>Click to edit Master title style</a:t>
            </a:r>
          </a:p>
        </p:txBody>
      </p:sp>
      <p:sp>
        <p:nvSpPr>
          <p:cNvPr id="8" name="Text Placeholder 7">
            <a:extLst>
              <a:ext uri="{FF2B5EF4-FFF2-40B4-BE49-F238E27FC236}">
                <a16:creationId xmlns:a16="http://schemas.microsoft.com/office/drawing/2014/main" id="{1FF39629-31A3-FC61-B6BA-74F8B32333BF}"/>
              </a:ext>
            </a:extLst>
          </p:cNvPr>
          <p:cNvSpPr>
            <a:spLocks noGrp="1"/>
          </p:cNvSpPr>
          <p:nvPr>
            <p:ph type="body" sz="quarter" idx="13"/>
          </p:nvPr>
        </p:nvSpPr>
        <p:spPr>
          <a:xfrm>
            <a:off x="231078" y="4315876"/>
            <a:ext cx="2941638" cy="1780124"/>
          </a:xfrm>
          <a:prstGeom prst="rect">
            <a:avLst/>
          </a:prstGeo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dirty="0"/>
              <a:t>Click to edit Master text styles</a:t>
            </a:r>
          </a:p>
          <a:p>
            <a:pPr lvl="1"/>
            <a:r>
              <a:rPr lang="en-US" dirty="0"/>
              <a:t>Second level</a:t>
            </a:r>
          </a:p>
          <a:p>
            <a:pPr lvl="2"/>
            <a:r>
              <a:rPr lang="en-US" dirty="0"/>
              <a:t>Third level</a:t>
            </a:r>
          </a:p>
        </p:txBody>
      </p:sp>
      <p:sp>
        <p:nvSpPr>
          <p:cNvPr id="4" name="Slide Number Placeholder 3">
            <a:extLst>
              <a:ext uri="{FF2B5EF4-FFF2-40B4-BE49-F238E27FC236}">
                <a16:creationId xmlns:a16="http://schemas.microsoft.com/office/drawing/2014/main" id="{86BD4267-65D9-3F39-D27C-0AFD1B59CCC8}"/>
              </a:ext>
            </a:extLst>
          </p:cNvPr>
          <p:cNvSpPr>
            <a:spLocks noGrp="1"/>
          </p:cNvSpPr>
          <p:nvPr>
            <p:ph type="sldNum" sz="quarter" idx="16"/>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Tree>
    <p:extLst>
      <p:ext uri="{BB962C8B-B14F-4D97-AF65-F5344CB8AC3E}">
        <p14:creationId xmlns:p14="http://schemas.microsoft.com/office/powerpoint/2010/main" val="41403259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Side and Content Two">
    <p:spTree>
      <p:nvGrpSpPr>
        <p:cNvPr id="1" name=""/>
        <p:cNvGrpSpPr/>
        <p:nvPr/>
      </p:nvGrpSpPr>
      <p:grpSpPr>
        <a:xfrm>
          <a:off x="0" y="0"/>
          <a:ext cx="0" cy="0"/>
          <a:chOff x="0" y="0"/>
          <a:chExt cx="0" cy="0"/>
        </a:xfrm>
      </p:grpSpPr>
      <p:sp>
        <p:nvSpPr>
          <p:cNvPr id="10" name="Text Placeholder 2">
            <a:extLst>
              <a:ext uri="{FF2B5EF4-FFF2-40B4-BE49-F238E27FC236}">
                <a16:creationId xmlns:a16="http://schemas.microsoft.com/office/drawing/2014/main" id="{5C821554-0648-2B5A-B7D5-E085E0B776DB}"/>
              </a:ext>
            </a:extLst>
          </p:cNvPr>
          <p:cNvSpPr>
            <a:spLocks noGrp="1"/>
          </p:cNvSpPr>
          <p:nvPr>
            <p:ph type="body" idx="15" hasCustomPrompt="1"/>
          </p:nvPr>
        </p:nvSpPr>
        <p:spPr>
          <a:xfrm>
            <a:off x="3789778" y="1635213"/>
            <a:ext cx="3474720" cy="457200"/>
          </a:xfrm>
          <a:prstGeom prst="rect">
            <a:avLst/>
          </a:prstGeo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styles</a:t>
            </a:r>
          </a:p>
        </p:txBody>
      </p:sp>
      <p:sp>
        <p:nvSpPr>
          <p:cNvPr id="6" name="Slide Number Placeholder 5">
            <a:extLst>
              <a:ext uri="{FF2B5EF4-FFF2-40B4-BE49-F238E27FC236}">
                <a16:creationId xmlns:a16="http://schemas.microsoft.com/office/drawing/2014/main" id="{95A4CCDF-557C-37C3-FD6F-C677C0602B26}"/>
              </a:ext>
            </a:extLst>
          </p:cNvPr>
          <p:cNvSpPr>
            <a:spLocks noGrp="1"/>
          </p:cNvSpPr>
          <p:nvPr>
            <p:ph type="sldNum" sz="quarter" idx="18"/>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
        <p:nvSpPr>
          <p:cNvPr id="4" name="Title 1">
            <a:extLst>
              <a:ext uri="{FF2B5EF4-FFF2-40B4-BE49-F238E27FC236}">
                <a16:creationId xmlns:a16="http://schemas.microsoft.com/office/drawing/2014/main" id="{B63F1DB4-0547-7A8A-EE23-20411D8ADB71}"/>
              </a:ext>
            </a:extLst>
          </p:cNvPr>
          <p:cNvSpPr txBox="1">
            <a:spLocks/>
          </p:cNvSpPr>
          <p:nvPr userDrawn="1"/>
        </p:nvSpPr>
        <p:spPr>
          <a:xfrm>
            <a:off x="231078" y="826312"/>
            <a:ext cx="2942886" cy="1511952"/>
          </a:xfrm>
          <a:prstGeom prst="rect">
            <a:avLst/>
          </a:prstGeom>
        </p:spPr>
        <p:txBody>
          <a:bodyPr vert="horz" lIns="0" tIns="0" rIns="0" bIns="0" rtlCol="0" anchor="ctr" anchorCtr="0">
            <a:spAutoFit/>
          </a:bodyPr>
          <a:lstStyle>
            <a:lvl1pPr algn="l" defTabSz="914400" rtl="0" eaLnBrk="1" latinLnBrk="0" hangingPunct="1">
              <a:lnSpc>
                <a:spcPct val="110000"/>
              </a:lnSpc>
              <a:spcBef>
                <a:spcPts val="0"/>
              </a:spcBef>
              <a:buNone/>
              <a:defRPr sz="3000" b="1" i="0" kern="1200" spc="100" baseline="0">
                <a:solidFill>
                  <a:schemeClr val="tx1"/>
                </a:solidFill>
                <a:latin typeface="Poppins"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b="1" i="0" dirty="0">
                <a:latin typeface="Newsreader ExtraBold" panose="02000000000000000000" pitchFamily="2" charset="77"/>
              </a:rPr>
              <a:t>Click to edit Master title style</a:t>
            </a:r>
          </a:p>
        </p:txBody>
      </p:sp>
      <p:sp>
        <p:nvSpPr>
          <p:cNvPr id="5" name="Text Placeholder 7">
            <a:extLst>
              <a:ext uri="{FF2B5EF4-FFF2-40B4-BE49-F238E27FC236}">
                <a16:creationId xmlns:a16="http://schemas.microsoft.com/office/drawing/2014/main" id="{90C6061A-79E9-4DAE-8D6E-A44E6EB35E79}"/>
              </a:ext>
            </a:extLst>
          </p:cNvPr>
          <p:cNvSpPr>
            <a:spLocks noGrp="1"/>
          </p:cNvSpPr>
          <p:nvPr>
            <p:ph type="body" sz="quarter" idx="19"/>
          </p:nvPr>
        </p:nvSpPr>
        <p:spPr>
          <a:xfrm>
            <a:off x="231078" y="3066939"/>
            <a:ext cx="2941638" cy="1780124"/>
          </a:xfrm>
          <a:prstGeom prst="rect">
            <a:avLst/>
          </a:prstGeo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dirty="0"/>
              <a:t>Click to edit Master text styles</a:t>
            </a:r>
          </a:p>
          <a:p>
            <a:pPr lvl="1"/>
            <a:r>
              <a:rPr lang="en-US" dirty="0"/>
              <a:t>Second level</a:t>
            </a:r>
          </a:p>
          <a:p>
            <a:pPr lvl="2"/>
            <a:r>
              <a:rPr lang="en-US" dirty="0"/>
              <a:t>Third level</a:t>
            </a:r>
          </a:p>
        </p:txBody>
      </p:sp>
    </p:spTree>
    <p:extLst>
      <p:ext uri="{BB962C8B-B14F-4D97-AF65-F5344CB8AC3E}">
        <p14:creationId xmlns:p14="http://schemas.microsoft.com/office/powerpoint/2010/main" val="35582396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9793A403-D174-DFA1-5AF0-484E9E7A0CC9}"/>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Tree>
    <p:extLst>
      <p:ext uri="{BB962C8B-B14F-4D97-AF65-F5344CB8AC3E}">
        <p14:creationId xmlns:p14="http://schemas.microsoft.com/office/powerpoint/2010/main" val="24489701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userDrawn="1">
  <p:cSld name="Title Slide Dark">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p:nvPr>
        </p:nvSpPr>
        <p:spPr>
          <a:xfrm>
            <a:off x="228600" y="1408551"/>
            <a:ext cx="5927895" cy="2387600"/>
          </a:xfrm>
        </p:spPr>
        <p:txBody>
          <a:bodyPr anchor="b">
            <a:noAutofit/>
          </a:bodyPr>
          <a:lstStyle>
            <a:lvl1pPr algn="l">
              <a:lnSpc>
                <a:spcPct val="90000"/>
              </a:lnSpc>
              <a:defRPr sz="5000" b="1" i="0">
                <a:solidFill>
                  <a:schemeClr val="bg2"/>
                </a:solidFill>
                <a:latin typeface="Newsreader SemiBold" panose="02000000000000000000" pitchFamily="2" charset="77"/>
              </a:defRPr>
            </a:lvl1pPr>
          </a:lstStyle>
          <a:p>
            <a:r>
              <a:rPr lang="en-US"/>
              <a:t>Click to edit Master title style</a:t>
            </a:r>
          </a:p>
        </p:txBody>
      </p:sp>
      <p:sp>
        <p:nvSpPr>
          <p:cNvPr id="3" name="Subtitle 2">
            <a:extLst>
              <a:ext uri="{FF2B5EF4-FFF2-40B4-BE49-F238E27FC236}">
                <a16:creationId xmlns:a16="http://schemas.microsoft.com/office/drawing/2014/main" id="{3585C169-6272-457A-8024-7D541A007B5D}"/>
              </a:ext>
            </a:extLst>
          </p:cNvPr>
          <p:cNvSpPr>
            <a:spLocks noGrp="1"/>
          </p:cNvSpPr>
          <p:nvPr>
            <p:ph type="subTitle" idx="1"/>
          </p:nvPr>
        </p:nvSpPr>
        <p:spPr>
          <a:xfrm>
            <a:off x="228600" y="4104609"/>
            <a:ext cx="5927895" cy="893180"/>
          </a:xfrm>
        </p:spPr>
        <p:txBody>
          <a:bodyPr>
            <a:noAutofit/>
          </a:bodyPr>
          <a:lstStyle>
            <a:lvl1pPr marL="0" indent="0" algn="l">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10" name="Text Placeholder 9">
            <a:extLst>
              <a:ext uri="{FF2B5EF4-FFF2-40B4-BE49-F238E27FC236}">
                <a16:creationId xmlns:a16="http://schemas.microsoft.com/office/drawing/2014/main" id="{6C212CC9-7B62-5F63-83D9-E4614FE14EB2}"/>
              </a:ext>
            </a:extLst>
          </p:cNvPr>
          <p:cNvSpPr>
            <a:spLocks noGrp="1"/>
          </p:cNvSpPr>
          <p:nvPr>
            <p:ph type="body" sz="quarter" idx="10"/>
          </p:nvPr>
        </p:nvSpPr>
        <p:spPr>
          <a:xfrm>
            <a:off x="228600" y="6053206"/>
            <a:ext cx="5927725" cy="423463"/>
          </a:xfrm>
        </p:spPr>
        <p:txBody>
          <a:bodyPr anchor="b" anchorCtr="0">
            <a:noAutofit/>
          </a:bodyPr>
          <a:lstStyle>
            <a:lvl1pPr marL="0" indent="0">
              <a:spcBef>
                <a:spcPts val="300"/>
              </a:spcBef>
              <a:buNone/>
              <a:defRPr sz="1200">
                <a:solidFill>
                  <a:schemeClr val="bg2"/>
                </a:solidFill>
              </a:defRPr>
            </a:lvl1pPr>
            <a:lvl2pPr marL="457200" indent="0">
              <a:buNone/>
              <a:defRPr/>
            </a:lvl2pPr>
          </a:lstStyle>
          <a:p>
            <a:pPr lvl="0"/>
            <a:r>
              <a:rPr lang="en-US"/>
              <a:t>Click to edit Master text styles</a:t>
            </a:r>
          </a:p>
        </p:txBody>
      </p:sp>
      <p:sp>
        <p:nvSpPr>
          <p:cNvPr id="8" name="Picture Placeholder 7">
            <a:extLst>
              <a:ext uri="{FF2B5EF4-FFF2-40B4-BE49-F238E27FC236}">
                <a16:creationId xmlns:a16="http://schemas.microsoft.com/office/drawing/2014/main" id="{DAC7C68B-F1BC-3D44-17A5-8C96FD6F9FC4}"/>
              </a:ext>
            </a:extLst>
          </p:cNvPr>
          <p:cNvSpPr>
            <a:spLocks noGrp="1"/>
          </p:cNvSpPr>
          <p:nvPr>
            <p:ph type="pic" sz="quarter" idx="11"/>
          </p:nvPr>
        </p:nvSpPr>
        <p:spPr>
          <a:xfrm>
            <a:off x="7103493" y="332938"/>
            <a:ext cx="4881765" cy="6097810"/>
          </a:xfrm>
          <a:custGeom>
            <a:avLst/>
            <a:gdLst>
              <a:gd name="connsiteX0" fmla="*/ 0 w 4881765"/>
              <a:gd name="connsiteY0" fmla="*/ 0 h 6097810"/>
              <a:gd name="connsiteX1" fmla="*/ 3661323 w 4881765"/>
              <a:gd name="connsiteY1" fmla="*/ 0 h 6097810"/>
              <a:gd name="connsiteX2" fmla="*/ 3661323 w 4881765"/>
              <a:gd name="connsiteY2" fmla="*/ 609782 h 6097810"/>
              <a:gd name="connsiteX3" fmla="*/ 4271538 w 4881765"/>
              <a:gd name="connsiteY3" fmla="*/ 0 h 6097810"/>
              <a:gd name="connsiteX4" fmla="*/ 4881765 w 4881765"/>
              <a:gd name="connsiteY4" fmla="*/ 609782 h 6097810"/>
              <a:gd name="connsiteX5" fmla="*/ 4271538 w 4881765"/>
              <a:gd name="connsiteY5" fmla="*/ 1219561 h 6097810"/>
              <a:gd name="connsiteX6" fmla="*/ 4881765 w 4881765"/>
              <a:gd name="connsiteY6" fmla="*/ 1829349 h 6097810"/>
              <a:gd name="connsiteX7" fmla="*/ 4271538 w 4881765"/>
              <a:gd name="connsiteY7" fmla="*/ 2439126 h 6097810"/>
              <a:gd name="connsiteX8" fmla="*/ 4881765 w 4881765"/>
              <a:gd name="connsiteY8" fmla="*/ 3048914 h 6097810"/>
              <a:gd name="connsiteX9" fmla="*/ 4271538 w 4881765"/>
              <a:gd name="connsiteY9" fmla="*/ 3658689 h 6097810"/>
              <a:gd name="connsiteX10" fmla="*/ 4881765 w 4881765"/>
              <a:gd name="connsiteY10" fmla="*/ 4268468 h 6097810"/>
              <a:gd name="connsiteX11" fmla="*/ 4271538 w 4881765"/>
              <a:gd name="connsiteY11" fmla="*/ 4878257 h 6097810"/>
              <a:gd name="connsiteX12" fmla="*/ 4881765 w 4881765"/>
              <a:gd name="connsiteY12" fmla="*/ 4878257 h 6097810"/>
              <a:gd name="connsiteX13" fmla="*/ 4881765 w 4881765"/>
              <a:gd name="connsiteY13" fmla="*/ 6097810 h 6097810"/>
              <a:gd name="connsiteX14" fmla="*/ 1830665 w 4881765"/>
              <a:gd name="connsiteY14" fmla="*/ 6097810 h 6097810"/>
              <a:gd name="connsiteX15" fmla="*/ 1220439 w 4881765"/>
              <a:gd name="connsiteY15" fmla="*/ 5488032 h 6097810"/>
              <a:gd name="connsiteX16" fmla="*/ 610219 w 4881765"/>
              <a:gd name="connsiteY16" fmla="*/ 6097810 h 6097810"/>
              <a:gd name="connsiteX17" fmla="*/ 0 w 4881765"/>
              <a:gd name="connsiteY17" fmla="*/ 5488032 h 6097810"/>
              <a:gd name="connsiteX18" fmla="*/ 610219 w 4881765"/>
              <a:gd name="connsiteY18" fmla="*/ 4878257 h 6097810"/>
              <a:gd name="connsiteX19" fmla="*/ 0 w 4881765"/>
              <a:gd name="connsiteY19" fmla="*/ 4268468 h 6097810"/>
              <a:gd name="connsiteX20" fmla="*/ 610219 w 4881765"/>
              <a:gd name="connsiteY20" fmla="*/ 3658689 h 6097810"/>
              <a:gd name="connsiteX21" fmla="*/ 1220439 w 4881765"/>
              <a:gd name="connsiteY21" fmla="*/ 3658689 h 6097810"/>
              <a:gd name="connsiteX22" fmla="*/ 0 w 4881765"/>
              <a:gd name="connsiteY22" fmla="*/ 2439126 h 6097810"/>
              <a:gd name="connsiteX23" fmla="*/ 0 w 4881765"/>
              <a:gd name="connsiteY23" fmla="*/ 1219561 h 6097810"/>
              <a:gd name="connsiteX24" fmla="*/ 1220439 w 4881765"/>
              <a:gd name="connsiteY24" fmla="*/ 1219561 h 6097810"/>
              <a:gd name="connsiteX25" fmla="*/ 0 w 4881765"/>
              <a:gd name="connsiteY25" fmla="*/ 0 h 60978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4881765" h="6097810">
                <a:moveTo>
                  <a:pt x="0" y="0"/>
                </a:moveTo>
                <a:lnTo>
                  <a:pt x="3661323" y="0"/>
                </a:lnTo>
                <a:lnTo>
                  <a:pt x="3661323" y="609782"/>
                </a:lnTo>
                <a:cubicBezTo>
                  <a:pt x="3661323" y="273009"/>
                  <a:pt x="3934521" y="0"/>
                  <a:pt x="4271538" y="0"/>
                </a:cubicBezTo>
                <a:cubicBezTo>
                  <a:pt x="4608555" y="0"/>
                  <a:pt x="4881765" y="273009"/>
                  <a:pt x="4881765" y="609782"/>
                </a:cubicBezTo>
                <a:cubicBezTo>
                  <a:pt x="4881765" y="946560"/>
                  <a:pt x="4608555" y="1219561"/>
                  <a:pt x="4271538" y="1219561"/>
                </a:cubicBezTo>
                <a:cubicBezTo>
                  <a:pt x="4608555" y="1219561"/>
                  <a:pt x="4881765" y="1492572"/>
                  <a:pt x="4881765" y="1829349"/>
                </a:cubicBezTo>
                <a:cubicBezTo>
                  <a:pt x="4881765" y="2166113"/>
                  <a:pt x="4608555" y="2439126"/>
                  <a:pt x="4271538" y="2439126"/>
                </a:cubicBezTo>
                <a:cubicBezTo>
                  <a:pt x="4608555" y="2439126"/>
                  <a:pt x="4881765" y="2712137"/>
                  <a:pt x="4881765" y="3048914"/>
                </a:cubicBezTo>
                <a:cubicBezTo>
                  <a:pt x="4881765" y="3385678"/>
                  <a:pt x="4608555" y="3658689"/>
                  <a:pt x="4271538" y="3658689"/>
                </a:cubicBezTo>
                <a:cubicBezTo>
                  <a:pt x="4608555" y="3658689"/>
                  <a:pt x="4881765" y="3931693"/>
                  <a:pt x="4881765" y="4268468"/>
                </a:cubicBezTo>
                <a:cubicBezTo>
                  <a:pt x="4881765" y="4605244"/>
                  <a:pt x="4608555" y="4878257"/>
                  <a:pt x="4271538" y="4878257"/>
                </a:cubicBezTo>
                <a:lnTo>
                  <a:pt x="4881765" y="4878257"/>
                </a:lnTo>
                <a:lnTo>
                  <a:pt x="4881765" y="6097810"/>
                </a:lnTo>
                <a:lnTo>
                  <a:pt x="1830665" y="6097810"/>
                </a:lnTo>
                <a:cubicBezTo>
                  <a:pt x="1493646" y="6097810"/>
                  <a:pt x="1220439" y="5824809"/>
                  <a:pt x="1220439" y="5488032"/>
                </a:cubicBezTo>
                <a:cubicBezTo>
                  <a:pt x="1220439" y="5824809"/>
                  <a:pt x="947241" y="6097810"/>
                  <a:pt x="610219" y="6097810"/>
                </a:cubicBezTo>
                <a:cubicBezTo>
                  <a:pt x="273206" y="6097810"/>
                  <a:pt x="0" y="5824809"/>
                  <a:pt x="0" y="5488032"/>
                </a:cubicBezTo>
                <a:cubicBezTo>
                  <a:pt x="0" y="5151258"/>
                  <a:pt x="273206" y="4878257"/>
                  <a:pt x="610219" y="4878257"/>
                </a:cubicBezTo>
                <a:cubicBezTo>
                  <a:pt x="273206" y="4878257"/>
                  <a:pt x="0" y="4605244"/>
                  <a:pt x="0" y="4268468"/>
                </a:cubicBezTo>
                <a:cubicBezTo>
                  <a:pt x="0" y="3931693"/>
                  <a:pt x="273206" y="3658689"/>
                  <a:pt x="610219" y="3658689"/>
                </a:cubicBezTo>
                <a:lnTo>
                  <a:pt x="1220439" y="3658689"/>
                </a:lnTo>
                <a:cubicBezTo>
                  <a:pt x="546410" y="3658689"/>
                  <a:pt x="0" y="3112675"/>
                  <a:pt x="0" y="2439126"/>
                </a:cubicBezTo>
                <a:lnTo>
                  <a:pt x="0" y="1219561"/>
                </a:lnTo>
                <a:lnTo>
                  <a:pt x="1220439" y="1219561"/>
                </a:lnTo>
                <a:cubicBezTo>
                  <a:pt x="546410" y="1219561"/>
                  <a:pt x="0" y="673546"/>
                  <a:pt x="0" y="0"/>
                </a:cubicBezTo>
                <a:close/>
              </a:path>
            </a:pathLst>
          </a:custGeom>
        </p:spPr>
        <p:txBody>
          <a:bodyPr wrap="square">
            <a:noAutofit/>
          </a:bodyPr>
          <a:lstStyle/>
          <a:p>
            <a:r>
              <a:rPr lang="en-US" dirty="0"/>
              <a:t>Click icon to add picture</a:t>
            </a:r>
          </a:p>
        </p:txBody>
      </p:sp>
      <p:pic>
        <p:nvPicPr>
          <p:cNvPr id="5" name="Graphic 4">
            <a:extLst>
              <a:ext uri="{FF2B5EF4-FFF2-40B4-BE49-F238E27FC236}">
                <a16:creationId xmlns:a16="http://schemas.microsoft.com/office/drawing/2014/main" id="{9C98A392-406D-0276-A3BA-688A68C0FD61}"/>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bwMode="invGray">
          <a:xfrm>
            <a:off x="156616" y="332938"/>
            <a:ext cx="4377900" cy="519678"/>
          </a:xfrm>
          <a:prstGeom prst="rect">
            <a:avLst/>
          </a:prstGeom>
        </p:spPr>
      </p:pic>
    </p:spTree>
    <p:extLst>
      <p:ext uri="{BB962C8B-B14F-4D97-AF65-F5344CB8AC3E}">
        <p14:creationId xmlns:p14="http://schemas.microsoft.com/office/powerpoint/2010/main" val="1197695070"/>
      </p:ext>
    </p:extLst>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620C9F-1013-4B0A-9633-6F2288270936}"/>
              </a:ext>
            </a:extLst>
          </p:cNvPr>
          <p:cNvSpPr>
            <a:spLocks noGrp="1"/>
          </p:cNvSpPr>
          <p:nvPr>
            <p:ph type="title"/>
          </p:nvPr>
        </p:nvSpPr>
        <p:spPr>
          <a:xfrm>
            <a:off x="228600" y="1601674"/>
            <a:ext cx="11118850" cy="942022"/>
          </a:xfrm>
        </p:spPr>
        <p:txBody>
          <a:bodyPr anchor="t" anchorCtr="0"/>
          <a:lstStyle>
            <a:lvl1pPr>
              <a:lnSpc>
                <a:spcPct val="90000"/>
              </a:lnSpc>
              <a:defRPr sz="6600">
                <a:solidFill>
                  <a:schemeClr val="tx2"/>
                </a:solidFill>
                <a:latin typeface="+mj-lt"/>
              </a:defRPr>
            </a:lvl1pPr>
          </a:lstStyle>
          <a:p>
            <a:r>
              <a:rPr lang="en-US" dirty="0"/>
              <a:t>Click to edit Master title style</a:t>
            </a:r>
          </a:p>
        </p:txBody>
      </p:sp>
      <p:grpSp>
        <p:nvGrpSpPr>
          <p:cNvPr id="67" name="Group 66">
            <a:extLst>
              <a:ext uri="{FF2B5EF4-FFF2-40B4-BE49-F238E27FC236}">
                <a16:creationId xmlns:a16="http://schemas.microsoft.com/office/drawing/2014/main" id="{00BB69D8-570D-EA94-1BF7-EB3BBCAAD075}"/>
              </a:ext>
              <a:ext uri="{C183D7F6-B498-43B3-948B-1728B52AA6E4}">
                <adec:decorative xmlns:adec="http://schemas.microsoft.com/office/drawing/2017/decorative" val="1"/>
              </a:ext>
            </a:extLst>
          </p:cNvPr>
          <p:cNvGrpSpPr>
            <a:grpSpLocks noChangeAspect="1"/>
          </p:cNvGrpSpPr>
          <p:nvPr userDrawn="1"/>
        </p:nvGrpSpPr>
        <p:grpSpPr bwMode="gray">
          <a:xfrm>
            <a:off x="228600" y="3511756"/>
            <a:ext cx="11704320" cy="2926081"/>
            <a:chOff x="1196340" y="2508687"/>
            <a:chExt cx="10561320" cy="2640331"/>
          </a:xfrm>
        </p:grpSpPr>
        <p:sp>
          <p:nvSpPr>
            <p:cNvPr id="68" name="Freeform: Shape 67">
              <a:extLst>
                <a:ext uri="{FF2B5EF4-FFF2-40B4-BE49-F238E27FC236}">
                  <a16:creationId xmlns:a16="http://schemas.microsoft.com/office/drawing/2014/main" id="{F798754A-5374-8634-3049-49D53D5C3B28}"/>
                </a:ext>
              </a:extLst>
            </p:cNvPr>
            <p:cNvSpPr/>
            <p:nvPr/>
          </p:nvSpPr>
          <p:spPr bwMode="gray">
            <a:xfrm>
              <a:off x="1196340" y="2508689"/>
              <a:ext cx="880108" cy="880109"/>
            </a:xfrm>
            <a:custGeom>
              <a:avLst/>
              <a:gdLst>
                <a:gd name="connsiteX0" fmla="*/ 880108 w 880108"/>
                <a:gd name="connsiteY0" fmla="*/ 880109 h 880109"/>
                <a:gd name="connsiteX1" fmla="*/ 880108 w 880108"/>
                <a:gd name="connsiteY1" fmla="*/ 880109 h 880109"/>
                <a:gd name="connsiteX2" fmla="*/ 880108 w 880108"/>
                <a:gd name="connsiteY2" fmla="*/ 0 h 880109"/>
                <a:gd name="connsiteX3" fmla="*/ 0 w 880108"/>
                <a:gd name="connsiteY3" fmla="*/ 0 h 880109"/>
                <a:gd name="connsiteX4" fmla="*/ 0 w 880108"/>
                <a:gd name="connsiteY4" fmla="*/ 1 h 880109"/>
                <a:gd name="connsiteX5" fmla="*/ 880108 w 880108"/>
                <a:gd name="connsiteY5" fmla="*/ 880109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880108" y="880109"/>
                  </a:moveTo>
                  <a:lnTo>
                    <a:pt x="880108" y="880109"/>
                  </a:lnTo>
                  <a:cubicBezTo>
                    <a:pt x="880108" y="880109"/>
                    <a:pt x="880108" y="0"/>
                    <a:pt x="880108" y="0"/>
                  </a:cubicBezTo>
                  <a:lnTo>
                    <a:pt x="0" y="0"/>
                  </a:lnTo>
                  <a:cubicBezTo>
                    <a:pt x="0" y="0"/>
                    <a:pt x="0" y="1"/>
                    <a:pt x="0" y="1"/>
                  </a:cubicBezTo>
                  <a:cubicBezTo>
                    <a:pt x="0" y="486071"/>
                    <a:pt x="394038" y="880109"/>
                    <a:pt x="880108" y="880109"/>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69" name="Freeform: Shape 68">
              <a:extLst>
                <a:ext uri="{FF2B5EF4-FFF2-40B4-BE49-F238E27FC236}">
                  <a16:creationId xmlns:a16="http://schemas.microsoft.com/office/drawing/2014/main" id="{98CF393F-AEBD-0ACE-5FA6-C0516250BE06}"/>
                </a:ext>
              </a:extLst>
            </p:cNvPr>
            <p:cNvSpPr/>
            <p:nvPr/>
          </p:nvSpPr>
          <p:spPr bwMode="gray">
            <a:xfrm>
              <a:off x="2076450"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0" name="Freeform: Shape 69">
              <a:extLst>
                <a:ext uri="{FF2B5EF4-FFF2-40B4-BE49-F238E27FC236}">
                  <a16:creationId xmlns:a16="http://schemas.microsoft.com/office/drawing/2014/main" id="{2E0685F6-B358-1036-9F72-89F75EA00EB2}"/>
                </a:ext>
              </a:extLst>
            </p:cNvPr>
            <p:cNvSpPr/>
            <p:nvPr/>
          </p:nvSpPr>
          <p:spPr bwMode="gray">
            <a:xfrm>
              <a:off x="1196340" y="4268907"/>
              <a:ext cx="1760219" cy="880109"/>
            </a:xfrm>
            <a:custGeom>
              <a:avLst/>
              <a:gdLst>
                <a:gd name="connsiteX0" fmla="*/ 0 w 1760219"/>
                <a:gd name="connsiteY0" fmla="*/ 0 h 880109"/>
                <a:gd name="connsiteX1" fmla="*/ 1760219 w 1760219"/>
                <a:gd name="connsiteY1" fmla="*/ 0 h 880109"/>
                <a:gd name="connsiteX2" fmla="*/ 1760219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19" y="0"/>
                  </a:lnTo>
                  <a:lnTo>
                    <a:pt x="176021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1" name="Freeform: Shape 70">
              <a:extLst>
                <a:ext uri="{FF2B5EF4-FFF2-40B4-BE49-F238E27FC236}">
                  <a16:creationId xmlns:a16="http://schemas.microsoft.com/office/drawing/2014/main" id="{DAF74FDD-D20D-7567-2DDC-C98E3B03C1D8}"/>
                </a:ext>
              </a:extLst>
            </p:cNvPr>
            <p:cNvSpPr/>
            <p:nvPr/>
          </p:nvSpPr>
          <p:spPr bwMode="gray">
            <a:xfrm>
              <a:off x="1196340"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2" name="Freeform: Shape 71">
              <a:extLst>
                <a:ext uri="{FF2B5EF4-FFF2-40B4-BE49-F238E27FC236}">
                  <a16:creationId xmlns:a16="http://schemas.microsoft.com/office/drawing/2014/main" id="{A82CC622-0DE3-2531-4D0B-4C224E8C7A1C}"/>
                </a:ext>
              </a:extLst>
            </p:cNvPr>
            <p:cNvSpPr/>
            <p:nvPr/>
          </p:nvSpPr>
          <p:spPr bwMode="gray">
            <a:xfrm rot="10800000">
              <a:off x="2956561"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3" name="Freeform: Shape 72">
              <a:extLst>
                <a:ext uri="{FF2B5EF4-FFF2-40B4-BE49-F238E27FC236}">
                  <a16:creationId xmlns:a16="http://schemas.microsoft.com/office/drawing/2014/main" id="{20ABF046-8C2D-4773-6955-83FBDDFBDFEA}"/>
                </a:ext>
              </a:extLst>
            </p:cNvPr>
            <p:cNvSpPr/>
            <p:nvPr/>
          </p:nvSpPr>
          <p:spPr bwMode="gray">
            <a:xfrm rot="10800000">
              <a:off x="2956561" y="4268907"/>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4" name="Freeform: Shape 73">
              <a:extLst>
                <a:ext uri="{FF2B5EF4-FFF2-40B4-BE49-F238E27FC236}">
                  <a16:creationId xmlns:a16="http://schemas.microsoft.com/office/drawing/2014/main" id="{B5BB9E59-A87F-4F01-E0A9-474F84D7E5C4}"/>
                </a:ext>
              </a:extLst>
            </p:cNvPr>
            <p:cNvSpPr/>
            <p:nvPr/>
          </p:nvSpPr>
          <p:spPr bwMode="gray">
            <a:xfrm>
              <a:off x="2076450" y="3388798"/>
              <a:ext cx="880109" cy="880109"/>
            </a:xfrm>
            <a:custGeom>
              <a:avLst/>
              <a:gdLst>
                <a:gd name="connsiteX0" fmla="*/ 441815 w 880109"/>
                <a:gd name="connsiteY0" fmla="*/ 0 h 880109"/>
                <a:gd name="connsiteX1" fmla="*/ 880109 w 880109"/>
                <a:gd name="connsiteY1" fmla="*/ 441815 h 880109"/>
                <a:gd name="connsiteX2" fmla="*/ 441815 w 880109"/>
                <a:gd name="connsiteY2" fmla="*/ 880109 h 880109"/>
                <a:gd name="connsiteX3" fmla="*/ 0 w 880109"/>
                <a:gd name="connsiteY3" fmla="*/ 441815 h 880109"/>
                <a:gd name="connsiteX4" fmla="*/ 441815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5" y="0"/>
                  </a:moveTo>
                  <a:cubicBezTo>
                    <a:pt x="682965" y="0"/>
                    <a:pt x="880109" y="197145"/>
                    <a:pt x="880109" y="441815"/>
                  </a:cubicBezTo>
                  <a:cubicBezTo>
                    <a:pt x="880109" y="682965"/>
                    <a:pt x="682965" y="880109"/>
                    <a:pt x="441815" y="880109"/>
                  </a:cubicBezTo>
                  <a:cubicBezTo>
                    <a:pt x="197144" y="880109"/>
                    <a:pt x="0" y="682965"/>
                    <a:pt x="0" y="441815"/>
                  </a:cubicBezTo>
                  <a:cubicBezTo>
                    <a:pt x="0" y="197145"/>
                    <a:pt x="197144" y="0"/>
                    <a:pt x="441815"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5" name="Freeform: Shape 74">
              <a:extLst>
                <a:ext uri="{FF2B5EF4-FFF2-40B4-BE49-F238E27FC236}">
                  <a16:creationId xmlns:a16="http://schemas.microsoft.com/office/drawing/2014/main" id="{AFA78024-6A44-D6E4-7D0C-42C7F6668C8E}"/>
                </a:ext>
              </a:extLst>
            </p:cNvPr>
            <p:cNvSpPr/>
            <p:nvPr/>
          </p:nvSpPr>
          <p:spPr bwMode="gray">
            <a:xfrm>
              <a:off x="5596890"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5" y="880109"/>
                    <a:pt x="438294" y="880109"/>
                  </a:cubicBezTo>
                  <a:cubicBezTo>
                    <a:pt x="197144" y="880109"/>
                    <a:pt x="0" y="682965"/>
                    <a:pt x="0" y="441815"/>
                  </a:cubicBezTo>
                  <a:cubicBezTo>
                    <a:pt x="0" y="197145"/>
                    <a:pt x="197144" y="0"/>
                    <a:pt x="438294" y="0"/>
                  </a:cubicBezTo>
                  <a:cubicBezTo>
                    <a:pt x="682965"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6" name="Freeform: Shape 75">
              <a:extLst>
                <a:ext uri="{FF2B5EF4-FFF2-40B4-BE49-F238E27FC236}">
                  <a16:creationId xmlns:a16="http://schemas.microsoft.com/office/drawing/2014/main" id="{F9577B5F-7892-8943-8CE6-A565248D2863}"/>
                </a:ext>
              </a:extLst>
            </p:cNvPr>
            <p:cNvSpPr/>
            <p:nvPr/>
          </p:nvSpPr>
          <p:spPr bwMode="gray">
            <a:xfrm>
              <a:off x="5596891" y="2508687"/>
              <a:ext cx="880108" cy="880109"/>
            </a:xfrm>
            <a:custGeom>
              <a:avLst/>
              <a:gdLst>
                <a:gd name="connsiteX0" fmla="*/ 0 w 880108"/>
                <a:gd name="connsiteY0" fmla="*/ 0 h 880109"/>
                <a:gd name="connsiteX1" fmla="*/ 0 w 880108"/>
                <a:gd name="connsiteY1" fmla="*/ 0 h 880109"/>
                <a:gd name="connsiteX2" fmla="*/ 0 w 880108"/>
                <a:gd name="connsiteY2" fmla="*/ 880109 h 880109"/>
                <a:gd name="connsiteX3" fmla="*/ 880109 w 880108"/>
                <a:gd name="connsiteY3" fmla="*/ 880109 h 880109"/>
                <a:gd name="connsiteX4" fmla="*/ 880109 w 880108"/>
                <a:gd name="connsiteY4" fmla="*/ 880108 h 880109"/>
                <a:gd name="connsiteX5" fmla="*/ 0 w 880108"/>
                <a:gd name="connsiteY5"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0" y="0"/>
                  </a:moveTo>
                  <a:lnTo>
                    <a:pt x="0" y="0"/>
                  </a:lnTo>
                  <a:cubicBezTo>
                    <a:pt x="0" y="0"/>
                    <a:pt x="0" y="880109"/>
                    <a:pt x="0" y="880109"/>
                  </a:cubicBezTo>
                  <a:lnTo>
                    <a:pt x="880109" y="880109"/>
                  </a:lnTo>
                  <a:cubicBezTo>
                    <a:pt x="880109" y="880109"/>
                    <a:pt x="880109" y="880108"/>
                    <a:pt x="880109" y="880108"/>
                  </a:cubicBezTo>
                  <a:cubicBezTo>
                    <a:pt x="880109" y="394038"/>
                    <a:pt x="486070" y="0"/>
                    <a:pt x="0"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7" name="Freeform: Shape 76">
              <a:extLst>
                <a:ext uri="{FF2B5EF4-FFF2-40B4-BE49-F238E27FC236}">
                  <a16:creationId xmlns:a16="http://schemas.microsoft.com/office/drawing/2014/main" id="{280C05AE-E59A-9A10-ADB7-B178B52F34DE}"/>
                </a:ext>
              </a:extLst>
            </p:cNvPr>
            <p:cNvSpPr/>
            <p:nvPr/>
          </p:nvSpPr>
          <p:spPr bwMode="gray">
            <a:xfrm rot="5400000">
              <a:off x="559689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8" name="Freeform: Shape 77">
              <a:extLst>
                <a:ext uri="{FF2B5EF4-FFF2-40B4-BE49-F238E27FC236}">
                  <a16:creationId xmlns:a16="http://schemas.microsoft.com/office/drawing/2014/main" id="{06082D24-076D-E818-EA1A-33336B4D4D2F}"/>
                </a:ext>
              </a:extLst>
            </p:cNvPr>
            <p:cNvSpPr/>
            <p:nvPr/>
          </p:nvSpPr>
          <p:spPr bwMode="gray">
            <a:xfrm rot="16200000">
              <a:off x="4716781"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9" name="Freeform: Shape 78">
              <a:extLst>
                <a:ext uri="{FF2B5EF4-FFF2-40B4-BE49-F238E27FC236}">
                  <a16:creationId xmlns:a16="http://schemas.microsoft.com/office/drawing/2014/main" id="{F925D7EF-4B1B-C35E-C30D-49B44CAFDB79}"/>
                </a:ext>
              </a:extLst>
            </p:cNvPr>
            <p:cNvSpPr/>
            <p:nvPr/>
          </p:nvSpPr>
          <p:spPr bwMode="gray">
            <a:xfrm rot="16200000">
              <a:off x="383667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0" name="Freeform: Shape 79">
              <a:extLst>
                <a:ext uri="{FF2B5EF4-FFF2-40B4-BE49-F238E27FC236}">
                  <a16:creationId xmlns:a16="http://schemas.microsoft.com/office/drawing/2014/main" id="{553EC164-FE60-AB40-4669-C8C659BE7FBB}"/>
                </a:ext>
              </a:extLst>
            </p:cNvPr>
            <p:cNvSpPr/>
            <p:nvPr/>
          </p:nvSpPr>
          <p:spPr bwMode="gray">
            <a:xfrm rot="16200000">
              <a:off x="4276727" y="2948743"/>
              <a:ext cx="1760219" cy="880109"/>
            </a:xfrm>
            <a:custGeom>
              <a:avLst/>
              <a:gdLst>
                <a:gd name="connsiteX0" fmla="*/ 440054 w 1760219"/>
                <a:gd name="connsiteY0" fmla="*/ 0 h 880109"/>
                <a:gd name="connsiteX1" fmla="*/ 880111 w 1760219"/>
                <a:gd name="connsiteY1" fmla="*/ 0 h 880109"/>
                <a:gd name="connsiteX2" fmla="*/ 1760219 w 1760219"/>
                <a:gd name="connsiteY2" fmla="*/ 880108 h 880109"/>
                <a:gd name="connsiteX3" fmla="*/ 1760219 w 1760219"/>
                <a:gd name="connsiteY3" fmla="*/ 880109 h 880109"/>
                <a:gd name="connsiteX4" fmla="*/ 440054 w 1760219"/>
                <a:gd name="connsiteY4" fmla="*/ 880109 h 880109"/>
                <a:gd name="connsiteX5" fmla="*/ 0 w 1760219"/>
                <a:gd name="connsiteY5" fmla="*/ 440055 h 880109"/>
                <a:gd name="connsiteX6" fmla="*/ 0 w 1760219"/>
                <a:gd name="connsiteY6" fmla="*/ 440054 h 880109"/>
                <a:gd name="connsiteX7" fmla="*/ 440054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1" name="Freeform: Shape 80">
              <a:extLst>
                <a:ext uri="{FF2B5EF4-FFF2-40B4-BE49-F238E27FC236}">
                  <a16:creationId xmlns:a16="http://schemas.microsoft.com/office/drawing/2014/main" id="{44512434-7061-A9BB-A8CC-9ACC5239B81C}"/>
                </a:ext>
              </a:extLst>
            </p:cNvPr>
            <p:cNvSpPr/>
            <p:nvPr/>
          </p:nvSpPr>
          <p:spPr bwMode="gray">
            <a:xfrm rot="16200000">
              <a:off x="339661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2" name="Freeform: Shape 81">
              <a:extLst>
                <a:ext uri="{FF2B5EF4-FFF2-40B4-BE49-F238E27FC236}">
                  <a16:creationId xmlns:a16="http://schemas.microsoft.com/office/drawing/2014/main" id="{C697FAAD-A1B8-36C1-13B9-EBCCD37351C0}"/>
                </a:ext>
              </a:extLst>
            </p:cNvPr>
            <p:cNvSpPr/>
            <p:nvPr/>
          </p:nvSpPr>
          <p:spPr bwMode="gray">
            <a:xfrm>
              <a:off x="10877551"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4" y="880109"/>
                    <a:pt x="438294" y="880109"/>
                  </a:cubicBezTo>
                  <a:cubicBezTo>
                    <a:pt x="197144" y="880109"/>
                    <a:pt x="0" y="682965"/>
                    <a:pt x="0" y="441815"/>
                  </a:cubicBezTo>
                  <a:cubicBezTo>
                    <a:pt x="0" y="197145"/>
                    <a:pt x="197144" y="0"/>
                    <a:pt x="438294" y="0"/>
                  </a:cubicBezTo>
                  <a:cubicBezTo>
                    <a:pt x="682964"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3" name="Freeform: Shape 82">
              <a:extLst>
                <a:ext uri="{FF2B5EF4-FFF2-40B4-BE49-F238E27FC236}">
                  <a16:creationId xmlns:a16="http://schemas.microsoft.com/office/drawing/2014/main" id="{EC680925-8846-DC88-EB32-5F644F08B7D9}"/>
                </a:ext>
              </a:extLst>
            </p:cNvPr>
            <p:cNvSpPr/>
            <p:nvPr/>
          </p:nvSpPr>
          <p:spPr bwMode="gray">
            <a:xfrm rot="5400000">
              <a:off x="1087755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4" name="Freeform: Shape 83">
              <a:extLst>
                <a:ext uri="{FF2B5EF4-FFF2-40B4-BE49-F238E27FC236}">
                  <a16:creationId xmlns:a16="http://schemas.microsoft.com/office/drawing/2014/main" id="{D27B94AB-9CC9-AB21-E346-4739D4041CF5}"/>
                </a:ext>
              </a:extLst>
            </p:cNvPr>
            <p:cNvSpPr/>
            <p:nvPr/>
          </p:nvSpPr>
          <p:spPr bwMode="gray">
            <a:xfrm rot="5400000">
              <a:off x="10877550" y="250868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5" name="Freeform: Shape 84">
              <a:extLst>
                <a:ext uri="{FF2B5EF4-FFF2-40B4-BE49-F238E27FC236}">
                  <a16:creationId xmlns:a16="http://schemas.microsoft.com/office/drawing/2014/main" id="{D9E8E285-93F2-03D8-4E0A-5076B009B3F0}"/>
                </a:ext>
              </a:extLst>
            </p:cNvPr>
            <p:cNvSpPr/>
            <p:nvPr/>
          </p:nvSpPr>
          <p:spPr bwMode="gray">
            <a:xfrm rot="16200000">
              <a:off x="9997441" y="4268908"/>
              <a:ext cx="880109" cy="880109"/>
            </a:xfrm>
            <a:custGeom>
              <a:avLst/>
              <a:gdLst>
                <a:gd name="connsiteX0" fmla="*/ 440054 w 880109"/>
                <a:gd name="connsiteY0" fmla="*/ 0 h 880109"/>
                <a:gd name="connsiteX1" fmla="*/ 880110 w 880109"/>
                <a:gd name="connsiteY1" fmla="*/ 0 h 880109"/>
                <a:gd name="connsiteX2" fmla="*/ 880110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10" y="0"/>
                  </a:lnTo>
                  <a:lnTo>
                    <a:pt x="880110"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6" name="Freeform: Shape 85">
              <a:extLst>
                <a:ext uri="{FF2B5EF4-FFF2-40B4-BE49-F238E27FC236}">
                  <a16:creationId xmlns:a16="http://schemas.microsoft.com/office/drawing/2014/main" id="{CD906F03-AF8C-91D5-FFC4-B546DB08899A}"/>
                </a:ext>
              </a:extLst>
            </p:cNvPr>
            <p:cNvSpPr/>
            <p:nvPr/>
          </p:nvSpPr>
          <p:spPr bwMode="gray">
            <a:xfrm rot="16200000">
              <a:off x="911733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7" name="Freeform: Shape 86">
              <a:extLst>
                <a:ext uri="{FF2B5EF4-FFF2-40B4-BE49-F238E27FC236}">
                  <a16:creationId xmlns:a16="http://schemas.microsoft.com/office/drawing/2014/main" id="{36A37384-5FE4-FEE6-8B42-E08095430C34}"/>
                </a:ext>
              </a:extLst>
            </p:cNvPr>
            <p:cNvSpPr/>
            <p:nvPr/>
          </p:nvSpPr>
          <p:spPr bwMode="gray">
            <a:xfrm rot="16200000">
              <a:off x="9557387" y="2948743"/>
              <a:ext cx="1760218" cy="880109"/>
            </a:xfrm>
            <a:custGeom>
              <a:avLst/>
              <a:gdLst>
                <a:gd name="connsiteX0" fmla="*/ 440054 w 1760218"/>
                <a:gd name="connsiteY0" fmla="*/ 0 h 880109"/>
                <a:gd name="connsiteX1" fmla="*/ 880111 w 1760218"/>
                <a:gd name="connsiteY1" fmla="*/ 0 h 880109"/>
                <a:gd name="connsiteX2" fmla="*/ 1760219 w 1760218"/>
                <a:gd name="connsiteY2" fmla="*/ 880108 h 880109"/>
                <a:gd name="connsiteX3" fmla="*/ 1760219 w 1760218"/>
                <a:gd name="connsiteY3" fmla="*/ 880109 h 880109"/>
                <a:gd name="connsiteX4" fmla="*/ 440054 w 1760218"/>
                <a:gd name="connsiteY4" fmla="*/ 880109 h 880109"/>
                <a:gd name="connsiteX5" fmla="*/ 0 w 1760218"/>
                <a:gd name="connsiteY5" fmla="*/ 440055 h 880109"/>
                <a:gd name="connsiteX6" fmla="*/ 0 w 1760218"/>
                <a:gd name="connsiteY6" fmla="*/ 440054 h 880109"/>
                <a:gd name="connsiteX7" fmla="*/ 440054 w 1760218"/>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8"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8" name="Freeform: Shape 87">
              <a:extLst>
                <a:ext uri="{FF2B5EF4-FFF2-40B4-BE49-F238E27FC236}">
                  <a16:creationId xmlns:a16="http://schemas.microsoft.com/office/drawing/2014/main" id="{04D1D56F-28E5-DA69-557E-C3D730880819}"/>
                </a:ext>
              </a:extLst>
            </p:cNvPr>
            <p:cNvSpPr/>
            <p:nvPr/>
          </p:nvSpPr>
          <p:spPr bwMode="gray">
            <a:xfrm rot="16200000">
              <a:off x="867727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9" name="Freeform: Shape 88">
              <a:extLst>
                <a:ext uri="{FF2B5EF4-FFF2-40B4-BE49-F238E27FC236}">
                  <a16:creationId xmlns:a16="http://schemas.microsoft.com/office/drawing/2014/main" id="{CC364072-9CB5-CC82-39A2-EA20571AF59E}"/>
                </a:ext>
              </a:extLst>
            </p:cNvPr>
            <p:cNvSpPr/>
            <p:nvPr/>
          </p:nvSpPr>
          <p:spPr bwMode="gray">
            <a:xfrm>
              <a:off x="8237223" y="2508689"/>
              <a:ext cx="880109" cy="880109"/>
            </a:xfrm>
            <a:custGeom>
              <a:avLst/>
              <a:gdLst>
                <a:gd name="connsiteX0" fmla="*/ 441814 w 880109"/>
                <a:gd name="connsiteY0" fmla="*/ 0 h 880109"/>
                <a:gd name="connsiteX1" fmla="*/ 880109 w 880109"/>
                <a:gd name="connsiteY1" fmla="*/ 441815 h 880109"/>
                <a:gd name="connsiteX2" fmla="*/ 441814 w 880109"/>
                <a:gd name="connsiteY2" fmla="*/ 880109 h 880109"/>
                <a:gd name="connsiteX3" fmla="*/ 0 w 880109"/>
                <a:gd name="connsiteY3" fmla="*/ 441815 h 880109"/>
                <a:gd name="connsiteX4" fmla="*/ 441814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4" y="0"/>
                  </a:moveTo>
                  <a:cubicBezTo>
                    <a:pt x="682965" y="0"/>
                    <a:pt x="880109" y="197144"/>
                    <a:pt x="880109" y="441815"/>
                  </a:cubicBezTo>
                  <a:cubicBezTo>
                    <a:pt x="880109" y="682965"/>
                    <a:pt x="682965" y="880109"/>
                    <a:pt x="441814" y="880109"/>
                  </a:cubicBezTo>
                  <a:cubicBezTo>
                    <a:pt x="197144" y="880109"/>
                    <a:pt x="0" y="682965"/>
                    <a:pt x="0" y="441815"/>
                  </a:cubicBezTo>
                  <a:cubicBezTo>
                    <a:pt x="0" y="197144"/>
                    <a:pt x="197144" y="0"/>
                    <a:pt x="44181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0" name="Freeform: Shape 89">
              <a:extLst>
                <a:ext uri="{FF2B5EF4-FFF2-40B4-BE49-F238E27FC236}">
                  <a16:creationId xmlns:a16="http://schemas.microsoft.com/office/drawing/2014/main" id="{37D52650-6CC6-DC7D-C54A-45BB7B9993AD}"/>
                </a:ext>
              </a:extLst>
            </p:cNvPr>
            <p:cNvSpPr/>
            <p:nvPr/>
          </p:nvSpPr>
          <p:spPr bwMode="gray">
            <a:xfrm>
              <a:off x="6477003" y="2508689"/>
              <a:ext cx="880109" cy="880108"/>
            </a:xfrm>
            <a:custGeom>
              <a:avLst/>
              <a:gdLst>
                <a:gd name="connsiteX0" fmla="*/ 0 w 880109"/>
                <a:gd name="connsiteY0" fmla="*/ 880108 h 880108"/>
                <a:gd name="connsiteX1" fmla="*/ 0 w 880109"/>
                <a:gd name="connsiteY1" fmla="*/ 880108 h 880108"/>
                <a:gd name="connsiteX2" fmla="*/ 880109 w 880109"/>
                <a:gd name="connsiteY2" fmla="*/ 880108 h 880108"/>
                <a:gd name="connsiteX3" fmla="*/ 880109 w 880109"/>
                <a:gd name="connsiteY3" fmla="*/ 0 h 880108"/>
                <a:gd name="connsiteX4" fmla="*/ 880108 w 880109"/>
                <a:gd name="connsiteY4" fmla="*/ 0 h 880108"/>
                <a:gd name="connsiteX5" fmla="*/ 0 w 880109"/>
                <a:gd name="connsiteY5" fmla="*/ 880108 h 880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9" h="880108">
                  <a:moveTo>
                    <a:pt x="0" y="880108"/>
                  </a:moveTo>
                  <a:lnTo>
                    <a:pt x="0" y="880108"/>
                  </a:lnTo>
                  <a:lnTo>
                    <a:pt x="880109" y="880108"/>
                  </a:lnTo>
                  <a:cubicBezTo>
                    <a:pt x="880109" y="880108"/>
                    <a:pt x="880109" y="0"/>
                    <a:pt x="880109" y="0"/>
                  </a:cubicBezTo>
                  <a:lnTo>
                    <a:pt x="880108" y="0"/>
                  </a:lnTo>
                  <a:cubicBezTo>
                    <a:pt x="394038" y="0"/>
                    <a:pt x="0" y="394038"/>
                    <a:pt x="0" y="880108"/>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1" name="Freeform: Shape 90">
              <a:extLst>
                <a:ext uri="{FF2B5EF4-FFF2-40B4-BE49-F238E27FC236}">
                  <a16:creationId xmlns:a16="http://schemas.microsoft.com/office/drawing/2014/main" id="{E9DF972B-ACBC-D4CE-3609-AFCD89D57E5E}"/>
                </a:ext>
              </a:extLst>
            </p:cNvPr>
            <p:cNvSpPr/>
            <p:nvPr/>
          </p:nvSpPr>
          <p:spPr bwMode="gray">
            <a:xfrm>
              <a:off x="7357113"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2" name="Freeform: Shape 91">
              <a:extLst>
                <a:ext uri="{FF2B5EF4-FFF2-40B4-BE49-F238E27FC236}">
                  <a16:creationId xmlns:a16="http://schemas.microsoft.com/office/drawing/2014/main" id="{8B064B64-FCFA-7CAC-CA6F-99F9F101DE30}"/>
                </a:ext>
              </a:extLst>
            </p:cNvPr>
            <p:cNvSpPr/>
            <p:nvPr/>
          </p:nvSpPr>
          <p:spPr bwMode="gray">
            <a:xfrm>
              <a:off x="2956561"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3" name="Freeform: Shape 92">
              <a:extLst>
                <a:ext uri="{FF2B5EF4-FFF2-40B4-BE49-F238E27FC236}">
                  <a16:creationId xmlns:a16="http://schemas.microsoft.com/office/drawing/2014/main" id="{02AFA9B6-3AF4-67CB-DB8A-6076AC2F2398}"/>
                </a:ext>
              </a:extLst>
            </p:cNvPr>
            <p:cNvSpPr/>
            <p:nvPr/>
          </p:nvSpPr>
          <p:spPr bwMode="gray">
            <a:xfrm rot="10800000">
              <a:off x="8237224"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4" name="Freeform: Shape 93">
              <a:extLst>
                <a:ext uri="{FF2B5EF4-FFF2-40B4-BE49-F238E27FC236}">
                  <a16:creationId xmlns:a16="http://schemas.microsoft.com/office/drawing/2014/main" id="{0BC148A0-C738-2B5B-4E78-E894DF1A81F7}"/>
                </a:ext>
              </a:extLst>
            </p:cNvPr>
            <p:cNvSpPr/>
            <p:nvPr/>
          </p:nvSpPr>
          <p:spPr bwMode="gray">
            <a:xfrm rot="10800000">
              <a:off x="8237224" y="426890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5" name="Freeform: Shape 94">
              <a:extLst>
                <a:ext uri="{FF2B5EF4-FFF2-40B4-BE49-F238E27FC236}">
                  <a16:creationId xmlns:a16="http://schemas.microsoft.com/office/drawing/2014/main" id="{AAF5A0DE-712E-81C1-BCFC-73511C8A88E4}"/>
                </a:ext>
              </a:extLst>
            </p:cNvPr>
            <p:cNvSpPr/>
            <p:nvPr/>
          </p:nvSpPr>
          <p:spPr bwMode="gray">
            <a:xfrm rot="10800000">
              <a:off x="6477003" y="3388798"/>
              <a:ext cx="1760219" cy="880109"/>
            </a:xfrm>
            <a:custGeom>
              <a:avLst/>
              <a:gdLst>
                <a:gd name="connsiteX0" fmla="*/ 440054 w 1760219"/>
                <a:gd name="connsiteY0" fmla="*/ 0 h 880109"/>
                <a:gd name="connsiteX1" fmla="*/ 1760219 w 1760219"/>
                <a:gd name="connsiteY1" fmla="*/ 0 h 880109"/>
                <a:gd name="connsiteX2" fmla="*/ 1760219 w 1760219"/>
                <a:gd name="connsiteY2" fmla="*/ 880109 h 880109"/>
                <a:gd name="connsiteX3" fmla="*/ 440054 w 1760219"/>
                <a:gd name="connsiteY3" fmla="*/ 880109 h 880109"/>
                <a:gd name="connsiteX4" fmla="*/ 0 w 1760219"/>
                <a:gd name="connsiteY4" fmla="*/ 440055 h 880109"/>
                <a:gd name="connsiteX5" fmla="*/ 0 w 1760219"/>
                <a:gd name="connsiteY5" fmla="*/ 440054 h 880109"/>
                <a:gd name="connsiteX6" fmla="*/ 440054 w 176021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219" h="880109">
                  <a:moveTo>
                    <a:pt x="440054" y="0"/>
                  </a:moveTo>
                  <a:lnTo>
                    <a:pt x="1760219" y="0"/>
                  </a:ln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6" name="Freeform: Shape 95">
              <a:extLst>
                <a:ext uri="{FF2B5EF4-FFF2-40B4-BE49-F238E27FC236}">
                  <a16:creationId xmlns:a16="http://schemas.microsoft.com/office/drawing/2014/main" id="{3FC39535-9FEF-A19F-7D19-F9F60CE84E05}"/>
                </a:ext>
              </a:extLst>
            </p:cNvPr>
            <p:cNvSpPr/>
            <p:nvPr/>
          </p:nvSpPr>
          <p:spPr bwMode="gray">
            <a:xfrm rot="10800000">
              <a:off x="6477003" y="4268907"/>
              <a:ext cx="1760219" cy="880109"/>
            </a:xfrm>
            <a:custGeom>
              <a:avLst/>
              <a:gdLst>
                <a:gd name="connsiteX0" fmla="*/ 0 w 1760219"/>
                <a:gd name="connsiteY0" fmla="*/ 0 h 880109"/>
                <a:gd name="connsiteX1" fmla="*/ 1760220 w 1760219"/>
                <a:gd name="connsiteY1" fmla="*/ 0 h 880109"/>
                <a:gd name="connsiteX2" fmla="*/ 1760220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20" y="0"/>
                  </a:lnTo>
                  <a:lnTo>
                    <a:pt x="1760220"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grpSp>
    </p:spTree>
    <p:extLst>
      <p:ext uri="{BB962C8B-B14F-4D97-AF65-F5344CB8AC3E}">
        <p14:creationId xmlns:p14="http://schemas.microsoft.com/office/powerpoint/2010/main" val="1091988561"/>
      </p:ext>
    </p:extLst>
  </p:cSld>
  <p:clrMapOvr>
    <a:overrideClrMapping bg1="dk1" tx1="lt1" bg2="dk2" tx2="lt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11" name="Text Placeholder 2">
            <a:extLst>
              <a:ext uri="{FF2B5EF4-FFF2-40B4-BE49-F238E27FC236}">
                <a16:creationId xmlns:a16="http://schemas.microsoft.com/office/drawing/2014/main" id="{9446C67E-95FF-C1C1-2E14-8214C0B5EB2F}"/>
              </a:ext>
            </a:extLst>
          </p:cNvPr>
          <p:cNvSpPr>
            <a:spLocks noGrp="1"/>
          </p:cNvSpPr>
          <p:nvPr>
            <p:ph idx="1"/>
          </p:nvPr>
        </p:nvSpPr>
        <p:spPr>
          <a:xfrm>
            <a:off x="231078" y="1335023"/>
            <a:ext cx="11740260" cy="4754880"/>
          </a:xfrm>
          <a:prstGeom prst="rect">
            <a:avLst/>
          </a:prstGeom>
        </p:spPr>
        <p:txBody>
          <a:bodyPr vert="horz" lIns="0" tIns="0" rIns="0" bIns="0" rtlCol="0">
            <a:noAutofit/>
          </a:bodyPr>
          <a:lstStyle>
            <a:lvl1pPr>
              <a:spcBef>
                <a:spcPts val="1600"/>
              </a:spcBef>
              <a:defRPr/>
            </a:lvl1pPr>
            <a:lvl2pPr>
              <a:spcBef>
                <a:spcPts val="1600"/>
              </a:spcBef>
              <a:defRPr/>
            </a:lvl2pPr>
            <a:lvl3pPr>
              <a:spcBef>
                <a:spcPts val="1600"/>
              </a:spcBef>
              <a:defRPr/>
            </a:lvl3pPr>
            <a:lvl4pPr>
              <a:spcBef>
                <a:spcPts val="1600"/>
              </a:spcBef>
              <a:defRPr/>
            </a:lvl4pPr>
            <a:lvl5pPr>
              <a:spcBef>
                <a:spcPts val="1600"/>
              </a:spcBef>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Title 5">
            <a:extLst>
              <a:ext uri="{FF2B5EF4-FFF2-40B4-BE49-F238E27FC236}">
                <a16:creationId xmlns:a16="http://schemas.microsoft.com/office/drawing/2014/main" id="{F6F35E43-2AB2-8DDE-13F6-EBF936B64C3E}"/>
              </a:ext>
            </a:extLst>
          </p:cNvPr>
          <p:cNvSpPr>
            <a:spLocks noGrp="1"/>
          </p:cNvSpPr>
          <p:nvPr>
            <p:ph type="title"/>
          </p:nvPr>
        </p:nvSpPr>
        <p:spPr/>
        <p:txBody>
          <a:bodyPr/>
          <a:lstStyle>
            <a:lvl1pPr>
              <a:defRPr b="1" i="0">
                <a:latin typeface="Newsreader ExtraBold" panose="02000000000000000000" pitchFamily="2" charset="77"/>
                <a:cs typeface="Poppins" pitchFamily="2" charset="77"/>
              </a:defRPr>
            </a:lvl1pPr>
          </a:lstStyle>
          <a:p>
            <a:r>
              <a:rPr lang="en-US" dirty="0"/>
              <a:t>Click to edit Master title style</a:t>
            </a:r>
          </a:p>
        </p:txBody>
      </p:sp>
      <p:sp>
        <p:nvSpPr>
          <p:cNvPr id="26" name="Content Placeholder 25">
            <a:extLst>
              <a:ext uri="{FF2B5EF4-FFF2-40B4-BE49-F238E27FC236}">
                <a16:creationId xmlns:a16="http://schemas.microsoft.com/office/drawing/2014/main" id="{E1DEE5FC-E4CA-15E5-FA96-1D71E2D012FE}"/>
              </a:ext>
            </a:extLst>
          </p:cNvPr>
          <p:cNvSpPr>
            <a:spLocks noGrp="1"/>
          </p:cNvSpPr>
          <p:nvPr>
            <p:ph sz="quarter" idx="10" hasCustomPrompt="1"/>
          </p:nvPr>
        </p:nvSpPr>
        <p:spPr>
          <a:xfrm>
            <a:off x="3559175" y="6302375"/>
            <a:ext cx="5732463" cy="327025"/>
          </a:xfrm>
        </p:spPr>
        <p:txBody>
          <a:bodyPr anchor="b"/>
          <a:lstStyle>
            <a:lvl1pPr>
              <a:defRPr sz="1000"/>
            </a:lvl1pPr>
            <a:lvl2pPr>
              <a:defRPr sz="1000"/>
            </a:lvl2pPr>
            <a:lvl3pPr>
              <a:defRPr sz="1000"/>
            </a:lvl3pPr>
            <a:lvl4pPr>
              <a:defRPr sz="1000"/>
            </a:lvl4pPr>
            <a:lvl5pPr>
              <a:defRPr sz="1000"/>
            </a:lvl5pPr>
          </a:lstStyle>
          <a:p>
            <a:pPr eaLnBrk="1" hangingPunct="1">
              <a:defRPr/>
            </a:pPr>
            <a:r>
              <a:rPr lang="en-US" altLang="en-US" sz="1000" b="0" spc="-10" dirty="0">
                <a:latin typeface="Poppins" pitchFamily="2" charset="77"/>
                <a:cs typeface="Poppins" pitchFamily="2" charset="77"/>
              </a:rPr>
              <a:t>References 10px (1.0 Line Spacing)</a:t>
            </a:r>
            <a:br>
              <a:rPr lang="en-US" altLang="en-US" sz="1000" b="0" dirty="0">
                <a:latin typeface="Poppins" pitchFamily="2" charset="77"/>
                <a:cs typeface="Poppins" pitchFamily="2" charset="77"/>
              </a:rPr>
            </a:br>
            <a:r>
              <a:rPr lang="en-US" altLang="en-US" sz="1000" b="0" dirty="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419978838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8" name="Text Placeholder 2">
            <a:extLst>
              <a:ext uri="{FF2B5EF4-FFF2-40B4-BE49-F238E27FC236}">
                <a16:creationId xmlns:a16="http://schemas.microsoft.com/office/drawing/2014/main" id="{AC00FE2F-64A2-0B92-CF57-585A0A2026F6}"/>
              </a:ext>
            </a:extLst>
          </p:cNvPr>
          <p:cNvSpPr>
            <a:spLocks noGrp="1"/>
          </p:cNvSpPr>
          <p:nvPr>
            <p:ph idx="1"/>
          </p:nvPr>
        </p:nvSpPr>
        <p:spPr>
          <a:xfrm>
            <a:off x="231078" y="1335810"/>
            <a:ext cx="5644122" cy="4754880"/>
          </a:xfrm>
          <a:prstGeom prst="rect">
            <a:avLst/>
          </a:prstGeom>
        </p:spPr>
        <p:txBody>
          <a:bodyPr vert="horz"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Text Placeholder 2">
            <a:extLst>
              <a:ext uri="{FF2B5EF4-FFF2-40B4-BE49-F238E27FC236}">
                <a16:creationId xmlns:a16="http://schemas.microsoft.com/office/drawing/2014/main" id="{3318B1CC-E51B-F302-EC27-AF82B0946833}"/>
              </a:ext>
            </a:extLst>
          </p:cNvPr>
          <p:cNvSpPr>
            <a:spLocks noGrp="1"/>
          </p:cNvSpPr>
          <p:nvPr>
            <p:ph idx="13"/>
          </p:nvPr>
        </p:nvSpPr>
        <p:spPr>
          <a:xfrm>
            <a:off x="6327216" y="1335810"/>
            <a:ext cx="5644122" cy="4754880"/>
          </a:xfrm>
          <a:prstGeom prst="rect">
            <a:avLst/>
          </a:prstGeom>
        </p:spPr>
        <p:txBody>
          <a:bodyPr vert="horz"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itle 2">
            <a:extLst>
              <a:ext uri="{FF2B5EF4-FFF2-40B4-BE49-F238E27FC236}">
                <a16:creationId xmlns:a16="http://schemas.microsoft.com/office/drawing/2014/main" id="{7EB6E2BD-5D36-8ED0-EDB6-90956D53C885}"/>
              </a:ext>
            </a:extLst>
          </p:cNvPr>
          <p:cNvSpPr>
            <a:spLocks noGrp="1"/>
          </p:cNvSpPr>
          <p:nvPr>
            <p:ph type="title"/>
          </p:nvPr>
        </p:nvSpPr>
        <p:spPr/>
        <p:txBody>
          <a:bodyPr/>
          <a:lstStyle>
            <a:lvl1pPr>
              <a:defRPr b="1" i="0">
                <a:latin typeface="Newsreader ExtraBold" panose="02000000000000000000" pitchFamily="2" charset="77"/>
                <a:cs typeface="Poppins" pitchFamily="2" charset="77"/>
              </a:defRPr>
            </a:lvl1pPr>
          </a:lstStyle>
          <a:p>
            <a:r>
              <a:rPr lang="en-US" dirty="0"/>
              <a:t>Click to edit Master title style</a:t>
            </a:r>
          </a:p>
        </p:txBody>
      </p:sp>
      <p:sp>
        <p:nvSpPr>
          <p:cNvPr id="2" name="Content Placeholder 25">
            <a:extLst>
              <a:ext uri="{FF2B5EF4-FFF2-40B4-BE49-F238E27FC236}">
                <a16:creationId xmlns:a16="http://schemas.microsoft.com/office/drawing/2014/main" id="{E07D980C-6787-1DD3-F084-BA6E418A7531}"/>
              </a:ext>
            </a:extLst>
          </p:cNvPr>
          <p:cNvSpPr>
            <a:spLocks noGrp="1"/>
          </p:cNvSpPr>
          <p:nvPr>
            <p:ph sz="quarter" idx="10" hasCustomPrompt="1"/>
          </p:nvPr>
        </p:nvSpPr>
        <p:spPr>
          <a:xfrm>
            <a:off x="3559175" y="6302375"/>
            <a:ext cx="5732463" cy="327025"/>
          </a:xfrm>
        </p:spPr>
        <p:txBody>
          <a:bodyPr anchor="b"/>
          <a:lstStyle>
            <a:lvl1pPr>
              <a:defRPr sz="1000"/>
            </a:lvl1pPr>
            <a:lvl2pPr>
              <a:defRPr sz="1000"/>
            </a:lvl2pPr>
            <a:lvl3pPr>
              <a:defRPr sz="1000"/>
            </a:lvl3pPr>
            <a:lvl4pPr>
              <a:defRPr sz="1000"/>
            </a:lvl4pPr>
            <a:lvl5pPr>
              <a:defRPr sz="1000"/>
            </a:lvl5pPr>
          </a:lstStyle>
          <a:p>
            <a:pPr eaLnBrk="1" hangingPunct="1">
              <a:defRPr/>
            </a:pPr>
            <a:r>
              <a:rPr lang="en-US" altLang="en-US" sz="1000" b="0" spc="-10" dirty="0">
                <a:latin typeface="Poppins" pitchFamily="2" charset="77"/>
                <a:cs typeface="Poppins" pitchFamily="2" charset="77"/>
              </a:rPr>
              <a:t>References 10px (1.0 Line Spacing)</a:t>
            </a:r>
            <a:br>
              <a:rPr lang="en-US" altLang="en-US" sz="1000" b="0" dirty="0">
                <a:latin typeface="Poppins" pitchFamily="2" charset="77"/>
                <a:cs typeface="Poppins" pitchFamily="2" charset="77"/>
              </a:rPr>
            </a:br>
            <a:r>
              <a:rPr lang="en-US" altLang="en-US" sz="1000" b="0" dirty="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352579157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78CA50-AF68-493A-8F61-A331B95E8E01}"/>
              </a:ext>
            </a:extLst>
          </p:cNvPr>
          <p:cNvSpPr>
            <a:spLocks noGrp="1"/>
          </p:cNvSpPr>
          <p:nvPr>
            <p:ph type="title"/>
          </p:nvPr>
        </p:nvSpPr>
        <p:spPr>
          <a:xfrm>
            <a:off x="231078" y="535756"/>
            <a:ext cx="11740260" cy="492944"/>
          </a:xfrm>
        </p:spPr>
        <p:txBody>
          <a:bodyPr/>
          <a:lstStyle>
            <a:lvl1pPr>
              <a:tabLst>
                <a:tab pos="460375" algn="l"/>
              </a:tabLst>
              <a:defRPr b="1" i="0">
                <a:latin typeface="Newsreader ExtraBold" panose="02000000000000000000" pitchFamily="2" charset="77"/>
                <a:cs typeface="Poppins" pitchFamily="2" charset="77"/>
              </a:defRPr>
            </a:lvl1pPr>
          </a:lstStyle>
          <a:p>
            <a:r>
              <a:rPr lang="en-US" dirty="0"/>
              <a:t>Click to edit Master title style</a:t>
            </a:r>
          </a:p>
        </p:txBody>
      </p:sp>
      <p:sp>
        <p:nvSpPr>
          <p:cNvPr id="3" name="Content Placeholder 25">
            <a:extLst>
              <a:ext uri="{FF2B5EF4-FFF2-40B4-BE49-F238E27FC236}">
                <a16:creationId xmlns:a16="http://schemas.microsoft.com/office/drawing/2014/main" id="{67015BB9-B9B6-761A-C9A7-5089CFB6F49D}"/>
              </a:ext>
            </a:extLst>
          </p:cNvPr>
          <p:cNvSpPr>
            <a:spLocks noGrp="1"/>
          </p:cNvSpPr>
          <p:nvPr>
            <p:ph sz="quarter" idx="10" hasCustomPrompt="1"/>
          </p:nvPr>
        </p:nvSpPr>
        <p:spPr>
          <a:xfrm>
            <a:off x="3559175" y="6302375"/>
            <a:ext cx="5732463" cy="327025"/>
          </a:xfrm>
        </p:spPr>
        <p:txBody>
          <a:bodyPr anchor="b"/>
          <a:lstStyle>
            <a:lvl1pPr>
              <a:defRPr sz="1000"/>
            </a:lvl1pPr>
            <a:lvl2pPr>
              <a:defRPr sz="1000"/>
            </a:lvl2pPr>
            <a:lvl3pPr>
              <a:defRPr sz="1000"/>
            </a:lvl3pPr>
            <a:lvl4pPr>
              <a:defRPr sz="1000"/>
            </a:lvl4pPr>
            <a:lvl5pPr>
              <a:defRPr sz="1000"/>
            </a:lvl5pPr>
          </a:lstStyle>
          <a:p>
            <a:pPr eaLnBrk="1" hangingPunct="1">
              <a:defRPr/>
            </a:pPr>
            <a:r>
              <a:rPr lang="en-US" altLang="en-US" sz="1000" b="0" spc="-10" dirty="0">
                <a:latin typeface="Poppins" pitchFamily="2" charset="77"/>
                <a:cs typeface="Poppins" pitchFamily="2" charset="77"/>
              </a:rPr>
              <a:t>References 10px (1.0 Line Spacing)</a:t>
            </a:r>
            <a:br>
              <a:rPr lang="en-US" altLang="en-US" sz="1000" b="0" dirty="0">
                <a:latin typeface="Poppins" pitchFamily="2" charset="77"/>
                <a:cs typeface="Poppins" pitchFamily="2" charset="77"/>
              </a:rPr>
            </a:br>
            <a:r>
              <a:rPr lang="en-US" altLang="en-US" sz="1000" b="0" dirty="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422483330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itle Sid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7E1A-9D3F-45A6-B321-84A1AE671625}"/>
              </a:ext>
            </a:extLst>
          </p:cNvPr>
          <p:cNvSpPr>
            <a:spLocks noGrp="1"/>
          </p:cNvSpPr>
          <p:nvPr>
            <p:ph type="title"/>
          </p:nvPr>
        </p:nvSpPr>
        <p:spPr>
          <a:xfrm>
            <a:off x="231077" y="1600200"/>
            <a:ext cx="3584177" cy="2462050"/>
          </a:xfrm>
        </p:spPr>
        <p:txBody>
          <a:bodyPr rIns="36576"/>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D09074B5-2CCD-AA2E-08C0-6BF706B78284}"/>
              </a:ext>
            </a:extLst>
          </p:cNvPr>
          <p:cNvSpPr>
            <a:spLocks noGrp="1"/>
          </p:cNvSpPr>
          <p:nvPr>
            <p:ph type="body" sz="quarter" idx="13"/>
          </p:nvPr>
        </p:nvSpPr>
        <p:spPr>
          <a:xfrm>
            <a:off x="231078" y="4315876"/>
            <a:ext cx="2941638" cy="1780124"/>
          </a:xfrm>
        </p:spPr>
        <p:txBody>
          <a:bodyPr rIns="91440"/>
          <a:lstStyle>
            <a:lvl1pPr marL="0" indent="0">
              <a:lnSpc>
                <a:spcPct val="100000"/>
              </a:lnSpc>
              <a:buNone/>
              <a:defRPr sz="1200"/>
            </a:lvl1pPr>
            <a:lvl2pPr marL="231775" indent="-231775">
              <a:lnSpc>
                <a:spcPct val="100000"/>
              </a:lnSpc>
              <a:defRPr lang="en-US" sz="1200" kern="1200" dirty="0" smtClean="0">
                <a:solidFill>
                  <a:schemeClr val="tx1"/>
                </a:solidFill>
                <a:latin typeface="+mn-lt"/>
                <a:ea typeface="+mn-ea"/>
                <a:cs typeface="+mn-cs"/>
              </a:defRPr>
            </a:lvl2pPr>
            <a:lvl3pPr>
              <a:lnSpc>
                <a:spcPct val="100000"/>
              </a:lnSpc>
              <a:defRPr sz="1200"/>
            </a:lvl3pPr>
          </a:lstStyle>
          <a:p>
            <a:pPr lvl="0"/>
            <a:r>
              <a:rPr lang="en-US"/>
              <a:t>Click to edit Master text styles</a:t>
            </a:r>
          </a:p>
          <a:p>
            <a:pPr lvl="1"/>
            <a:r>
              <a:rPr lang="en-US"/>
              <a:t>Second level</a:t>
            </a:r>
          </a:p>
          <a:p>
            <a:pPr lvl="2"/>
            <a:r>
              <a:rPr lang="en-US"/>
              <a:t>Third level</a:t>
            </a:r>
          </a:p>
        </p:txBody>
      </p:sp>
      <p:sp>
        <p:nvSpPr>
          <p:cNvPr id="7" name="Content Placeholder 2">
            <a:extLst>
              <a:ext uri="{FF2B5EF4-FFF2-40B4-BE49-F238E27FC236}">
                <a16:creationId xmlns:a16="http://schemas.microsoft.com/office/drawing/2014/main" id="{0DA92B2D-0E0D-0F23-9E0B-DE83A0727FF1}"/>
              </a:ext>
            </a:extLst>
          </p:cNvPr>
          <p:cNvSpPr>
            <a:spLocks noGrp="1"/>
          </p:cNvSpPr>
          <p:nvPr>
            <p:ph idx="1" hasCustomPrompt="1"/>
          </p:nvPr>
        </p:nvSpPr>
        <p:spPr>
          <a:xfrm>
            <a:off x="4964035" y="2249392"/>
            <a:ext cx="6858000" cy="3016291"/>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511274968"/>
      </p:ext>
    </p:extLst>
  </p:cSld>
  <p:clrMapOvr>
    <a:masterClrMapping/>
  </p:clrMapOvr>
  <p:extLst>
    <p:ext uri="{DCECCB84-F9BA-43D5-87BE-67443E8EF086}">
      <p15:sldGuideLst xmlns:p15="http://schemas.microsoft.com/office/powerpoint/2012/main">
        <p15:guide id="1" pos="3120">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itle Side and Content Six">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7E1A-9D3F-45A6-B321-84A1AE671625}"/>
              </a:ext>
            </a:extLst>
          </p:cNvPr>
          <p:cNvSpPr>
            <a:spLocks noGrp="1"/>
          </p:cNvSpPr>
          <p:nvPr>
            <p:ph type="title"/>
          </p:nvPr>
        </p:nvSpPr>
        <p:spPr>
          <a:xfrm>
            <a:off x="231077" y="1600200"/>
            <a:ext cx="3584177" cy="2468880"/>
          </a:xfrm>
        </p:spPr>
        <p:txBody>
          <a:bodyPr rIns="36576"/>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D09074B5-2CCD-AA2E-08C0-6BF706B78284}"/>
              </a:ext>
            </a:extLst>
          </p:cNvPr>
          <p:cNvSpPr>
            <a:spLocks noGrp="1"/>
          </p:cNvSpPr>
          <p:nvPr>
            <p:ph type="body" sz="quarter" idx="13"/>
          </p:nvPr>
        </p:nvSpPr>
        <p:spPr>
          <a:xfrm>
            <a:off x="231078" y="4315877"/>
            <a:ext cx="2941638" cy="1780123"/>
          </a:xfrm>
        </p:spPr>
        <p:txBody>
          <a:bodyPr rIns="91440"/>
          <a:lstStyle>
            <a:lvl1pPr marL="0" indent="0">
              <a:lnSpc>
                <a:spcPct val="100000"/>
              </a:lnSpc>
              <a:buNone/>
              <a:defRPr sz="1200"/>
            </a:lvl1pPr>
            <a:lvl2pPr marL="227013" indent="-227013">
              <a:lnSpc>
                <a:spcPct val="100000"/>
              </a:lnSpc>
              <a:defRPr sz="1200"/>
            </a:lvl2pPr>
            <a:lvl3pPr>
              <a:lnSpc>
                <a:spcPct val="100000"/>
              </a:lnSpc>
              <a:defRPr sz="1200"/>
            </a:lvl3pPr>
          </a:lstStyle>
          <a:p>
            <a:pPr lvl="0"/>
            <a:r>
              <a:rPr lang="en-US"/>
              <a:t>Click to edit Master text styles</a:t>
            </a:r>
          </a:p>
          <a:p>
            <a:pPr lvl="1"/>
            <a:r>
              <a:rPr lang="en-US"/>
              <a:t>Second level</a:t>
            </a:r>
          </a:p>
          <a:p>
            <a:pPr lvl="2"/>
            <a:r>
              <a:rPr lang="en-US"/>
              <a:t>Third level</a:t>
            </a:r>
          </a:p>
        </p:txBody>
      </p:sp>
      <p:sp>
        <p:nvSpPr>
          <p:cNvPr id="7" name="Content Placeholder 2">
            <a:extLst>
              <a:ext uri="{FF2B5EF4-FFF2-40B4-BE49-F238E27FC236}">
                <a16:creationId xmlns:a16="http://schemas.microsoft.com/office/drawing/2014/main" id="{0DA92B2D-0E0D-0F23-9E0B-DE83A0727FF1}"/>
              </a:ext>
            </a:extLst>
          </p:cNvPr>
          <p:cNvSpPr>
            <a:spLocks noGrp="1"/>
          </p:cNvSpPr>
          <p:nvPr>
            <p:ph idx="1" hasCustomPrompt="1"/>
          </p:nvPr>
        </p:nvSpPr>
        <p:spPr>
          <a:xfrm>
            <a:off x="4964035" y="2249393"/>
            <a:ext cx="2242008" cy="1371600"/>
          </a:xfrm>
        </p:spPr>
        <p:txBody>
          <a:bodyPr/>
          <a:lstStyle>
            <a:lvl1pPr>
              <a:spcAft>
                <a:spcPts val="0"/>
              </a:spcAft>
              <a:defRPr sz="2800">
                <a:latin typeface="Poppins Light" panose="00000400000000000000" pitchFamily="2" charset="0"/>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lvl="0"/>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0" name="Content Placeholder 2">
            <a:extLst>
              <a:ext uri="{FF2B5EF4-FFF2-40B4-BE49-F238E27FC236}">
                <a16:creationId xmlns:a16="http://schemas.microsoft.com/office/drawing/2014/main" id="{710DF8A7-F4B0-04BE-FE0E-99CE43BCD2B0}"/>
              </a:ext>
            </a:extLst>
          </p:cNvPr>
          <p:cNvSpPr>
            <a:spLocks noGrp="1"/>
          </p:cNvSpPr>
          <p:nvPr>
            <p:ph idx="14" hasCustomPrompt="1"/>
          </p:nvPr>
        </p:nvSpPr>
        <p:spPr>
          <a:xfrm>
            <a:off x="7315200" y="2249393"/>
            <a:ext cx="2242008"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1" name="Content Placeholder 2">
            <a:extLst>
              <a:ext uri="{FF2B5EF4-FFF2-40B4-BE49-F238E27FC236}">
                <a16:creationId xmlns:a16="http://schemas.microsoft.com/office/drawing/2014/main" id="{4392FAA5-17AD-4C10-BF2B-C62C39174BEE}"/>
              </a:ext>
            </a:extLst>
          </p:cNvPr>
          <p:cNvSpPr>
            <a:spLocks noGrp="1"/>
          </p:cNvSpPr>
          <p:nvPr>
            <p:ph idx="15" hasCustomPrompt="1"/>
          </p:nvPr>
        </p:nvSpPr>
        <p:spPr>
          <a:xfrm>
            <a:off x="9718915" y="2249393"/>
            <a:ext cx="2242008"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2" name="Content Placeholder 2">
            <a:extLst>
              <a:ext uri="{FF2B5EF4-FFF2-40B4-BE49-F238E27FC236}">
                <a16:creationId xmlns:a16="http://schemas.microsoft.com/office/drawing/2014/main" id="{C8F5EF31-3AB9-906C-4F68-D86C1816854A}"/>
              </a:ext>
            </a:extLst>
          </p:cNvPr>
          <p:cNvSpPr>
            <a:spLocks noGrp="1"/>
          </p:cNvSpPr>
          <p:nvPr>
            <p:ph idx="16" hasCustomPrompt="1"/>
          </p:nvPr>
        </p:nvSpPr>
        <p:spPr>
          <a:xfrm>
            <a:off x="4963659" y="3894084"/>
            <a:ext cx="2252423"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3" name="Content Placeholder 2">
            <a:extLst>
              <a:ext uri="{FF2B5EF4-FFF2-40B4-BE49-F238E27FC236}">
                <a16:creationId xmlns:a16="http://schemas.microsoft.com/office/drawing/2014/main" id="{3B4D3F5B-C5DE-0117-B8B0-1EEE71B0C5AF}"/>
              </a:ext>
            </a:extLst>
          </p:cNvPr>
          <p:cNvSpPr>
            <a:spLocks noGrp="1"/>
          </p:cNvSpPr>
          <p:nvPr>
            <p:ph idx="17" hasCustomPrompt="1"/>
          </p:nvPr>
        </p:nvSpPr>
        <p:spPr>
          <a:xfrm>
            <a:off x="7315199" y="3894084"/>
            <a:ext cx="2252423"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4" name="Content Placeholder 2">
            <a:extLst>
              <a:ext uri="{FF2B5EF4-FFF2-40B4-BE49-F238E27FC236}">
                <a16:creationId xmlns:a16="http://schemas.microsoft.com/office/drawing/2014/main" id="{9F09A0AC-A63F-CB62-FDDB-F000E3FA55E6}"/>
              </a:ext>
            </a:extLst>
          </p:cNvPr>
          <p:cNvSpPr>
            <a:spLocks noGrp="1"/>
          </p:cNvSpPr>
          <p:nvPr>
            <p:ph idx="18" hasCustomPrompt="1"/>
          </p:nvPr>
        </p:nvSpPr>
        <p:spPr>
          <a:xfrm>
            <a:off x="9718914" y="3894084"/>
            <a:ext cx="2252423"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579205856"/>
      </p:ext>
    </p:extLst>
  </p:cSld>
  <p:clrMapOvr>
    <a:masterClrMapping/>
  </p:clrMapOvr>
  <p:extLst>
    <p:ext uri="{DCECCB84-F9BA-43D5-87BE-67443E8EF086}">
      <p15:sldGuideLst xmlns:p15="http://schemas.microsoft.com/office/powerpoint/2012/main">
        <p15:guide id="1" pos="3120">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itle Side Only">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15C742-79CF-3831-919D-328A98C5B5DE}"/>
              </a:ext>
            </a:extLst>
          </p:cNvPr>
          <p:cNvSpPr>
            <a:spLocks noGrp="1"/>
          </p:cNvSpPr>
          <p:nvPr>
            <p:ph type="title"/>
          </p:nvPr>
        </p:nvSpPr>
        <p:spPr>
          <a:xfrm>
            <a:off x="231078" y="1600200"/>
            <a:ext cx="2942886" cy="2462050"/>
          </a:xfrm>
        </p:spPr>
        <p:txBody>
          <a:bodyPr rIns="0"/>
          <a:lstStyle>
            <a:lvl1pPr>
              <a:lnSpc>
                <a:spcPct val="110000"/>
              </a:lnSpc>
              <a:defRPr sz="3000"/>
            </a:lvl1pPr>
          </a:lstStyle>
          <a:p>
            <a:r>
              <a:rPr lang="en-US" dirty="0"/>
              <a:t>Click to edit Master title style</a:t>
            </a:r>
          </a:p>
        </p:txBody>
      </p:sp>
      <p:sp>
        <p:nvSpPr>
          <p:cNvPr id="8" name="Text Placeholder 7">
            <a:extLst>
              <a:ext uri="{FF2B5EF4-FFF2-40B4-BE49-F238E27FC236}">
                <a16:creationId xmlns:a16="http://schemas.microsoft.com/office/drawing/2014/main" id="{1FF39629-31A3-FC61-B6BA-74F8B32333BF}"/>
              </a:ext>
            </a:extLst>
          </p:cNvPr>
          <p:cNvSpPr>
            <a:spLocks noGrp="1"/>
          </p:cNvSpPr>
          <p:nvPr>
            <p:ph type="body" sz="quarter" idx="13"/>
          </p:nvPr>
        </p:nvSpPr>
        <p:spPr>
          <a:xfrm>
            <a:off x="231078" y="4315876"/>
            <a:ext cx="2941638" cy="1780124"/>
          </a:xfr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dirty="0"/>
              <a:t>Click to edit Master text styles</a:t>
            </a:r>
          </a:p>
          <a:p>
            <a:pPr lvl="1"/>
            <a:r>
              <a:rPr lang="en-US" dirty="0"/>
              <a:t>Second level</a:t>
            </a:r>
          </a:p>
          <a:p>
            <a:pPr lvl="2"/>
            <a:r>
              <a:rPr lang="en-US" dirty="0"/>
              <a:t>Third level</a:t>
            </a:r>
          </a:p>
        </p:txBody>
      </p:sp>
    </p:spTree>
    <p:extLst>
      <p:ext uri="{BB962C8B-B14F-4D97-AF65-F5344CB8AC3E}">
        <p14:creationId xmlns:p14="http://schemas.microsoft.com/office/powerpoint/2010/main" val="142515267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itle Side and Content Two">
    <p:spTree>
      <p:nvGrpSpPr>
        <p:cNvPr id="1" name=""/>
        <p:cNvGrpSpPr/>
        <p:nvPr/>
      </p:nvGrpSpPr>
      <p:grpSpPr>
        <a:xfrm>
          <a:off x="0" y="0"/>
          <a:ext cx="0" cy="0"/>
          <a:chOff x="0" y="0"/>
          <a:chExt cx="0" cy="0"/>
        </a:xfrm>
      </p:grpSpPr>
      <p:sp>
        <p:nvSpPr>
          <p:cNvPr id="10" name="Text Placeholder 2">
            <a:extLst>
              <a:ext uri="{FF2B5EF4-FFF2-40B4-BE49-F238E27FC236}">
                <a16:creationId xmlns:a16="http://schemas.microsoft.com/office/drawing/2014/main" id="{5C821554-0648-2B5A-B7D5-E085E0B776DB}"/>
              </a:ext>
            </a:extLst>
          </p:cNvPr>
          <p:cNvSpPr>
            <a:spLocks noGrp="1"/>
          </p:cNvSpPr>
          <p:nvPr>
            <p:ph type="body" idx="15" hasCustomPrompt="1"/>
          </p:nvPr>
        </p:nvSpPr>
        <p:spPr>
          <a:xfrm>
            <a:off x="3789778" y="1635213"/>
            <a:ext cx="3474720" cy="457200"/>
          </a:xfr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styles</a:t>
            </a:r>
          </a:p>
        </p:txBody>
      </p:sp>
      <p:sp>
        <p:nvSpPr>
          <p:cNvPr id="11" name="Text Placeholder 4">
            <a:extLst>
              <a:ext uri="{FF2B5EF4-FFF2-40B4-BE49-F238E27FC236}">
                <a16:creationId xmlns:a16="http://schemas.microsoft.com/office/drawing/2014/main" id="{6961B0DA-3841-17BE-67C8-91826EB46F4F}"/>
              </a:ext>
            </a:extLst>
          </p:cNvPr>
          <p:cNvSpPr>
            <a:spLocks noGrp="1"/>
          </p:cNvSpPr>
          <p:nvPr>
            <p:ph type="body" sz="quarter" idx="3" hasCustomPrompt="1"/>
          </p:nvPr>
        </p:nvSpPr>
        <p:spPr>
          <a:xfrm>
            <a:off x="8538963" y="1635213"/>
            <a:ext cx="3474720" cy="457200"/>
          </a:xfr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1000"/>
              </a:spcBef>
              <a:buFont typeface="Arial" panose="020B0604020202020204" pitchFamily="34" charset="0"/>
              <a:buNone/>
            </a:pPr>
            <a:r>
              <a:rPr lang="en-US"/>
              <a:t>Click to edit Master styles</a:t>
            </a:r>
          </a:p>
        </p:txBody>
      </p:sp>
      <p:sp>
        <p:nvSpPr>
          <p:cNvPr id="4" name="Title 1">
            <a:extLst>
              <a:ext uri="{FF2B5EF4-FFF2-40B4-BE49-F238E27FC236}">
                <a16:creationId xmlns:a16="http://schemas.microsoft.com/office/drawing/2014/main" id="{B63F1DB4-0547-7A8A-EE23-20411D8ADB71}"/>
              </a:ext>
            </a:extLst>
          </p:cNvPr>
          <p:cNvSpPr txBox="1">
            <a:spLocks/>
          </p:cNvSpPr>
          <p:nvPr userDrawn="1"/>
        </p:nvSpPr>
        <p:spPr>
          <a:xfrm>
            <a:off x="231078" y="351263"/>
            <a:ext cx="2942886" cy="2462050"/>
          </a:xfrm>
          <a:prstGeom prst="rect">
            <a:avLst/>
          </a:prstGeom>
        </p:spPr>
        <p:txBody>
          <a:bodyPr vert="horz" lIns="0" tIns="0" rIns="0" bIns="0" rtlCol="0" anchor="ctr" anchorCtr="0">
            <a:spAutoFit/>
          </a:bodyPr>
          <a:lstStyle>
            <a:lvl1pPr algn="l" defTabSz="914400" rtl="0" eaLnBrk="1" latinLnBrk="0" hangingPunct="1">
              <a:lnSpc>
                <a:spcPct val="110000"/>
              </a:lnSpc>
              <a:spcBef>
                <a:spcPts val="0"/>
              </a:spcBef>
              <a:buNone/>
              <a:defRPr sz="3000" b="1" i="0" kern="1200" spc="100" baseline="0">
                <a:solidFill>
                  <a:schemeClr val="tx1"/>
                </a:solidFill>
                <a:latin typeface="Poppins"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dirty="0"/>
              <a:t>Click to edit Master title style</a:t>
            </a:r>
          </a:p>
        </p:txBody>
      </p:sp>
      <p:sp>
        <p:nvSpPr>
          <p:cNvPr id="5" name="Text Placeholder 7">
            <a:extLst>
              <a:ext uri="{FF2B5EF4-FFF2-40B4-BE49-F238E27FC236}">
                <a16:creationId xmlns:a16="http://schemas.microsoft.com/office/drawing/2014/main" id="{90C6061A-79E9-4DAE-8D6E-A44E6EB35E79}"/>
              </a:ext>
            </a:extLst>
          </p:cNvPr>
          <p:cNvSpPr>
            <a:spLocks noGrp="1"/>
          </p:cNvSpPr>
          <p:nvPr>
            <p:ph type="body" sz="quarter" idx="19"/>
          </p:nvPr>
        </p:nvSpPr>
        <p:spPr>
          <a:xfrm>
            <a:off x="231078" y="3066939"/>
            <a:ext cx="2941638" cy="1780124"/>
          </a:xfr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dirty="0"/>
              <a:t>Click to edit Master text styles</a:t>
            </a:r>
          </a:p>
          <a:p>
            <a:pPr lvl="1"/>
            <a:r>
              <a:rPr lang="en-US" dirty="0"/>
              <a:t>Second level</a:t>
            </a:r>
          </a:p>
          <a:p>
            <a:pPr lvl="2"/>
            <a:r>
              <a:rPr lang="en-US" dirty="0"/>
              <a:t>Third level</a:t>
            </a:r>
          </a:p>
        </p:txBody>
      </p:sp>
    </p:spTree>
    <p:extLst>
      <p:ext uri="{BB962C8B-B14F-4D97-AF65-F5344CB8AC3E}">
        <p14:creationId xmlns:p14="http://schemas.microsoft.com/office/powerpoint/2010/main" val="199383972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Closing - Black">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hasCustomPrompt="1"/>
          </p:nvPr>
        </p:nvSpPr>
        <p:spPr>
          <a:xfrm>
            <a:off x="4037216" y="1149678"/>
            <a:ext cx="4184072" cy="893180"/>
          </a:xfrm>
        </p:spPr>
        <p:txBody>
          <a:bodyPr anchor="t" anchorCtr="0">
            <a:noAutofit/>
          </a:bodyPr>
          <a:lstStyle>
            <a:lvl1pPr algn="ctr">
              <a:lnSpc>
                <a:spcPct val="90000"/>
              </a:lnSpc>
              <a:defRPr sz="6600">
                <a:solidFill>
                  <a:schemeClr val="bg2"/>
                </a:solidFill>
              </a:defRPr>
            </a:lvl1pPr>
          </a:lstStyle>
          <a:p>
            <a:r>
              <a:rPr lang="en-US"/>
              <a:t>Thank you.</a:t>
            </a:r>
          </a:p>
        </p:txBody>
      </p:sp>
      <p:sp>
        <p:nvSpPr>
          <p:cNvPr id="3" name="Subtitle 2">
            <a:extLst>
              <a:ext uri="{FF2B5EF4-FFF2-40B4-BE49-F238E27FC236}">
                <a16:creationId xmlns:a16="http://schemas.microsoft.com/office/drawing/2014/main" id="{3585C169-6272-457A-8024-7D541A007B5D}"/>
              </a:ext>
            </a:extLst>
          </p:cNvPr>
          <p:cNvSpPr>
            <a:spLocks noGrp="1"/>
          </p:cNvSpPr>
          <p:nvPr>
            <p:ph type="subTitle" idx="1"/>
          </p:nvPr>
        </p:nvSpPr>
        <p:spPr>
          <a:xfrm>
            <a:off x="228601" y="1716991"/>
            <a:ext cx="3470564" cy="1629251"/>
          </a:xfrm>
        </p:spPr>
        <p:txBody>
          <a:bodyPr>
            <a:noAutofit/>
          </a:bodyPr>
          <a:lstStyle>
            <a:lvl1pPr marL="0" indent="0" algn="l">
              <a:lnSpc>
                <a:spcPct val="100000"/>
              </a:lnSpc>
              <a:spcBef>
                <a:spcPts val="0"/>
              </a:spcBef>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cxnSp>
        <p:nvCxnSpPr>
          <p:cNvPr id="7" name="Straight Connector 6">
            <a:extLst>
              <a:ext uri="{FF2B5EF4-FFF2-40B4-BE49-F238E27FC236}">
                <a16:creationId xmlns:a16="http://schemas.microsoft.com/office/drawing/2014/main" id="{B367EEC6-554F-5007-918F-925B2BA9122F}"/>
              </a:ext>
            </a:extLst>
          </p:cNvPr>
          <p:cNvCxnSpPr/>
          <p:nvPr userDrawn="1"/>
        </p:nvCxnSpPr>
        <p:spPr>
          <a:xfrm>
            <a:off x="228601" y="1377927"/>
            <a:ext cx="3470564" cy="0"/>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grpSp>
        <p:nvGrpSpPr>
          <p:cNvPr id="6" name="Group 5">
            <a:extLst>
              <a:ext uri="{FF2B5EF4-FFF2-40B4-BE49-F238E27FC236}">
                <a16:creationId xmlns:a16="http://schemas.microsoft.com/office/drawing/2014/main" id="{B62F75A0-70A4-4DC7-CCA3-10B329EC2859}"/>
              </a:ext>
              <a:ext uri="{C183D7F6-B498-43B3-948B-1728B52AA6E4}">
                <adec:decorative xmlns:adec="http://schemas.microsoft.com/office/drawing/2017/decorative" val="1"/>
              </a:ext>
            </a:extLst>
          </p:cNvPr>
          <p:cNvGrpSpPr>
            <a:grpSpLocks noChangeAspect="1"/>
          </p:cNvGrpSpPr>
          <p:nvPr userDrawn="1"/>
        </p:nvGrpSpPr>
        <p:grpSpPr bwMode="gray">
          <a:xfrm>
            <a:off x="228600" y="3511756"/>
            <a:ext cx="11704320" cy="2926081"/>
            <a:chOff x="1196340" y="2508687"/>
            <a:chExt cx="10561320" cy="2640331"/>
          </a:xfrm>
          <a:solidFill>
            <a:srgbClr val="1E1E1E"/>
          </a:solidFill>
        </p:grpSpPr>
        <p:sp>
          <p:nvSpPr>
            <p:cNvPr id="8" name="Freeform: Shape 67">
              <a:extLst>
                <a:ext uri="{FF2B5EF4-FFF2-40B4-BE49-F238E27FC236}">
                  <a16:creationId xmlns:a16="http://schemas.microsoft.com/office/drawing/2014/main" id="{E42E3C8F-A535-F031-7531-3F96A58B7113}"/>
                </a:ext>
              </a:extLst>
            </p:cNvPr>
            <p:cNvSpPr/>
            <p:nvPr/>
          </p:nvSpPr>
          <p:spPr bwMode="gray">
            <a:xfrm>
              <a:off x="1196340" y="2508689"/>
              <a:ext cx="880108" cy="880109"/>
            </a:xfrm>
            <a:custGeom>
              <a:avLst/>
              <a:gdLst>
                <a:gd name="connsiteX0" fmla="*/ 880108 w 880108"/>
                <a:gd name="connsiteY0" fmla="*/ 880109 h 880109"/>
                <a:gd name="connsiteX1" fmla="*/ 880108 w 880108"/>
                <a:gd name="connsiteY1" fmla="*/ 880109 h 880109"/>
                <a:gd name="connsiteX2" fmla="*/ 880108 w 880108"/>
                <a:gd name="connsiteY2" fmla="*/ 0 h 880109"/>
                <a:gd name="connsiteX3" fmla="*/ 0 w 880108"/>
                <a:gd name="connsiteY3" fmla="*/ 0 h 880109"/>
                <a:gd name="connsiteX4" fmla="*/ 0 w 880108"/>
                <a:gd name="connsiteY4" fmla="*/ 1 h 880109"/>
                <a:gd name="connsiteX5" fmla="*/ 880108 w 880108"/>
                <a:gd name="connsiteY5" fmla="*/ 880109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880108" y="880109"/>
                  </a:moveTo>
                  <a:lnTo>
                    <a:pt x="880108" y="880109"/>
                  </a:lnTo>
                  <a:cubicBezTo>
                    <a:pt x="880108" y="880109"/>
                    <a:pt x="880108" y="0"/>
                    <a:pt x="880108" y="0"/>
                  </a:cubicBezTo>
                  <a:lnTo>
                    <a:pt x="0" y="0"/>
                  </a:lnTo>
                  <a:cubicBezTo>
                    <a:pt x="0" y="0"/>
                    <a:pt x="0" y="1"/>
                    <a:pt x="0" y="1"/>
                  </a:cubicBezTo>
                  <a:cubicBezTo>
                    <a:pt x="0" y="486071"/>
                    <a:pt x="394038" y="880109"/>
                    <a:pt x="880108" y="880109"/>
                  </a:cubicBezTo>
                  <a:close/>
                </a:path>
              </a:pathLst>
            </a:custGeom>
            <a:grpFill/>
            <a:ln w="6350" cap="flat">
              <a:noFill/>
              <a:prstDash val="solid"/>
              <a:miter/>
            </a:ln>
          </p:spPr>
          <p:txBody>
            <a:bodyPr rtlCol="0" anchor="ctr"/>
            <a:lstStyle/>
            <a:p>
              <a:endParaRPr lang="en-US" dirty="0"/>
            </a:p>
          </p:txBody>
        </p:sp>
        <p:sp>
          <p:nvSpPr>
            <p:cNvPr id="9" name="Freeform: Shape 68">
              <a:extLst>
                <a:ext uri="{FF2B5EF4-FFF2-40B4-BE49-F238E27FC236}">
                  <a16:creationId xmlns:a16="http://schemas.microsoft.com/office/drawing/2014/main" id="{6CD99D30-92CE-FBCD-6FCC-AB2BF8AAEA53}"/>
                </a:ext>
              </a:extLst>
            </p:cNvPr>
            <p:cNvSpPr/>
            <p:nvPr/>
          </p:nvSpPr>
          <p:spPr bwMode="gray">
            <a:xfrm>
              <a:off x="2076450"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10" name="Freeform: Shape 69">
              <a:extLst>
                <a:ext uri="{FF2B5EF4-FFF2-40B4-BE49-F238E27FC236}">
                  <a16:creationId xmlns:a16="http://schemas.microsoft.com/office/drawing/2014/main" id="{4B957C82-91E0-A2BF-23F3-B6723E7F3390}"/>
                </a:ext>
              </a:extLst>
            </p:cNvPr>
            <p:cNvSpPr/>
            <p:nvPr/>
          </p:nvSpPr>
          <p:spPr bwMode="gray">
            <a:xfrm>
              <a:off x="1196340" y="4268907"/>
              <a:ext cx="1760219" cy="880109"/>
            </a:xfrm>
            <a:custGeom>
              <a:avLst/>
              <a:gdLst>
                <a:gd name="connsiteX0" fmla="*/ 0 w 1760219"/>
                <a:gd name="connsiteY0" fmla="*/ 0 h 880109"/>
                <a:gd name="connsiteX1" fmla="*/ 1760219 w 1760219"/>
                <a:gd name="connsiteY1" fmla="*/ 0 h 880109"/>
                <a:gd name="connsiteX2" fmla="*/ 1760219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19" y="0"/>
                  </a:lnTo>
                  <a:lnTo>
                    <a:pt x="1760219" y="880109"/>
                  </a:lnTo>
                  <a:lnTo>
                    <a:pt x="0" y="880109"/>
                  </a:lnTo>
                  <a:close/>
                </a:path>
              </a:pathLst>
            </a:custGeom>
            <a:grpFill/>
            <a:ln w="6350" cap="flat">
              <a:noFill/>
              <a:prstDash val="solid"/>
              <a:miter/>
            </a:ln>
          </p:spPr>
          <p:txBody>
            <a:bodyPr rtlCol="0" anchor="ctr"/>
            <a:lstStyle/>
            <a:p>
              <a:endParaRPr lang="en-US" dirty="0"/>
            </a:p>
          </p:txBody>
        </p:sp>
        <p:sp>
          <p:nvSpPr>
            <p:cNvPr id="11" name="Freeform: Shape 70">
              <a:extLst>
                <a:ext uri="{FF2B5EF4-FFF2-40B4-BE49-F238E27FC236}">
                  <a16:creationId xmlns:a16="http://schemas.microsoft.com/office/drawing/2014/main" id="{1144DE8D-C3A4-08D5-0CC8-37C914FE9E9A}"/>
                </a:ext>
              </a:extLst>
            </p:cNvPr>
            <p:cNvSpPr/>
            <p:nvPr/>
          </p:nvSpPr>
          <p:spPr bwMode="gray">
            <a:xfrm>
              <a:off x="1196340"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2" name="Freeform: Shape 71">
              <a:extLst>
                <a:ext uri="{FF2B5EF4-FFF2-40B4-BE49-F238E27FC236}">
                  <a16:creationId xmlns:a16="http://schemas.microsoft.com/office/drawing/2014/main" id="{4F77FA5D-4172-9AA6-5E71-EA297C76905F}"/>
                </a:ext>
              </a:extLst>
            </p:cNvPr>
            <p:cNvSpPr/>
            <p:nvPr/>
          </p:nvSpPr>
          <p:spPr bwMode="gray">
            <a:xfrm rot="10800000">
              <a:off x="2956561"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3" name="Freeform: Shape 72">
              <a:extLst>
                <a:ext uri="{FF2B5EF4-FFF2-40B4-BE49-F238E27FC236}">
                  <a16:creationId xmlns:a16="http://schemas.microsoft.com/office/drawing/2014/main" id="{116300CB-C9E0-9A43-104B-F2AB807AC2E8}"/>
                </a:ext>
              </a:extLst>
            </p:cNvPr>
            <p:cNvSpPr/>
            <p:nvPr/>
          </p:nvSpPr>
          <p:spPr bwMode="gray">
            <a:xfrm rot="10800000">
              <a:off x="2956561" y="4268907"/>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4" name="Freeform: Shape 73">
              <a:extLst>
                <a:ext uri="{FF2B5EF4-FFF2-40B4-BE49-F238E27FC236}">
                  <a16:creationId xmlns:a16="http://schemas.microsoft.com/office/drawing/2014/main" id="{21BC4363-9104-D536-40D1-6FF0D220558C}"/>
                </a:ext>
              </a:extLst>
            </p:cNvPr>
            <p:cNvSpPr/>
            <p:nvPr/>
          </p:nvSpPr>
          <p:spPr bwMode="gray">
            <a:xfrm>
              <a:off x="2076450" y="3388798"/>
              <a:ext cx="880109" cy="880109"/>
            </a:xfrm>
            <a:custGeom>
              <a:avLst/>
              <a:gdLst>
                <a:gd name="connsiteX0" fmla="*/ 441815 w 880109"/>
                <a:gd name="connsiteY0" fmla="*/ 0 h 880109"/>
                <a:gd name="connsiteX1" fmla="*/ 880109 w 880109"/>
                <a:gd name="connsiteY1" fmla="*/ 441815 h 880109"/>
                <a:gd name="connsiteX2" fmla="*/ 441815 w 880109"/>
                <a:gd name="connsiteY2" fmla="*/ 880109 h 880109"/>
                <a:gd name="connsiteX3" fmla="*/ 0 w 880109"/>
                <a:gd name="connsiteY3" fmla="*/ 441815 h 880109"/>
                <a:gd name="connsiteX4" fmla="*/ 441815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5" y="0"/>
                  </a:moveTo>
                  <a:cubicBezTo>
                    <a:pt x="682965" y="0"/>
                    <a:pt x="880109" y="197145"/>
                    <a:pt x="880109" y="441815"/>
                  </a:cubicBezTo>
                  <a:cubicBezTo>
                    <a:pt x="880109" y="682965"/>
                    <a:pt x="682965" y="880109"/>
                    <a:pt x="441815" y="880109"/>
                  </a:cubicBezTo>
                  <a:cubicBezTo>
                    <a:pt x="197144" y="880109"/>
                    <a:pt x="0" y="682965"/>
                    <a:pt x="0" y="441815"/>
                  </a:cubicBezTo>
                  <a:cubicBezTo>
                    <a:pt x="0" y="197145"/>
                    <a:pt x="197144" y="0"/>
                    <a:pt x="441815" y="0"/>
                  </a:cubicBezTo>
                  <a:close/>
                </a:path>
              </a:pathLst>
            </a:custGeom>
            <a:grpFill/>
            <a:ln w="6350" cap="flat">
              <a:noFill/>
              <a:prstDash val="solid"/>
              <a:miter/>
            </a:ln>
          </p:spPr>
          <p:txBody>
            <a:bodyPr rtlCol="0" anchor="ctr"/>
            <a:lstStyle/>
            <a:p>
              <a:endParaRPr lang="en-US" dirty="0"/>
            </a:p>
          </p:txBody>
        </p:sp>
        <p:sp>
          <p:nvSpPr>
            <p:cNvPr id="16" name="Freeform: Shape 74">
              <a:extLst>
                <a:ext uri="{FF2B5EF4-FFF2-40B4-BE49-F238E27FC236}">
                  <a16:creationId xmlns:a16="http://schemas.microsoft.com/office/drawing/2014/main" id="{12BD3D00-31E9-2F3D-6242-381840A38F9F}"/>
                </a:ext>
              </a:extLst>
            </p:cNvPr>
            <p:cNvSpPr/>
            <p:nvPr/>
          </p:nvSpPr>
          <p:spPr bwMode="gray">
            <a:xfrm>
              <a:off x="5596890"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5" y="880109"/>
                    <a:pt x="438294" y="880109"/>
                  </a:cubicBezTo>
                  <a:cubicBezTo>
                    <a:pt x="197144" y="880109"/>
                    <a:pt x="0" y="682965"/>
                    <a:pt x="0" y="441815"/>
                  </a:cubicBezTo>
                  <a:cubicBezTo>
                    <a:pt x="0" y="197145"/>
                    <a:pt x="197144" y="0"/>
                    <a:pt x="438294" y="0"/>
                  </a:cubicBezTo>
                  <a:cubicBezTo>
                    <a:pt x="682965" y="0"/>
                    <a:pt x="880109" y="197145"/>
                    <a:pt x="880109" y="441815"/>
                  </a:cubicBezTo>
                  <a:close/>
                </a:path>
              </a:pathLst>
            </a:custGeom>
            <a:grpFill/>
            <a:ln w="6350" cap="flat">
              <a:noFill/>
              <a:prstDash val="solid"/>
              <a:miter/>
            </a:ln>
          </p:spPr>
          <p:txBody>
            <a:bodyPr rtlCol="0" anchor="ctr"/>
            <a:lstStyle/>
            <a:p>
              <a:endParaRPr lang="en-US" dirty="0"/>
            </a:p>
          </p:txBody>
        </p:sp>
        <p:sp>
          <p:nvSpPr>
            <p:cNvPr id="17" name="Freeform: Shape 75">
              <a:extLst>
                <a:ext uri="{FF2B5EF4-FFF2-40B4-BE49-F238E27FC236}">
                  <a16:creationId xmlns:a16="http://schemas.microsoft.com/office/drawing/2014/main" id="{7AEC88AC-53FE-B9D4-1640-97F33C7A23B1}"/>
                </a:ext>
              </a:extLst>
            </p:cNvPr>
            <p:cNvSpPr/>
            <p:nvPr/>
          </p:nvSpPr>
          <p:spPr bwMode="gray">
            <a:xfrm>
              <a:off x="5596891" y="2508687"/>
              <a:ext cx="880108" cy="880109"/>
            </a:xfrm>
            <a:custGeom>
              <a:avLst/>
              <a:gdLst>
                <a:gd name="connsiteX0" fmla="*/ 0 w 880108"/>
                <a:gd name="connsiteY0" fmla="*/ 0 h 880109"/>
                <a:gd name="connsiteX1" fmla="*/ 0 w 880108"/>
                <a:gd name="connsiteY1" fmla="*/ 0 h 880109"/>
                <a:gd name="connsiteX2" fmla="*/ 0 w 880108"/>
                <a:gd name="connsiteY2" fmla="*/ 880109 h 880109"/>
                <a:gd name="connsiteX3" fmla="*/ 880109 w 880108"/>
                <a:gd name="connsiteY3" fmla="*/ 880109 h 880109"/>
                <a:gd name="connsiteX4" fmla="*/ 880109 w 880108"/>
                <a:gd name="connsiteY4" fmla="*/ 880108 h 880109"/>
                <a:gd name="connsiteX5" fmla="*/ 0 w 880108"/>
                <a:gd name="connsiteY5"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0" y="0"/>
                  </a:moveTo>
                  <a:lnTo>
                    <a:pt x="0" y="0"/>
                  </a:lnTo>
                  <a:cubicBezTo>
                    <a:pt x="0" y="0"/>
                    <a:pt x="0" y="880109"/>
                    <a:pt x="0" y="880109"/>
                  </a:cubicBezTo>
                  <a:lnTo>
                    <a:pt x="880109" y="880109"/>
                  </a:lnTo>
                  <a:cubicBezTo>
                    <a:pt x="880109" y="880109"/>
                    <a:pt x="880109" y="880108"/>
                    <a:pt x="880109" y="880108"/>
                  </a:cubicBezTo>
                  <a:cubicBezTo>
                    <a:pt x="880109" y="394038"/>
                    <a:pt x="486070" y="0"/>
                    <a:pt x="0" y="0"/>
                  </a:cubicBezTo>
                  <a:close/>
                </a:path>
              </a:pathLst>
            </a:custGeom>
            <a:grpFill/>
            <a:ln w="6350" cap="flat">
              <a:noFill/>
              <a:prstDash val="solid"/>
              <a:miter/>
            </a:ln>
          </p:spPr>
          <p:txBody>
            <a:bodyPr rtlCol="0" anchor="ctr"/>
            <a:lstStyle/>
            <a:p>
              <a:endParaRPr lang="en-US" dirty="0"/>
            </a:p>
          </p:txBody>
        </p:sp>
        <p:sp>
          <p:nvSpPr>
            <p:cNvPr id="18" name="Freeform: Shape 76">
              <a:extLst>
                <a:ext uri="{FF2B5EF4-FFF2-40B4-BE49-F238E27FC236}">
                  <a16:creationId xmlns:a16="http://schemas.microsoft.com/office/drawing/2014/main" id="{ED180FD9-F7C2-93C6-3D35-EFD330D5F8C3}"/>
                </a:ext>
              </a:extLst>
            </p:cNvPr>
            <p:cNvSpPr/>
            <p:nvPr/>
          </p:nvSpPr>
          <p:spPr bwMode="gray">
            <a:xfrm rot="5400000">
              <a:off x="559689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19" name="Freeform: Shape 77">
              <a:extLst>
                <a:ext uri="{FF2B5EF4-FFF2-40B4-BE49-F238E27FC236}">
                  <a16:creationId xmlns:a16="http://schemas.microsoft.com/office/drawing/2014/main" id="{DB8459F0-1C30-7086-4D5F-4EB881DD1923}"/>
                </a:ext>
              </a:extLst>
            </p:cNvPr>
            <p:cNvSpPr/>
            <p:nvPr/>
          </p:nvSpPr>
          <p:spPr bwMode="gray">
            <a:xfrm rot="16200000">
              <a:off x="4716781"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0" name="Freeform: Shape 78">
              <a:extLst>
                <a:ext uri="{FF2B5EF4-FFF2-40B4-BE49-F238E27FC236}">
                  <a16:creationId xmlns:a16="http://schemas.microsoft.com/office/drawing/2014/main" id="{60EEEF20-2DEC-BCC2-0DC3-49A6513FD571}"/>
                </a:ext>
              </a:extLst>
            </p:cNvPr>
            <p:cNvSpPr/>
            <p:nvPr/>
          </p:nvSpPr>
          <p:spPr bwMode="gray">
            <a:xfrm rot="16200000">
              <a:off x="383667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1" name="Freeform: Shape 79">
              <a:extLst>
                <a:ext uri="{FF2B5EF4-FFF2-40B4-BE49-F238E27FC236}">
                  <a16:creationId xmlns:a16="http://schemas.microsoft.com/office/drawing/2014/main" id="{0ADC56A3-214C-04C2-7C4C-9B6D15A8987E}"/>
                </a:ext>
              </a:extLst>
            </p:cNvPr>
            <p:cNvSpPr/>
            <p:nvPr/>
          </p:nvSpPr>
          <p:spPr bwMode="gray">
            <a:xfrm rot="16200000">
              <a:off x="4276727" y="2948743"/>
              <a:ext cx="1760219" cy="880109"/>
            </a:xfrm>
            <a:custGeom>
              <a:avLst/>
              <a:gdLst>
                <a:gd name="connsiteX0" fmla="*/ 440054 w 1760219"/>
                <a:gd name="connsiteY0" fmla="*/ 0 h 880109"/>
                <a:gd name="connsiteX1" fmla="*/ 880111 w 1760219"/>
                <a:gd name="connsiteY1" fmla="*/ 0 h 880109"/>
                <a:gd name="connsiteX2" fmla="*/ 1760219 w 1760219"/>
                <a:gd name="connsiteY2" fmla="*/ 880108 h 880109"/>
                <a:gd name="connsiteX3" fmla="*/ 1760219 w 1760219"/>
                <a:gd name="connsiteY3" fmla="*/ 880109 h 880109"/>
                <a:gd name="connsiteX4" fmla="*/ 440054 w 1760219"/>
                <a:gd name="connsiteY4" fmla="*/ 880109 h 880109"/>
                <a:gd name="connsiteX5" fmla="*/ 0 w 1760219"/>
                <a:gd name="connsiteY5" fmla="*/ 440055 h 880109"/>
                <a:gd name="connsiteX6" fmla="*/ 0 w 1760219"/>
                <a:gd name="connsiteY6" fmla="*/ 440054 h 880109"/>
                <a:gd name="connsiteX7" fmla="*/ 440054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2" name="Freeform: Shape 80">
              <a:extLst>
                <a:ext uri="{FF2B5EF4-FFF2-40B4-BE49-F238E27FC236}">
                  <a16:creationId xmlns:a16="http://schemas.microsoft.com/office/drawing/2014/main" id="{DB4C5DF1-DA75-0B52-2770-BAAE7CD8906E}"/>
                </a:ext>
              </a:extLst>
            </p:cNvPr>
            <p:cNvSpPr/>
            <p:nvPr/>
          </p:nvSpPr>
          <p:spPr bwMode="gray">
            <a:xfrm rot="16200000">
              <a:off x="339661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grpFill/>
            <a:ln w="6350" cap="flat">
              <a:noFill/>
              <a:prstDash val="solid"/>
              <a:miter/>
            </a:ln>
          </p:spPr>
          <p:txBody>
            <a:bodyPr rtlCol="0" anchor="ctr"/>
            <a:lstStyle/>
            <a:p>
              <a:endParaRPr lang="en-US" dirty="0"/>
            </a:p>
          </p:txBody>
        </p:sp>
        <p:sp>
          <p:nvSpPr>
            <p:cNvPr id="23" name="Freeform: Shape 81">
              <a:extLst>
                <a:ext uri="{FF2B5EF4-FFF2-40B4-BE49-F238E27FC236}">
                  <a16:creationId xmlns:a16="http://schemas.microsoft.com/office/drawing/2014/main" id="{4DF44BB1-9642-1742-8177-B08C86772DAA}"/>
                </a:ext>
              </a:extLst>
            </p:cNvPr>
            <p:cNvSpPr/>
            <p:nvPr/>
          </p:nvSpPr>
          <p:spPr bwMode="gray">
            <a:xfrm>
              <a:off x="10877551"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4" y="880109"/>
                    <a:pt x="438294" y="880109"/>
                  </a:cubicBezTo>
                  <a:cubicBezTo>
                    <a:pt x="197144" y="880109"/>
                    <a:pt x="0" y="682965"/>
                    <a:pt x="0" y="441815"/>
                  </a:cubicBezTo>
                  <a:cubicBezTo>
                    <a:pt x="0" y="197145"/>
                    <a:pt x="197144" y="0"/>
                    <a:pt x="438294" y="0"/>
                  </a:cubicBezTo>
                  <a:cubicBezTo>
                    <a:pt x="682964" y="0"/>
                    <a:pt x="880109" y="197145"/>
                    <a:pt x="880109" y="441815"/>
                  </a:cubicBezTo>
                  <a:close/>
                </a:path>
              </a:pathLst>
            </a:custGeom>
            <a:grpFill/>
            <a:ln w="6350" cap="flat">
              <a:noFill/>
              <a:prstDash val="solid"/>
              <a:miter/>
            </a:ln>
          </p:spPr>
          <p:txBody>
            <a:bodyPr rtlCol="0" anchor="ctr"/>
            <a:lstStyle/>
            <a:p>
              <a:endParaRPr lang="en-US" dirty="0"/>
            </a:p>
          </p:txBody>
        </p:sp>
        <p:sp>
          <p:nvSpPr>
            <p:cNvPr id="24" name="Freeform: Shape 82">
              <a:extLst>
                <a:ext uri="{FF2B5EF4-FFF2-40B4-BE49-F238E27FC236}">
                  <a16:creationId xmlns:a16="http://schemas.microsoft.com/office/drawing/2014/main" id="{B333C1A9-A88B-8177-9CCE-E7C77744BC7F}"/>
                </a:ext>
              </a:extLst>
            </p:cNvPr>
            <p:cNvSpPr/>
            <p:nvPr/>
          </p:nvSpPr>
          <p:spPr bwMode="gray">
            <a:xfrm rot="5400000">
              <a:off x="1087755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25" name="Freeform: Shape 83">
              <a:extLst>
                <a:ext uri="{FF2B5EF4-FFF2-40B4-BE49-F238E27FC236}">
                  <a16:creationId xmlns:a16="http://schemas.microsoft.com/office/drawing/2014/main" id="{A2D823B1-86C2-3EB4-84F4-075C02E85B20}"/>
                </a:ext>
              </a:extLst>
            </p:cNvPr>
            <p:cNvSpPr/>
            <p:nvPr/>
          </p:nvSpPr>
          <p:spPr bwMode="gray">
            <a:xfrm rot="5400000">
              <a:off x="10877550" y="250868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26" name="Freeform: Shape 84">
              <a:extLst>
                <a:ext uri="{FF2B5EF4-FFF2-40B4-BE49-F238E27FC236}">
                  <a16:creationId xmlns:a16="http://schemas.microsoft.com/office/drawing/2014/main" id="{D997AC53-6D01-C4F3-D9A6-F7579AEB15CA}"/>
                </a:ext>
              </a:extLst>
            </p:cNvPr>
            <p:cNvSpPr/>
            <p:nvPr/>
          </p:nvSpPr>
          <p:spPr bwMode="gray">
            <a:xfrm rot="16200000">
              <a:off x="9997441" y="4268908"/>
              <a:ext cx="880109" cy="880109"/>
            </a:xfrm>
            <a:custGeom>
              <a:avLst/>
              <a:gdLst>
                <a:gd name="connsiteX0" fmla="*/ 440054 w 880109"/>
                <a:gd name="connsiteY0" fmla="*/ 0 h 880109"/>
                <a:gd name="connsiteX1" fmla="*/ 880110 w 880109"/>
                <a:gd name="connsiteY1" fmla="*/ 0 h 880109"/>
                <a:gd name="connsiteX2" fmla="*/ 880110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10" y="0"/>
                  </a:lnTo>
                  <a:lnTo>
                    <a:pt x="880110"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7" name="Freeform: Shape 85">
              <a:extLst>
                <a:ext uri="{FF2B5EF4-FFF2-40B4-BE49-F238E27FC236}">
                  <a16:creationId xmlns:a16="http://schemas.microsoft.com/office/drawing/2014/main" id="{C825C9C3-0106-A073-AD1F-6680A094E1D0}"/>
                </a:ext>
              </a:extLst>
            </p:cNvPr>
            <p:cNvSpPr/>
            <p:nvPr/>
          </p:nvSpPr>
          <p:spPr bwMode="gray">
            <a:xfrm rot="16200000">
              <a:off x="911733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8" name="Freeform: Shape 86">
              <a:extLst>
                <a:ext uri="{FF2B5EF4-FFF2-40B4-BE49-F238E27FC236}">
                  <a16:creationId xmlns:a16="http://schemas.microsoft.com/office/drawing/2014/main" id="{7DE67690-A26F-3155-8EBA-9A46CFA89800}"/>
                </a:ext>
              </a:extLst>
            </p:cNvPr>
            <p:cNvSpPr/>
            <p:nvPr/>
          </p:nvSpPr>
          <p:spPr bwMode="gray">
            <a:xfrm rot="16200000">
              <a:off x="9557387" y="2948743"/>
              <a:ext cx="1760218" cy="880109"/>
            </a:xfrm>
            <a:custGeom>
              <a:avLst/>
              <a:gdLst>
                <a:gd name="connsiteX0" fmla="*/ 440054 w 1760218"/>
                <a:gd name="connsiteY0" fmla="*/ 0 h 880109"/>
                <a:gd name="connsiteX1" fmla="*/ 880111 w 1760218"/>
                <a:gd name="connsiteY1" fmla="*/ 0 h 880109"/>
                <a:gd name="connsiteX2" fmla="*/ 1760219 w 1760218"/>
                <a:gd name="connsiteY2" fmla="*/ 880108 h 880109"/>
                <a:gd name="connsiteX3" fmla="*/ 1760219 w 1760218"/>
                <a:gd name="connsiteY3" fmla="*/ 880109 h 880109"/>
                <a:gd name="connsiteX4" fmla="*/ 440054 w 1760218"/>
                <a:gd name="connsiteY4" fmla="*/ 880109 h 880109"/>
                <a:gd name="connsiteX5" fmla="*/ 0 w 1760218"/>
                <a:gd name="connsiteY5" fmla="*/ 440055 h 880109"/>
                <a:gd name="connsiteX6" fmla="*/ 0 w 1760218"/>
                <a:gd name="connsiteY6" fmla="*/ 440054 h 880109"/>
                <a:gd name="connsiteX7" fmla="*/ 440054 w 1760218"/>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8"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9" name="Freeform: Shape 87">
              <a:extLst>
                <a:ext uri="{FF2B5EF4-FFF2-40B4-BE49-F238E27FC236}">
                  <a16:creationId xmlns:a16="http://schemas.microsoft.com/office/drawing/2014/main" id="{398D4329-1BA3-506F-B074-1CA81E08F2BE}"/>
                </a:ext>
              </a:extLst>
            </p:cNvPr>
            <p:cNvSpPr/>
            <p:nvPr/>
          </p:nvSpPr>
          <p:spPr bwMode="gray">
            <a:xfrm rot="16200000">
              <a:off x="867727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grpFill/>
            <a:ln w="6350" cap="flat">
              <a:noFill/>
              <a:prstDash val="solid"/>
              <a:miter/>
            </a:ln>
          </p:spPr>
          <p:txBody>
            <a:bodyPr rtlCol="0" anchor="ctr"/>
            <a:lstStyle/>
            <a:p>
              <a:endParaRPr lang="en-US" dirty="0"/>
            </a:p>
          </p:txBody>
        </p:sp>
        <p:sp>
          <p:nvSpPr>
            <p:cNvPr id="30" name="Freeform: Shape 88">
              <a:extLst>
                <a:ext uri="{FF2B5EF4-FFF2-40B4-BE49-F238E27FC236}">
                  <a16:creationId xmlns:a16="http://schemas.microsoft.com/office/drawing/2014/main" id="{72FB56DF-8992-6077-5732-338F290848BF}"/>
                </a:ext>
              </a:extLst>
            </p:cNvPr>
            <p:cNvSpPr/>
            <p:nvPr/>
          </p:nvSpPr>
          <p:spPr bwMode="gray">
            <a:xfrm>
              <a:off x="8237223" y="2508689"/>
              <a:ext cx="880109" cy="880109"/>
            </a:xfrm>
            <a:custGeom>
              <a:avLst/>
              <a:gdLst>
                <a:gd name="connsiteX0" fmla="*/ 441814 w 880109"/>
                <a:gd name="connsiteY0" fmla="*/ 0 h 880109"/>
                <a:gd name="connsiteX1" fmla="*/ 880109 w 880109"/>
                <a:gd name="connsiteY1" fmla="*/ 441815 h 880109"/>
                <a:gd name="connsiteX2" fmla="*/ 441814 w 880109"/>
                <a:gd name="connsiteY2" fmla="*/ 880109 h 880109"/>
                <a:gd name="connsiteX3" fmla="*/ 0 w 880109"/>
                <a:gd name="connsiteY3" fmla="*/ 441815 h 880109"/>
                <a:gd name="connsiteX4" fmla="*/ 441814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4" y="0"/>
                  </a:moveTo>
                  <a:cubicBezTo>
                    <a:pt x="682965" y="0"/>
                    <a:pt x="880109" y="197144"/>
                    <a:pt x="880109" y="441815"/>
                  </a:cubicBezTo>
                  <a:cubicBezTo>
                    <a:pt x="880109" y="682965"/>
                    <a:pt x="682965" y="880109"/>
                    <a:pt x="441814" y="880109"/>
                  </a:cubicBezTo>
                  <a:cubicBezTo>
                    <a:pt x="197144" y="880109"/>
                    <a:pt x="0" y="682965"/>
                    <a:pt x="0" y="441815"/>
                  </a:cubicBezTo>
                  <a:cubicBezTo>
                    <a:pt x="0" y="197144"/>
                    <a:pt x="197144" y="0"/>
                    <a:pt x="441814" y="0"/>
                  </a:cubicBezTo>
                  <a:close/>
                </a:path>
              </a:pathLst>
            </a:custGeom>
            <a:grpFill/>
            <a:ln w="6350" cap="flat">
              <a:noFill/>
              <a:prstDash val="solid"/>
              <a:miter/>
            </a:ln>
          </p:spPr>
          <p:txBody>
            <a:bodyPr rtlCol="0" anchor="ctr"/>
            <a:lstStyle/>
            <a:p>
              <a:endParaRPr lang="en-US" dirty="0"/>
            </a:p>
          </p:txBody>
        </p:sp>
        <p:sp>
          <p:nvSpPr>
            <p:cNvPr id="31" name="Freeform: Shape 89">
              <a:extLst>
                <a:ext uri="{FF2B5EF4-FFF2-40B4-BE49-F238E27FC236}">
                  <a16:creationId xmlns:a16="http://schemas.microsoft.com/office/drawing/2014/main" id="{DEEF795A-4507-C27A-6CB7-11FFF33E9446}"/>
                </a:ext>
              </a:extLst>
            </p:cNvPr>
            <p:cNvSpPr/>
            <p:nvPr/>
          </p:nvSpPr>
          <p:spPr bwMode="gray">
            <a:xfrm>
              <a:off x="6477003" y="2508689"/>
              <a:ext cx="880109" cy="880108"/>
            </a:xfrm>
            <a:custGeom>
              <a:avLst/>
              <a:gdLst>
                <a:gd name="connsiteX0" fmla="*/ 0 w 880109"/>
                <a:gd name="connsiteY0" fmla="*/ 880108 h 880108"/>
                <a:gd name="connsiteX1" fmla="*/ 0 w 880109"/>
                <a:gd name="connsiteY1" fmla="*/ 880108 h 880108"/>
                <a:gd name="connsiteX2" fmla="*/ 880109 w 880109"/>
                <a:gd name="connsiteY2" fmla="*/ 880108 h 880108"/>
                <a:gd name="connsiteX3" fmla="*/ 880109 w 880109"/>
                <a:gd name="connsiteY3" fmla="*/ 0 h 880108"/>
                <a:gd name="connsiteX4" fmla="*/ 880108 w 880109"/>
                <a:gd name="connsiteY4" fmla="*/ 0 h 880108"/>
                <a:gd name="connsiteX5" fmla="*/ 0 w 880109"/>
                <a:gd name="connsiteY5" fmla="*/ 880108 h 880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9" h="880108">
                  <a:moveTo>
                    <a:pt x="0" y="880108"/>
                  </a:moveTo>
                  <a:lnTo>
                    <a:pt x="0" y="880108"/>
                  </a:lnTo>
                  <a:lnTo>
                    <a:pt x="880109" y="880108"/>
                  </a:lnTo>
                  <a:cubicBezTo>
                    <a:pt x="880109" y="880108"/>
                    <a:pt x="880109" y="0"/>
                    <a:pt x="880109" y="0"/>
                  </a:cubicBezTo>
                  <a:lnTo>
                    <a:pt x="880108" y="0"/>
                  </a:lnTo>
                  <a:cubicBezTo>
                    <a:pt x="394038" y="0"/>
                    <a:pt x="0" y="394038"/>
                    <a:pt x="0" y="880108"/>
                  </a:cubicBezTo>
                  <a:close/>
                </a:path>
              </a:pathLst>
            </a:custGeom>
            <a:grpFill/>
            <a:ln w="6350" cap="flat">
              <a:noFill/>
              <a:prstDash val="solid"/>
              <a:miter/>
            </a:ln>
          </p:spPr>
          <p:txBody>
            <a:bodyPr rtlCol="0" anchor="ctr"/>
            <a:lstStyle/>
            <a:p>
              <a:endParaRPr lang="en-US" dirty="0"/>
            </a:p>
          </p:txBody>
        </p:sp>
        <p:sp>
          <p:nvSpPr>
            <p:cNvPr id="32" name="Freeform: Shape 90">
              <a:extLst>
                <a:ext uri="{FF2B5EF4-FFF2-40B4-BE49-F238E27FC236}">
                  <a16:creationId xmlns:a16="http://schemas.microsoft.com/office/drawing/2014/main" id="{270F9E66-D33D-EFC5-F2A9-66B8F9ECBA41}"/>
                </a:ext>
              </a:extLst>
            </p:cNvPr>
            <p:cNvSpPr/>
            <p:nvPr/>
          </p:nvSpPr>
          <p:spPr bwMode="gray">
            <a:xfrm>
              <a:off x="7357113"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3" name="Freeform: Shape 91">
              <a:extLst>
                <a:ext uri="{FF2B5EF4-FFF2-40B4-BE49-F238E27FC236}">
                  <a16:creationId xmlns:a16="http://schemas.microsoft.com/office/drawing/2014/main" id="{C75B5C13-EADB-6817-ED3F-2BD605A8DCA5}"/>
                </a:ext>
              </a:extLst>
            </p:cNvPr>
            <p:cNvSpPr/>
            <p:nvPr/>
          </p:nvSpPr>
          <p:spPr bwMode="gray">
            <a:xfrm>
              <a:off x="2956561"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4" name="Freeform: Shape 92">
              <a:extLst>
                <a:ext uri="{FF2B5EF4-FFF2-40B4-BE49-F238E27FC236}">
                  <a16:creationId xmlns:a16="http://schemas.microsoft.com/office/drawing/2014/main" id="{3EFFA502-59F5-B0BA-884B-9ED48ED530E2}"/>
                </a:ext>
              </a:extLst>
            </p:cNvPr>
            <p:cNvSpPr/>
            <p:nvPr/>
          </p:nvSpPr>
          <p:spPr bwMode="gray">
            <a:xfrm rot="10800000">
              <a:off x="8237224"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35" name="Freeform: Shape 93">
              <a:extLst>
                <a:ext uri="{FF2B5EF4-FFF2-40B4-BE49-F238E27FC236}">
                  <a16:creationId xmlns:a16="http://schemas.microsoft.com/office/drawing/2014/main" id="{98930490-513F-C2E4-A3CD-37310EDF841F}"/>
                </a:ext>
              </a:extLst>
            </p:cNvPr>
            <p:cNvSpPr/>
            <p:nvPr/>
          </p:nvSpPr>
          <p:spPr bwMode="gray">
            <a:xfrm rot="10800000">
              <a:off x="8237224" y="426890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6" name="Freeform: Shape 94">
              <a:extLst>
                <a:ext uri="{FF2B5EF4-FFF2-40B4-BE49-F238E27FC236}">
                  <a16:creationId xmlns:a16="http://schemas.microsoft.com/office/drawing/2014/main" id="{B59098D3-D6C0-F4E7-DDBA-C3FBEA5A1EB4}"/>
                </a:ext>
              </a:extLst>
            </p:cNvPr>
            <p:cNvSpPr/>
            <p:nvPr/>
          </p:nvSpPr>
          <p:spPr bwMode="gray">
            <a:xfrm rot="10800000">
              <a:off x="6477003" y="3388798"/>
              <a:ext cx="1760219" cy="880109"/>
            </a:xfrm>
            <a:custGeom>
              <a:avLst/>
              <a:gdLst>
                <a:gd name="connsiteX0" fmla="*/ 440054 w 1760219"/>
                <a:gd name="connsiteY0" fmla="*/ 0 h 880109"/>
                <a:gd name="connsiteX1" fmla="*/ 1760219 w 1760219"/>
                <a:gd name="connsiteY1" fmla="*/ 0 h 880109"/>
                <a:gd name="connsiteX2" fmla="*/ 1760219 w 1760219"/>
                <a:gd name="connsiteY2" fmla="*/ 880109 h 880109"/>
                <a:gd name="connsiteX3" fmla="*/ 440054 w 1760219"/>
                <a:gd name="connsiteY3" fmla="*/ 880109 h 880109"/>
                <a:gd name="connsiteX4" fmla="*/ 0 w 1760219"/>
                <a:gd name="connsiteY4" fmla="*/ 440055 h 880109"/>
                <a:gd name="connsiteX5" fmla="*/ 0 w 1760219"/>
                <a:gd name="connsiteY5" fmla="*/ 440054 h 880109"/>
                <a:gd name="connsiteX6" fmla="*/ 440054 w 176021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219" h="880109">
                  <a:moveTo>
                    <a:pt x="440054" y="0"/>
                  </a:moveTo>
                  <a:lnTo>
                    <a:pt x="1760219" y="0"/>
                  </a:ln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37" name="Freeform: Shape 95">
              <a:extLst>
                <a:ext uri="{FF2B5EF4-FFF2-40B4-BE49-F238E27FC236}">
                  <a16:creationId xmlns:a16="http://schemas.microsoft.com/office/drawing/2014/main" id="{9730C50E-CD5A-C907-99BA-0652B9A7576C}"/>
                </a:ext>
              </a:extLst>
            </p:cNvPr>
            <p:cNvSpPr/>
            <p:nvPr/>
          </p:nvSpPr>
          <p:spPr bwMode="gray">
            <a:xfrm rot="10800000">
              <a:off x="6477003" y="4268907"/>
              <a:ext cx="1760219" cy="880109"/>
            </a:xfrm>
            <a:custGeom>
              <a:avLst/>
              <a:gdLst>
                <a:gd name="connsiteX0" fmla="*/ 0 w 1760219"/>
                <a:gd name="connsiteY0" fmla="*/ 0 h 880109"/>
                <a:gd name="connsiteX1" fmla="*/ 1760220 w 1760219"/>
                <a:gd name="connsiteY1" fmla="*/ 0 h 880109"/>
                <a:gd name="connsiteX2" fmla="*/ 1760220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20" y="0"/>
                  </a:lnTo>
                  <a:lnTo>
                    <a:pt x="1760220" y="880109"/>
                  </a:lnTo>
                  <a:lnTo>
                    <a:pt x="0" y="880109"/>
                  </a:lnTo>
                  <a:close/>
                </a:path>
              </a:pathLst>
            </a:custGeom>
            <a:grpFill/>
            <a:ln w="6350" cap="flat">
              <a:noFill/>
              <a:prstDash val="solid"/>
              <a:miter/>
            </a:ln>
          </p:spPr>
          <p:txBody>
            <a:bodyPr rtlCol="0" anchor="ctr"/>
            <a:lstStyle/>
            <a:p>
              <a:endParaRPr lang="en-US" dirty="0"/>
            </a:p>
          </p:txBody>
        </p:sp>
      </p:grpSp>
      <p:pic>
        <p:nvPicPr>
          <p:cNvPr id="4" name="Graphic 3">
            <a:extLst>
              <a:ext uri="{FF2B5EF4-FFF2-40B4-BE49-F238E27FC236}">
                <a16:creationId xmlns:a16="http://schemas.microsoft.com/office/drawing/2014/main" id="{2DCEC576-E80A-5B13-AD83-478816D7B591}"/>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bwMode="invGray">
          <a:xfrm>
            <a:off x="156616" y="415030"/>
            <a:ext cx="3686328" cy="437585"/>
          </a:xfrm>
          <a:prstGeom prst="rect">
            <a:avLst/>
          </a:prstGeom>
        </p:spPr>
      </p:pic>
    </p:spTree>
    <p:extLst>
      <p:ext uri="{BB962C8B-B14F-4D97-AF65-F5344CB8AC3E}">
        <p14:creationId xmlns:p14="http://schemas.microsoft.com/office/powerpoint/2010/main" val="85347531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395D446D-3E12-2BCC-29E6-B18E223A5413}"/>
              </a:ext>
            </a:extLst>
          </p:cNvPr>
          <p:cNvSpPr>
            <a:spLocks noGrp="1"/>
          </p:cNvSpPr>
          <p:nvPr>
            <p:ph type="sldNum" sz="quarter" idx="4"/>
          </p:nvPr>
        </p:nvSpPr>
        <p:spPr>
          <a:xfrm>
            <a:off x="11697018" y="6540913"/>
            <a:ext cx="274320" cy="107722"/>
          </a:xfrm>
          <a:prstGeom prst="rect">
            <a:avLst/>
          </a:prstGeom>
        </p:spPr>
        <p:txBody>
          <a:bodyPr vert="horz" lIns="0" tIns="0" rIns="0" bIns="0" rtlCol="0" anchor="ctr">
            <a:noAutofit/>
          </a:bodyPr>
          <a:lstStyle>
            <a:lvl1pPr algn="r">
              <a:defRPr sz="800">
                <a:solidFill>
                  <a:schemeClr val="tx1"/>
                </a:solidFill>
              </a:defRPr>
            </a:lvl1pPr>
          </a:lstStyle>
          <a:p>
            <a:fld id="{99272199-A5BC-41D3-BB67-59B66A9BF6E2}" type="slidenum">
              <a:rPr lang="en-US" smtClean="0"/>
              <a:pPr/>
              <a:t>‹#›</a:t>
            </a:fld>
            <a:endParaRPr lang="en-US" dirty="0"/>
          </a:p>
        </p:txBody>
      </p:sp>
    </p:spTree>
    <p:extLst>
      <p:ext uri="{BB962C8B-B14F-4D97-AF65-F5344CB8AC3E}">
        <p14:creationId xmlns:p14="http://schemas.microsoft.com/office/powerpoint/2010/main" val="269229985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11" name="Text Placeholder 2">
            <a:extLst>
              <a:ext uri="{FF2B5EF4-FFF2-40B4-BE49-F238E27FC236}">
                <a16:creationId xmlns:a16="http://schemas.microsoft.com/office/drawing/2014/main" id="{9446C67E-95FF-C1C1-2E14-8214C0B5EB2F}"/>
              </a:ext>
            </a:extLst>
          </p:cNvPr>
          <p:cNvSpPr>
            <a:spLocks noGrp="1"/>
          </p:cNvSpPr>
          <p:nvPr>
            <p:ph idx="1"/>
          </p:nvPr>
        </p:nvSpPr>
        <p:spPr>
          <a:xfrm>
            <a:off x="231078" y="2417287"/>
            <a:ext cx="11740260" cy="1892826"/>
          </a:xfrm>
          <a:prstGeom prst="rect">
            <a:avLst/>
          </a:prstGeom>
        </p:spPr>
        <p:txBody>
          <a:bodyPr vert="horz" lIns="0" tIns="0" rIns="0" bIns="0" rtlCol="0">
            <a:spAutoFit/>
          </a:bodyPr>
          <a:lstStyle>
            <a:lvl1pPr algn="ctr">
              <a:spcBef>
                <a:spcPts val="1600"/>
              </a:spcBef>
              <a:defRPr/>
            </a:lvl1pPr>
            <a:lvl2pPr algn="ctr">
              <a:spcBef>
                <a:spcPts val="1600"/>
              </a:spcBef>
              <a:defRPr/>
            </a:lvl2pPr>
            <a:lvl3pPr algn="ctr">
              <a:spcBef>
                <a:spcPts val="1600"/>
              </a:spcBef>
              <a:defRPr/>
            </a:lvl3pPr>
            <a:lvl4pPr algn="ctr">
              <a:spcBef>
                <a:spcPts val="1600"/>
              </a:spcBef>
              <a:defRPr/>
            </a:lvl4pPr>
            <a:lvl5pPr>
              <a:spcBef>
                <a:spcPts val="1600"/>
              </a:spcBef>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p:txBody>
      </p:sp>
      <p:sp>
        <p:nvSpPr>
          <p:cNvPr id="6" name="Title 5">
            <a:extLst>
              <a:ext uri="{FF2B5EF4-FFF2-40B4-BE49-F238E27FC236}">
                <a16:creationId xmlns:a16="http://schemas.microsoft.com/office/drawing/2014/main" id="{F6F35E43-2AB2-8DDE-13F6-EBF936B64C3E}"/>
              </a:ext>
            </a:extLst>
          </p:cNvPr>
          <p:cNvSpPr>
            <a:spLocks noGrp="1"/>
          </p:cNvSpPr>
          <p:nvPr>
            <p:ph type="title"/>
          </p:nvPr>
        </p:nvSpPr>
        <p:spPr>
          <a:xfrm>
            <a:off x="231078" y="1618020"/>
            <a:ext cx="11740260" cy="492944"/>
          </a:xfrm>
          <a:prstGeom prst="rect">
            <a:avLst/>
          </a:prstGeom>
        </p:spPr>
        <p:txBody>
          <a:bodyPr/>
          <a:lstStyle>
            <a:lvl1pPr algn="ctr">
              <a:defRPr b="1" i="0">
                <a:latin typeface="Poppins" pitchFamily="2" charset="77"/>
                <a:cs typeface="Poppins" pitchFamily="2" charset="77"/>
              </a:defRPr>
            </a:lvl1pPr>
          </a:lstStyle>
          <a:p>
            <a:r>
              <a:rPr lang="en-US" dirty="0"/>
              <a:t>Click to edit Master title style</a:t>
            </a:r>
          </a:p>
        </p:txBody>
      </p:sp>
      <p:sp>
        <p:nvSpPr>
          <p:cNvPr id="7" name="Text Placeholder 2">
            <a:extLst>
              <a:ext uri="{FF2B5EF4-FFF2-40B4-BE49-F238E27FC236}">
                <a16:creationId xmlns:a16="http://schemas.microsoft.com/office/drawing/2014/main" id="{4EA78ED8-6C0D-7A16-EEEC-DB254A7E8EBF}"/>
              </a:ext>
            </a:extLst>
          </p:cNvPr>
          <p:cNvSpPr>
            <a:spLocks noGrp="1"/>
          </p:cNvSpPr>
          <p:nvPr>
            <p:ph idx="13" hasCustomPrompt="1"/>
          </p:nvPr>
        </p:nvSpPr>
        <p:spPr>
          <a:xfrm>
            <a:off x="231078" y="4449885"/>
            <a:ext cx="11740260" cy="369332"/>
          </a:xfrm>
          <a:prstGeom prst="rect">
            <a:avLst/>
          </a:prstGeom>
        </p:spPr>
        <p:txBody>
          <a:bodyPr vert="horz" lIns="0" tIns="0" rIns="0" bIns="0" rtlCol="0">
            <a:spAutoFit/>
          </a:bodyPr>
          <a:lstStyle>
            <a:lvl1pPr algn="ctr">
              <a:spcBef>
                <a:spcPts val="1600"/>
              </a:spcBef>
              <a:defRPr b="1">
                <a:solidFill>
                  <a:schemeClr val="accent1"/>
                </a:solidFill>
              </a:defRPr>
            </a:lvl1pPr>
            <a:lvl2pPr>
              <a:spcBef>
                <a:spcPts val="1600"/>
              </a:spcBef>
              <a:defRPr/>
            </a:lvl2pPr>
            <a:lvl3pPr>
              <a:spcBef>
                <a:spcPts val="1600"/>
              </a:spcBef>
              <a:defRPr/>
            </a:lvl3pPr>
            <a:lvl4pPr>
              <a:spcBef>
                <a:spcPts val="1600"/>
              </a:spcBef>
              <a:defRPr/>
            </a:lvl4pPr>
            <a:lvl5pPr>
              <a:spcBef>
                <a:spcPts val="1600"/>
              </a:spcBef>
              <a:defRPr/>
            </a:lvl5pPr>
          </a:lstStyle>
          <a:p>
            <a:pPr lvl="0"/>
            <a:r>
              <a:rPr lang="en-US" dirty="0"/>
              <a:t>Edit Master text styles</a:t>
            </a:r>
          </a:p>
        </p:txBody>
      </p:sp>
      <p:pic>
        <p:nvPicPr>
          <p:cNvPr id="73" name="Graphic 72">
            <a:extLst>
              <a:ext uri="{FF2B5EF4-FFF2-40B4-BE49-F238E27FC236}">
                <a16:creationId xmlns:a16="http://schemas.microsoft.com/office/drawing/2014/main" id="{4ABB1C22-C5E5-2F63-2B58-1128883CF623}"/>
              </a:ext>
              <a:ext uri="{C183D7F6-B498-43B3-948B-1728B52AA6E4}">
                <adec:decorative xmlns:adec="http://schemas.microsoft.com/office/drawing/2017/decorative" val="1"/>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a:xfrm>
            <a:off x="3209899" y="481747"/>
            <a:ext cx="6575771" cy="783390"/>
          </a:xfrm>
          <a:prstGeom prst="rect">
            <a:avLst/>
          </a:prstGeom>
        </p:spPr>
      </p:pic>
      <p:sp>
        <p:nvSpPr>
          <p:cNvPr id="74" name="TextBox 73">
            <a:extLst>
              <a:ext uri="{FF2B5EF4-FFF2-40B4-BE49-F238E27FC236}">
                <a16:creationId xmlns:a16="http://schemas.microsoft.com/office/drawing/2014/main" id="{750F49D3-3657-58D9-ADF2-17A2C567C252}"/>
              </a:ext>
            </a:extLst>
          </p:cNvPr>
          <p:cNvSpPr txBox="1"/>
          <p:nvPr userDrawn="1"/>
        </p:nvSpPr>
        <p:spPr>
          <a:xfrm>
            <a:off x="13068300" y="7391400"/>
            <a:ext cx="0" cy="0"/>
          </a:xfrm>
          <a:prstGeom prst="rect">
            <a:avLst/>
          </a:prstGeom>
        </p:spPr>
        <p:txBody>
          <a:bodyPr vert="horz" wrap="none" lIns="0" tIns="0" rIns="0" bIns="0" rtlCol="0">
            <a:noAutofit/>
          </a:bodyPr>
          <a:lstStyle/>
          <a:p>
            <a:pPr algn="l"/>
            <a:endParaRPr lang="en-US" sz="1200" dirty="0"/>
          </a:p>
        </p:txBody>
      </p:sp>
      <p:grpSp>
        <p:nvGrpSpPr>
          <p:cNvPr id="116" name="Group 115">
            <a:extLst>
              <a:ext uri="{FF2B5EF4-FFF2-40B4-BE49-F238E27FC236}">
                <a16:creationId xmlns:a16="http://schemas.microsoft.com/office/drawing/2014/main" id="{51E322B2-3267-F78F-C77F-4E580D2E6023}"/>
              </a:ext>
            </a:extLst>
          </p:cNvPr>
          <p:cNvGrpSpPr/>
          <p:nvPr userDrawn="1"/>
        </p:nvGrpSpPr>
        <p:grpSpPr>
          <a:xfrm>
            <a:off x="231079" y="5025408"/>
            <a:ext cx="11740260" cy="1470032"/>
            <a:chOff x="111863" y="4984389"/>
            <a:chExt cx="12067853" cy="1511051"/>
          </a:xfrm>
        </p:grpSpPr>
        <p:pic>
          <p:nvPicPr>
            <p:cNvPr id="113" name="Graphic 112">
              <a:extLst>
                <a:ext uri="{FF2B5EF4-FFF2-40B4-BE49-F238E27FC236}">
                  <a16:creationId xmlns:a16="http://schemas.microsoft.com/office/drawing/2014/main" id="{1DA657F8-783F-E219-CBDB-E3ACA575F609}"/>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rot="16200000">
              <a:off x="2373969" y="2722283"/>
              <a:ext cx="1511051" cy="6035264"/>
            </a:xfrm>
            <a:prstGeom prst="rect">
              <a:avLst/>
            </a:prstGeom>
          </p:spPr>
        </p:pic>
        <p:pic>
          <p:nvPicPr>
            <p:cNvPr id="114" name="Graphic 113">
              <a:extLst>
                <a:ext uri="{FF2B5EF4-FFF2-40B4-BE49-F238E27FC236}">
                  <a16:creationId xmlns:a16="http://schemas.microsoft.com/office/drawing/2014/main" id="{07026B2B-2AC1-2278-201E-7648E33D0F70}"/>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rot="16200000">
              <a:off x="8406558" y="2722283"/>
              <a:ext cx="1511051" cy="6035264"/>
            </a:xfrm>
            <a:prstGeom prst="rect">
              <a:avLst/>
            </a:prstGeom>
          </p:spPr>
        </p:pic>
      </p:grpSp>
    </p:spTree>
    <p:extLst>
      <p:ext uri="{BB962C8B-B14F-4D97-AF65-F5344CB8AC3E}">
        <p14:creationId xmlns:p14="http://schemas.microsoft.com/office/powerpoint/2010/main" val="2483043919"/>
      </p:ext>
    </p:extLst>
  </p:cSld>
  <p:clrMapOvr>
    <a:masterClrMapping/>
  </p:clrMapOvr>
  <p:extLst>
    <p:ext uri="{DCECCB84-F9BA-43D5-87BE-67443E8EF086}">
      <p15:sldGuideLst xmlns:p15="http://schemas.microsoft.com/office/powerpoint/2012/main"/>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userDrawn="1">
  <p:cSld name="Title Slide Dark">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p:nvPr>
        </p:nvSpPr>
        <p:spPr>
          <a:xfrm>
            <a:off x="228600" y="1408551"/>
            <a:ext cx="5927895" cy="2387600"/>
          </a:xfrm>
        </p:spPr>
        <p:txBody>
          <a:bodyPr anchor="b">
            <a:noAutofit/>
          </a:bodyPr>
          <a:lstStyle>
            <a:lvl1pPr algn="l">
              <a:lnSpc>
                <a:spcPct val="90000"/>
              </a:lnSpc>
              <a:defRPr sz="5000" b="1" i="0">
                <a:solidFill>
                  <a:schemeClr val="bg2"/>
                </a:solidFill>
                <a:latin typeface="Newsreader SemiBold" panose="02000000000000000000" pitchFamily="2" charset="77"/>
              </a:defRPr>
            </a:lvl1pPr>
          </a:lstStyle>
          <a:p>
            <a:r>
              <a:rPr lang="en-US"/>
              <a:t>Click to edit Master title style</a:t>
            </a:r>
          </a:p>
        </p:txBody>
      </p:sp>
      <p:sp>
        <p:nvSpPr>
          <p:cNvPr id="3" name="Subtitle 2">
            <a:extLst>
              <a:ext uri="{FF2B5EF4-FFF2-40B4-BE49-F238E27FC236}">
                <a16:creationId xmlns:a16="http://schemas.microsoft.com/office/drawing/2014/main" id="{3585C169-6272-457A-8024-7D541A007B5D}"/>
              </a:ext>
            </a:extLst>
          </p:cNvPr>
          <p:cNvSpPr>
            <a:spLocks noGrp="1"/>
          </p:cNvSpPr>
          <p:nvPr>
            <p:ph type="subTitle" idx="1"/>
          </p:nvPr>
        </p:nvSpPr>
        <p:spPr>
          <a:xfrm>
            <a:off x="228600" y="4104609"/>
            <a:ext cx="5927895" cy="893180"/>
          </a:xfrm>
          <a:prstGeom prst="rect">
            <a:avLst/>
          </a:prstGeom>
        </p:spPr>
        <p:txBody>
          <a:bodyPr>
            <a:noAutofit/>
          </a:bodyPr>
          <a:lstStyle>
            <a:lvl1pPr marL="0" indent="0" algn="l">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10" name="Text Placeholder 9">
            <a:extLst>
              <a:ext uri="{FF2B5EF4-FFF2-40B4-BE49-F238E27FC236}">
                <a16:creationId xmlns:a16="http://schemas.microsoft.com/office/drawing/2014/main" id="{6C212CC9-7B62-5F63-83D9-E4614FE14EB2}"/>
              </a:ext>
            </a:extLst>
          </p:cNvPr>
          <p:cNvSpPr>
            <a:spLocks noGrp="1"/>
          </p:cNvSpPr>
          <p:nvPr>
            <p:ph type="body" sz="quarter" idx="10"/>
          </p:nvPr>
        </p:nvSpPr>
        <p:spPr>
          <a:xfrm>
            <a:off x="228600" y="6053206"/>
            <a:ext cx="5927725" cy="423463"/>
          </a:xfrm>
          <a:prstGeom prst="rect">
            <a:avLst/>
          </a:prstGeom>
        </p:spPr>
        <p:txBody>
          <a:bodyPr anchor="b" anchorCtr="0">
            <a:noAutofit/>
          </a:bodyPr>
          <a:lstStyle>
            <a:lvl1pPr marL="0" indent="0">
              <a:spcBef>
                <a:spcPts val="300"/>
              </a:spcBef>
              <a:buNone/>
              <a:defRPr sz="1200">
                <a:solidFill>
                  <a:schemeClr val="bg2"/>
                </a:solidFill>
              </a:defRPr>
            </a:lvl1pPr>
            <a:lvl2pPr marL="457200" indent="0">
              <a:buNone/>
              <a:defRPr/>
            </a:lvl2pPr>
          </a:lstStyle>
          <a:p>
            <a:pPr lvl="0"/>
            <a:r>
              <a:rPr lang="en-US"/>
              <a:t>Click to edit Master text styles</a:t>
            </a:r>
          </a:p>
        </p:txBody>
      </p:sp>
      <p:sp>
        <p:nvSpPr>
          <p:cNvPr id="8" name="Picture Placeholder 7">
            <a:extLst>
              <a:ext uri="{FF2B5EF4-FFF2-40B4-BE49-F238E27FC236}">
                <a16:creationId xmlns:a16="http://schemas.microsoft.com/office/drawing/2014/main" id="{DAC7C68B-F1BC-3D44-17A5-8C96FD6F9FC4}"/>
              </a:ext>
            </a:extLst>
          </p:cNvPr>
          <p:cNvSpPr>
            <a:spLocks noGrp="1"/>
          </p:cNvSpPr>
          <p:nvPr>
            <p:ph type="pic" sz="quarter" idx="11"/>
          </p:nvPr>
        </p:nvSpPr>
        <p:spPr>
          <a:xfrm>
            <a:off x="7103493" y="332938"/>
            <a:ext cx="4881765" cy="6097810"/>
          </a:xfrm>
          <a:custGeom>
            <a:avLst/>
            <a:gdLst>
              <a:gd name="connsiteX0" fmla="*/ 0 w 4881765"/>
              <a:gd name="connsiteY0" fmla="*/ 0 h 6097810"/>
              <a:gd name="connsiteX1" fmla="*/ 3661323 w 4881765"/>
              <a:gd name="connsiteY1" fmla="*/ 0 h 6097810"/>
              <a:gd name="connsiteX2" fmla="*/ 3661323 w 4881765"/>
              <a:gd name="connsiteY2" fmla="*/ 609782 h 6097810"/>
              <a:gd name="connsiteX3" fmla="*/ 4271538 w 4881765"/>
              <a:gd name="connsiteY3" fmla="*/ 0 h 6097810"/>
              <a:gd name="connsiteX4" fmla="*/ 4881765 w 4881765"/>
              <a:gd name="connsiteY4" fmla="*/ 609782 h 6097810"/>
              <a:gd name="connsiteX5" fmla="*/ 4271538 w 4881765"/>
              <a:gd name="connsiteY5" fmla="*/ 1219561 h 6097810"/>
              <a:gd name="connsiteX6" fmla="*/ 4881765 w 4881765"/>
              <a:gd name="connsiteY6" fmla="*/ 1829349 h 6097810"/>
              <a:gd name="connsiteX7" fmla="*/ 4271538 w 4881765"/>
              <a:gd name="connsiteY7" fmla="*/ 2439126 h 6097810"/>
              <a:gd name="connsiteX8" fmla="*/ 4881765 w 4881765"/>
              <a:gd name="connsiteY8" fmla="*/ 3048914 h 6097810"/>
              <a:gd name="connsiteX9" fmla="*/ 4271538 w 4881765"/>
              <a:gd name="connsiteY9" fmla="*/ 3658689 h 6097810"/>
              <a:gd name="connsiteX10" fmla="*/ 4881765 w 4881765"/>
              <a:gd name="connsiteY10" fmla="*/ 4268468 h 6097810"/>
              <a:gd name="connsiteX11" fmla="*/ 4271538 w 4881765"/>
              <a:gd name="connsiteY11" fmla="*/ 4878257 h 6097810"/>
              <a:gd name="connsiteX12" fmla="*/ 4881765 w 4881765"/>
              <a:gd name="connsiteY12" fmla="*/ 4878257 h 6097810"/>
              <a:gd name="connsiteX13" fmla="*/ 4881765 w 4881765"/>
              <a:gd name="connsiteY13" fmla="*/ 6097810 h 6097810"/>
              <a:gd name="connsiteX14" fmla="*/ 1830665 w 4881765"/>
              <a:gd name="connsiteY14" fmla="*/ 6097810 h 6097810"/>
              <a:gd name="connsiteX15" fmla="*/ 1220439 w 4881765"/>
              <a:gd name="connsiteY15" fmla="*/ 5488032 h 6097810"/>
              <a:gd name="connsiteX16" fmla="*/ 610219 w 4881765"/>
              <a:gd name="connsiteY16" fmla="*/ 6097810 h 6097810"/>
              <a:gd name="connsiteX17" fmla="*/ 0 w 4881765"/>
              <a:gd name="connsiteY17" fmla="*/ 5488032 h 6097810"/>
              <a:gd name="connsiteX18" fmla="*/ 610219 w 4881765"/>
              <a:gd name="connsiteY18" fmla="*/ 4878257 h 6097810"/>
              <a:gd name="connsiteX19" fmla="*/ 0 w 4881765"/>
              <a:gd name="connsiteY19" fmla="*/ 4268468 h 6097810"/>
              <a:gd name="connsiteX20" fmla="*/ 610219 w 4881765"/>
              <a:gd name="connsiteY20" fmla="*/ 3658689 h 6097810"/>
              <a:gd name="connsiteX21" fmla="*/ 1220439 w 4881765"/>
              <a:gd name="connsiteY21" fmla="*/ 3658689 h 6097810"/>
              <a:gd name="connsiteX22" fmla="*/ 0 w 4881765"/>
              <a:gd name="connsiteY22" fmla="*/ 2439126 h 6097810"/>
              <a:gd name="connsiteX23" fmla="*/ 0 w 4881765"/>
              <a:gd name="connsiteY23" fmla="*/ 1219561 h 6097810"/>
              <a:gd name="connsiteX24" fmla="*/ 1220439 w 4881765"/>
              <a:gd name="connsiteY24" fmla="*/ 1219561 h 6097810"/>
              <a:gd name="connsiteX25" fmla="*/ 0 w 4881765"/>
              <a:gd name="connsiteY25" fmla="*/ 0 h 60978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4881765" h="6097810">
                <a:moveTo>
                  <a:pt x="0" y="0"/>
                </a:moveTo>
                <a:lnTo>
                  <a:pt x="3661323" y="0"/>
                </a:lnTo>
                <a:lnTo>
                  <a:pt x="3661323" y="609782"/>
                </a:lnTo>
                <a:cubicBezTo>
                  <a:pt x="3661323" y="273009"/>
                  <a:pt x="3934521" y="0"/>
                  <a:pt x="4271538" y="0"/>
                </a:cubicBezTo>
                <a:cubicBezTo>
                  <a:pt x="4608555" y="0"/>
                  <a:pt x="4881765" y="273009"/>
                  <a:pt x="4881765" y="609782"/>
                </a:cubicBezTo>
                <a:cubicBezTo>
                  <a:pt x="4881765" y="946560"/>
                  <a:pt x="4608555" y="1219561"/>
                  <a:pt x="4271538" y="1219561"/>
                </a:cubicBezTo>
                <a:cubicBezTo>
                  <a:pt x="4608555" y="1219561"/>
                  <a:pt x="4881765" y="1492572"/>
                  <a:pt x="4881765" y="1829349"/>
                </a:cubicBezTo>
                <a:cubicBezTo>
                  <a:pt x="4881765" y="2166113"/>
                  <a:pt x="4608555" y="2439126"/>
                  <a:pt x="4271538" y="2439126"/>
                </a:cubicBezTo>
                <a:cubicBezTo>
                  <a:pt x="4608555" y="2439126"/>
                  <a:pt x="4881765" y="2712137"/>
                  <a:pt x="4881765" y="3048914"/>
                </a:cubicBezTo>
                <a:cubicBezTo>
                  <a:pt x="4881765" y="3385678"/>
                  <a:pt x="4608555" y="3658689"/>
                  <a:pt x="4271538" y="3658689"/>
                </a:cubicBezTo>
                <a:cubicBezTo>
                  <a:pt x="4608555" y="3658689"/>
                  <a:pt x="4881765" y="3931693"/>
                  <a:pt x="4881765" y="4268468"/>
                </a:cubicBezTo>
                <a:cubicBezTo>
                  <a:pt x="4881765" y="4605244"/>
                  <a:pt x="4608555" y="4878257"/>
                  <a:pt x="4271538" y="4878257"/>
                </a:cubicBezTo>
                <a:lnTo>
                  <a:pt x="4881765" y="4878257"/>
                </a:lnTo>
                <a:lnTo>
                  <a:pt x="4881765" y="6097810"/>
                </a:lnTo>
                <a:lnTo>
                  <a:pt x="1830665" y="6097810"/>
                </a:lnTo>
                <a:cubicBezTo>
                  <a:pt x="1493646" y="6097810"/>
                  <a:pt x="1220439" y="5824809"/>
                  <a:pt x="1220439" y="5488032"/>
                </a:cubicBezTo>
                <a:cubicBezTo>
                  <a:pt x="1220439" y="5824809"/>
                  <a:pt x="947241" y="6097810"/>
                  <a:pt x="610219" y="6097810"/>
                </a:cubicBezTo>
                <a:cubicBezTo>
                  <a:pt x="273206" y="6097810"/>
                  <a:pt x="0" y="5824809"/>
                  <a:pt x="0" y="5488032"/>
                </a:cubicBezTo>
                <a:cubicBezTo>
                  <a:pt x="0" y="5151258"/>
                  <a:pt x="273206" y="4878257"/>
                  <a:pt x="610219" y="4878257"/>
                </a:cubicBezTo>
                <a:cubicBezTo>
                  <a:pt x="273206" y="4878257"/>
                  <a:pt x="0" y="4605244"/>
                  <a:pt x="0" y="4268468"/>
                </a:cubicBezTo>
                <a:cubicBezTo>
                  <a:pt x="0" y="3931693"/>
                  <a:pt x="273206" y="3658689"/>
                  <a:pt x="610219" y="3658689"/>
                </a:cubicBezTo>
                <a:lnTo>
                  <a:pt x="1220439" y="3658689"/>
                </a:lnTo>
                <a:cubicBezTo>
                  <a:pt x="546410" y="3658689"/>
                  <a:pt x="0" y="3112675"/>
                  <a:pt x="0" y="2439126"/>
                </a:cubicBezTo>
                <a:lnTo>
                  <a:pt x="0" y="1219561"/>
                </a:lnTo>
                <a:lnTo>
                  <a:pt x="1220439" y="1219561"/>
                </a:lnTo>
                <a:cubicBezTo>
                  <a:pt x="546410" y="1219561"/>
                  <a:pt x="0" y="673546"/>
                  <a:pt x="0" y="0"/>
                </a:cubicBezTo>
                <a:close/>
              </a:path>
            </a:pathLst>
          </a:custGeom>
        </p:spPr>
        <p:txBody>
          <a:bodyPr wrap="square">
            <a:noAutofit/>
          </a:bodyPr>
          <a:lstStyle/>
          <a:p>
            <a:r>
              <a:rPr lang="en-US" dirty="0"/>
              <a:t>Click icon to add picture</a:t>
            </a:r>
          </a:p>
        </p:txBody>
      </p:sp>
      <p:pic>
        <p:nvPicPr>
          <p:cNvPr id="5" name="Graphic 4">
            <a:extLst>
              <a:ext uri="{FF2B5EF4-FFF2-40B4-BE49-F238E27FC236}">
                <a16:creationId xmlns:a16="http://schemas.microsoft.com/office/drawing/2014/main" id="{9C98A392-406D-0276-A3BA-688A68C0FD61}"/>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bwMode="invGray">
          <a:xfrm>
            <a:off x="156616" y="332938"/>
            <a:ext cx="4377900" cy="519678"/>
          </a:xfrm>
          <a:prstGeom prst="rect">
            <a:avLst/>
          </a:prstGeom>
        </p:spPr>
      </p:pic>
    </p:spTree>
    <p:extLst>
      <p:ext uri="{BB962C8B-B14F-4D97-AF65-F5344CB8AC3E}">
        <p14:creationId xmlns:p14="http://schemas.microsoft.com/office/powerpoint/2010/main" val="2767575974"/>
      </p:ext>
    </p:extLst>
  </p:cSld>
  <p:clrMapOvr>
    <a:overrideClrMapping bg1="dk1" tx1="lt1" bg2="dk2" tx2="lt2" accent1="accent1" accent2="accent2" accent3="accent3" accent4="accent4" accent5="accent5" accent6="accent6" hlink="hlink" folHlink="folHlink"/>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1_Title Slide Dark">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p:nvPr>
        </p:nvSpPr>
        <p:spPr>
          <a:xfrm>
            <a:off x="228600" y="1408551"/>
            <a:ext cx="11734800" cy="2387600"/>
          </a:xfrm>
        </p:spPr>
        <p:txBody>
          <a:bodyPr anchor="b">
            <a:noAutofit/>
          </a:bodyPr>
          <a:lstStyle>
            <a:lvl1pPr algn="l">
              <a:lnSpc>
                <a:spcPct val="90000"/>
              </a:lnSpc>
              <a:defRPr sz="5000" b="1" i="0">
                <a:solidFill>
                  <a:schemeClr val="bg2"/>
                </a:solidFill>
                <a:latin typeface="Newsreader SemiBold" panose="02000000000000000000" pitchFamily="2" charset="77"/>
              </a:defRPr>
            </a:lvl1pPr>
          </a:lstStyle>
          <a:p>
            <a:r>
              <a:rPr lang="en-US" dirty="0"/>
              <a:t>Click to edit Master title style</a:t>
            </a:r>
          </a:p>
        </p:txBody>
      </p:sp>
      <p:sp>
        <p:nvSpPr>
          <p:cNvPr id="10" name="Text Placeholder 9">
            <a:extLst>
              <a:ext uri="{FF2B5EF4-FFF2-40B4-BE49-F238E27FC236}">
                <a16:creationId xmlns:a16="http://schemas.microsoft.com/office/drawing/2014/main" id="{6C212CC9-7B62-5F63-83D9-E4614FE14EB2}"/>
              </a:ext>
            </a:extLst>
          </p:cNvPr>
          <p:cNvSpPr>
            <a:spLocks noGrp="1"/>
          </p:cNvSpPr>
          <p:nvPr>
            <p:ph type="body" sz="quarter" idx="10"/>
          </p:nvPr>
        </p:nvSpPr>
        <p:spPr>
          <a:xfrm>
            <a:off x="228600" y="6053206"/>
            <a:ext cx="11734800" cy="423463"/>
          </a:xfrm>
          <a:prstGeom prst="rect">
            <a:avLst/>
          </a:prstGeom>
        </p:spPr>
        <p:txBody>
          <a:bodyPr anchor="b" anchorCtr="0">
            <a:noAutofit/>
          </a:bodyPr>
          <a:lstStyle>
            <a:lvl1pPr marL="0" indent="0">
              <a:spcBef>
                <a:spcPts val="300"/>
              </a:spcBef>
              <a:buNone/>
              <a:defRPr sz="1200">
                <a:solidFill>
                  <a:schemeClr val="bg2"/>
                </a:solidFill>
              </a:defRPr>
            </a:lvl1pPr>
            <a:lvl2pPr marL="457200" indent="0">
              <a:buNone/>
              <a:defRPr/>
            </a:lvl2pPr>
          </a:lstStyle>
          <a:p>
            <a:pPr lvl="0"/>
            <a:r>
              <a:rPr lang="en-US"/>
              <a:t>Click to edit Master text styles</a:t>
            </a:r>
          </a:p>
        </p:txBody>
      </p:sp>
      <p:pic>
        <p:nvPicPr>
          <p:cNvPr id="4" name="Graphic 3">
            <a:extLst>
              <a:ext uri="{FF2B5EF4-FFF2-40B4-BE49-F238E27FC236}">
                <a16:creationId xmlns:a16="http://schemas.microsoft.com/office/drawing/2014/main" id="{B74F1F25-37F2-BB3C-CAA3-8AF4C406FD1B}"/>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bwMode="invGray">
          <a:xfrm>
            <a:off x="75548" y="246931"/>
            <a:ext cx="1817155" cy="691692"/>
          </a:xfrm>
          <a:prstGeom prst="rect">
            <a:avLst/>
          </a:prstGeom>
        </p:spPr>
      </p:pic>
      <p:sp>
        <p:nvSpPr>
          <p:cNvPr id="5" name="Subtitle 2">
            <a:extLst>
              <a:ext uri="{FF2B5EF4-FFF2-40B4-BE49-F238E27FC236}">
                <a16:creationId xmlns:a16="http://schemas.microsoft.com/office/drawing/2014/main" id="{10B3EBDD-4C86-E058-8496-417485C469C8}"/>
              </a:ext>
            </a:extLst>
          </p:cNvPr>
          <p:cNvSpPr>
            <a:spLocks noGrp="1"/>
          </p:cNvSpPr>
          <p:nvPr>
            <p:ph type="subTitle" idx="1"/>
          </p:nvPr>
        </p:nvSpPr>
        <p:spPr>
          <a:xfrm>
            <a:off x="228600" y="4104609"/>
            <a:ext cx="11734800" cy="893180"/>
          </a:xfrm>
          <a:prstGeom prst="rect">
            <a:avLst/>
          </a:prstGeom>
        </p:spPr>
        <p:txBody>
          <a:bodyPr>
            <a:noAutofit/>
          </a:bodyPr>
          <a:lstStyle>
            <a:lvl1pPr marL="0" indent="0" algn="l">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8" name="Text Placeholder 9">
            <a:extLst>
              <a:ext uri="{FF2B5EF4-FFF2-40B4-BE49-F238E27FC236}">
                <a16:creationId xmlns:a16="http://schemas.microsoft.com/office/drawing/2014/main" id="{2B2522F5-A2F7-B08B-540C-7C9ABD269293}"/>
              </a:ext>
            </a:extLst>
          </p:cNvPr>
          <p:cNvSpPr>
            <a:spLocks noGrp="1"/>
          </p:cNvSpPr>
          <p:nvPr>
            <p:ph type="body" sz="quarter" idx="11"/>
          </p:nvPr>
        </p:nvSpPr>
        <p:spPr>
          <a:xfrm>
            <a:off x="228600" y="5449449"/>
            <a:ext cx="11734800" cy="423463"/>
          </a:xfrm>
          <a:prstGeom prst="rect">
            <a:avLst/>
          </a:prstGeom>
        </p:spPr>
        <p:txBody>
          <a:bodyPr anchor="b" anchorCtr="0">
            <a:noAutofit/>
          </a:bodyPr>
          <a:lstStyle>
            <a:lvl1pPr marL="0" indent="0">
              <a:spcBef>
                <a:spcPts val="300"/>
              </a:spcBef>
              <a:buNone/>
              <a:defRPr sz="1050">
                <a:solidFill>
                  <a:schemeClr val="bg2"/>
                </a:solidFill>
              </a:defRPr>
            </a:lvl1pPr>
            <a:lvl2pPr marL="457200" indent="0">
              <a:buNone/>
              <a:defRPr/>
            </a:lvl2pPr>
          </a:lstStyle>
          <a:p>
            <a:pPr lvl="0"/>
            <a:r>
              <a:rPr lang="en-US"/>
              <a:t>Click to edit Master text styles</a:t>
            </a:r>
          </a:p>
        </p:txBody>
      </p:sp>
    </p:spTree>
    <p:extLst>
      <p:ext uri="{BB962C8B-B14F-4D97-AF65-F5344CB8AC3E}">
        <p14:creationId xmlns:p14="http://schemas.microsoft.com/office/powerpoint/2010/main" val="494096530"/>
      </p:ext>
    </p:extLst>
  </p:cSld>
  <p:clrMapOvr>
    <a:overrideClrMapping bg1="dk1" tx1="lt1" bg2="dk2" tx2="lt2" accent1="accent1" accent2="accent2" accent3="accent3" accent4="accent4" accent5="accent5" accent6="accent6" hlink="hlink" folHlink="folHlink"/>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preserve="1" userDrawn="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620C9F-1013-4B0A-9633-6F2288270936}"/>
              </a:ext>
            </a:extLst>
          </p:cNvPr>
          <p:cNvSpPr>
            <a:spLocks noGrp="1"/>
          </p:cNvSpPr>
          <p:nvPr>
            <p:ph type="title"/>
          </p:nvPr>
        </p:nvSpPr>
        <p:spPr>
          <a:xfrm>
            <a:off x="228600" y="1601674"/>
            <a:ext cx="11118850" cy="768672"/>
          </a:xfrm>
        </p:spPr>
        <p:txBody>
          <a:bodyPr anchor="t" anchorCtr="0"/>
          <a:lstStyle>
            <a:lvl1pPr>
              <a:lnSpc>
                <a:spcPct val="90000"/>
              </a:lnSpc>
              <a:defRPr sz="5400">
                <a:solidFill>
                  <a:schemeClr val="tx2"/>
                </a:solidFill>
                <a:latin typeface="Poppins" pitchFamily="2" charset="77"/>
                <a:cs typeface="Poppins" pitchFamily="2" charset="77"/>
              </a:defRPr>
            </a:lvl1pPr>
          </a:lstStyle>
          <a:p>
            <a:r>
              <a:rPr lang="en-US" dirty="0"/>
              <a:t>Click to edit Master title style</a:t>
            </a:r>
          </a:p>
        </p:txBody>
      </p:sp>
      <p:grpSp>
        <p:nvGrpSpPr>
          <p:cNvPr id="67" name="Group 66">
            <a:extLst>
              <a:ext uri="{FF2B5EF4-FFF2-40B4-BE49-F238E27FC236}">
                <a16:creationId xmlns:a16="http://schemas.microsoft.com/office/drawing/2014/main" id="{00BB69D8-570D-EA94-1BF7-EB3BBCAAD075}"/>
              </a:ext>
              <a:ext uri="{C183D7F6-B498-43B3-948B-1728B52AA6E4}">
                <adec:decorative xmlns:adec="http://schemas.microsoft.com/office/drawing/2017/decorative" val="1"/>
              </a:ext>
            </a:extLst>
          </p:cNvPr>
          <p:cNvGrpSpPr>
            <a:grpSpLocks noChangeAspect="1"/>
          </p:cNvGrpSpPr>
          <p:nvPr userDrawn="1"/>
        </p:nvGrpSpPr>
        <p:grpSpPr bwMode="gray">
          <a:xfrm>
            <a:off x="228600" y="3511756"/>
            <a:ext cx="11704320" cy="2926081"/>
            <a:chOff x="1196340" y="2508687"/>
            <a:chExt cx="10561320" cy="2640331"/>
          </a:xfrm>
        </p:grpSpPr>
        <p:sp>
          <p:nvSpPr>
            <p:cNvPr id="68" name="Freeform: Shape 67">
              <a:extLst>
                <a:ext uri="{FF2B5EF4-FFF2-40B4-BE49-F238E27FC236}">
                  <a16:creationId xmlns:a16="http://schemas.microsoft.com/office/drawing/2014/main" id="{F798754A-5374-8634-3049-49D53D5C3B28}"/>
                </a:ext>
              </a:extLst>
            </p:cNvPr>
            <p:cNvSpPr/>
            <p:nvPr/>
          </p:nvSpPr>
          <p:spPr bwMode="gray">
            <a:xfrm>
              <a:off x="1196340" y="2508689"/>
              <a:ext cx="880108" cy="880109"/>
            </a:xfrm>
            <a:custGeom>
              <a:avLst/>
              <a:gdLst>
                <a:gd name="connsiteX0" fmla="*/ 880108 w 880108"/>
                <a:gd name="connsiteY0" fmla="*/ 880109 h 880109"/>
                <a:gd name="connsiteX1" fmla="*/ 880108 w 880108"/>
                <a:gd name="connsiteY1" fmla="*/ 880109 h 880109"/>
                <a:gd name="connsiteX2" fmla="*/ 880108 w 880108"/>
                <a:gd name="connsiteY2" fmla="*/ 0 h 880109"/>
                <a:gd name="connsiteX3" fmla="*/ 0 w 880108"/>
                <a:gd name="connsiteY3" fmla="*/ 0 h 880109"/>
                <a:gd name="connsiteX4" fmla="*/ 0 w 880108"/>
                <a:gd name="connsiteY4" fmla="*/ 1 h 880109"/>
                <a:gd name="connsiteX5" fmla="*/ 880108 w 880108"/>
                <a:gd name="connsiteY5" fmla="*/ 880109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880108" y="880109"/>
                  </a:moveTo>
                  <a:lnTo>
                    <a:pt x="880108" y="880109"/>
                  </a:lnTo>
                  <a:cubicBezTo>
                    <a:pt x="880108" y="880109"/>
                    <a:pt x="880108" y="0"/>
                    <a:pt x="880108" y="0"/>
                  </a:cubicBezTo>
                  <a:lnTo>
                    <a:pt x="0" y="0"/>
                  </a:lnTo>
                  <a:cubicBezTo>
                    <a:pt x="0" y="0"/>
                    <a:pt x="0" y="1"/>
                    <a:pt x="0" y="1"/>
                  </a:cubicBezTo>
                  <a:cubicBezTo>
                    <a:pt x="0" y="486071"/>
                    <a:pt x="394038" y="880109"/>
                    <a:pt x="880108" y="880109"/>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69" name="Freeform: Shape 68">
              <a:extLst>
                <a:ext uri="{FF2B5EF4-FFF2-40B4-BE49-F238E27FC236}">
                  <a16:creationId xmlns:a16="http://schemas.microsoft.com/office/drawing/2014/main" id="{98CF393F-AEBD-0ACE-5FA6-C0516250BE06}"/>
                </a:ext>
              </a:extLst>
            </p:cNvPr>
            <p:cNvSpPr/>
            <p:nvPr/>
          </p:nvSpPr>
          <p:spPr bwMode="gray">
            <a:xfrm>
              <a:off x="2076450"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0" name="Freeform: Shape 69">
              <a:extLst>
                <a:ext uri="{FF2B5EF4-FFF2-40B4-BE49-F238E27FC236}">
                  <a16:creationId xmlns:a16="http://schemas.microsoft.com/office/drawing/2014/main" id="{2E0685F6-B358-1036-9F72-89F75EA00EB2}"/>
                </a:ext>
              </a:extLst>
            </p:cNvPr>
            <p:cNvSpPr/>
            <p:nvPr/>
          </p:nvSpPr>
          <p:spPr bwMode="gray">
            <a:xfrm>
              <a:off x="1196340" y="4268907"/>
              <a:ext cx="1760219" cy="880109"/>
            </a:xfrm>
            <a:custGeom>
              <a:avLst/>
              <a:gdLst>
                <a:gd name="connsiteX0" fmla="*/ 0 w 1760219"/>
                <a:gd name="connsiteY0" fmla="*/ 0 h 880109"/>
                <a:gd name="connsiteX1" fmla="*/ 1760219 w 1760219"/>
                <a:gd name="connsiteY1" fmla="*/ 0 h 880109"/>
                <a:gd name="connsiteX2" fmla="*/ 1760219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19" y="0"/>
                  </a:lnTo>
                  <a:lnTo>
                    <a:pt x="176021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1" name="Freeform: Shape 70">
              <a:extLst>
                <a:ext uri="{FF2B5EF4-FFF2-40B4-BE49-F238E27FC236}">
                  <a16:creationId xmlns:a16="http://schemas.microsoft.com/office/drawing/2014/main" id="{DAF74FDD-D20D-7567-2DDC-C98E3B03C1D8}"/>
                </a:ext>
              </a:extLst>
            </p:cNvPr>
            <p:cNvSpPr/>
            <p:nvPr/>
          </p:nvSpPr>
          <p:spPr bwMode="gray">
            <a:xfrm>
              <a:off x="1196340"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2" name="Freeform: Shape 71">
              <a:extLst>
                <a:ext uri="{FF2B5EF4-FFF2-40B4-BE49-F238E27FC236}">
                  <a16:creationId xmlns:a16="http://schemas.microsoft.com/office/drawing/2014/main" id="{A82CC622-0DE3-2531-4D0B-4C224E8C7A1C}"/>
                </a:ext>
              </a:extLst>
            </p:cNvPr>
            <p:cNvSpPr/>
            <p:nvPr/>
          </p:nvSpPr>
          <p:spPr bwMode="gray">
            <a:xfrm rot="10800000">
              <a:off x="2956561"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3" name="Freeform: Shape 72">
              <a:extLst>
                <a:ext uri="{FF2B5EF4-FFF2-40B4-BE49-F238E27FC236}">
                  <a16:creationId xmlns:a16="http://schemas.microsoft.com/office/drawing/2014/main" id="{20ABF046-8C2D-4773-6955-83FBDDFBDFEA}"/>
                </a:ext>
              </a:extLst>
            </p:cNvPr>
            <p:cNvSpPr/>
            <p:nvPr/>
          </p:nvSpPr>
          <p:spPr bwMode="gray">
            <a:xfrm rot="10800000">
              <a:off x="2956561" y="4268907"/>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4" name="Freeform: Shape 73">
              <a:extLst>
                <a:ext uri="{FF2B5EF4-FFF2-40B4-BE49-F238E27FC236}">
                  <a16:creationId xmlns:a16="http://schemas.microsoft.com/office/drawing/2014/main" id="{B5BB9E59-A87F-4F01-E0A9-474F84D7E5C4}"/>
                </a:ext>
              </a:extLst>
            </p:cNvPr>
            <p:cNvSpPr/>
            <p:nvPr/>
          </p:nvSpPr>
          <p:spPr bwMode="gray">
            <a:xfrm>
              <a:off x="2076450" y="3388798"/>
              <a:ext cx="880109" cy="880109"/>
            </a:xfrm>
            <a:custGeom>
              <a:avLst/>
              <a:gdLst>
                <a:gd name="connsiteX0" fmla="*/ 441815 w 880109"/>
                <a:gd name="connsiteY0" fmla="*/ 0 h 880109"/>
                <a:gd name="connsiteX1" fmla="*/ 880109 w 880109"/>
                <a:gd name="connsiteY1" fmla="*/ 441815 h 880109"/>
                <a:gd name="connsiteX2" fmla="*/ 441815 w 880109"/>
                <a:gd name="connsiteY2" fmla="*/ 880109 h 880109"/>
                <a:gd name="connsiteX3" fmla="*/ 0 w 880109"/>
                <a:gd name="connsiteY3" fmla="*/ 441815 h 880109"/>
                <a:gd name="connsiteX4" fmla="*/ 441815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5" y="0"/>
                  </a:moveTo>
                  <a:cubicBezTo>
                    <a:pt x="682965" y="0"/>
                    <a:pt x="880109" y="197145"/>
                    <a:pt x="880109" y="441815"/>
                  </a:cubicBezTo>
                  <a:cubicBezTo>
                    <a:pt x="880109" y="682965"/>
                    <a:pt x="682965" y="880109"/>
                    <a:pt x="441815" y="880109"/>
                  </a:cubicBezTo>
                  <a:cubicBezTo>
                    <a:pt x="197144" y="880109"/>
                    <a:pt x="0" y="682965"/>
                    <a:pt x="0" y="441815"/>
                  </a:cubicBezTo>
                  <a:cubicBezTo>
                    <a:pt x="0" y="197145"/>
                    <a:pt x="197144" y="0"/>
                    <a:pt x="441815"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5" name="Freeform: Shape 74">
              <a:extLst>
                <a:ext uri="{FF2B5EF4-FFF2-40B4-BE49-F238E27FC236}">
                  <a16:creationId xmlns:a16="http://schemas.microsoft.com/office/drawing/2014/main" id="{AFA78024-6A44-D6E4-7D0C-42C7F6668C8E}"/>
                </a:ext>
              </a:extLst>
            </p:cNvPr>
            <p:cNvSpPr/>
            <p:nvPr/>
          </p:nvSpPr>
          <p:spPr bwMode="gray">
            <a:xfrm>
              <a:off x="5596890"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5" y="880109"/>
                    <a:pt x="438294" y="880109"/>
                  </a:cubicBezTo>
                  <a:cubicBezTo>
                    <a:pt x="197144" y="880109"/>
                    <a:pt x="0" y="682965"/>
                    <a:pt x="0" y="441815"/>
                  </a:cubicBezTo>
                  <a:cubicBezTo>
                    <a:pt x="0" y="197145"/>
                    <a:pt x="197144" y="0"/>
                    <a:pt x="438294" y="0"/>
                  </a:cubicBezTo>
                  <a:cubicBezTo>
                    <a:pt x="682965"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6" name="Freeform: Shape 75">
              <a:extLst>
                <a:ext uri="{FF2B5EF4-FFF2-40B4-BE49-F238E27FC236}">
                  <a16:creationId xmlns:a16="http://schemas.microsoft.com/office/drawing/2014/main" id="{F9577B5F-7892-8943-8CE6-A565248D2863}"/>
                </a:ext>
              </a:extLst>
            </p:cNvPr>
            <p:cNvSpPr/>
            <p:nvPr/>
          </p:nvSpPr>
          <p:spPr bwMode="gray">
            <a:xfrm>
              <a:off x="5596891" y="2508687"/>
              <a:ext cx="880108" cy="880109"/>
            </a:xfrm>
            <a:custGeom>
              <a:avLst/>
              <a:gdLst>
                <a:gd name="connsiteX0" fmla="*/ 0 w 880108"/>
                <a:gd name="connsiteY0" fmla="*/ 0 h 880109"/>
                <a:gd name="connsiteX1" fmla="*/ 0 w 880108"/>
                <a:gd name="connsiteY1" fmla="*/ 0 h 880109"/>
                <a:gd name="connsiteX2" fmla="*/ 0 w 880108"/>
                <a:gd name="connsiteY2" fmla="*/ 880109 h 880109"/>
                <a:gd name="connsiteX3" fmla="*/ 880109 w 880108"/>
                <a:gd name="connsiteY3" fmla="*/ 880109 h 880109"/>
                <a:gd name="connsiteX4" fmla="*/ 880109 w 880108"/>
                <a:gd name="connsiteY4" fmla="*/ 880108 h 880109"/>
                <a:gd name="connsiteX5" fmla="*/ 0 w 880108"/>
                <a:gd name="connsiteY5"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0" y="0"/>
                  </a:moveTo>
                  <a:lnTo>
                    <a:pt x="0" y="0"/>
                  </a:lnTo>
                  <a:cubicBezTo>
                    <a:pt x="0" y="0"/>
                    <a:pt x="0" y="880109"/>
                    <a:pt x="0" y="880109"/>
                  </a:cubicBezTo>
                  <a:lnTo>
                    <a:pt x="880109" y="880109"/>
                  </a:lnTo>
                  <a:cubicBezTo>
                    <a:pt x="880109" y="880109"/>
                    <a:pt x="880109" y="880108"/>
                    <a:pt x="880109" y="880108"/>
                  </a:cubicBezTo>
                  <a:cubicBezTo>
                    <a:pt x="880109" y="394038"/>
                    <a:pt x="486070" y="0"/>
                    <a:pt x="0"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7" name="Freeform: Shape 76">
              <a:extLst>
                <a:ext uri="{FF2B5EF4-FFF2-40B4-BE49-F238E27FC236}">
                  <a16:creationId xmlns:a16="http://schemas.microsoft.com/office/drawing/2014/main" id="{280C05AE-E59A-9A10-ADB7-B178B52F34DE}"/>
                </a:ext>
              </a:extLst>
            </p:cNvPr>
            <p:cNvSpPr/>
            <p:nvPr/>
          </p:nvSpPr>
          <p:spPr bwMode="gray">
            <a:xfrm rot="5400000">
              <a:off x="559689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8" name="Freeform: Shape 77">
              <a:extLst>
                <a:ext uri="{FF2B5EF4-FFF2-40B4-BE49-F238E27FC236}">
                  <a16:creationId xmlns:a16="http://schemas.microsoft.com/office/drawing/2014/main" id="{06082D24-076D-E818-EA1A-33336B4D4D2F}"/>
                </a:ext>
              </a:extLst>
            </p:cNvPr>
            <p:cNvSpPr/>
            <p:nvPr/>
          </p:nvSpPr>
          <p:spPr bwMode="gray">
            <a:xfrm rot="16200000">
              <a:off x="4716781"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9" name="Freeform: Shape 78">
              <a:extLst>
                <a:ext uri="{FF2B5EF4-FFF2-40B4-BE49-F238E27FC236}">
                  <a16:creationId xmlns:a16="http://schemas.microsoft.com/office/drawing/2014/main" id="{F925D7EF-4B1B-C35E-C30D-49B44CAFDB79}"/>
                </a:ext>
              </a:extLst>
            </p:cNvPr>
            <p:cNvSpPr/>
            <p:nvPr/>
          </p:nvSpPr>
          <p:spPr bwMode="gray">
            <a:xfrm rot="16200000">
              <a:off x="383667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0" name="Freeform: Shape 79">
              <a:extLst>
                <a:ext uri="{FF2B5EF4-FFF2-40B4-BE49-F238E27FC236}">
                  <a16:creationId xmlns:a16="http://schemas.microsoft.com/office/drawing/2014/main" id="{553EC164-FE60-AB40-4669-C8C659BE7FBB}"/>
                </a:ext>
              </a:extLst>
            </p:cNvPr>
            <p:cNvSpPr/>
            <p:nvPr/>
          </p:nvSpPr>
          <p:spPr bwMode="gray">
            <a:xfrm rot="16200000">
              <a:off x="4276727" y="2948743"/>
              <a:ext cx="1760219" cy="880109"/>
            </a:xfrm>
            <a:custGeom>
              <a:avLst/>
              <a:gdLst>
                <a:gd name="connsiteX0" fmla="*/ 440054 w 1760219"/>
                <a:gd name="connsiteY0" fmla="*/ 0 h 880109"/>
                <a:gd name="connsiteX1" fmla="*/ 880111 w 1760219"/>
                <a:gd name="connsiteY1" fmla="*/ 0 h 880109"/>
                <a:gd name="connsiteX2" fmla="*/ 1760219 w 1760219"/>
                <a:gd name="connsiteY2" fmla="*/ 880108 h 880109"/>
                <a:gd name="connsiteX3" fmla="*/ 1760219 w 1760219"/>
                <a:gd name="connsiteY3" fmla="*/ 880109 h 880109"/>
                <a:gd name="connsiteX4" fmla="*/ 440054 w 1760219"/>
                <a:gd name="connsiteY4" fmla="*/ 880109 h 880109"/>
                <a:gd name="connsiteX5" fmla="*/ 0 w 1760219"/>
                <a:gd name="connsiteY5" fmla="*/ 440055 h 880109"/>
                <a:gd name="connsiteX6" fmla="*/ 0 w 1760219"/>
                <a:gd name="connsiteY6" fmla="*/ 440054 h 880109"/>
                <a:gd name="connsiteX7" fmla="*/ 440054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1" name="Freeform: Shape 80">
              <a:extLst>
                <a:ext uri="{FF2B5EF4-FFF2-40B4-BE49-F238E27FC236}">
                  <a16:creationId xmlns:a16="http://schemas.microsoft.com/office/drawing/2014/main" id="{44512434-7061-A9BB-A8CC-9ACC5239B81C}"/>
                </a:ext>
              </a:extLst>
            </p:cNvPr>
            <p:cNvSpPr/>
            <p:nvPr/>
          </p:nvSpPr>
          <p:spPr bwMode="gray">
            <a:xfrm rot="16200000">
              <a:off x="339661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2" name="Freeform: Shape 81">
              <a:extLst>
                <a:ext uri="{FF2B5EF4-FFF2-40B4-BE49-F238E27FC236}">
                  <a16:creationId xmlns:a16="http://schemas.microsoft.com/office/drawing/2014/main" id="{C697FAAD-A1B8-36C1-13B9-EBCCD37351C0}"/>
                </a:ext>
              </a:extLst>
            </p:cNvPr>
            <p:cNvSpPr/>
            <p:nvPr/>
          </p:nvSpPr>
          <p:spPr bwMode="gray">
            <a:xfrm>
              <a:off x="10877551"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4" y="880109"/>
                    <a:pt x="438294" y="880109"/>
                  </a:cubicBezTo>
                  <a:cubicBezTo>
                    <a:pt x="197144" y="880109"/>
                    <a:pt x="0" y="682965"/>
                    <a:pt x="0" y="441815"/>
                  </a:cubicBezTo>
                  <a:cubicBezTo>
                    <a:pt x="0" y="197145"/>
                    <a:pt x="197144" y="0"/>
                    <a:pt x="438294" y="0"/>
                  </a:cubicBezTo>
                  <a:cubicBezTo>
                    <a:pt x="682964"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3" name="Freeform: Shape 82">
              <a:extLst>
                <a:ext uri="{FF2B5EF4-FFF2-40B4-BE49-F238E27FC236}">
                  <a16:creationId xmlns:a16="http://schemas.microsoft.com/office/drawing/2014/main" id="{EC680925-8846-DC88-EB32-5F644F08B7D9}"/>
                </a:ext>
              </a:extLst>
            </p:cNvPr>
            <p:cNvSpPr/>
            <p:nvPr/>
          </p:nvSpPr>
          <p:spPr bwMode="gray">
            <a:xfrm rot="5400000">
              <a:off x="1087755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4" name="Freeform: Shape 83">
              <a:extLst>
                <a:ext uri="{FF2B5EF4-FFF2-40B4-BE49-F238E27FC236}">
                  <a16:creationId xmlns:a16="http://schemas.microsoft.com/office/drawing/2014/main" id="{D27B94AB-9CC9-AB21-E346-4739D4041CF5}"/>
                </a:ext>
              </a:extLst>
            </p:cNvPr>
            <p:cNvSpPr/>
            <p:nvPr/>
          </p:nvSpPr>
          <p:spPr bwMode="gray">
            <a:xfrm rot="5400000">
              <a:off x="10877550" y="250868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5" name="Freeform: Shape 84">
              <a:extLst>
                <a:ext uri="{FF2B5EF4-FFF2-40B4-BE49-F238E27FC236}">
                  <a16:creationId xmlns:a16="http://schemas.microsoft.com/office/drawing/2014/main" id="{D9E8E285-93F2-03D8-4E0A-5076B009B3F0}"/>
                </a:ext>
              </a:extLst>
            </p:cNvPr>
            <p:cNvSpPr/>
            <p:nvPr/>
          </p:nvSpPr>
          <p:spPr bwMode="gray">
            <a:xfrm rot="16200000">
              <a:off x="9997441" y="4268908"/>
              <a:ext cx="880109" cy="880109"/>
            </a:xfrm>
            <a:custGeom>
              <a:avLst/>
              <a:gdLst>
                <a:gd name="connsiteX0" fmla="*/ 440054 w 880109"/>
                <a:gd name="connsiteY0" fmla="*/ 0 h 880109"/>
                <a:gd name="connsiteX1" fmla="*/ 880110 w 880109"/>
                <a:gd name="connsiteY1" fmla="*/ 0 h 880109"/>
                <a:gd name="connsiteX2" fmla="*/ 880110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10" y="0"/>
                  </a:lnTo>
                  <a:lnTo>
                    <a:pt x="880110"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6" name="Freeform: Shape 85">
              <a:extLst>
                <a:ext uri="{FF2B5EF4-FFF2-40B4-BE49-F238E27FC236}">
                  <a16:creationId xmlns:a16="http://schemas.microsoft.com/office/drawing/2014/main" id="{CD906F03-AF8C-91D5-FFC4-B546DB08899A}"/>
                </a:ext>
              </a:extLst>
            </p:cNvPr>
            <p:cNvSpPr/>
            <p:nvPr/>
          </p:nvSpPr>
          <p:spPr bwMode="gray">
            <a:xfrm rot="16200000">
              <a:off x="911733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7" name="Freeform: Shape 86">
              <a:extLst>
                <a:ext uri="{FF2B5EF4-FFF2-40B4-BE49-F238E27FC236}">
                  <a16:creationId xmlns:a16="http://schemas.microsoft.com/office/drawing/2014/main" id="{36A37384-5FE4-FEE6-8B42-E08095430C34}"/>
                </a:ext>
              </a:extLst>
            </p:cNvPr>
            <p:cNvSpPr/>
            <p:nvPr/>
          </p:nvSpPr>
          <p:spPr bwMode="gray">
            <a:xfrm rot="16200000">
              <a:off x="9557387" y="2948743"/>
              <a:ext cx="1760218" cy="880109"/>
            </a:xfrm>
            <a:custGeom>
              <a:avLst/>
              <a:gdLst>
                <a:gd name="connsiteX0" fmla="*/ 440054 w 1760218"/>
                <a:gd name="connsiteY0" fmla="*/ 0 h 880109"/>
                <a:gd name="connsiteX1" fmla="*/ 880111 w 1760218"/>
                <a:gd name="connsiteY1" fmla="*/ 0 h 880109"/>
                <a:gd name="connsiteX2" fmla="*/ 1760219 w 1760218"/>
                <a:gd name="connsiteY2" fmla="*/ 880108 h 880109"/>
                <a:gd name="connsiteX3" fmla="*/ 1760219 w 1760218"/>
                <a:gd name="connsiteY3" fmla="*/ 880109 h 880109"/>
                <a:gd name="connsiteX4" fmla="*/ 440054 w 1760218"/>
                <a:gd name="connsiteY4" fmla="*/ 880109 h 880109"/>
                <a:gd name="connsiteX5" fmla="*/ 0 w 1760218"/>
                <a:gd name="connsiteY5" fmla="*/ 440055 h 880109"/>
                <a:gd name="connsiteX6" fmla="*/ 0 w 1760218"/>
                <a:gd name="connsiteY6" fmla="*/ 440054 h 880109"/>
                <a:gd name="connsiteX7" fmla="*/ 440054 w 1760218"/>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8"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8" name="Freeform: Shape 87">
              <a:extLst>
                <a:ext uri="{FF2B5EF4-FFF2-40B4-BE49-F238E27FC236}">
                  <a16:creationId xmlns:a16="http://schemas.microsoft.com/office/drawing/2014/main" id="{04D1D56F-28E5-DA69-557E-C3D730880819}"/>
                </a:ext>
              </a:extLst>
            </p:cNvPr>
            <p:cNvSpPr/>
            <p:nvPr/>
          </p:nvSpPr>
          <p:spPr bwMode="gray">
            <a:xfrm rot="16200000">
              <a:off x="867727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9" name="Freeform: Shape 88">
              <a:extLst>
                <a:ext uri="{FF2B5EF4-FFF2-40B4-BE49-F238E27FC236}">
                  <a16:creationId xmlns:a16="http://schemas.microsoft.com/office/drawing/2014/main" id="{CC364072-9CB5-CC82-39A2-EA20571AF59E}"/>
                </a:ext>
              </a:extLst>
            </p:cNvPr>
            <p:cNvSpPr/>
            <p:nvPr/>
          </p:nvSpPr>
          <p:spPr bwMode="gray">
            <a:xfrm>
              <a:off x="8237223" y="2508689"/>
              <a:ext cx="880109" cy="880109"/>
            </a:xfrm>
            <a:custGeom>
              <a:avLst/>
              <a:gdLst>
                <a:gd name="connsiteX0" fmla="*/ 441814 w 880109"/>
                <a:gd name="connsiteY0" fmla="*/ 0 h 880109"/>
                <a:gd name="connsiteX1" fmla="*/ 880109 w 880109"/>
                <a:gd name="connsiteY1" fmla="*/ 441815 h 880109"/>
                <a:gd name="connsiteX2" fmla="*/ 441814 w 880109"/>
                <a:gd name="connsiteY2" fmla="*/ 880109 h 880109"/>
                <a:gd name="connsiteX3" fmla="*/ 0 w 880109"/>
                <a:gd name="connsiteY3" fmla="*/ 441815 h 880109"/>
                <a:gd name="connsiteX4" fmla="*/ 441814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4" y="0"/>
                  </a:moveTo>
                  <a:cubicBezTo>
                    <a:pt x="682965" y="0"/>
                    <a:pt x="880109" y="197144"/>
                    <a:pt x="880109" y="441815"/>
                  </a:cubicBezTo>
                  <a:cubicBezTo>
                    <a:pt x="880109" y="682965"/>
                    <a:pt x="682965" y="880109"/>
                    <a:pt x="441814" y="880109"/>
                  </a:cubicBezTo>
                  <a:cubicBezTo>
                    <a:pt x="197144" y="880109"/>
                    <a:pt x="0" y="682965"/>
                    <a:pt x="0" y="441815"/>
                  </a:cubicBezTo>
                  <a:cubicBezTo>
                    <a:pt x="0" y="197144"/>
                    <a:pt x="197144" y="0"/>
                    <a:pt x="44181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0" name="Freeform: Shape 89">
              <a:extLst>
                <a:ext uri="{FF2B5EF4-FFF2-40B4-BE49-F238E27FC236}">
                  <a16:creationId xmlns:a16="http://schemas.microsoft.com/office/drawing/2014/main" id="{37D52650-6CC6-DC7D-C54A-45BB7B9993AD}"/>
                </a:ext>
              </a:extLst>
            </p:cNvPr>
            <p:cNvSpPr/>
            <p:nvPr/>
          </p:nvSpPr>
          <p:spPr bwMode="gray">
            <a:xfrm>
              <a:off x="6477003" y="2508689"/>
              <a:ext cx="880109" cy="880108"/>
            </a:xfrm>
            <a:custGeom>
              <a:avLst/>
              <a:gdLst>
                <a:gd name="connsiteX0" fmla="*/ 0 w 880109"/>
                <a:gd name="connsiteY0" fmla="*/ 880108 h 880108"/>
                <a:gd name="connsiteX1" fmla="*/ 0 w 880109"/>
                <a:gd name="connsiteY1" fmla="*/ 880108 h 880108"/>
                <a:gd name="connsiteX2" fmla="*/ 880109 w 880109"/>
                <a:gd name="connsiteY2" fmla="*/ 880108 h 880108"/>
                <a:gd name="connsiteX3" fmla="*/ 880109 w 880109"/>
                <a:gd name="connsiteY3" fmla="*/ 0 h 880108"/>
                <a:gd name="connsiteX4" fmla="*/ 880108 w 880109"/>
                <a:gd name="connsiteY4" fmla="*/ 0 h 880108"/>
                <a:gd name="connsiteX5" fmla="*/ 0 w 880109"/>
                <a:gd name="connsiteY5" fmla="*/ 880108 h 880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9" h="880108">
                  <a:moveTo>
                    <a:pt x="0" y="880108"/>
                  </a:moveTo>
                  <a:lnTo>
                    <a:pt x="0" y="880108"/>
                  </a:lnTo>
                  <a:lnTo>
                    <a:pt x="880109" y="880108"/>
                  </a:lnTo>
                  <a:cubicBezTo>
                    <a:pt x="880109" y="880108"/>
                    <a:pt x="880109" y="0"/>
                    <a:pt x="880109" y="0"/>
                  </a:cubicBezTo>
                  <a:lnTo>
                    <a:pt x="880108" y="0"/>
                  </a:lnTo>
                  <a:cubicBezTo>
                    <a:pt x="394038" y="0"/>
                    <a:pt x="0" y="394038"/>
                    <a:pt x="0" y="880108"/>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1" name="Freeform: Shape 90">
              <a:extLst>
                <a:ext uri="{FF2B5EF4-FFF2-40B4-BE49-F238E27FC236}">
                  <a16:creationId xmlns:a16="http://schemas.microsoft.com/office/drawing/2014/main" id="{E9DF972B-ACBC-D4CE-3609-AFCD89D57E5E}"/>
                </a:ext>
              </a:extLst>
            </p:cNvPr>
            <p:cNvSpPr/>
            <p:nvPr/>
          </p:nvSpPr>
          <p:spPr bwMode="gray">
            <a:xfrm>
              <a:off x="7357113"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2" name="Freeform: Shape 91">
              <a:extLst>
                <a:ext uri="{FF2B5EF4-FFF2-40B4-BE49-F238E27FC236}">
                  <a16:creationId xmlns:a16="http://schemas.microsoft.com/office/drawing/2014/main" id="{8B064B64-FCFA-7CAC-CA6F-99F9F101DE30}"/>
                </a:ext>
              </a:extLst>
            </p:cNvPr>
            <p:cNvSpPr/>
            <p:nvPr/>
          </p:nvSpPr>
          <p:spPr bwMode="gray">
            <a:xfrm>
              <a:off x="2956561"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3" name="Freeform: Shape 92">
              <a:extLst>
                <a:ext uri="{FF2B5EF4-FFF2-40B4-BE49-F238E27FC236}">
                  <a16:creationId xmlns:a16="http://schemas.microsoft.com/office/drawing/2014/main" id="{02AFA9B6-3AF4-67CB-DB8A-6076AC2F2398}"/>
                </a:ext>
              </a:extLst>
            </p:cNvPr>
            <p:cNvSpPr/>
            <p:nvPr/>
          </p:nvSpPr>
          <p:spPr bwMode="gray">
            <a:xfrm rot="10800000">
              <a:off x="8237224"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4" name="Freeform: Shape 93">
              <a:extLst>
                <a:ext uri="{FF2B5EF4-FFF2-40B4-BE49-F238E27FC236}">
                  <a16:creationId xmlns:a16="http://schemas.microsoft.com/office/drawing/2014/main" id="{0BC148A0-C738-2B5B-4E78-E894DF1A81F7}"/>
                </a:ext>
              </a:extLst>
            </p:cNvPr>
            <p:cNvSpPr/>
            <p:nvPr/>
          </p:nvSpPr>
          <p:spPr bwMode="gray">
            <a:xfrm rot="10800000">
              <a:off x="8237224" y="426890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5" name="Freeform: Shape 94">
              <a:extLst>
                <a:ext uri="{FF2B5EF4-FFF2-40B4-BE49-F238E27FC236}">
                  <a16:creationId xmlns:a16="http://schemas.microsoft.com/office/drawing/2014/main" id="{AAF5A0DE-712E-81C1-BCFC-73511C8A88E4}"/>
                </a:ext>
              </a:extLst>
            </p:cNvPr>
            <p:cNvSpPr/>
            <p:nvPr/>
          </p:nvSpPr>
          <p:spPr bwMode="gray">
            <a:xfrm rot="10800000">
              <a:off x="6477003" y="3388798"/>
              <a:ext cx="1760219" cy="880109"/>
            </a:xfrm>
            <a:custGeom>
              <a:avLst/>
              <a:gdLst>
                <a:gd name="connsiteX0" fmla="*/ 440054 w 1760219"/>
                <a:gd name="connsiteY0" fmla="*/ 0 h 880109"/>
                <a:gd name="connsiteX1" fmla="*/ 1760219 w 1760219"/>
                <a:gd name="connsiteY1" fmla="*/ 0 h 880109"/>
                <a:gd name="connsiteX2" fmla="*/ 1760219 w 1760219"/>
                <a:gd name="connsiteY2" fmla="*/ 880109 h 880109"/>
                <a:gd name="connsiteX3" fmla="*/ 440054 w 1760219"/>
                <a:gd name="connsiteY3" fmla="*/ 880109 h 880109"/>
                <a:gd name="connsiteX4" fmla="*/ 0 w 1760219"/>
                <a:gd name="connsiteY4" fmla="*/ 440055 h 880109"/>
                <a:gd name="connsiteX5" fmla="*/ 0 w 1760219"/>
                <a:gd name="connsiteY5" fmla="*/ 440054 h 880109"/>
                <a:gd name="connsiteX6" fmla="*/ 440054 w 176021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219" h="880109">
                  <a:moveTo>
                    <a:pt x="440054" y="0"/>
                  </a:moveTo>
                  <a:lnTo>
                    <a:pt x="1760219" y="0"/>
                  </a:ln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6" name="Freeform: Shape 95">
              <a:extLst>
                <a:ext uri="{FF2B5EF4-FFF2-40B4-BE49-F238E27FC236}">
                  <a16:creationId xmlns:a16="http://schemas.microsoft.com/office/drawing/2014/main" id="{3FC39535-9FEF-A19F-7D19-F9F60CE84E05}"/>
                </a:ext>
              </a:extLst>
            </p:cNvPr>
            <p:cNvSpPr/>
            <p:nvPr/>
          </p:nvSpPr>
          <p:spPr bwMode="gray">
            <a:xfrm rot="10800000">
              <a:off x="6477003" y="4268907"/>
              <a:ext cx="1760219" cy="880109"/>
            </a:xfrm>
            <a:custGeom>
              <a:avLst/>
              <a:gdLst>
                <a:gd name="connsiteX0" fmla="*/ 0 w 1760219"/>
                <a:gd name="connsiteY0" fmla="*/ 0 h 880109"/>
                <a:gd name="connsiteX1" fmla="*/ 1760220 w 1760219"/>
                <a:gd name="connsiteY1" fmla="*/ 0 h 880109"/>
                <a:gd name="connsiteX2" fmla="*/ 1760220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20" y="0"/>
                  </a:lnTo>
                  <a:lnTo>
                    <a:pt x="1760220"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grpSp>
    </p:spTree>
    <p:extLst>
      <p:ext uri="{BB962C8B-B14F-4D97-AF65-F5344CB8AC3E}">
        <p14:creationId xmlns:p14="http://schemas.microsoft.com/office/powerpoint/2010/main" val="522291101"/>
      </p:ext>
    </p:extLst>
  </p:cSld>
  <p:clrMapOvr>
    <a:overrideClrMapping bg1="dk1" tx1="lt1" bg2="dk2" tx2="lt2" accent1="accent1" accent2="accent2" accent3="accent3" accent4="accent4" accent5="accent5" accent6="accent6" hlink="hlink" folHlink="folHlink"/>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F6F35E43-2AB2-8DDE-13F6-EBF936B64C3E}"/>
              </a:ext>
            </a:extLst>
          </p:cNvPr>
          <p:cNvSpPr>
            <a:spLocks noGrp="1"/>
          </p:cNvSpPr>
          <p:nvPr>
            <p:ph type="title"/>
          </p:nvPr>
        </p:nvSpPr>
        <p:spPr/>
        <p:txBody>
          <a:bodyPr/>
          <a:lstStyle>
            <a:lvl1pPr>
              <a:defRPr b="1" i="0">
                <a:latin typeface="Newsreader ExtraBold" panose="02000000000000000000" pitchFamily="2" charset="77"/>
                <a:cs typeface="Poppins" pitchFamily="2" charset="77"/>
              </a:defRPr>
            </a:lvl1pPr>
          </a:lstStyle>
          <a:p>
            <a:r>
              <a:rPr lang="en-US" dirty="0"/>
              <a:t>Click to edit Master title style</a:t>
            </a:r>
          </a:p>
        </p:txBody>
      </p:sp>
      <p:sp>
        <p:nvSpPr>
          <p:cNvPr id="4" name="Content Placeholder 3">
            <a:extLst>
              <a:ext uri="{FF2B5EF4-FFF2-40B4-BE49-F238E27FC236}">
                <a16:creationId xmlns:a16="http://schemas.microsoft.com/office/drawing/2014/main" id="{EC86E5CF-47A3-FCA8-5920-D57E5FF4A22D}"/>
              </a:ext>
            </a:extLst>
          </p:cNvPr>
          <p:cNvSpPr>
            <a:spLocks noGrp="1"/>
          </p:cNvSpPr>
          <p:nvPr>
            <p:ph sz="quarter" idx="13"/>
          </p:nvPr>
        </p:nvSpPr>
        <p:spPr>
          <a:xfrm>
            <a:off x="231775" y="1335024"/>
            <a:ext cx="11739563" cy="4762500"/>
          </a:xfrm>
          <a:prstGeom prst="rect">
            <a:avLst/>
          </a:prstGeom>
        </p:spPr>
        <p:txBody>
          <a:bodyPr lIns="0" tIns="0" rIns="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Slide Number Placeholder 4">
            <a:extLst>
              <a:ext uri="{FF2B5EF4-FFF2-40B4-BE49-F238E27FC236}">
                <a16:creationId xmlns:a16="http://schemas.microsoft.com/office/drawing/2014/main" id="{49E59E30-1339-BE40-0D3A-9B0227815226}"/>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spTree>
    <p:extLst>
      <p:ext uri="{BB962C8B-B14F-4D97-AF65-F5344CB8AC3E}">
        <p14:creationId xmlns:p14="http://schemas.microsoft.com/office/powerpoint/2010/main" val="158110525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8" name="Text Placeholder 2">
            <a:extLst>
              <a:ext uri="{FF2B5EF4-FFF2-40B4-BE49-F238E27FC236}">
                <a16:creationId xmlns:a16="http://schemas.microsoft.com/office/drawing/2014/main" id="{AC00FE2F-64A2-0B92-CF57-585A0A2026F6}"/>
              </a:ext>
            </a:extLst>
          </p:cNvPr>
          <p:cNvSpPr>
            <a:spLocks noGrp="1"/>
          </p:cNvSpPr>
          <p:nvPr>
            <p:ph idx="1"/>
          </p:nvPr>
        </p:nvSpPr>
        <p:spPr>
          <a:xfrm>
            <a:off x="231078" y="1335024"/>
            <a:ext cx="5644122" cy="4754880"/>
          </a:xfrm>
          <a:prstGeom prst="rect">
            <a:avLst/>
          </a:prstGeom>
        </p:spPr>
        <p:txBody>
          <a:bodyPr vert="horz" lIns="0" tIns="0" rIns="0" bIns="0" rtlCol="0">
            <a:no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Text Placeholder 2">
            <a:extLst>
              <a:ext uri="{FF2B5EF4-FFF2-40B4-BE49-F238E27FC236}">
                <a16:creationId xmlns:a16="http://schemas.microsoft.com/office/drawing/2014/main" id="{3318B1CC-E51B-F302-EC27-AF82B0946833}"/>
              </a:ext>
            </a:extLst>
          </p:cNvPr>
          <p:cNvSpPr>
            <a:spLocks noGrp="1"/>
          </p:cNvSpPr>
          <p:nvPr>
            <p:ph idx="13"/>
          </p:nvPr>
        </p:nvSpPr>
        <p:spPr>
          <a:xfrm>
            <a:off x="6327216" y="1335810"/>
            <a:ext cx="5644122" cy="4754880"/>
          </a:xfrm>
          <a:prstGeom prst="rect">
            <a:avLst/>
          </a:prstGeom>
        </p:spPr>
        <p:txBody>
          <a:bodyPr vert="horz"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itle 2">
            <a:extLst>
              <a:ext uri="{FF2B5EF4-FFF2-40B4-BE49-F238E27FC236}">
                <a16:creationId xmlns:a16="http://schemas.microsoft.com/office/drawing/2014/main" id="{7EB6E2BD-5D36-8ED0-EDB6-90956D53C885}"/>
              </a:ext>
            </a:extLst>
          </p:cNvPr>
          <p:cNvSpPr>
            <a:spLocks noGrp="1"/>
          </p:cNvSpPr>
          <p:nvPr>
            <p:ph type="title"/>
          </p:nvPr>
        </p:nvSpPr>
        <p:spPr/>
        <p:txBody>
          <a:bodyPr vert="horz" lIns="0" tIns="0" rIns="0" bIns="0" rtlCol="0" anchor="ctr" anchorCtr="0">
            <a:spAutoFit/>
          </a:bodyPr>
          <a:lstStyle>
            <a:lvl1pPr>
              <a:defRPr lang="en-US" dirty="0"/>
            </a:lvl1pPr>
          </a:lstStyle>
          <a:p>
            <a:pPr lvl="0"/>
            <a:r>
              <a:rPr lang="en-US" dirty="0"/>
              <a:t>Click to edit Master title style</a:t>
            </a:r>
          </a:p>
        </p:txBody>
      </p:sp>
      <p:sp>
        <p:nvSpPr>
          <p:cNvPr id="2" name="Slide Number Placeholder 4">
            <a:extLst>
              <a:ext uri="{FF2B5EF4-FFF2-40B4-BE49-F238E27FC236}">
                <a16:creationId xmlns:a16="http://schemas.microsoft.com/office/drawing/2014/main" id="{D5A53C0B-32AC-2FD8-0F04-3C308AB8F4BF}"/>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spTree>
    <p:extLst>
      <p:ext uri="{BB962C8B-B14F-4D97-AF65-F5344CB8AC3E}">
        <p14:creationId xmlns:p14="http://schemas.microsoft.com/office/powerpoint/2010/main" val="192613074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78CA50-AF68-493A-8F61-A331B95E8E01}"/>
              </a:ext>
            </a:extLst>
          </p:cNvPr>
          <p:cNvSpPr>
            <a:spLocks noGrp="1"/>
          </p:cNvSpPr>
          <p:nvPr>
            <p:ph type="title"/>
          </p:nvPr>
        </p:nvSpPr>
        <p:spPr>
          <a:xfrm>
            <a:off x="231078" y="535756"/>
            <a:ext cx="11740260" cy="492944"/>
          </a:xfrm>
        </p:spPr>
        <p:txBody>
          <a:bodyPr vert="horz" lIns="0" tIns="0" rIns="0" bIns="0" rtlCol="0" anchor="ctr" anchorCtr="0">
            <a:spAutoFit/>
          </a:bodyPr>
          <a:lstStyle>
            <a:lvl1pPr>
              <a:defRPr lang="en-US" dirty="0"/>
            </a:lvl1pPr>
          </a:lstStyle>
          <a:p>
            <a:pPr lvl="0"/>
            <a:r>
              <a:rPr lang="en-US" dirty="0"/>
              <a:t>Click to edit Master title style</a:t>
            </a:r>
          </a:p>
        </p:txBody>
      </p:sp>
      <p:sp>
        <p:nvSpPr>
          <p:cNvPr id="4" name="Slide Number Placeholder 4">
            <a:extLst>
              <a:ext uri="{FF2B5EF4-FFF2-40B4-BE49-F238E27FC236}">
                <a16:creationId xmlns:a16="http://schemas.microsoft.com/office/drawing/2014/main" id="{91710EFB-096E-D9FC-591D-DDC14B59E628}"/>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spTree>
    <p:extLst>
      <p:ext uri="{BB962C8B-B14F-4D97-AF65-F5344CB8AC3E}">
        <p14:creationId xmlns:p14="http://schemas.microsoft.com/office/powerpoint/2010/main" val="254529939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Title Sid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7E1A-9D3F-45A6-B321-84A1AE671625}"/>
              </a:ext>
            </a:extLst>
          </p:cNvPr>
          <p:cNvSpPr>
            <a:spLocks noGrp="1"/>
          </p:cNvSpPr>
          <p:nvPr>
            <p:ph type="title"/>
          </p:nvPr>
        </p:nvSpPr>
        <p:spPr>
          <a:xfrm>
            <a:off x="231077" y="1600200"/>
            <a:ext cx="3584177" cy="2462050"/>
          </a:xfrm>
        </p:spPr>
        <p:txBody>
          <a:bodyPr rIns="36576"/>
          <a:lstStyle>
            <a:lvl1pPr>
              <a:lnSpc>
                <a:spcPct val="110000"/>
              </a:lnSpc>
              <a:defRPr sz="3000"/>
            </a:lvl1pPr>
          </a:lstStyle>
          <a:p>
            <a:r>
              <a:rPr lang="en-US" dirty="0"/>
              <a:t>Click to edit Master title style</a:t>
            </a:r>
          </a:p>
        </p:txBody>
      </p:sp>
      <p:sp>
        <p:nvSpPr>
          <p:cNvPr id="8" name="Text Placeholder 7">
            <a:extLst>
              <a:ext uri="{FF2B5EF4-FFF2-40B4-BE49-F238E27FC236}">
                <a16:creationId xmlns:a16="http://schemas.microsoft.com/office/drawing/2014/main" id="{D09074B5-2CCD-AA2E-08C0-6BF706B78284}"/>
              </a:ext>
            </a:extLst>
          </p:cNvPr>
          <p:cNvSpPr>
            <a:spLocks noGrp="1"/>
          </p:cNvSpPr>
          <p:nvPr>
            <p:ph type="body" sz="quarter" idx="13"/>
          </p:nvPr>
        </p:nvSpPr>
        <p:spPr>
          <a:xfrm>
            <a:off x="231078" y="4315876"/>
            <a:ext cx="2941638" cy="1780124"/>
          </a:xfrm>
          <a:prstGeom prst="rect">
            <a:avLst/>
          </a:prstGeom>
        </p:spPr>
        <p:txBody>
          <a:bodyPr rIns="91440"/>
          <a:lstStyle>
            <a:lvl1pPr marL="0" indent="0">
              <a:lnSpc>
                <a:spcPct val="100000"/>
              </a:lnSpc>
              <a:buNone/>
              <a:defRPr sz="1200"/>
            </a:lvl1pPr>
            <a:lvl2pPr marL="231775" indent="-231775">
              <a:lnSpc>
                <a:spcPct val="100000"/>
              </a:lnSpc>
              <a:defRPr lang="en-US" sz="1200" kern="1200" dirty="0" smtClean="0">
                <a:solidFill>
                  <a:schemeClr val="tx1"/>
                </a:solidFill>
                <a:latin typeface="+mn-lt"/>
                <a:ea typeface="+mn-ea"/>
                <a:cs typeface="+mn-cs"/>
              </a:defRPr>
            </a:lvl2pPr>
            <a:lvl3pPr>
              <a:lnSpc>
                <a:spcPct val="100000"/>
              </a:lnSpc>
              <a:defRPr sz="1200"/>
            </a:lvl3pPr>
          </a:lstStyle>
          <a:p>
            <a:pPr lvl="0"/>
            <a:r>
              <a:rPr lang="en-US"/>
              <a:t>Click to edit Master text styles</a:t>
            </a:r>
          </a:p>
          <a:p>
            <a:pPr lvl="1"/>
            <a:r>
              <a:rPr lang="en-US"/>
              <a:t>Second level</a:t>
            </a:r>
          </a:p>
          <a:p>
            <a:pPr lvl="2"/>
            <a:r>
              <a:rPr lang="en-US"/>
              <a:t>Third level</a:t>
            </a:r>
          </a:p>
        </p:txBody>
      </p:sp>
      <p:sp>
        <p:nvSpPr>
          <p:cNvPr id="7" name="Content Placeholder 2">
            <a:extLst>
              <a:ext uri="{FF2B5EF4-FFF2-40B4-BE49-F238E27FC236}">
                <a16:creationId xmlns:a16="http://schemas.microsoft.com/office/drawing/2014/main" id="{0DA92B2D-0E0D-0F23-9E0B-DE83A0727FF1}"/>
              </a:ext>
            </a:extLst>
          </p:cNvPr>
          <p:cNvSpPr>
            <a:spLocks noGrp="1"/>
          </p:cNvSpPr>
          <p:nvPr>
            <p:ph idx="1" hasCustomPrompt="1"/>
          </p:nvPr>
        </p:nvSpPr>
        <p:spPr>
          <a:xfrm>
            <a:off x="4964035" y="2249392"/>
            <a:ext cx="6858000" cy="3016291"/>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Slide Number Placeholder 4">
            <a:extLst>
              <a:ext uri="{FF2B5EF4-FFF2-40B4-BE49-F238E27FC236}">
                <a16:creationId xmlns:a16="http://schemas.microsoft.com/office/drawing/2014/main" id="{0C3B26A1-CE9E-1E46-9E8D-3221D6553078}"/>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spTree>
    <p:extLst>
      <p:ext uri="{BB962C8B-B14F-4D97-AF65-F5344CB8AC3E}">
        <p14:creationId xmlns:p14="http://schemas.microsoft.com/office/powerpoint/2010/main" val="133842613"/>
      </p:ext>
    </p:extLst>
  </p:cSld>
  <p:clrMapOvr>
    <a:masterClrMapping/>
  </p:clrMapOvr>
  <p:extLst>
    <p:ext uri="{DCECCB84-F9BA-43D5-87BE-67443E8EF086}">
      <p15:sldGuideLst xmlns:p15="http://schemas.microsoft.com/office/powerpoint/2012/main">
        <p15:guide id="1" pos="3120">
          <p15:clr>
            <a:srgbClr val="FBAE40"/>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Title Side and Content Six">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7E1A-9D3F-45A6-B321-84A1AE671625}"/>
              </a:ext>
            </a:extLst>
          </p:cNvPr>
          <p:cNvSpPr>
            <a:spLocks noGrp="1"/>
          </p:cNvSpPr>
          <p:nvPr>
            <p:ph type="title"/>
          </p:nvPr>
        </p:nvSpPr>
        <p:spPr>
          <a:xfrm>
            <a:off x="231077" y="1600200"/>
            <a:ext cx="3584177" cy="2468880"/>
          </a:xfrm>
        </p:spPr>
        <p:txBody>
          <a:bodyPr rIns="36576"/>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D09074B5-2CCD-AA2E-08C0-6BF706B78284}"/>
              </a:ext>
            </a:extLst>
          </p:cNvPr>
          <p:cNvSpPr>
            <a:spLocks noGrp="1"/>
          </p:cNvSpPr>
          <p:nvPr>
            <p:ph type="body" sz="quarter" idx="13"/>
          </p:nvPr>
        </p:nvSpPr>
        <p:spPr>
          <a:xfrm>
            <a:off x="231078" y="4315877"/>
            <a:ext cx="2941638" cy="1780123"/>
          </a:xfrm>
          <a:prstGeom prst="rect">
            <a:avLst/>
          </a:prstGeom>
        </p:spPr>
        <p:txBody>
          <a:bodyPr rIns="91440"/>
          <a:lstStyle>
            <a:lvl1pPr marL="0" indent="0">
              <a:lnSpc>
                <a:spcPct val="100000"/>
              </a:lnSpc>
              <a:buNone/>
              <a:defRPr sz="1200"/>
            </a:lvl1pPr>
            <a:lvl2pPr marL="227013" indent="-227013">
              <a:lnSpc>
                <a:spcPct val="100000"/>
              </a:lnSpc>
              <a:defRPr sz="1200"/>
            </a:lvl2pPr>
            <a:lvl3pPr>
              <a:lnSpc>
                <a:spcPct val="100000"/>
              </a:lnSpc>
              <a:defRPr sz="1200"/>
            </a:lvl3pPr>
          </a:lstStyle>
          <a:p>
            <a:pPr lvl="0"/>
            <a:r>
              <a:rPr lang="en-US"/>
              <a:t>Click to edit Master text styles</a:t>
            </a:r>
          </a:p>
          <a:p>
            <a:pPr lvl="1"/>
            <a:r>
              <a:rPr lang="en-US"/>
              <a:t>Second level</a:t>
            </a:r>
          </a:p>
          <a:p>
            <a:pPr lvl="2"/>
            <a:r>
              <a:rPr lang="en-US"/>
              <a:t>Third level</a:t>
            </a:r>
          </a:p>
        </p:txBody>
      </p:sp>
      <p:sp>
        <p:nvSpPr>
          <p:cNvPr id="7" name="Content Placeholder 2">
            <a:extLst>
              <a:ext uri="{FF2B5EF4-FFF2-40B4-BE49-F238E27FC236}">
                <a16:creationId xmlns:a16="http://schemas.microsoft.com/office/drawing/2014/main" id="{0DA92B2D-0E0D-0F23-9E0B-DE83A0727FF1}"/>
              </a:ext>
            </a:extLst>
          </p:cNvPr>
          <p:cNvSpPr>
            <a:spLocks noGrp="1"/>
          </p:cNvSpPr>
          <p:nvPr>
            <p:ph idx="1" hasCustomPrompt="1"/>
          </p:nvPr>
        </p:nvSpPr>
        <p:spPr>
          <a:xfrm>
            <a:off x="4964035" y="2249393"/>
            <a:ext cx="2242008" cy="1371600"/>
          </a:xfrm>
          <a:prstGeom prst="rect">
            <a:avLst/>
          </a:prstGeom>
        </p:spPr>
        <p:txBody>
          <a:bodyPr/>
          <a:lstStyle>
            <a:lvl1pPr>
              <a:spcAft>
                <a:spcPts val="0"/>
              </a:spcAft>
              <a:defRPr sz="2800">
                <a:latin typeface="Poppins Light" panose="00000400000000000000" pitchFamily="2" charset="0"/>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lvl="0"/>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0" name="Content Placeholder 2">
            <a:extLst>
              <a:ext uri="{FF2B5EF4-FFF2-40B4-BE49-F238E27FC236}">
                <a16:creationId xmlns:a16="http://schemas.microsoft.com/office/drawing/2014/main" id="{710DF8A7-F4B0-04BE-FE0E-99CE43BCD2B0}"/>
              </a:ext>
            </a:extLst>
          </p:cNvPr>
          <p:cNvSpPr>
            <a:spLocks noGrp="1"/>
          </p:cNvSpPr>
          <p:nvPr>
            <p:ph idx="14" hasCustomPrompt="1"/>
          </p:nvPr>
        </p:nvSpPr>
        <p:spPr>
          <a:xfrm>
            <a:off x="7315200" y="2249393"/>
            <a:ext cx="2242008"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1" name="Content Placeholder 2">
            <a:extLst>
              <a:ext uri="{FF2B5EF4-FFF2-40B4-BE49-F238E27FC236}">
                <a16:creationId xmlns:a16="http://schemas.microsoft.com/office/drawing/2014/main" id="{4392FAA5-17AD-4C10-BF2B-C62C39174BEE}"/>
              </a:ext>
            </a:extLst>
          </p:cNvPr>
          <p:cNvSpPr>
            <a:spLocks noGrp="1"/>
          </p:cNvSpPr>
          <p:nvPr>
            <p:ph idx="15" hasCustomPrompt="1"/>
          </p:nvPr>
        </p:nvSpPr>
        <p:spPr>
          <a:xfrm>
            <a:off x="9718915" y="2249393"/>
            <a:ext cx="2242008"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2" name="Content Placeholder 2">
            <a:extLst>
              <a:ext uri="{FF2B5EF4-FFF2-40B4-BE49-F238E27FC236}">
                <a16:creationId xmlns:a16="http://schemas.microsoft.com/office/drawing/2014/main" id="{C8F5EF31-3AB9-906C-4F68-D86C1816854A}"/>
              </a:ext>
            </a:extLst>
          </p:cNvPr>
          <p:cNvSpPr>
            <a:spLocks noGrp="1"/>
          </p:cNvSpPr>
          <p:nvPr>
            <p:ph idx="16" hasCustomPrompt="1"/>
          </p:nvPr>
        </p:nvSpPr>
        <p:spPr>
          <a:xfrm>
            <a:off x="4963659" y="3894084"/>
            <a:ext cx="2252423"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3" name="Content Placeholder 2">
            <a:extLst>
              <a:ext uri="{FF2B5EF4-FFF2-40B4-BE49-F238E27FC236}">
                <a16:creationId xmlns:a16="http://schemas.microsoft.com/office/drawing/2014/main" id="{3B4D3F5B-C5DE-0117-B8B0-1EEE71B0C5AF}"/>
              </a:ext>
            </a:extLst>
          </p:cNvPr>
          <p:cNvSpPr>
            <a:spLocks noGrp="1"/>
          </p:cNvSpPr>
          <p:nvPr>
            <p:ph idx="17" hasCustomPrompt="1"/>
          </p:nvPr>
        </p:nvSpPr>
        <p:spPr>
          <a:xfrm>
            <a:off x="7315199" y="3894084"/>
            <a:ext cx="2252423"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4" name="Content Placeholder 2">
            <a:extLst>
              <a:ext uri="{FF2B5EF4-FFF2-40B4-BE49-F238E27FC236}">
                <a16:creationId xmlns:a16="http://schemas.microsoft.com/office/drawing/2014/main" id="{9F09A0AC-A63F-CB62-FDDB-F000E3FA55E6}"/>
              </a:ext>
            </a:extLst>
          </p:cNvPr>
          <p:cNvSpPr>
            <a:spLocks noGrp="1"/>
          </p:cNvSpPr>
          <p:nvPr>
            <p:ph idx="18" hasCustomPrompt="1"/>
          </p:nvPr>
        </p:nvSpPr>
        <p:spPr>
          <a:xfrm>
            <a:off x="9718914" y="3894084"/>
            <a:ext cx="2252423"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3" name="Slide Number Placeholder 4">
            <a:extLst>
              <a:ext uri="{FF2B5EF4-FFF2-40B4-BE49-F238E27FC236}">
                <a16:creationId xmlns:a16="http://schemas.microsoft.com/office/drawing/2014/main" id="{E7449C85-D2FE-977E-FF71-0A57259827D3}"/>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spTree>
    <p:extLst>
      <p:ext uri="{BB962C8B-B14F-4D97-AF65-F5344CB8AC3E}">
        <p14:creationId xmlns:p14="http://schemas.microsoft.com/office/powerpoint/2010/main" val="881709955"/>
      </p:ext>
    </p:extLst>
  </p:cSld>
  <p:clrMapOvr>
    <a:masterClrMapping/>
  </p:clrMapOvr>
  <p:extLst>
    <p:ext uri="{DCECCB84-F9BA-43D5-87BE-67443E8EF086}">
      <p15:sldGuideLst xmlns:p15="http://schemas.microsoft.com/office/powerpoint/2012/main">
        <p15:guide id="1" pos="3120">
          <p15:clr>
            <a:srgbClr val="FBAE40"/>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Title Side Only">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15C742-79CF-3831-919D-328A98C5B5DE}"/>
              </a:ext>
            </a:extLst>
          </p:cNvPr>
          <p:cNvSpPr>
            <a:spLocks noGrp="1"/>
          </p:cNvSpPr>
          <p:nvPr>
            <p:ph type="title"/>
          </p:nvPr>
        </p:nvSpPr>
        <p:spPr>
          <a:xfrm>
            <a:off x="231078" y="1600200"/>
            <a:ext cx="2942886" cy="2462050"/>
          </a:xfrm>
        </p:spPr>
        <p:txBody>
          <a:bodyPr rIns="0"/>
          <a:lstStyle>
            <a:lvl1pPr>
              <a:lnSpc>
                <a:spcPct val="110000"/>
              </a:lnSpc>
              <a:defRPr sz="3000"/>
            </a:lvl1pPr>
          </a:lstStyle>
          <a:p>
            <a:r>
              <a:rPr lang="en-US" dirty="0"/>
              <a:t>Click to edit Master title style</a:t>
            </a:r>
          </a:p>
        </p:txBody>
      </p:sp>
      <p:sp>
        <p:nvSpPr>
          <p:cNvPr id="8" name="Text Placeholder 7">
            <a:extLst>
              <a:ext uri="{FF2B5EF4-FFF2-40B4-BE49-F238E27FC236}">
                <a16:creationId xmlns:a16="http://schemas.microsoft.com/office/drawing/2014/main" id="{1FF39629-31A3-FC61-B6BA-74F8B32333BF}"/>
              </a:ext>
            </a:extLst>
          </p:cNvPr>
          <p:cNvSpPr>
            <a:spLocks noGrp="1"/>
          </p:cNvSpPr>
          <p:nvPr>
            <p:ph type="body" sz="quarter" idx="13"/>
          </p:nvPr>
        </p:nvSpPr>
        <p:spPr>
          <a:xfrm>
            <a:off x="231078" y="4315876"/>
            <a:ext cx="2941638" cy="1780124"/>
          </a:xfrm>
          <a:prstGeom prst="rect">
            <a:avLst/>
          </a:prstGeo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dirty="0"/>
              <a:t>Click to edit Master text styles</a:t>
            </a:r>
          </a:p>
          <a:p>
            <a:pPr lvl="1"/>
            <a:r>
              <a:rPr lang="en-US" dirty="0"/>
              <a:t>Second level</a:t>
            </a:r>
          </a:p>
          <a:p>
            <a:pPr lvl="2"/>
            <a:r>
              <a:rPr lang="en-US" dirty="0"/>
              <a:t>Third level</a:t>
            </a:r>
          </a:p>
        </p:txBody>
      </p:sp>
      <p:sp>
        <p:nvSpPr>
          <p:cNvPr id="2" name="Slide Number Placeholder 4">
            <a:extLst>
              <a:ext uri="{FF2B5EF4-FFF2-40B4-BE49-F238E27FC236}">
                <a16:creationId xmlns:a16="http://schemas.microsoft.com/office/drawing/2014/main" id="{5E9ACCAA-ABC5-E616-EC27-D1404E716373}"/>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spTree>
    <p:extLst>
      <p:ext uri="{BB962C8B-B14F-4D97-AF65-F5344CB8AC3E}">
        <p14:creationId xmlns:p14="http://schemas.microsoft.com/office/powerpoint/2010/main" val="46551774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Title Side and Content Two">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15C742-79CF-3831-919D-328A98C5B5DE}"/>
              </a:ext>
            </a:extLst>
          </p:cNvPr>
          <p:cNvSpPr>
            <a:spLocks noGrp="1"/>
          </p:cNvSpPr>
          <p:nvPr>
            <p:ph type="title"/>
          </p:nvPr>
        </p:nvSpPr>
        <p:spPr>
          <a:xfrm>
            <a:off x="231078" y="1051560"/>
            <a:ext cx="2942886" cy="1063713"/>
          </a:xfrm>
        </p:spPr>
        <p:txBody>
          <a:bodyPr rIns="0"/>
          <a:lstStyle>
            <a:lvl1pPr>
              <a:lnSpc>
                <a:spcPct val="110000"/>
              </a:lnSpc>
              <a:defRPr sz="3000"/>
            </a:lvl1pPr>
          </a:lstStyle>
          <a:p>
            <a:r>
              <a:rPr lang="en-US" dirty="0"/>
              <a:t>Click to edit Master title style</a:t>
            </a:r>
          </a:p>
        </p:txBody>
      </p:sp>
      <p:sp>
        <p:nvSpPr>
          <p:cNvPr id="8" name="Text Placeholder 7">
            <a:extLst>
              <a:ext uri="{FF2B5EF4-FFF2-40B4-BE49-F238E27FC236}">
                <a16:creationId xmlns:a16="http://schemas.microsoft.com/office/drawing/2014/main" id="{1FF39629-31A3-FC61-B6BA-74F8B32333BF}"/>
              </a:ext>
            </a:extLst>
          </p:cNvPr>
          <p:cNvSpPr>
            <a:spLocks noGrp="1"/>
          </p:cNvSpPr>
          <p:nvPr>
            <p:ph type="body" sz="quarter" idx="13"/>
          </p:nvPr>
        </p:nvSpPr>
        <p:spPr>
          <a:xfrm>
            <a:off x="231076" y="2275637"/>
            <a:ext cx="2103120" cy="1188720"/>
          </a:xfrm>
          <a:prstGeom prst="rect">
            <a:avLst/>
          </a:prstGeom>
        </p:spPr>
        <p:txBody>
          <a:bodyPr rIns="91440"/>
          <a:lstStyle>
            <a:lvl1pPr marL="0" indent="0">
              <a:lnSpc>
                <a:spcPct val="100000"/>
              </a:lnSpc>
              <a:buNone/>
              <a:defRPr sz="1200"/>
            </a:lvl1pPr>
            <a:lvl2pPr marL="0" indent="0">
              <a:lnSpc>
                <a:spcPct val="100000"/>
              </a:lnSpc>
              <a:buNone/>
              <a:defRPr lang="en-US" sz="1400" kern="1200" dirty="0" smtClean="0">
                <a:solidFill>
                  <a:schemeClr val="tx1"/>
                </a:solidFill>
                <a:latin typeface="+mn-lt"/>
                <a:ea typeface="+mn-ea"/>
                <a:cs typeface="+mn-cs"/>
              </a:defRPr>
            </a:lvl2pPr>
            <a:lvl3pPr>
              <a:lnSpc>
                <a:spcPct val="100000"/>
              </a:lnSpc>
              <a:defRPr lang="en-US" sz="1400" kern="1200" dirty="0" smtClean="0">
                <a:solidFill>
                  <a:schemeClr val="tx1"/>
                </a:solidFill>
                <a:latin typeface="+mn-lt"/>
                <a:ea typeface="+mn-ea"/>
                <a:cs typeface="+mn-cs"/>
              </a:defRPr>
            </a:lvl3pPr>
          </a:lstStyle>
          <a:p>
            <a:pPr lvl="0"/>
            <a:r>
              <a:rPr lang="en-US"/>
              <a:t>Click to edit Master text styles</a:t>
            </a:r>
          </a:p>
          <a:p>
            <a:pPr lvl="1"/>
            <a:r>
              <a:rPr lang="en-US"/>
              <a:t>Second level</a:t>
            </a:r>
          </a:p>
          <a:p>
            <a:pPr lvl="2"/>
            <a:r>
              <a:rPr lang="en-US"/>
              <a:t>Third level</a:t>
            </a:r>
          </a:p>
        </p:txBody>
      </p:sp>
      <p:sp>
        <p:nvSpPr>
          <p:cNvPr id="10" name="Text Placeholder 2">
            <a:extLst>
              <a:ext uri="{FF2B5EF4-FFF2-40B4-BE49-F238E27FC236}">
                <a16:creationId xmlns:a16="http://schemas.microsoft.com/office/drawing/2014/main" id="{5C821554-0648-2B5A-B7D5-E085E0B776DB}"/>
              </a:ext>
            </a:extLst>
          </p:cNvPr>
          <p:cNvSpPr>
            <a:spLocks noGrp="1"/>
          </p:cNvSpPr>
          <p:nvPr>
            <p:ph type="body" idx="15" hasCustomPrompt="1"/>
          </p:nvPr>
        </p:nvSpPr>
        <p:spPr>
          <a:xfrm>
            <a:off x="3789778" y="1635213"/>
            <a:ext cx="3474720" cy="457200"/>
          </a:xfrm>
          <a:prstGeom prst="rect">
            <a:avLst/>
          </a:prstGeo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styles</a:t>
            </a:r>
          </a:p>
        </p:txBody>
      </p:sp>
      <p:sp>
        <p:nvSpPr>
          <p:cNvPr id="11" name="Text Placeholder 4">
            <a:extLst>
              <a:ext uri="{FF2B5EF4-FFF2-40B4-BE49-F238E27FC236}">
                <a16:creationId xmlns:a16="http://schemas.microsoft.com/office/drawing/2014/main" id="{6961B0DA-3841-17BE-67C8-91826EB46F4F}"/>
              </a:ext>
            </a:extLst>
          </p:cNvPr>
          <p:cNvSpPr>
            <a:spLocks noGrp="1"/>
          </p:cNvSpPr>
          <p:nvPr>
            <p:ph type="body" sz="quarter" idx="3" hasCustomPrompt="1"/>
          </p:nvPr>
        </p:nvSpPr>
        <p:spPr>
          <a:xfrm>
            <a:off x="8538963" y="1635213"/>
            <a:ext cx="3474720" cy="457200"/>
          </a:xfrm>
          <a:prstGeom prst="rect">
            <a:avLst/>
          </a:prstGeo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1000"/>
              </a:spcBef>
              <a:buFont typeface="Arial" panose="020B0604020202020204" pitchFamily="34" charset="0"/>
              <a:buNone/>
            </a:pPr>
            <a:r>
              <a:rPr lang="en-US"/>
              <a:t>Click to edit Master styles</a:t>
            </a:r>
          </a:p>
        </p:txBody>
      </p:sp>
      <p:sp>
        <p:nvSpPr>
          <p:cNvPr id="2" name="Slide Number Placeholder 4">
            <a:extLst>
              <a:ext uri="{FF2B5EF4-FFF2-40B4-BE49-F238E27FC236}">
                <a16:creationId xmlns:a16="http://schemas.microsoft.com/office/drawing/2014/main" id="{913C7C59-54F1-2339-7D71-54FCF391944C}"/>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spTree>
    <p:extLst>
      <p:ext uri="{BB962C8B-B14F-4D97-AF65-F5344CB8AC3E}">
        <p14:creationId xmlns:p14="http://schemas.microsoft.com/office/powerpoint/2010/main" val="213119481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preserve="1" userDrawn="1">
  <p:cSld name="Closing - Black">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hasCustomPrompt="1"/>
          </p:nvPr>
        </p:nvSpPr>
        <p:spPr>
          <a:xfrm>
            <a:off x="4037216" y="1149678"/>
            <a:ext cx="4184072" cy="893180"/>
          </a:xfrm>
        </p:spPr>
        <p:txBody>
          <a:bodyPr anchor="t" anchorCtr="0">
            <a:noAutofit/>
          </a:bodyPr>
          <a:lstStyle>
            <a:lvl1pPr algn="ctr">
              <a:lnSpc>
                <a:spcPct val="90000"/>
              </a:lnSpc>
              <a:defRPr sz="6600">
                <a:solidFill>
                  <a:schemeClr val="bg2"/>
                </a:solidFill>
              </a:defRPr>
            </a:lvl1pPr>
          </a:lstStyle>
          <a:p>
            <a:r>
              <a:rPr lang="en-US"/>
              <a:t>Thank you.</a:t>
            </a:r>
          </a:p>
        </p:txBody>
      </p:sp>
      <p:sp>
        <p:nvSpPr>
          <p:cNvPr id="3" name="Subtitle 2">
            <a:extLst>
              <a:ext uri="{FF2B5EF4-FFF2-40B4-BE49-F238E27FC236}">
                <a16:creationId xmlns:a16="http://schemas.microsoft.com/office/drawing/2014/main" id="{3585C169-6272-457A-8024-7D541A007B5D}"/>
              </a:ext>
            </a:extLst>
          </p:cNvPr>
          <p:cNvSpPr>
            <a:spLocks noGrp="1"/>
          </p:cNvSpPr>
          <p:nvPr>
            <p:ph type="subTitle" idx="1"/>
          </p:nvPr>
        </p:nvSpPr>
        <p:spPr>
          <a:xfrm>
            <a:off x="228601" y="1716991"/>
            <a:ext cx="3470564" cy="1629251"/>
          </a:xfrm>
          <a:prstGeom prst="rect">
            <a:avLst/>
          </a:prstGeom>
        </p:spPr>
        <p:txBody>
          <a:bodyPr>
            <a:noAutofit/>
          </a:bodyPr>
          <a:lstStyle>
            <a:lvl1pPr marL="0" indent="0" algn="l">
              <a:lnSpc>
                <a:spcPct val="100000"/>
              </a:lnSpc>
              <a:spcBef>
                <a:spcPts val="0"/>
              </a:spcBef>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cxnSp>
        <p:nvCxnSpPr>
          <p:cNvPr id="7" name="Straight Connector 6">
            <a:extLst>
              <a:ext uri="{FF2B5EF4-FFF2-40B4-BE49-F238E27FC236}">
                <a16:creationId xmlns:a16="http://schemas.microsoft.com/office/drawing/2014/main" id="{B367EEC6-554F-5007-918F-925B2BA9122F}"/>
              </a:ext>
            </a:extLst>
          </p:cNvPr>
          <p:cNvCxnSpPr/>
          <p:nvPr userDrawn="1"/>
        </p:nvCxnSpPr>
        <p:spPr>
          <a:xfrm>
            <a:off x="228601" y="1377927"/>
            <a:ext cx="3470564" cy="0"/>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grpSp>
        <p:nvGrpSpPr>
          <p:cNvPr id="6" name="Group 5">
            <a:extLst>
              <a:ext uri="{FF2B5EF4-FFF2-40B4-BE49-F238E27FC236}">
                <a16:creationId xmlns:a16="http://schemas.microsoft.com/office/drawing/2014/main" id="{B62F75A0-70A4-4DC7-CCA3-10B329EC2859}"/>
              </a:ext>
              <a:ext uri="{C183D7F6-B498-43B3-948B-1728B52AA6E4}">
                <adec:decorative xmlns:adec="http://schemas.microsoft.com/office/drawing/2017/decorative" val="1"/>
              </a:ext>
            </a:extLst>
          </p:cNvPr>
          <p:cNvGrpSpPr>
            <a:grpSpLocks noChangeAspect="1"/>
          </p:cNvGrpSpPr>
          <p:nvPr userDrawn="1"/>
        </p:nvGrpSpPr>
        <p:grpSpPr bwMode="gray">
          <a:xfrm>
            <a:off x="228600" y="3511756"/>
            <a:ext cx="11704320" cy="2926081"/>
            <a:chOff x="1196340" y="2508687"/>
            <a:chExt cx="10561320" cy="2640331"/>
          </a:xfrm>
          <a:solidFill>
            <a:srgbClr val="1E1E1E"/>
          </a:solidFill>
        </p:grpSpPr>
        <p:sp>
          <p:nvSpPr>
            <p:cNvPr id="8" name="Freeform: Shape 67">
              <a:extLst>
                <a:ext uri="{FF2B5EF4-FFF2-40B4-BE49-F238E27FC236}">
                  <a16:creationId xmlns:a16="http://schemas.microsoft.com/office/drawing/2014/main" id="{E42E3C8F-A535-F031-7531-3F96A58B7113}"/>
                </a:ext>
              </a:extLst>
            </p:cNvPr>
            <p:cNvSpPr/>
            <p:nvPr/>
          </p:nvSpPr>
          <p:spPr bwMode="gray">
            <a:xfrm>
              <a:off x="1196340" y="2508689"/>
              <a:ext cx="880108" cy="880109"/>
            </a:xfrm>
            <a:custGeom>
              <a:avLst/>
              <a:gdLst>
                <a:gd name="connsiteX0" fmla="*/ 880108 w 880108"/>
                <a:gd name="connsiteY0" fmla="*/ 880109 h 880109"/>
                <a:gd name="connsiteX1" fmla="*/ 880108 w 880108"/>
                <a:gd name="connsiteY1" fmla="*/ 880109 h 880109"/>
                <a:gd name="connsiteX2" fmla="*/ 880108 w 880108"/>
                <a:gd name="connsiteY2" fmla="*/ 0 h 880109"/>
                <a:gd name="connsiteX3" fmla="*/ 0 w 880108"/>
                <a:gd name="connsiteY3" fmla="*/ 0 h 880109"/>
                <a:gd name="connsiteX4" fmla="*/ 0 w 880108"/>
                <a:gd name="connsiteY4" fmla="*/ 1 h 880109"/>
                <a:gd name="connsiteX5" fmla="*/ 880108 w 880108"/>
                <a:gd name="connsiteY5" fmla="*/ 880109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880108" y="880109"/>
                  </a:moveTo>
                  <a:lnTo>
                    <a:pt x="880108" y="880109"/>
                  </a:lnTo>
                  <a:cubicBezTo>
                    <a:pt x="880108" y="880109"/>
                    <a:pt x="880108" y="0"/>
                    <a:pt x="880108" y="0"/>
                  </a:cubicBezTo>
                  <a:lnTo>
                    <a:pt x="0" y="0"/>
                  </a:lnTo>
                  <a:cubicBezTo>
                    <a:pt x="0" y="0"/>
                    <a:pt x="0" y="1"/>
                    <a:pt x="0" y="1"/>
                  </a:cubicBezTo>
                  <a:cubicBezTo>
                    <a:pt x="0" y="486071"/>
                    <a:pt x="394038" y="880109"/>
                    <a:pt x="880108" y="880109"/>
                  </a:cubicBezTo>
                  <a:close/>
                </a:path>
              </a:pathLst>
            </a:custGeom>
            <a:grpFill/>
            <a:ln w="6350" cap="flat">
              <a:noFill/>
              <a:prstDash val="solid"/>
              <a:miter/>
            </a:ln>
          </p:spPr>
          <p:txBody>
            <a:bodyPr rtlCol="0" anchor="ctr"/>
            <a:lstStyle/>
            <a:p>
              <a:endParaRPr lang="en-US" dirty="0"/>
            </a:p>
          </p:txBody>
        </p:sp>
        <p:sp>
          <p:nvSpPr>
            <p:cNvPr id="9" name="Freeform: Shape 68">
              <a:extLst>
                <a:ext uri="{FF2B5EF4-FFF2-40B4-BE49-F238E27FC236}">
                  <a16:creationId xmlns:a16="http://schemas.microsoft.com/office/drawing/2014/main" id="{6CD99D30-92CE-FBCD-6FCC-AB2BF8AAEA53}"/>
                </a:ext>
              </a:extLst>
            </p:cNvPr>
            <p:cNvSpPr/>
            <p:nvPr/>
          </p:nvSpPr>
          <p:spPr bwMode="gray">
            <a:xfrm>
              <a:off x="2076450"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10" name="Freeform: Shape 69">
              <a:extLst>
                <a:ext uri="{FF2B5EF4-FFF2-40B4-BE49-F238E27FC236}">
                  <a16:creationId xmlns:a16="http://schemas.microsoft.com/office/drawing/2014/main" id="{4B957C82-91E0-A2BF-23F3-B6723E7F3390}"/>
                </a:ext>
              </a:extLst>
            </p:cNvPr>
            <p:cNvSpPr/>
            <p:nvPr/>
          </p:nvSpPr>
          <p:spPr bwMode="gray">
            <a:xfrm>
              <a:off x="1196340" y="4268907"/>
              <a:ext cx="1760219" cy="880109"/>
            </a:xfrm>
            <a:custGeom>
              <a:avLst/>
              <a:gdLst>
                <a:gd name="connsiteX0" fmla="*/ 0 w 1760219"/>
                <a:gd name="connsiteY0" fmla="*/ 0 h 880109"/>
                <a:gd name="connsiteX1" fmla="*/ 1760219 w 1760219"/>
                <a:gd name="connsiteY1" fmla="*/ 0 h 880109"/>
                <a:gd name="connsiteX2" fmla="*/ 1760219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19" y="0"/>
                  </a:lnTo>
                  <a:lnTo>
                    <a:pt x="1760219" y="880109"/>
                  </a:lnTo>
                  <a:lnTo>
                    <a:pt x="0" y="880109"/>
                  </a:lnTo>
                  <a:close/>
                </a:path>
              </a:pathLst>
            </a:custGeom>
            <a:grpFill/>
            <a:ln w="6350" cap="flat">
              <a:noFill/>
              <a:prstDash val="solid"/>
              <a:miter/>
            </a:ln>
          </p:spPr>
          <p:txBody>
            <a:bodyPr rtlCol="0" anchor="ctr"/>
            <a:lstStyle/>
            <a:p>
              <a:endParaRPr lang="en-US" dirty="0"/>
            </a:p>
          </p:txBody>
        </p:sp>
        <p:sp>
          <p:nvSpPr>
            <p:cNvPr id="11" name="Freeform: Shape 70">
              <a:extLst>
                <a:ext uri="{FF2B5EF4-FFF2-40B4-BE49-F238E27FC236}">
                  <a16:creationId xmlns:a16="http://schemas.microsoft.com/office/drawing/2014/main" id="{1144DE8D-C3A4-08D5-0CC8-37C914FE9E9A}"/>
                </a:ext>
              </a:extLst>
            </p:cNvPr>
            <p:cNvSpPr/>
            <p:nvPr/>
          </p:nvSpPr>
          <p:spPr bwMode="gray">
            <a:xfrm>
              <a:off x="1196340"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2" name="Freeform: Shape 71">
              <a:extLst>
                <a:ext uri="{FF2B5EF4-FFF2-40B4-BE49-F238E27FC236}">
                  <a16:creationId xmlns:a16="http://schemas.microsoft.com/office/drawing/2014/main" id="{4F77FA5D-4172-9AA6-5E71-EA297C76905F}"/>
                </a:ext>
              </a:extLst>
            </p:cNvPr>
            <p:cNvSpPr/>
            <p:nvPr/>
          </p:nvSpPr>
          <p:spPr bwMode="gray">
            <a:xfrm rot="10800000">
              <a:off x="2956561"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3" name="Freeform: Shape 72">
              <a:extLst>
                <a:ext uri="{FF2B5EF4-FFF2-40B4-BE49-F238E27FC236}">
                  <a16:creationId xmlns:a16="http://schemas.microsoft.com/office/drawing/2014/main" id="{116300CB-C9E0-9A43-104B-F2AB807AC2E8}"/>
                </a:ext>
              </a:extLst>
            </p:cNvPr>
            <p:cNvSpPr/>
            <p:nvPr/>
          </p:nvSpPr>
          <p:spPr bwMode="gray">
            <a:xfrm rot="10800000">
              <a:off x="2956561" y="4268907"/>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4" name="Freeform: Shape 73">
              <a:extLst>
                <a:ext uri="{FF2B5EF4-FFF2-40B4-BE49-F238E27FC236}">
                  <a16:creationId xmlns:a16="http://schemas.microsoft.com/office/drawing/2014/main" id="{21BC4363-9104-D536-40D1-6FF0D220558C}"/>
                </a:ext>
              </a:extLst>
            </p:cNvPr>
            <p:cNvSpPr/>
            <p:nvPr/>
          </p:nvSpPr>
          <p:spPr bwMode="gray">
            <a:xfrm>
              <a:off x="2076450" y="3388798"/>
              <a:ext cx="880109" cy="880109"/>
            </a:xfrm>
            <a:custGeom>
              <a:avLst/>
              <a:gdLst>
                <a:gd name="connsiteX0" fmla="*/ 441815 w 880109"/>
                <a:gd name="connsiteY0" fmla="*/ 0 h 880109"/>
                <a:gd name="connsiteX1" fmla="*/ 880109 w 880109"/>
                <a:gd name="connsiteY1" fmla="*/ 441815 h 880109"/>
                <a:gd name="connsiteX2" fmla="*/ 441815 w 880109"/>
                <a:gd name="connsiteY2" fmla="*/ 880109 h 880109"/>
                <a:gd name="connsiteX3" fmla="*/ 0 w 880109"/>
                <a:gd name="connsiteY3" fmla="*/ 441815 h 880109"/>
                <a:gd name="connsiteX4" fmla="*/ 441815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5" y="0"/>
                  </a:moveTo>
                  <a:cubicBezTo>
                    <a:pt x="682965" y="0"/>
                    <a:pt x="880109" y="197145"/>
                    <a:pt x="880109" y="441815"/>
                  </a:cubicBezTo>
                  <a:cubicBezTo>
                    <a:pt x="880109" y="682965"/>
                    <a:pt x="682965" y="880109"/>
                    <a:pt x="441815" y="880109"/>
                  </a:cubicBezTo>
                  <a:cubicBezTo>
                    <a:pt x="197144" y="880109"/>
                    <a:pt x="0" y="682965"/>
                    <a:pt x="0" y="441815"/>
                  </a:cubicBezTo>
                  <a:cubicBezTo>
                    <a:pt x="0" y="197145"/>
                    <a:pt x="197144" y="0"/>
                    <a:pt x="441815" y="0"/>
                  </a:cubicBezTo>
                  <a:close/>
                </a:path>
              </a:pathLst>
            </a:custGeom>
            <a:grpFill/>
            <a:ln w="6350" cap="flat">
              <a:noFill/>
              <a:prstDash val="solid"/>
              <a:miter/>
            </a:ln>
          </p:spPr>
          <p:txBody>
            <a:bodyPr rtlCol="0" anchor="ctr"/>
            <a:lstStyle/>
            <a:p>
              <a:endParaRPr lang="en-US" dirty="0"/>
            </a:p>
          </p:txBody>
        </p:sp>
        <p:sp>
          <p:nvSpPr>
            <p:cNvPr id="16" name="Freeform: Shape 74">
              <a:extLst>
                <a:ext uri="{FF2B5EF4-FFF2-40B4-BE49-F238E27FC236}">
                  <a16:creationId xmlns:a16="http://schemas.microsoft.com/office/drawing/2014/main" id="{12BD3D00-31E9-2F3D-6242-381840A38F9F}"/>
                </a:ext>
              </a:extLst>
            </p:cNvPr>
            <p:cNvSpPr/>
            <p:nvPr/>
          </p:nvSpPr>
          <p:spPr bwMode="gray">
            <a:xfrm>
              <a:off x="5596890"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5" y="880109"/>
                    <a:pt x="438294" y="880109"/>
                  </a:cubicBezTo>
                  <a:cubicBezTo>
                    <a:pt x="197144" y="880109"/>
                    <a:pt x="0" y="682965"/>
                    <a:pt x="0" y="441815"/>
                  </a:cubicBezTo>
                  <a:cubicBezTo>
                    <a:pt x="0" y="197145"/>
                    <a:pt x="197144" y="0"/>
                    <a:pt x="438294" y="0"/>
                  </a:cubicBezTo>
                  <a:cubicBezTo>
                    <a:pt x="682965" y="0"/>
                    <a:pt x="880109" y="197145"/>
                    <a:pt x="880109" y="441815"/>
                  </a:cubicBezTo>
                  <a:close/>
                </a:path>
              </a:pathLst>
            </a:custGeom>
            <a:grpFill/>
            <a:ln w="6350" cap="flat">
              <a:noFill/>
              <a:prstDash val="solid"/>
              <a:miter/>
            </a:ln>
          </p:spPr>
          <p:txBody>
            <a:bodyPr rtlCol="0" anchor="ctr"/>
            <a:lstStyle/>
            <a:p>
              <a:endParaRPr lang="en-US" dirty="0"/>
            </a:p>
          </p:txBody>
        </p:sp>
        <p:sp>
          <p:nvSpPr>
            <p:cNvPr id="17" name="Freeform: Shape 75">
              <a:extLst>
                <a:ext uri="{FF2B5EF4-FFF2-40B4-BE49-F238E27FC236}">
                  <a16:creationId xmlns:a16="http://schemas.microsoft.com/office/drawing/2014/main" id="{7AEC88AC-53FE-B9D4-1640-97F33C7A23B1}"/>
                </a:ext>
              </a:extLst>
            </p:cNvPr>
            <p:cNvSpPr/>
            <p:nvPr/>
          </p:nvSpPr>
          <p:spPr bwMode="gray">
            <a:xfrm>
              <a:off x="5596891" y="2508687"/>
              <a:ext cx="880108" cy="880109"/>
            </a:xfrm>
            <a:custGeom>
              <a:avLst/>
              <a:gdLst>
                <a:gd name="connsiteX0" fmla="*/ 0 w 880108"/>
                <a:gd name="connsiteY0" fmla="*/ 0 h 880109"/>
                <a:gd name="connsiteX1" fmla="*/ 0 w 880108"/>
                <a:gd name="connsiteY1" fmla="*/ 0 h 880109"/>
                <a:gd name="connsiteX2" fmla="*/ 0 w 880108"/>
                <a:gd name="connsiteY2" fmla="*/ 880109 h 880109"/>
                <a:gd name="connsiteX3" fmla="*/ 880109 w 880108"/>
                <a:gd name="connsiteY3" fmla="*/ 880109 h 880109"/>
                <a:gd name="connsiteX4" fmla="*/ 880109 w 880108"/>
                <a:gd name="connsiteY4" fmla="*/ 880108 h 880109"/>
                <a:gd name="connsiteX5" fmla="*/ 0 w 880108"/>
                <a:gd name="connsiteY5"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0" y="0"/>
                  </a:moveTo>
                  <a:lnTo>
                    <a:pt x="0" y="0"/>
                  </a:lnTo>
                  <a:cubicBezTo>
                    <a:pt x="0" y="0"/>
                    <a:pt x="0" y="880109"/>
                    <a:pt x="0" y="880109"/>
                  </a:cubicBezTo>
                  <a:lnTo>
                    <a:pt x="880109" y="880109"/>
                  </a:lnTo>
                  <a:cubicBezTo>
                    <a:pt x="880109" y="880109"/>
                    <a:pt x="880109" y="880108"/>
                    <a:pt x="880109" y="880108"/>
                  </a:cubicBezTo>
                  <a:cubicBezTo>
                    <a:pt x="880109" y="394038"/>
                    <a:pt x="486070" y="0"/>
                    <a:pt x="0" y="0"/>
                  </a:cubicBezTo>
                  <a:close/>
                </a:path>
              </a:pathLst>
            </a:custGeom>
            <a:grpFill/>
            <a:ln w="6350" cap="flat">
              <a:noFill/>
              <a:prstDash val="solid"/>
              <a:miter/>
            </a:ln>
          </p:spPr>
          <p:txBody>
            <a:bodyPr rtlCol="0" anchor="ctr"/>
            <a:lstStyle/>
            <a:p>
              <a:endParaRPr lang="en-US" dirty="0"/>
            </a:p>
          </p:txBody>
        </p:sp>
        <p:sp>
          <p:nvSpPr>
            <p:cNvPr id="18" name="Freeform: Shape 76">
              <a:extLst>
                <a:ext uri="{FF2B5EF4-FFF2-40B4-BE49-F238E27FC236}">
                  <a16:creationId xmlns:a16="http://schemas.microsoft.com/office/drawing/2014/main" id="{ED180FD9-F7C2-93C6-3D35-EFD330D5F8C3}"/>
                </a:ext>
              </a:extLst>
            </p:cNvPr>
            <p:cNvSpPr/>
            <p:nvPr/>
          </p:nvSpPr>
          <p:spPr bwMode="gray">
            <a:xfrm rot="5400000">
              <a:off x="559689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19" name="Freeform: Shape 77">
              <a:extLst>
                <a:ext uri="{FF2B5EF4-FFF2-40B4-BE49-F238E27FC236}">
                  <a16:creationId xmlns:a16="http://schemas.microsoft.com/office/drawing/2014/main" id="{DB8459F0-1C30-7086-4D5F-4EB881DD1923}"/>
                </a:ext>
              </a:extLst>
            </p:cNvPr>
            <p:cNvSpPr/>
            <p:nvPr/>
          </p:nvSpPr>
          <p:spPr bwMode="gray">
            <a:xfrm rot="16200000">
              <a:off x="4716781"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0" name="Freeform: Shape 78">
              <a:extLst>
                <a:ext uri="{FF2B5EF4-FFF2-40B4-BE49-F238E27FC236}">
                  <a16:creationId xmlns:a16="http://schemas.microsoft.com/office/drawing/2014/main" id="{60EEEF20-2DEC-BCC2-0DC3-49A6513FD571}"/>
                </a:ext>
              </a:extLst>
            </p:cNvPr>
            <p:cNvSpPr/>
            <p:nvPr/>
          </p:nvSpPr>
          <p:spPr bwMode="gray">
            <a:xfrm rot="16200000">
              <a:off x="383667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1" name="Freeform: Shape 79">
              <a:extLst>
                <a:ext uri="{FF2B5EF4-FFF2-40B4-BE49-F238E27FC236}">
                  <a16:creationId xmlns:a16="http://schemas.microsoft.com/office/drawing/2014/main" id="{0ADC56A3-214C-04C2-7C4C-9B6D15A8987E}"/>
                </a:ext>
              </a:extLst>
            </p:cNvPr>
            <p:cNvSpPr/>
            <p:nvPr/>
          </p:nvSpPr>
          <p:spPr bwMode="gray">
            <a:xfrm rot="16200000">
              <a:off x="4276727" y="2948743"/>
              <a:ext cx="1760219" cy="880109"/>
            </a:xfrm>
            <a:custGeom>
              <a:avLst/>
              <a:gdLst>
                <a:gd name="connsiteX0" fmla="*/ 440054 w 1760219"/>
                <a:gd name="connsiteY0" fmla="*/ 0 h 880109"/>
                <a:gd name="connsiteX1" fmla="*/ 880111 w 1760219"/>
                <a:gd name="connsiteY1" fmla="*/ 0 h 880109"/>
                <a:gd name="connsiteX2" fmla="*/ 1760219 w 1760219"/>
                <a:gd name="connsiteY2" fmla="*/ 880108 h 880109"/>
                <a:gd name="connsiteX3" fmla="*/ 1760219 w 1760219"/>
                <a:gd name="connsiteY3" fmla="*/ 880109 h 880109"/>
                <a:gd name="connsiteX4" fmla="*/ 440054 w 1760219"/>
                <a:gd name="connsiteY4" fmla="*/ 880109 h 880109"/>
                <a:gd name="connsiteX5" fmla="*/ 0 w 1760219"/>
                <a:gd name="connsiteY5" fmla="*/ 440055 h 880109"/>
                <a:gd name="connsiteX6" fmla="*/ 0 w 1760219"/>
                <a:gd name="connsiteY6" fmla="*/ 440054 h 880109"/>
                <a:gd name="connsiteX7" fmla="*/ 440054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2" name="Freeform: Shape 80">
              <a:extLst>
                <a:ext uri="{FF2B5EF4-FFF2-40B4-BE49-F238E27FC236}">
                  <a16:creationId xmlns:a16="http://schemas.microsoft.com/office/drawing/2014/main" id="{DB4C5DF1-DA75-0B52-2770-BAAE7CD8906E}"/>
                </a:ext>
              </a:extLst>
            </p:cNvPr>
            <p:cNvSpPr/>
            <p:nvPr/>
          </p:nvSpPr>
          <p:spPr bwMode="gray">
            <a:xfrm rot="16200000">
              <a:off x="339661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grpFill/>
            <a:ln w="6350" cap="flat">
              <a:noFill/>
              <a:prstDash val="solid"/>
              <a:miter/>
            </a:ln>
          </p:spPr>
          <p:txBody>
            <a:bodyPr rtlCol="0" anchor="ctr"/>
            <a:lstStyle/>
            <a:p>
              <a:endParaRPr lang="en-US" dirty="0"/>
            </a:p>
          </p:txBody>
        </p:sp>
        <p:sp>
          <p:nvSpPr>
            <p:cNvPr id="23" name="Freeform: Shape 81">
              <a:extLst>
                <a:ext uri="{FF2B5EF4-FFF2-40B4-BE49-F238E27FC236}">
                  <a16:creationId xmlns:a16="http://schemas.microsoft.com/office/drawing/2014/main" id="{4DF44BB1-9642-1742-8177-B08C86772DAA}"/>
                </a:ext>
              </a:extLst>
            </p:cNvPr>
            <p:cNvSpPr/>
            <p:nvPr/>
          </p:nvSpPr>
          <p:spPr bwMode="gray">
            <a:xfrm>
              <a:off x="10877551"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4" y="880109"/>
                    <a:pt x="438294" y="880109"/>
                  </a:cubicBezTo>
                  <a:cubicBezTo>
                    <a:pt x="197144" y="880109"/>
                    <a:pt x="0" y="682965"/>
                    <a:pt x="0" y="441815"/>
                  </a:cubicBezTo>
                  <a:cubicBezTo>
                    <a:pt x="0" y="197145"/>
                    <a:pt x="197144" y="0"/>
                    <a:pt x="438294" y="0"/>
                  </a:cubicBezTo>
                  <a:cubicBezTo>
                    <a:pt x="682964" y="0"/>
                    <a:pt x="880109" y="197145"/>
                    <a:pt x="880109" y="441815"/>
                  </a:cubicBezTo>
                  <a:close/>
                </a:path>
              </a:pathLst>
            </a:custGeom>
            <a:grpFill/>
            <a:ln w="6350" cap="flat">
              <a:noFill/>
              <a:prstDash val="solid"/>
              <a:miter/>
            </a:ln>
          </p:spPr>
          <p:txBody>
            <a:bodyPr rtlCol="0" anchor="ctr"/>
            <a:lstStyle/>
            <a:p>
              <a:endParaRPr lang="en-US" dirty="0"/>
            </a:p>
          </p:txBody>
        </p:sp>
        <p:sp>
          <p:nvSpPr>
            <p:cNvPr id="24" name="Freeform: Shape 82">
              <a:extLst>
                <a:ext uri="{FF2B5EF4-FFF2-40B4-BE49-F238E27FC236}">
                  <a16:creationId xmlns:a16="http://schemas.microsoft.com/office/drawing/2014/main" id="{B333C1A9-A88B-8177-9CCE-E7C77744BC7F}"/>
                </a:ext>
              </a:extLst>
            </p:cNvPr>
            <p:cNvSpPr/>
            <p:nvPr/>
          </p:nvSpPr>
          <p:spPr bwMode="gray">
            <a:xfrm rot="5400000">
              <a:off x="1087755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25" name="Freeform: Shape 83">
              <a:extLst>
                <a:ext uri="{FF2B5EF4-FFF2-40B4-BE49-F238E27FC236}">
                  <a16:creationId xmlns:a16="http://schemas.microsoft.com/office/drawing/2014/main" id="{A2D823B1-86C2-3EB4-84F4-075C02E85B20}"/>
                </a:ext>
              </a:extLst>
            </p:cNvPr>
            <p:cNvSpPr/>
            <p:nvPr/>
          </p:nvSpPr>
          <p:spPr bwMode="gray">
            <a:xfrm rot="5400000">
              <a:off x="10877550" y="250868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26" name="Freeform: Shape 84">
              <a:extLst>
                <a:ext uri="{FF2B5EF4-FFF2-40B4-BE49-F238E27FC236}">
                  <a16:creationId xmlns:a16="http://schemas.microsoft.com/office/drawing/2014/main" id="{D997AC53-6D01-C4F3-D9A6-F7579AEB15CA}"/>
                </a:ext>
              </a:extLst>
            </p:cNvPr>
            <p:cNvSpPr/>
            <p:nvPr/>
          </p:nvSpPr>
          <p:spPr bwMode="gray">
            <a:xfrm rot="16200000">
              <a:off x="9997441" y="4268908"/>
              <a:ext cx="880109" cy="880109"/>
            </a:xfrm>
            <a:custGeom>
              <a:avLst/>
              <a:gdLst>
                <a:gd name="connsiteX0" fmla="*/ 440054 w 880109"/>
                <a:gd name="connsiteY0" fmla="*/ 0 h 880109"/>
                <a:gd name="connsiteX1" fmla="*/ 880110 w 880109"/>
                <a:gd name="connsiteY1" fmla="*/ 0 h 880109"/>
                <a:gd name="connsiteX2" fmla="*/ 880110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10" y="0"/>
                  </a:lnTo>
                  <a:lnTo>
                    <a:pt x="880110"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7" name="Freeform: Shape 85">
              <a:extLst>
                <a:ext uri="{FF2B5EF4-FFF2-40B4-BE49-F238E27FC236}">
                  <a16:creationId xmlns:a16="http://schemas.microsoft.com/office/drawing/2014/main" id="{C825C9C3-0106-A073-AD1F-6680A094E1D0}"/>
                </a:ext>
              </a:extLst>
            </p:cNvPr>
            <p:cNvSpPr/>
            <p:nvPr/>
          </p:nvSpPr>
          <p:spPr bwMode="gray">
            <a:xfrm rot="16200000">
              <a:off x="911733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8" name="Freeform: Shape 86">
              <a:extLst>
                <a:ext uri="{FF2B5EF4-FFF2-40B4-BE49-F238E27FC236}">
                  <a16:creationId xmlns:a16="http://schemas.microsoft.com/office/drawing/2014/main" id="{7DE67690-A26F-3155-8EBA-9A46CFA89800}"/>
                </a:ext>
              </a:extLst>
            </p:cNvPr>
            <p:cNvSpPr/>
            <p:nvPr/>
          </p:nvSpPr>
          <p:spPr bwMode="gray">
            <a:xfrm rot="16200000">
              <a:off x="9557387" y="2948743"/>
              <a:ext cx="1760218" cy="880109"/>
            </a:xfrm>
            <a:custGeom>
              <a:avLst/>
              <a:gdLst>
                <a:gd name="connsiteX0" fmla="*/ 440054 w 1760218"/>
                <a:gd name="connsiteY0" fmla="*/ 0 h 880109"/>
                <a:gd name="connsiteX1" fmla="*/ 880111 w 1760218"/>
                <a:gd name="connsiteY1" fmla="*/ 0 h 880109"/>
                <a:gd name="connsiteX2" fmla="*/ 1760219 w 1760218"/>
                <a:gd name="connsiteY2" fmla="*/ 880108 h 880109"/>
                <a:gd name="connsiteX3" fmla="*/ 1760219 w 1760218"/>
                <a:gd name="connsiteY3" fmla="*/ 880109 h 880109"/>
                <a:gd name="connsiteX4" fmla="*/ 440054 w 1760218"/>
                <a:gd name="connsiteY4" fmla="*/ 880109 h 880109"/>
                <a:gd name="connsiteX5" fmla="*/ 0 w 1760218"/>
                <a:gd name="connsiteY5" fmla="*/ 440055 h 880109"/>
                <a:gd name="connsiteX6" fmla="*/ 0 w 1760218"/>
                <a:gd name="connsiteY6" fmla="*/ 440054 h 880109"/>
                <a:gd name="connsiteX7" fmla="*/ 440054 w 1760218"/>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8"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9" name="Freeform: Shape 87">
              <a:extLst>
                <a:ext uri="{FF2B5EF4-FFF2-40B4-BE49-F238E27FC236}">
                  <a16:creationId xmlns:a16="http://schemas.microsoft.com/office/drawing/2014/main" id="{398D4329-1BA3-506F-B074-1CA81E08F2BE}"/>
                </a:ext>
              </a:extLst>
            </p:cNvPr>
            <p:cNvSpPr/>
            <p:nvPr/>
          </p:nvSpPr>
          <p:spPr bwMode="gray">
            <a:xfrm rot="16200000">
              <a:off x="867727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grpFill/>
            <a:ln w="6350" cap="flat">
              <a:noFill/>
              <a:prstDash val="solid"/>
              <a:miter/>
            </a:ln>
          </p:spPr>
          <p:txBody>
            <a:bodyPr rtlCol="0" anchor="ctr"/>
            <a:lstStyle/>
            <a:p>
              <a:endParaRPr lang="en-US" dirty="0"/>
            </a:p>
          </p:txBody>
        </p:sp>
        <p:sp>
          <p:nvSpPr>
            <p:cNvPr id="30" name="Freeform: Shape 88">
              <a:extLst>
                <a:ext uri="{FF2B5EF4-FFF2-40B4-BE49-F238E27FC236}">
                  <a16:creationId xmlns:a16="http://schemas.microsoft.com/office/drawing/2014/main" id="{72FB56DF-8992-6077-5732-338F290848BF}"/>
                </a:ext>
              </a:extLst>
            </p:cNvPr>
            <p:cNvSpPr/>
            <p:nvPr/>
          </p:nvSpPr>
          <p:spPr bwMode="gray">
            <a:xfrm>
              <a:off x="8237223" y="2508689"/>
              <a:ext cx="880109" cy="880109"/>
            </a:xfrm>
            <a:custGeom>
              <a:avLst/>
              <a:gdLst>
                <a:gd name="connsiteX0" fmla="*/ 441814 w 880109"/>
                <a:gd name="connsiteY0" fmla="*/ 0 h 880109"/>
                <a:gd name="connsiteX1" fmla="*/ 880109 w 880109"/>
                <a:gd name="connsiteY1" fmla="*/ 441815 h 880109"/>
                <a:gd name="connsiteX2" fmla="*/ 441814 w 880109"/>
                <a:gd name="connsiteY2" fmla="*/ 880109 h 880109"/>
                <a:gd name="connsiteX3" fmla="*/ 0 w 880109"/>
                <a:gd name="connsiteY3" fmla="*/ 441815 h 880109"/>
                <a:gd name="connsiteX4" fmla="*/ 441814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4" y="0"/>
                  </a:moveTo>
                  <a:cubicBezTo>
                    <a:pt x="682965" y="0"/>
                    <a:pt x="880109" y="197144"/>
                    <a:pt x="880109" y="441815"/>
                  </a:cubicBezTo>
                  <a:cubicBezTo>
                    <a:pt x="880109" y="682965"/>
                    <a:pt x="682965" y="880109"/>
                    <a:pt x="441814" y="880109"/>
                  </a:cubicBezTo>
                  <a:cubicBezTo>
                    <a:pt x="197144" y="880109"/>
                    <a:pt x="0" y="682965"/>
                    <a:pt x="0" y="441815"/>
                  </a:cubicBezTo>
                  <a:cubicBezTo>
                    <a:pt x="0" y="197144"/>
                    <a:pt x="197144" y="0"/>
                    <a:pt x="441814" y="0"/>
                  </a:cubicBezTo>
                  <a:close/>
                </a:path>
              </a:pathLst>
            </a:custGeom>
            <a:grpFill/>
            <a:ln w="6350" cap="flat">
              <a:noFill/>
              <a:prstDash val="solid"/>
              <a:miter/>
            </a:ln>
          </p:spPr>
          <p:txBody>
            <a:bodyPr rtlCol="0" anchor="ctr"/>
            <a:lstStyle/>
            <a:p>
              <a:endParaRPr lang="en-US" dirty="0"/>
            </a:p>
          </p:txBody>
        </p:sp>
        <p:sp>
          <p:nvSpPr>
            <p:cNvPr id="31" name="Freeform: Shape 89">
              <a:extLst>
                <a:ext uri="{FF2B5EF4-FFF2-40B4-BE49-F238E27FC236}">
                  <a16:creationId xmlns:a16="http://schemas.microsoft.com/office/drawing/2014/main" id="{DEEF795A-4507-C27A-6CB7-11FFF33E9446}"/>
                </a:ext>
              </a:extLst>
            </p:cNvPr>
            <p:cNvSpPr/>
            <p:nvPr/>
          </p:nvSpPr>
          <p:spPr bwMode="gray">
            <a:xfrm>
              <a:off x="6477003" y="2508689"/>
              <a:ext cx="880109" cy="880108"/>
            </a:xfrm>
            <a:custGeom>
              <a:avLst/>
              <a:gdLst>
                <a:gd name="connsiteX0" fmla="*/ 0 w 880109"/>
                <a:gd name="connsiteY0" fmla="*/ 880108 h 880108"/>
                <a:gd name="connsiteX1" fmla="*/ 0 w 880109"/>
                <a:gd name="connsiteY1" fmla="*/ 880108 h 880108"/>
                <a:gd name="connsiteX2" fmla="*/ 880109 w 880109"/>
                <a:gd name="connsiteY2" fmla="*/ 880108 h 880108"/>
                <a:gd name="connsiteX3" fmla="*/ 880109 w 880109"/>
                <a:gd name="connsiteY3" fmla="*/ 0 h 880108"/>
                <a:gd name="connsiteX4" fmla="*/ 880108 w 880109"/>
                <a:gd name="connsiteY4" fmla="*/ 0 h 880108"/>
                <a:gd name="connsiteX5" fmla="*/ 0 w 880109"/>
                <a:gd name="connsiteY5" fmla="*/ 880108 h 880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9" h="880108">
                  <a:moveTo>
                    <a:pt x="0" y="880108"/>
                  </a:moveTo>
                  <a:lnTo>
                    <a:pt x="0" y="880108"/>
                  </a:lnTo>
                  <a:lnTo>
                    <a:pt x="880109" y="880108"/>
                  </a:lnTo>
                  <a:cubicBezTo>
                    <a:pt x="880109" y="880108"/>
                    <a:pt x="880109" y="0"/>
                    <a:pt x="880109" y="0"/>
                  </a:cubicBezTo>
                  <a:lnTo>
                    <a:pt x="880108" y="0"/>
                  </a:lnTo>
                  <a:cubicBezTo>
                    <a:pt x="394038" y="0"/>
                    <a:pt x="0" y="394038"/>
                    <a:pt x="0" y="880108"/>
                  </a:cubicBezTo>
                  <a:close/>
                </a:path>
              </a:pathLst>
            </a:custGeom>
            <a:grpFill/>
            <a:ln w="6350" cap="flat">
              <a:noFill/>
              <a:prstDash val="solid"/>
              <a:miter/>
            </a:ln>
          </p:spPr>
          <p:txBody>
            <a:bodyPr rtlCol="0" anchor="ctr"/>
            <a:lstStyle/>
            <a:p>
              <a:endParaRPr lang="en-US" dirty="0"/>
            </a:p>
          </p:txBody>
        </p:sp>
        <p:sp>
          <p:nvSpPr>
            <p:cNvPr id="32" name="Freeform: Shape 90">
              <a:extLst>
                <a:ext uri="{FF2B5EF4-FFF2-40B4-BE49-F238E27FC236}">
                  <a16:creationId xmlns:a16="http://schemas.microsoft.com/office/drawing/2014/main" id="{270F9E66-D33D-EFC5-F2A9-66B8F9ECBA41}"/>
                </a:ext>
              </a:extLst>
            </p:cNvPr>
            <p:cNvSpPr/>
            <p:nvPr/>
          </p:nvSpPr>
          <p:spPr bwMode="gray">
            <a:xfrm>
              <a:off x="7357113"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3" name="Freeform: Shape 91">
              <a:extLst>
                <a:ext uri="{FF2B5EF4-FFF2-40B4-BE49-F238E27FC236}">
                  <a16:creationId xmlns:a16="http://schemas.microsoft.com/office/drawing/2014/main" id="{C75B5C13-EADB-6817-ED3F-2BD605A8DCA5}"/>
                </a:ext>
              </a:extLst>
            </p:cNvPr>
            <p:cNvSpPr/>
            <p:nvPr/>
          </p:nvSpPr>
          <p:spPr bwMode="gray">
            <a:xfrm>
              <a:off x="2956561"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4" name="Freeform: Shape 92">
              <a:extLst>
                <a:ext uri="{FF2B5EF4-FFF2-40B4-BE49-F238E27FC236}">
                  <a16:creationId xmlns:a16="http://schemas.microsoft.com/office/drawing/2014/main" id="{3EFFA502-59F5-B0BA-884B-9ED48ED530E2}"/>
                </a:ext>
              </a:extLst>
            </p:cNvPr>
            <p:cNvSpPr/>
            <p:nvPr/>
          </p:nvSpPr>
          <p:spPr bwMode="gray">
            <a:xfrm rot="10800000">
              <a:off x="8237224"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35" name="Freeform: Shape 93">
              <a:extLst>
                <a:ext uri="{FF2B5EF4-FFF2-40B4-BE49-F238E27FC236}">
                  <a16:creationId xmlns:a16="http://schemas.microsoft.com/office/drawing/2014/main" id="{98930490-513F-C2E4-A3CD-37310EDF841F}"/>
                </a:ext>
              </a:extLst>
            </p:cNvPr>
            <p:cNvSpPr/>
            <p:nvPr/>
          </p:nvSpPr>
          <p:spPr bwMode="gray">
            <a:xfrm rot="10800000">
              <a:off x="8237224" y="426890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6" name="Freeform: Shape 94">
              <a:extLst>
                <a:ext uri="{FF2B5EF4-FFF2-40B4-BE49-F238E27FC236}">
                  <a16:creationId xmlns:a16="http://schemas.microsoft.com/office/drawing/2014/main" id="{B59098D3-D6C0-F4E7-DDBA-C3FBEA5A1EB4}"/>
                </a:ext>
              </a:extLst>
            </p:cNvPr>
            <p:cNvSpPr/>
            <p:nvPr/>
          </p:nvSpPr>
          <p:spPr bwMode="gray">
            <a:xfrm rot="10800000">
              <a:off x="6477003" y="3388798"/>
              <a:ext cx="1760219" cy="880109"/>
            </a:xfrm>
            <a:custGeom>
              <a:avLst/>
              <a:gdLst>
                <a:gd name="connsiteX0" fmla="*/ 440054 w 1760219"/>
                <a:gd name="connsiteY0" fmla="*/ 0 h 880109"/>
                <a:gd name="connsiteX1" fmla="*/ 1760219 w 1760219"/>
                <a:gd name="connsiteY1" fmla="*/ 0 h 880109"/>
                <a:gd name="connsiteX2" fmla="*/ 1760219 w 1760219"/>
                <a:gd name="connsiteY2" fmla="*/ 880109 h 880109"/>
                <a:gd name="connsiteX3" fmla="*/ 440054 w 1760219"/>
                <a:gd name="connsiteY3" fmla="*/ 880109 h 880109"/>
                <a:gd name="connsiteX4" fmla="*/ 0 w 1760219"/>
                <a:gd name="connsiteY4" fmla="*/ 440055 h 880109"/>
                <a:gd name="connsiteX5" fmla="*/ 0 w 1760219"/>
                <a:gd name="connsiteY5" fmla="*/ 440054 h 880109"/>
                <a:gd name="connsiteX6" fmla="*/ 440054 w 176021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219" h="880109">
                  <a:moveTo>
                    <a:pt x="440054" y="0"/>
                  </a:moveTo>
                  <a:lnTo>
                    <a:pt x="1760219" y="0"/>
                  </a:ln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37" name="Freeform: Shape 95">
              <a:extLst>
                <a:ext uri="{FF2B5EF4-FFF2-40B4-BE49-F238E27FC236}">
                  <a16:creationId xmlns:a16="http://schemas.microsoft.com/office/drawing/2014/main" id="{9730C50E-CD5A-C907-99BA-0652B9A7576C}"/>
                </a:ext>
              </a:extLst>
            </p:cNvPr>
            <p:cNvSpPr/>
            <p:nvPr/>
          </p:nvSpPr>
          <p:spPr bwMode="gray">
            <a:xfrm rot="10800000">
              <a:off x="6477003" y="4268907"/>
              <a:ext cx="1760219" cy="880109"/>
            </a:xfrm>
            <a:custGeom>
              <a:avLst/>
              <a:gdLst>
                <a:gd name="connsiteX0" fmla="*/ 0 w 1760219"/>
                <a:gd name="connsiteY0" fmla="*/ 0 h 880109"/>
                <a:gd name="connsiteX1" fmla="*/ 1760220 w 1760219"/>
                <a:gd name="connsiteY1" fmla="*/ 0 h 880109"/>
                <a:gd name="connsiteX2" fmla="*/ 1760220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20" y="0"/>
                  </a:lnTo>
                  <a:lnTo>
                    <a:pt x="1760220" y="880109"/>
                  </a:lnTo>
                  <a:lnTo>
                    <a:pt x="0" y="880109"/>
                  </a:lnTo>
                  <a:close/>
                </a:path>
              </a:pathLst>
            </a:custGeom>
            <a:grpFill/>
            <a:ln w="6350" cap="flat">
              <a:noFill/>
              <a:prstDash val="solid"/>
              <a:miter/>
            </a:ln>
          </p:spPr>
          <p:txBody>
            <a:bodyPr rtlCol="0" anchor="ctr"/>
            <a:lstStyle/>
            <a:p>
              <a:endParaRPr lang="en-US" dirty="0"/>
            </a:p>
          </p:txBody>
        </p:sp>
      </p:grpSp>
      <p:pic>
        <p:nvPicPr>
          <p:cNvPr id="4" name="Graphic 3">
            <a:extLst>
              <a:ext uri="{FF2B5EF4-FFF2-40B4-BE49-F238E27FC236}">
                <a16:creationId xmlns:a16="http://schemas.microsoft.com/office/drawing/2014/main" id="{2DCEC576-E80A-5B13-AD83-478816D7B591}"/>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bwMode="invGray">
          <a:xfrm>
            <a:off x="156616" y="415030"/>
            <a:ext cx="3686328" cy="437585"/>
          </a:xfrm>
          <a:prstGeom prst="rect">
            <a:avLst/>
          </a:prstGeom>
        </p:spPr>
      </p:pic>
    </p:spTree>
    <p:extLst>
      <p:ext uri="{BB962C8B-B14F-4D97-AF65-F5344CB8AC3E}">
        <p14:creationId xmlns:p14="http://schemas.microsoft.com/office/powerpoint/2010/main" val="28071941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3.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hyperlink" Target="http://www.clinicaloptions.com/" TargetMode="Externa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2.svg"/><Relationship Id="rId5" Type="http://schemas.openxmlformats.org/officeDocument/2006/relationships/slideLayout" Target="../slideLayouts/slideLayout5.xml"/><Relationship Id="rId10"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theme" Target="../theme/theme1.xml"/><Relationship Id="rId14" Type="http://schemas.openxmlformats.org/officeDocument/2006/relationships/image" Target="../media/image4.sv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6.xml"/><Relationship Id="rId13" Type="http://schemas.openxmlformats.org/officeDocument/2006/relationships/image" Target="../media/image1.png"/><Relationship Id="rId3" Type="http://schemas.openxmlformats.org/officeDocument/2006/relationships/slideLayout" Target="../slideLayouts/slideLayout11.xml"/><Relationship Id="rId7" Type="http://schemas.openxmlformats.org/officeDocument/2006/relationships/slideLayout" Target="../slideLayouts/slideLayout15.xml"/><Relationship Id="rId12" Type="http://schemas.openxmlformats.org/officeDocument/2006/relationships/theme" Target="../theme/theme2.xml"/><Relationship Id="rId2" Type="http://schemas.openxmlformats.org/officeDocument/2006/relationships/slideLayout" Target="../slideLayouts/slideLayout10.xml"/><Relationship Id="rId1" Type="http://schemas.openxmlformats.org/officeDocument/2006/relationships/slideLayout" Target="../slideLayouts/slideLayout9.xml"/><Relationship Id="rId6" Type="http://schemas.openxmlformats.org/officeDocument/2006/relationships/slideLayout" Target="../slideLayouts/slideLayout14.xml"/><Relationship Id="rId11" Type="http://schemas.openxmlformats.org/officeDocument/2006/relationships/slideLayout" Target="../slideLayouts/slideLayout19.xml"/><Relationship Id="rId5" Type="http://schemas.openxmlformats.org/officeDocument/2006/relationships/slideLayout" Target="../slideLayouts/slideLayout13.xml"/><Relationship Id="rId15" Type="http://schemas.openxmlformats.org/officeDocument/2006/relationships/hyperlink" Target="http://www.clinicaloptions.com/" TargetMode="External"/><Relationship Id="rId10" Type="http://schemas.openxmlformats.org/officeDocument/2006/relationships/slideLayout" Target="../slideLayouts/slideLayout18.xml"/><Relationship Id="rId4" Type="http://schemas.openxmlformats.org/officeDocument/2006/relationships/slideLayout" Target="../slideLayouts/slideLayout12.xml"/><Relationship Id="rId9" Type="http://schemas.openxmlformats.org/officeDocument/2006/relationships/slideLayout" Target="../slideLayouts/slideLayout17.xml"/><Relationship Id="rId14" Type="http://schemas.openxmlformats.org/officeDocument/2006/relationships/image" Target="../media/image2.svg"/></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20.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28.xml"/><Relationship Id="rId13" Type="http://schemas.openxmlformats.org/officeDocument/2006/relationships/image" Target="../media/image1.png"/><Relationship Id="rId3" Type="http://schemas.openxmlformats.org/officeDocument/2006/relationships/slideLayout" Target="../slideLayouts/slideLayout23.xml"/><Relationship Id="rId7" Type="http://schemas.openxmlformats.org/officeDocument/2006/relationships/slideLayout" Target="../slideLayouts/slideLayout27.xml"/><Relationship Id="rId12" Type="http://schemas.openxmlformats.org/officeDocument/2006/relationships/theme" Target="../theme/theme4.xml"/><Relationship Id="rId2" Type="http://schemas.openxmlformats.org/officeDocument/2006/relationships/slideLayout" Target="../slideLayouts/slideLayout22.xml"/><Relationship Id="rId1" Type="http://schemas.openxmlformats.org/officeDocument/2006/relationships/slideLayout" Target="../slideLayouts/slideLayout21.xml"/><Relationship Id="rId6" Type="http://schemas.openxmlformats.org/officeDocument/2006/relationships/slideLayout" Target="../slideLayouts/slideLayout26.xml"/><Relationship Id="rId11" Type="http://schemas.openxmlformats.org/officeDocument/2006/relationships/slideLayout" Target="../slideLayouts/slideLayout31.xml"/><Relationship Id="rId5" Type="http://schemas.openxmlformats.org/officeDocument/2006/relationships/slideLayout" Target="../slideLayouts/slideLayout25.xml"/><Relationship Id="rId15" Type="http://schemas.openxmlformats.org/officeDocument/2006/relationships/hyperlink" Target="http://www.clinicaloptions.com/" TargetMode="External"/><Relationship Id="rId10" Type="http://schemas.openxmlformats.org/officeDocument/2006/relationships/slideLayout" Target="../slideLayouts/slideLayout30.xml"/><Relationship Id="rId4" Type="http://schemas.openxmlformats.org/officeDocument/2006/relationships/slideLayout" Target="../slideLayouts/slideLayout24.xml"/><Relationship Id="rId9" Type="http://schemas.openxmlformats.org/officeDocument/2006/relationships/slideLayout" Target="../slideLayouts/slideLayout29.xml"/><Relationship Id="rId14" Type="http://schemas.openxmlformats.org/officeDocument/2006/relationships/image" Target="../media/image2.sv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9696D9-671C-405F-AA77-4C70FDACE8B3}"/>
              </a:ext>
            </a:extLst>
          </p:cNvPr>
          <p:cNvSpPr>
            <a:spLocks noGrp="1"/>
          </p:cNvSpPr>
          <p:nvPr>
            <p:ph type="title"/>
          </p:nvPr>
        </p:nvSpPr>
        <p:spPr>
          <a:xfrm>
            <a:off x="231079" y="535756"/>
            <a:ext cx="10115420" cy="492944"/>
          </a:xfrm>
          <a:prstGeom prst="rect">
            <a:avLst/>
          </a:prstGeom>
        </p:spPr>
        <p:txBody>
          <a:bodyPr vert="horz" wrap="square" lIns="0" tIns="0" rIns="0" bIns="0" rtlCol="0" anchor="ctr" anchorCtr="0">
            <a:spAutoFit/>
          </a:bodyPr>
          <a:lstStyle/>
          <a:p>
            <a:r>
              <a:rPr lang="en-US" dirty="0"/>
              <a:t>Click to edit Master title style</a:t>
            </a:r>
          </a:p>
        </p:txBody>
      </p:sp>
      <p:pic>
        <p:nvPicPr>
          <p:cNvPr id="9" name="Graphic 8">
            <a:extLst>
              <a:ext uri="{FF2B5EF4-FFF2-40B4-BE49-F238E27FC236}">
                <a16:creationId xmlns:a16="http://schemas.microsoft.com/office/drawing/2014/main" id="{80541521-6462-B43A-50C4-78DC5E2BEBEF}"/>
              </a:ext>
              <a:ext uri="{C183D7F6-B498-43B3-948B-1728B52AA6E4}">
                <adec:decorative xmlns:adec="http://schemas.microsoft.com/office/drawing/2017/decorative" val="1"/>
              </a:ext>
            </a:extLst>
          </p:cNvPr>
          <p:cNvPicPr>
            <a:picLocks noChangeAspect="1"/>
          </p:cNvPicPr>
          <p:nvPr userDrawn="1"/>
        </p:nvPicPr>
        <p:blipFill>
          <a:blip r:embed="rId10">
            <a:extLst>
              <a:ext uri="{96DAC541-7B7A-43D3-8B79-37D633B846F1}">
                <asvg:svgBlip xmlns:asvg="http://schemas.microsoft.com/office/drawing/2016/SVG/main" r:embed="rId11"/>
              </a:ext>
            </a:extLst>
          </a:blip>
          <a:srcRect/>
          <a:stretch/>
        </p:blipFill>
        <p:spPr>
          <a:xfrm>
            <a:off x="220662" y="6322245"/>
            <a:ext cx="2739716" cy="326390"/>
          </a:xfrm>
          <a:prstGeom prst="rect">
            <a:avLst/>
          </a:prstGeom>
        </p:spPr>
      </p:pic>
      <p:sp>
        <p:nvSpPr>
          <p:cNvPr id="6" name="Slide Number Placeholder 5">
            <a:extLst>
              <a:ext uri="{FF2B5EF4-FFF2-40B4-BE49-F238E27FC236}">
                <a16:creationId xmlns:a16="http://schemas.microsoft.com/office/drawing/2014/main" id="{9567682C-D0AE-4CE6-AD06-802777B47EEF}"/>
              </a:ext>
            </a:extLst>
          </p:cNvPr>
          <p:cNvSpPr>
            <a:spLocks noGrp="1"/>
          </p:cNvSpPr>
          <p:nvPr>
            <p:ph type="sldNum" sz="quarter" idx="4"/>
          </p:nvPr>
        </p:nvSpPr>
        <p:spPr>
          <a:xfrm>
            <a:off x="11697018" y="6540913"/>
            <a:ext cx="274320" cy="107722"/>
          </a:xfrm>
          <a:prstGeom prst="rect">
            <a:avLst/>
          </a:prstGeom>
        </p:spPr>
        <p:txBody>
          <a:bodyPr vert="horz" lIns="0" tIns="0" rIns="0" bIns="0" rtlCol="0" anchor="ctr">
            <a:noAutofit/>
          </a:bodyPr>
          <a:lstStyle>
            <a:lvl1pPr algn="r">
              <a:defRPr sz="800">
                <a:solidFill>
                  <a:schemeClr val="tx1"/>
                </a:solidFill>
              </a:defRPr>
            </a:lvl1pPr>
          </a:lstStyle>
          <a:p>
            <a:fld id="{99272199-A5BC-41D3-BB67-59B66A9BF6E2}" type="slidenum">
              <a:rPr lang="en-US" smtClean="0"/>
              <a:pPr/>
              <a:t>‹#›</a:t>
            </a:fld>
            <a:endParaRPr lang="en-US" dirty="0"/>
          </a:p>
        </p:txBody>
      </p:sp>
      <p:sp>
        <p:nvSpPr>
          <p:cNvPr id="4" name="Rectangle 3">
            <a:extLst>
              <a:ext uri="{FF2B5EF4-FFF2-40B4-BE49-F238E27FC236}">
                <a16:creationId xmlns:a16="http://schemas.microsoft.com/office/drawing/2014/main" id="{C7BA5435-2E17-DF21-2C23-C9D42910DC3D}"/>
              </a:ext>
            </a:extLst>
          </p:cNvPr>
          <p:cNvSpPr>
            <a:spLocks noChangeArrowheads="1"/>
          </p:cNvSpPr>
          <p:nvPr userDrawn="1"/>
        </p:nvSpPr>
        <p:spPr bwMode="auto">
          <a:xfrm>
            <a:off x="9824582" y="6487052"/>
            <a:ext cx="1802096" cy="215444"/>
          </a:xfrm>
          <a:prstGeom prst="rect">
            <a:avLst/>
          </a:prstGeom>
        </p:spPr>
        <p:txBody>
          <a:bodyPr vert="horz" lIns="0" tIns="0" rIns="0" bIns="0" rtlCol="0" anchor="ctr">
            <a:noAutofit/>
          </a:bodyPr>
          <a:lstStyle/>
          <a:p>
            <a:pPr lvl="0" algn="r"/>
            <a:r>
              <a:rPr lang="en-US" altLang="en-US" sz="800" dirty="0"/>
              <a:t>Slide credit: </a:t>
            </a:r>
            <a:r>
              <a:rPr lang="en-US" altLang="en-US" sz="800" kern="1200" dirty="0">
                <a:solidFill>
                  <a:schemeClr val="accent1"/>
                </a:solidFill>
                <a:latin typeface="+mn-lt"/>
                <a:ea typeface="+mn-ea"/>
                <a:cs typeface="+mn-cs"/>
              </a:rPr>
              <a:t>deceraclinical</a:t>
            </a:r>
            <a:r>
              <a:rPr lang="en-US" altLang="en-US" sz="800" kern="1200" dirty="0">
                <a:solidFill>
                  <a:schemeClr val="accent1"/>
                </a:solidFill>
                <a:latin typeface="+mn-lt"/>
                <a:ea typeface="+mn-ea"/>
                <a:cs typeface="+mn-cs"/>
                <a:hlinkClick r:id="rId12">
                  <a:extLst>
                    <a:ext uri="{A12FA001-AC4F-418D-AE19-62706E023703}">
                      <ahyp:hlinkClr xmlns:ahyp="http://schemas.microsoft.com/office/drawing/2018/hyperlinkcolor" val="tx"/>
                    </a:ext>
                  </a:extLst>
                </a:hlinkClick>
              </a:rPr>
              <a:t>.com</a:t>
            </a:r>
            <a:r>
              <a:rPr lang="en-US" altLang="en-US" sz="800" kern="1200" dirty="0">
                <a:solidFill>
                  <a:schemeClr val="accent1"/>
                </a:solidFill>
                <a:latin typeface="+mn-lt"/>
                <a:ea typeface="+mn-ea"/>
                <a:cs typeface="+mn-cs"/>
              </a:rPr>
              <a:t>/education</a:t>
            </a:r>
          </a:p>
        </p:txBody>
      </p:sp>
      <p:pic>
        <p:nvPicPr>
          <p:cNvPr id="47" name="Graphic 46">
            <a:extLst>
              <a:ext uri="{FF2B5EF4-FFF2-40B4-BE49-F238E27FC236}">
                <a16:creationId xmlns:a16="http://schemas.microsoft.com/office/drawing/2014/main" id="{62386F46-3639-D441-3299-3689D0B6889E}"/>
              </a:ext>
            </a:extLst>
          </p:cNvPr>
          <p:cNvPicPr>
            <a:picLocks noChangeAspect="1"/>
          </p:cNvPicPr>
          <p:nvPr userDrawn="1"/>
        </p:nvPicPr>
        <p:blipFill>
          <a:blip r:embed="rId13">
            <a:extLst>
              <a:ext uri="{96DAC541-7B7A-43D3-8B79-37D633B846F1}">
                <asvg:svgBlip xmlns:asvg="http://schemas.microsoft.com/office/drawing/2016/SVG/main" r:embed="rId14"/>
              </a:ext>
            </a:extLst>
          </a:blip>
          <a:stretch>
            <a:fillRect/>
          </a:stretch>
        </p:blipFill>
        <p:spPr>
          <a:xfrm>
            <a:off x="10449868" y="286980"/>
            <a:ext cx="1511051" cy="6035264"/>
          </a:xfrm>
          <a:prstGeom prst="rect">
            <a:avLst/>
          </a:prstGeom>
        </p:spPr>
      </p:pic>
    </p:spTree>
    <p:extLst>
      <p:ext uri="{BB962C8B-B14F-4D97-AF65-F5344CB8AC3E}">
        <p14:creationId xmlns:p14="http://schemas.microsoft.com/office/powerpoint/2010/main" val="3364460120"/>
      </p:ext>
    </p:extLst>
  </p:cSld>
  <p:clrMap bg1="lt1" tx1="dk1" bg2="lt2" tx2="dk2" accent1="accent1" accent2="accent2" accent3="accent3" accent4="accent4" accent5="accent5" accent6="accent6" hlink="hlink" folHlink="folHlink"/>
  <p:sldLayoutIdLst>
    <p:sldLayoutId id="2147483672" r:id="rId1"/>
    <p:sldLayoutId id="2147483673" r:id="rId2"/>
    <p:sldLayoutId id="2147483674" r:id="rId3"/>
    <p:sldLayoutId id="2147483675" r:id="rId4"/>
    <p:sldLayoutId id="2147483676" r:id="rId5"/>
    <p:sldLayoutId id="2147483677" r:id="rId6"/>
    <p:sldLayoutId id="2147483678" r:id="rId7"/>
    <p:sldLayoutId id="2147483679" r:id="rId8"/>
  </p:sldLayoutIdLst>
  <p:hf hdr="0" ftr="0" dt="0"/>
  <p:txStyles>
    <p:titleStyle>
      <a:lvl1pPr algn="l" defTabSz="914400" rtl="0" eaLnBrk="1" latinLnBrk="0" hangingPunct="1">
        <a:lnSpc>
          <a:spcPct val="110000"/>
        </a:lnSpc>
        <a:spcBef>
          <a:spcPts val="0"/>
        </a:spcBef>
        <a:buNone/>
        <a:defRPr lang="en-US" sz="3000" b="1" i="0" kern="1200" spc="100" baseline="0" dirty="0">
          <a:solidFill>
            <a:schemeClr val="tx1"/>
          </a:solidFill>
          <a:latin typeface="Newsreader ExtraBold" panose="02000000000000000000"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0" indent="0" algn="l" defTabSz="914400" rtl="0" eaLnBrk="1" latinLnBrk="0" hangingPunct="1">
        <a:lnSpc>
          <a:spcPct val="100000"/>
        </a:lnSpc>
        <a:spcBef>
          <a:spcPts val="1000"/>
        </a:spcBef>
        <a:buFont typeface="Arial" panose="020B0604020202020204" pitchFamily="34" charset="0"/>
        <a:buNone/>
        <a:defRPr lang="en-US" sz="2400" kern="1200" dirty="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lang="en-US" sz="2000" kern="1200" dirty="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lang="en-US" sz="1800" kern="1200" dirty="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600" kern="1200" dirty="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lang="en-US" sz="1600" kern="1200" dirty="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2">
          <p15:clr>
            <a:srgbClr val="F26B43"/>
          </p15:clr>
        </p15:guide>
        <p15:guide id="2" pos="144">
          <p15:clr>
            <a:srgbClr val="F26B43"/>
          </p15:clr>
        </p15:guide>
        <p15:guide id="3" pos="7541">
          <p15:clr>
            <a:srgbClr val="F26B43"/>
          </p15:clr>
        </p15:guide>
        <p15:guide id="4" orient="horz" pos="3840">
          <p15:clr>
            <a:srgbClr val="F26B43"/>
          </p15:clr>
        </p15:guide>
        <p15:guide id="5" orient="horz" pos="336">
          <p15:clr>
            <a:srgbClr val="F26B43"/>
          </p15:clr>
        </p15:guide>
        <p15:guide id="6" orient="horz" pos="648">
          <p15:clr>
            <a:srgbClr val="F26B43"/>
          </p15:clr>
        </p15:guide>
        <p15:guide id="7" orient="horz" pos="840">
          <p15:clr>
            <a:srgbClr val="F26B43"/>
          </p15:clr>
        </p15:guide>
        <p15:guide id="8" orient="horz" pos="4176">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9696D9-671C-405F-AA77-4C70FDACE8B3}"/>
              </a:ext>
            </a:extLst>
          </p:cNvPr>
          <p:cNvSpPr>
            <a:spLocks noGrp="1"/>
          </p:cNvSpPr>
          <p:nvPr>
            <p:ph type="title"/>
          </p:nvPr>
        </p:nvSpPr>
        <p:spPr>
          <a:xfrm>
            <a:off x="231078" y="535756"/>
            <a:ext cx="11740260" cy="492944"/>
          </a:xfrm>
          <a:prstGeom prst="rect">
            <a:avLst/>
          </a:prstGeom>
        </p:spPr>
        <p:txBody>
          <a:bodyPr vert="horz" lIns="0" tIns="0" rIns="0" bIns="0" rtlCol="0" anchor="ctr" anchorCtr="0">
            <a:spAutoFit/>
          </a:bodyPr>
          <a:lstStyle/>
          <a:p>
            <a:r>
              <a:rPr lang="en-US"/>
              <a:t>Click to edit Master title style</a:t>
            </a:r>
          </a:p>
        </p:txBody>
      </p:sp>
      <p:sp>
        <p:nvSpPr>
          <p:cNvPr id="3" name="Text Placeholder 2">
            <a:extLst>
              <a:ext uri="{FF2B5EF4-FFF2-40B4-BE49-F238E27FC236}">
                <a16:creationId xmlns:a16="http://schemas.microsoft.com/office/drawing/2014/main" id="{CE39653F-0E28-4EB7-8E50-6EFBEE53BA22}"/>
              </a:ext>
            </a:extLst>
          </p:cNvPr>
          <p:cNvSpPr>
            <a:spLocks noGrp="1"/>
          </p:cNvSpPr>
          <p:nvPr>
            <p:ph type="body" idx="1"/>
          </p:nvPr>
        </p:nvSpPr>
        <p:spPr>
          <a:xfrm>
            <a:off x="231078" y="1335023"/>
            <a:ext cx="11740260" cy="4754880"/>
          </a:xfrm>
          <a:prstGeom prst="rect">
            <a:avLst/>
          </a:prstGeom>
        </p:spPr>
        <p:txBody>
          <a:bodyPr vert="horz" lIns="0" tIns="0" rIns="0" bIns="0" rtlCol="0">
            <a:no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Slide Number Placeholder 4">
            <a:extLst>
              <a:ext uri="{FF2B5EF4-FFF2-40B4-BE49-F238E27FC236}">
                <a16:creationId xmlns:a16="http://schemas.microsoft.com/office/drawing/2014/main" id="{7440DC5B-8D2C-ECEF-79C0-8CBE7810B136}"/>
              </a:ext>
            </a:extLst>
          </p:cNvPr>
          <p:cNvSpPr txBox="1">
            <a:spLocks/>
          </p:cNvSpPr>
          <p:nvPr userDrawn="1"/>
        </p:nvSpPr>
        <p:spPr>
          <a:xfrm>
            <a:off x="11697018" y="6540913"/>
            <a:ext cx="274320" cy="107722"/>
          </a:xfrm>
          <a:prstGeom prst="rect">
            <a:avLst/>
          </a:prstGeom>
        </p:spPr>
        <p:txBody>
          <a:bodyPr vert="horz" lIns="0" tIns="0" rIns="0" bIns="0" rtlCol="0" anchor="ctr">
            <a:noAutofit/>
          </a:bodyPr>
          <a:lstStyle>
            <a:defPPr>
              <a:defRPr lang="en-US"/>
            </a:defPPr>
            <a:lvl1pPr marL="0" algn="r" defTabSz="914400" rtl="0" eaLnBrk="1" latinLnBrk="0" hangingPunct="1">
              <a:defRPr sz="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9272199-A5BC-41D3-BB67-59B66A9BF6E2}" type="slidenum">
              <a:rPr kumimoji="0" lang="en-US" sz="800" b="0" i="0" u="none" strike="noStrike" kern="1200" cap="none" spc="0" normalizeH="0" baseline="0" noProof="0" smtClean="0">
                <a:ln>
                  <a:noFill/>
                </a:ln>
                <a:solidFill>
                  <a:srgbClr val="161616"/>
                </a:solidFill>
                <a:effectLst/>
                <a:uLnTx/>
                <a:uFillTx/>
                <a:latin typeface="Poppins"/>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800" b="0" i="0" u="none" strike="noStrike" kern="1200" cap="none" spc="0" normalizeH="0" baseline="0" noProof="0" dirty="0">
              <a:ln>
                <a:noFill/>
              </a:ln>
              <a:solidFill>
                <a:srgbClr val="161616"/>
              </a:solidFill>
              <a:effectLst/>
              <a:uLnTx/>
              <a:uFillTx/>
              <a:latin typeface="Poppins"/>
              <a:ea typeface="+mn-ea"/>
              <a:cs typeface="+mn-cs"/>
            </a:endParaRPr>
          </a:p>
        </p:txBody>
      </p:sp>
      <p:pic>
        <p:nvPicPr>
          <p:cNvPr id="13" name="Graphic 12">
            <a:extLst>
              <a:ext uri="{FF2B5EF4-FFF2-40B4-BE49-F238E27FC236}">
                <a16:creationId xmlns:a16="http://schemas.microsoft.com/office/drawing/2014/main" id="{C5DB5460-5559-4A57-BD77-D6EEFE3E315B}"/>
              </a:ext>
              <a:ext uri="{C183D7F6-B498-43B3-948B-1728B52AA6E4}">
                <adec:decorative xmlns:adec="http://schemas.microsoft.com/office/drawing/2017/decorative" val="1"/>
              </a:ext>
            </a:extLst>
          </p:cNvPr>
          <p:cNvPicPr>
            <a:picLocks noChangeAspect="1"/>
          </p:cNvPicPr>
          <p:nvPr userDrawn="1"/>
        </p:nvPicPr>
        <p:blipFill>
          <a:blip r:embed="rId13">
            <a:extLst>
              <a:ext uri="{96DAC541-7B7A-43D3-8B79-37D633B846F1}">
                <asvg:svgBlip xmlns:asvg="http://schemas.microsoft.com/office/drawing/2016/SVG/main" r:embed="rId14"/>
              </a:ext>
            </a:extLst>
          </a:blip>
          <a:srcRect/>
          <a:stretch/>
        </p:blipFill>
        <p:spPr>
          <a:xfrm>
            <a:off x="220662" y="6322245"/>
            <a:ext cx="2739716" cy="326390"/>
          </a:xfrm>
          <a:prstGeom prst="rect">
            <a:avLst/>
          </a:prstGeom>
        </p:spPr>
      </p:pic>
      <p:sp>
        <p:nvSpPr>
          <p:cNvPr id="14" name="Rectangle 13">
            <a:extLst>
              <a:ext uri="{FF2B5EF4-FFF2-40B4-BE49-F238E27FC236}">
                <a16:creationId xmlns:a16="http://schemas.microsoft.com/office/drawing/2014/main" id="{EF3B21F5-CE9A-4313-86DE-2BBAE4F19C10}"/>
              </a:ext>
            </a:extLst>
          </p:cNvPr>
          <p:cNvSpPr>
            <a:spLocks noChangeArrowheads="1"/>
          </p:cNvSpPr>
          <p:nvPr userDrawn="1"/>
        </p:nvSpPr>
        <p:spPr bwMode="auto">
          <a:xfrm>
            <a:off x="9824582" y="6487052"/>
            <a:ext cx="1802096" cy="215444"/>
          </a:xfrm>
          <a:prstGeom prst="rect">
            <a:avLst/>
          </a:prstGeom>
        </p:spPr>
        <p:txBody>
          <a:bodyPr vert="horz" lIns="0" tIns="0" rIns="0" bIns="0" rtlCol="0" anchor="ctr">
            <a:noAutofit/>
          </a:bodyPr>
          <a:lstStyle/>
          <a:p>
            <a:pPr lvl="0" algn="r"/>
            <a:r>
              <a:rPr lang="en-US" altLang="en-US" sz="800" dirty="0"/>
              <a:t>Slide credit: </a:t>
            </a:r>
            <a:r>
              <a:rPr lang="en-US" altLang="en-US" sz="800" kern="1200" dirty="0">
                <a:solidFill>
                  <a:schemeClr val="accent1"/>
                </a:solidFill>
                <a:latin typeface="+mn-lt"/>
                <a:ea typeface="+mn-ea"/>
                <a:cs typeface="+mn-cs"/>
              </a:rPr>
              <a:t>deceraclinical</a:t>
            </a:r>
            <a:r>
              <a:rPr lang="en-US" altLang="en-US" sz="800" kern="1200" dirty="0">
                <a:solidFill>
                  <a:schemeClr val="accent1"/>
                </a:solidFill>
                <a:latin typeface="+mn-lt"/>
                <a:ea typeface="+mn-ea"/>
                <a:cs typeface="+mn-cs"/>
                <a:hlinkClick r:id="rId15">
                  <a:extLst>
                    <a:ext uri="{A12FA001-AC4F-418D-AE19-62706E023703}">
                      <ahyp:hlinkClr xmlns:ahyp="http://schemas.microsoft.com/office/drawing/2018/hyperlinkcolor" val="tx"/>
                    </a:ext>
                  </a:extLst>
                </a:hlinkClick>
              </a:rPr>
              <a:t>.com</a:t>
            </a:r>
            <a:r>
              <a:rPr lang="en-US" altLang="en-US" sz="800" kern="1200" dirty="0">
                <a:solidFill>
                  <a:schemeClr val="accent1"/>
                </a:solidFill>
                <a:latin typeface="+mn-lt"/>
                <a:ea typeface="+mn-ea"/>
                <a:cs typeface="+mn-cs"/>
              </a:rPr>
              <a:t>/education</a:t>
            </a:r>
          </a:p>
        </p:txBody>
      </p:sp>
    </p:spTree>
    <p:extLst>
      <p:ext uri="{BB962C8B-B14F-4D97-AF65-F5344CB8AC3E}">
        <p14:creationId xmlns:p14="http://schemas.microsoft.com/office/powerpoint/2010/main" val="2211661619"/>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86" r:id="rId6"/>
    <p:sldLayoutId id="2147483687" r:id="rId7"/>
    <p:sldLayoutId id="2147483688" r:id="rId8"/>
    <p:sldLayoutId id="2147483689" r:id="rId9"/>
    <p:sldLayoutId id="2147483690" r:id="rId10"/>
    <p:sldLayoutId id="2147483691" r:id="rId11"/>
  </p:sldLayoutIdLst>
  <p:hf hdr="0" ftr="0" dt="0"/>
  <p:txStyles>
    <p:titleStyle>
      <a:lvl1pPr algn="l" defTabSz="914400" rtl="0" eaLnBrk="1" latinLnBrk="0" hangingPunct="1">
        <a:lnSpc>
          <a:spcPct val="110000"/>
        </a:lnSpc>
        <a:spcBef>
          <a:spcPts val="0"/>
        </a:spcBef>
        <a:buNone/>
        <a:defRPr sz="3000" b="1" i="0" kern="1200" spc="100" baseline="0">
          <a:solidFill>
            <a:schemeClr val="tx1"/>
          </a:solidFill>
          <a:latin typeface="Newsreader ExtraBold" panose="02000000000000000000"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0" indent="0" algn="l" defTabSz="914400" rtl="0" eaLnBrk="1" latinLnBrk="0" hangingPunct="1">
        <a:lnSpc>
          <a:spcPct val="100000"/>
        </a:lnSpc>
        <a:spcBef>
          <a:spcPts val="1000"/>
        </a:spcBef>
        <a:buFont typeface="Arial" panose="020B0604020202020204" pitchFamily="34" charset="0"/>
        <a:buNone/>
        <a:defRPr lang="en-US" sz="2400" kern="1200" dirty="0" smtClean="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600" kern="1200" dirty="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2">
          <p15:clr>
            <a:srgbClr val="F26B43"/>
          </p15:clr>
        </p15:guide>
        <p15:guide id="2" pos="144">
          <p15:clr>
            <a:srgbClr val="F26B43"/>
          </p15:clr>
        </p15:guide>
        <p15:guide id="3" pos="7541">
          <p15:clr>
            <a:srgbClr val="F26B43"/>
          </p15:clr>
        </p15:guide>
        <p15:guide id="4" orient="horz" pos="3840">
          <p15:clr>
            <a:srgbClr val="F26B43"/>
          </p15:clr>
        </p15:guide>
        <p15:guide id="5" orient="horz" pos="336">
          <p15:clr>
            <a:srgbClr val="F26B43"/>
          </p15:clr>
        </p15:guide>
        <p15:guide id="6" orient="horz" pos="648">
          <p15:clr>
            <a:srgbClr val="F26B43"/>
          </p15:clr>
        </p15:guide>
        <p15:guide id="7" orient="horz" pos="840">
          <p15:clr>
            <a:srgbClr val="F26B43"/>
          </p15:clr>
        </p15:guide>
        <p15:guide id="8" orient="horz" pos="4176">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4" name="Title Placeholder 1">
            <a:extLst>
              <a:ext uri="{FF2B5EF4-FFF2-40B4-BE49-F238E27FC236}">
                <a16:creationId xmlns:a16="http://schemas.microsoft.com/office/drawing/2014/main" id="{68573E48-E319-5DBD-DF24-E93E77EDE3B4}"/>
              </a:ext>
            </a:extLst>
          </p:cNvPr>
          <p:cNvSpPr>
            <a:spLocks noGrp="1"/>
          </p:cNvSpPr>
          <p:nvPr>
            <p:ph type="title"/>
          </p:nvPr>
        </p:nvSpPr>
        <p:spPr>
          <a:xfrm>
            <a:off x="231078" y="535756"/>
            <a:ext cx="11740260" cy="492944"/>
          </a:xfrm>
          <a:prstGeom prst="rect">
            <a:avLst/>
          </a:prstGeom>
        </p:spPr>
        <p:txBody>
          <a:bodyPr vert="horz" lIns="0" tIns="0" rIns="0" bIns="0" rtlCol="0" anchor="ctr" anchorCtr="0">
            <a:spAutoFit/>
          </a:bodyPr>
          <a:lstStyle/>
          <a:p>
            <a:r>
              <a:rPr lang="en-US"/>
              <a:t>Click to edit Master title style</a:t>
            </a:r>
          </a:p>
        </p:txBody>
      </p:sp>
      <p:sp>
        <p:nvSpPr>
          <p:cNvPr id="5" name="Text Placeholder 2">
            <a:extLst>
              <a:ext uri="{FF2B5EF4-FFF2-40B4-BE49-F238E27FC236}">
                <a16:creationId xmlns:a16="http://schemas.microsoft.com/office/drawing/2014/main" id="{F3A78415-44C2-905E-B5C8-A73F353C9C65}"/>
              </a:ext>
            </a:extLst>
          </p:cNvPr>
          <p:cNvSpPr>
            <a:spLocks noGrp="1"/>
          </p:cNvSpPr>
          <p:nvPr>
            <p:ph type="body" idx="1"/>
          </p:nvPr>
        </p:nvSpPr>
        <p:spPr>
          <a:xfrm>
            <a:off x="231078" y="1335023"/>
            <a:ext cx="11740260" cy="4754880"/>
          </a:xfrm>
          <a:prstGeom prst="rect">
            <a:avLst/>
          </a:prstGeom>
        </p:spPr>
        <p:txBody>
          <a:bodyPr vert="horz" lIns="0" tIns="0" rIns="0" bIns="0" rtlCol="0">
            <a:no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216820542"/>
      </p:ext>
    </p:extLst>
  </p:cSld>
  <p:clrMap bg1="lt1" tx1="dk1" bg2="lt2" tx2="dk2" accent1="accent1" accent2="accent2" accent3="accent3" accent4="accent4" accent5="accent5" accent6="accent6" hlink="hlink" folHlink="folHlink"/>
  <p:sldLayoutIdLst>
    <p:sldLayoutId id="2147483693" r:id="rId1"/>
  </p:sldLayoutIdLst>
  <p:hf hdr="0" ftr="0" dt="0"/>
  <p:txStyles>
    <p:titleStyle>
      <a:lvl1pPr algn="l" defTabSz="914400" rtl="0" eaLnBrk="1" latinLnBrk="0" hangingPunct="1">
        <a:lnSpc>
          <a:spcPct val="110000"/>
        </a:lnSpc>
        <a:spcBef>
          <a:spcPts val="0"/>
        </a:spcBef>
        <a:buNone/>
        <a:defRPr sz="3000" b="1" i="0" kern="1200" spc="100" baseline="0">
          <a:solidFill>
            <a:schemeClr val="tx1"/>
          </a:solidFill>
          <a:latin typeface="Newsreader ExtraBold" panose="02000000000000000000"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0" indent="0" algn="l" defTabSz="914400" rtl="0" eaLnBrk="1" latinLnBrk="0" hangingPunct="1">
        <a:lnSpc>
          <a:spcPct val="100000"/>
        </a:lnSpc>
        <a:spcBef>
          <a:spcPts val="1000"/>
        </a:spcBef>
        <a:buFont typeface="Arial" panose="020B0604020202020204" pitchFamily="34" charset="0"/>
        <a:buNone/>
        <a:defRPr lang="en-US" sz="2400" kern="1200" dirty="0" smtClean="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600" kern="1200" dirty="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2">
          <p15:clr>
            <a:srgbClr val="F26B43"/>
          </p15:clr>
        </p15:guide>
        <p15:guide id="2" pos="144">
          <p15:clr>
            <a:srgbClr val="F26B43"/>
          </p15:clr>
        </p15:guide>
        <p15:guide id="3" pos="7541">
          <p15:clr>
            <a:srgbClr val="F26B43"/>
          </p15:clr>
        </p15:guide>
        <p15:guide id="4" orient="horz" pos="3840">
          <p15:clr>
            <a:srgbClr val="F26B43"/>
          </p15:clr>
        </p15:guide>
        <p15:guide id="5" orient="horz" pos="336">
          <p15:clr>
            <a:srgbClr val="F26B43"/>
          </p15:clr>
        </p15:guide>
        <p15:guide id="6" orient="horz" pos="648">
          <p15:clr>
            <a:srgbClr val="F26B43"/>
          </p15:clr>
        </p15:guide>
        <p15:guide id="7" orient="horz" pos="840">
          <p15:clr>
            <a:srgbClr val="F26B43"/>
          </p15:clr>
        </p15:guide>
        <p15:guide id="8" orient="horz" pos="4176">
          <p15:clr>
            <a:srgbClr val="F26B43"/>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9696D9-671C-405F-AA77-4C70FDACE8B3}"/>
              </a:ext>
            </a:extLst>
          </p:cNvPr>
          <p:cNvSpPr>
            <a:spLocks noGrp="1"/>
          </p:cNvSpPr>
          <p:nvPr>
            <p:ph type="title"/>
          </p:nvPr>
        </p:nvSpPr>
        <p:spPr>
          <a:xfrm>
            <a:off x="231078" y="535756"/>
            <a:ext cx="11740260" cy="492944"/>
          </a:xfrm>
          <a:prstGeom prst="rect">
            <a:avLst/>
          </a:prstGeom>
        </p:spPr>
        <p:txBody>
          <a:bodyPr vert="horz" lIns="0" tIns="0" rIns="0" bIns="0" rtlCol="0" anchor="ctr" anchorCtr="0">
            <a:spAutoFit/>
          </a:bodyPr>
          <a:lstStyle/>
          <a:p>
            <a:r>
              <a:rPr lang="en-US" dirty="0"/>
              <a:t>Click to edit Master title style</a:t>
            </a:r>
          </a:p>
        </p:txBody>
      </p:sp>
      <p:sp>
        <p:nvSpPr>
          <p:cNvPr id="15" name="Slide Number Placeholder 4">
            <a:extLst>
              <a:ext uri="{FF2B5EF4-FFF2-40B4-BE49-F238E27FC236}">
                <a16:creationId xmlns:a16="http://schemas.microsoft.com/office/drawing/2014/main" id="{A085E223-2D42-126F-DA35-0C0FA051CD53}"/>
              </a:ext>
            </a:extLst>
          </p:cNvPr>
          <p:cNvSpPr>
            <a:spLocks noGrp="1"/>
          </p:cNvSpPr>
          <p:nvPr>
            <p:ph type="sldNum" sz="quarter" idx="4"/>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pic>
        <p:nvPicPr>
          <p:cNvPr id="16" name="Graphic 15">
            <a:extLst>
              <a:ext uri="{FF2B5EF4-FFF2-40B4-BE49-F238E27FC236}">
                <a16:creationId xmlns:a16="http://schemas.microsoft.com/office/drawing/2014/main" id="{6E230DDC-D713-7D06-BFA1-827E939A5616}"/>
              </a:ext>
              <a:ext uri="{C183D7F6-B498-43B3-948B-1728B52AA6E4}">
                <adec:decorative xmlns:adec="http://schemas.microsoft.com/office/drawing/2017/decorative" val="1"/>
              </a:ext>
            </a:extLst>
          </p:cNvPr>
          <p:cNvPicPr>
            <a:picLocks noChangeAspect="1"/>
          </p:cNvPicPr>
          <p:nvPr userDrawn="1"/>
        </p:nvPicPr>
        <p:blipFill>
          <a:blip r:embed="rId13">
            <a:extLst>
              <a:ext uri="{96DAC541-7B7A-43D3-8B79-37D633B846F1}">
                <asvg:svgBlip xmlns:asvg="http://schemas.microsoft.com/office/drawing/2016/SVG/main" r:embed="rId14"/>
              </a:ext>
            </a:extLst>
          </a:blip>
          <a:srcRect/>
          <a:stretch/>
        </p:blipFill>
        <p:spPr>
          <a:xfrm>
            <a:off x="220662" y="6322245"/>
            <a:ext cx="2739716" cy="326390"/>
          </a:xfrm>
          <a:prstGeom prst="rect">
            <a:avLst/>
          </a:prstGeom>
        </p:spPr>
      </p:pic>
      <p:sp>
        <p:nvSpPr>
          <p:cNvPr id="17" name="Rectangle 16">
            <a:extLst>
              <a:ext uri="{FF2B5EF4-FFF2-40B4-BE49-F238E27FC236}">
                <a16:creationId xmlns:a16="http://schemas.microsoft.com/office/drawing/2014/main" id="{1239EAC4-D901-D893-AAA9-153D33319E9D}"/>
              </a:ext>
            </a:extLst>
          </p:cNvPr>
          <p:cNvSpPr>
            <a:spLocks noChangeArrowheads="1"/>
          </p:cNvSpPr>
          <p:nvPr userDrawn="1"/>
        </p:nvSpPr>
        <p:spPr bwMode="auto">
          <a:xfrm>
            <a:off x="9824582" y="6487052"/>
            <a:ext cx="1802096" cy="215444"/>
          </a:xfrm>
          <a:prstGeom prst="rect">
            <a:avLst/>
          </a:prstGeom>
        </p:spPr>
        <p:txBody>
          <a:bodyPr vert="horz" lIns="0" tIns="0" rIns="0" bIns="0" rtlCol="0" anchor="ctr">
            <a:noAutofit/>
          </a:bodyPr>
          <a:lstStyle/>
          <a:p>
            <a:pPr lvl="0" algn="r"/>
            <a:r>
              <a:rPr lang="en-US" altLang="en-US" sz="800" dirty="0"/>
              <a:t>Slide credit: </a:t>
            </a:r>
            <a:r>
              <a:rPr lang="en-US" altLang="en-US" sz="800" kern="1200" dirty="0">
                <a:solidFill>
                  <a:schemeClr val="accent1"/>
                </a:solidFill>
                <a:latin typeface="+mn-lt"/>
                <a:ea typeface="+mn-ea"/>
                <a:cs typeface="+mn-cs"/>
              </a:rPr>
              <a:t>deceraclinical</a:t>
            </a:r>
            <a:r>
              <a:rPr lang="en-US" altLang="en-US" sz="800" kern="1200" dirty="0">
                <a:solidFill>
                  <a:schemeClr val="accent1"/>
                </a:solidFill>
                <a:latin typeface="+mn-lt"/>
                <a:ea typeface="+mn-ea"/>
                <a:cs typeface="+mn-cs"/>
                <a:hlinkClick r:id="rId15">
                  <a:extLst>
                    <a:ext uri="{A12FA001-AC4F-418D-AE19-62706E023703}">
                      <ahyp:hlinkClr xmlns:ahyp="http://schemas.microsoft.com/office/drawing/2018/hyperlinkcolor" val="tx"/>
                    </a:ext>
                  </a:extLst>
                </a:hlinkClick>
              </a:rPr>
              <a:t>.com</a:t>
            </a:r>
            <a:r>
              <a:rPr lang="en-US" altLang="en-US" sz="800" kern="1200" dirty="0">
                <a:solidFill>
                  <a:schemeClr val="accent1"/>
                </a:solidFill>
                <a:latin typeface="+mn-lt"/>
                <a:ea typeface="+mn-ea"/>
                <a:cs typeface="+mn-cs"/>
              </a:rPr>
              <a:t>/education</a:t>
            </a:r>
          </a:p>
        </p:txBody>
      </p:sp>
    </p:spTree>
    <p:extLst>
      <p:ext uri="{BB962C8B-B14F-4D97-AF65-F5344CB8AC3E}">
        <p14:creationId xmlns:p14="http://schemas.microsoft.com/office/powerpoint/2010/main" val="1433448887"/>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hf hdr="0" ftr="0" dt="0"/>
  <p:txStyles>
    <p:titleStyle>
      <a:lvl1pPr algn="l" defTabSz="914400" rtl="0" eaLnBrk="1" latinLnBrk="0" hangingPunct="1">
        <a:lnSpc>
          <a:spcPct val="110000"/>
        </a:lnSpc>
        <a:spcBef>
          <a:spcPts val="0"/>
        </a:spcBef>
        <a:buNone/>
        <a:defRPr sz="3000" b="1" i="0" kern="1200" spc="100" baseline="0">
          <a:solidFill>
            <a:schemeClr val="tx1"/>
          </a:solidFill>
          <a:latin typeface="Newsreader ExtraBold" panose="02000000000000000000"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0" indent="0" algn="l" defTabSz="914400" rtl="0" eaLnBrk="1" latinLnBrk="0" hangingPunct="1">
        <a:lnSpc>
          <a:spcPct val="100000"/>
        </a:lnSpc>
        <a:spcBef>
          <a:spcPts val="1000"/>
        </a:spcBef>
        <a:buFont typeface="Arial" panose="020B0604020202020204" pitchFamily="34" charset="0"/>
        <a:buNone/>
        <a:defRPr lang="en-US" sz="2400" kern="1200" dirty="0" smtClean="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600" kern="1200" dirty="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2">
          <p15:clr>
            <a:srgbClr val="F26B43"/>
          </p15:clr>
        </p15:guide>
        <p15:guide id="2" pos="144">
          <p15:clr>
            <a:srgbClr val="F26B43"/>
          </p15:clr>
        </p15:guide>
        <p15:guide id="3" pos="7536">
          <p15:clr>
            <a:srgbClr val="F26B43"/>
          </p15:clr>
        </p15:guide>
        <p15:guide id="4" orient="horz" pos="3840">
          <p15:clr>
            <a:srgbClr val="F26B43"/>
          </p15:clr>
        </p15:guide>
        <p15:guide id="5" orient="horz" pos="336">
          <p15:clr>
            <a:srgbClr val="F26B43"/>
          </p15:clr>
        </p15:guide>
        <p15:guide id="6" orient="horz" pos="648">
          <p15:clr>
            <a:srgbClr val="F26B43"/>
          </p15:clr>
        </p15:guide>
        <p15:guide id="7" orient="horz" pos="840">
          <p15:clr>
            <a:srgbClr val="F26B43"/>
          </p15:clr>
        </p15:guide>
        <p15:guide id="8" orient="horz" pos="4176">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2.xml"/></Relationships>
</file>

<file path=ppt/slides/_rels/slide2.xml.rels><?xml version="1.0" encoding="UTF-8" standalone="yes"?>
<Relationships xmlns="http://schemas.openxmlformats.org/package/2006/relationships"><Relationship Id="rId3" Type="http://schemas.openxmlformats.org/officeDocument/2006/relationships/hyperlink" Target="mailto:permissions@clinicaloptions.com" TargetMode="External"/><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1.xml"/></Relationships>
</file>

<file path=ppt/slides/_rels/slide9.xml.rels><?xml version="1.0" encoding="UTF-8" standalone="yes"?>
<Relationships xmlns="http://schemas.openxmlformats.org/package/2006/relationships"><Relationship Id="rId3" Type="http://schemas.openxmlformats.org/officeDocument/2006/relationships/hyperlink" Target="https://deceraclinical.com/education" TargetMode="External"/><Relationship Id="rId2" Type="http://schemas.openxmlformats.org/officeDocument/2006/relationships/notesSlide" Target="../notesSlides/notesSlide9.xml"/><Relationship Id="rId1" Type="http://schemas.openxmlformats.org/officeDocument/2006/relationships/slideLayout" Target="../slideLayouts/slideLayout2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15">
            <a:extLst>
              <a:ext uri="{FF2B5EF4-FFF2-40B4-BE49-F238E27FC236}">
                <a16:creationId xmlns:a16="http://schemas.microsoft.com/office/drawing/2014/main" id="{4D67E167-2F37-481F-AB26-A6E236679EF3}"/>
              </a:ext>
            </a:extLst>
          </p:cNvPr>
          <p:cNvSpPr>
            <a:spLocks noGrp="1" noChangeArrowheads="1"/>
          </p:cNvSpPr>
          <p:nvPr>
            <p:ph type="ctrTitle"/>
          </p:nvPr>
        </p:nvSpPr>
        <p:spPr>
          <a:xfrm>
            <a:off x="228600" y="1408551"/>
            <a:ext cx="11632660" cy="2387600"/>
          </a:xfrm>
          <a:solidFill>
            <a:schemeClr val="accent2"/>
          </a:solidFill>
        </p:spPr>
        <p:txBody>
          <a:bodyPr>
            <a:normAutofit/>
          </a:bodyPr>
          <a:lstStyle/>
          <a:p>
            <a:r>
              <a:rPr lang="en-US" sz="4000" b="0" dirty="0"/>
              <a:t>DATO-Base Cohort C: Datopotamab Deruxtecan in HER2</a:t>
            </a:r>
            <a:r>
              <a:rPr lang="en-US" sz="4000" b="0" dirty="0">
                <a:latin typeface="Calibri" panose="020F0502020204030204" pitchFamily="34" charset="0"/>
                <a:ea typeface="Calibri" panose="020F0502020204030204" pitchFamily="34" charset="0"/>
                <a:cs typeface="Calibri" panose="020F0502020204030204" pitchFamily="34" charset="0"/>
              </a:rPr>
              <a:t>-</a:t>
            </a:r>
            <a:r>
              <a:rPr lang="en-US" sz="4000" b="0" dirty="0"/>
              <a:t>Negative Metastatic Breast Cancer With Leptomeningeal Disease</a:t>
            </a:r>
            <a:endParaRPr lang="en-US" altLang="en-US" sz="4000" dirty="0"/>
          </a:p>
        </p:txBody>
      </p:sp>
      <p:sp>
        <p:nvSpPr>
          <p:cNvPr id="4" name="Subtitle 3">
            <a:extLst>
              <a:ext uri="{FF2B5EF4-FFF2-40B4-BE49-F238E27FC236}">
                <a16:creationId xmlns:a16="http://schemas.microsoft.com/office/drawing/2014/main" id="{B31D7F0E-BFC3-A21D-A837-D78943B2602C}"/>
              </a:ext>
            </a:extLst>
          </p:cNvPr>
          <p:cNvSpPr>
            <a:spLocks noGrp="1"/>
          </p:cNvSpPr>
          <p:nvPr>
            <p:ph type="subTitle" idx="1"/>
          </p:nvPr>
        </p:nvSpPr>
        <p:spPr/>
        <p:txBody>
          <a:bodyPr/>
          <a:lstStyle/>
          <a:p>
            <a:r>
              <a:rPr lang="en-US" dirty="0"/>
              <a:t>CCO Independent Conference Highlights* of the 2025 San Antonio Breast Cancer Symposium</a:t>
            </a:r>
          </a:p>
        </p:txBody>
      </p:sp>
      <p:sp>
        <p:nvSpPr>
          <p:cNvPr id="5" name="Text Placeholder 5">
            <a:extLst>
              <a:ext uri="{FF2B5EF4-FFF2-40B4-BE49-F238E27FC236}">
                <a16:creationId xmlns:a16="http://schemas.microsoft.com/office/drawing/2014/main" id="{D15358F4-D27B-BB61-DFA3-E33A2C00322D}"/>
              </a:ext>
            </a:extLst>
          </p:cNvPr>
          <p:cNvSpPr txBox="1">
            <a:spLocks/>
          </p:cNvSpPr>
          <p:nvPr/>
        </p:nvSpPr>
        <p:spPr>
          <a:xfrm>
            <a:off x="228600" y="6240837"/>
            <a:ext cx="10464993" cy="423463"/>
          </a:xfrm>
          <a:prstGeom prst="rect">
            <a:avLst/>
          </a:prstGeom>
        </p:spPr>
        <p:txBody>
          <a:bodyPr lIns="0" tIns="0" rIns="0" bIns="0" anchor="b" anchorCtr="0">
            <a:noAutofit/>
          </a:bodyPr>
          <a:lstStyle>
            <a:lvl1pPr marL="0" indent="0" algn="l" defTabSz="914400" rtl="0" eaLnBrk="1" latinLnBrk="0" hangingPunct="1">
              <a:lnSpc>
                <a:spcPct val="100000"/>
              </a:lnSpc>
              <a:spcBef>
                <a:spcPts val="300"/>
              </a:spcBef>
              <a:buFont typeface="Arial" panose="020B0604020202020204" pitchFamily="34" charset="0"/>
              <a:buNone/>
              <a:defRPr lang="en-US" sz="1200" kern="1200">
                <a:solidFill>
                  <a:schemeClr val="bg2"/>
                </a:solidFill>
                <a:latin typeface="Poppins" pitchFamily="2" charset="77"/>
                <a:ea typeface="+mn-ea"/>
                <a:cs typeface="Poppins" pitchFamily="2" charset="77"/>
              </a:defRPr>
            </a:lvl1pPr>
            <a:lvl2pPr marL="457200" indent="0" algn="l" defTabSz="914400" rtl="0" eaLnBrk="1" latinLnBrk="0" hangingPunct="1">
              <a:lnSpc>
                <a:spcPct val="110000"/>
              </a:lnSpc>
              <a:spcBef>
                <a:spcPts val="500"/>
              </a:spcBef>
              <a:buFont typeface="Poppins" panose="00000500000000000000" pitchFamily="2" charset="0"/>
              <a:buNone/>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600" kern="1200" dirty="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300"/>
              </a:spcBef>
              <a:spcAft>
                <a:spcPts val="0"/>
              </a:spcAft>
              <a:buClrTx/>
              <a:buSzTx/>
              <a:buFont typeface="Arial" panose="020B0604020202020204" pitchFamily="34" charset="0"/>
              <a:buNone/>
              <a:tabLst/>
              <a:defRPr/>
            </a:pPr>
            <a:r>
              <a:rPr kumimoji="0" lang="en-US" altLang="en-US" sz="1200" b="0" i="0" u="none" strike="noStrike" kern="1200" cap="none" spc="0" normalizeH="0" baseline="0" noProof="0" dirty="0">
                <a:ln>
                  <a:noFill/>
                </a:ln>
                <a:solidFill>
                  <a:srgbClr val="E5DEC1"/>
                </a:solidFill>
                <a:effectLst/>
                <a:uLnTx/>
                <a:uFillTx/>
                <a:latin typeface="Poppins"/>
                <a:ea typeface="+mn-ea"/>
                <a:cs typeface="Poppins" pitchFamily="2" charset="77"/>
              </a:rPr>
              <a:t>Provided by Clinical Care Options, LLC dba Decera Clinical Education.</a:t>
            </a:r>
            <a:br>
              <a:rPr kumimoji="0" lang="en-US" altLang="en-US" sz="1200" b="0" i="0" u="none" strike="noStrike" kern="1200" cap="none" spc="0" normalizeH="0" baseline="0" noProof="0" dirty="0">
                <a:ln>
                  <a:noFill/>
                </a:ln>
                <a:solidFill>
                  <a:srgbClr val="E5DEC1"/>
                </a:solidFill>
                <a:effectLst/>
                <a:uLnTx/>
                <a:uFillTx/>
                <a:latin typeface="Poppins"/>
                <a:ea typeface="+mn-ea"/>
                <a:cs typeface="Poppins" pitchFamily="2" charset="77"/>
              </a:rPr>
            </a:br>
            <a:r>
              <a:rPr kumimoji="0" lang="en-US" altLang="en-US" sz="1200" b="0" i="0" u="none" strike="noStrike" kern="1200" cap="none" spc="0" normalizeH="0" baseline="0" noProof="0" dirty="0">
                <a:ln>
                  <a:noFill/>
                </a:ln>
                <a:solidFill>
                  <a:srgbClr val="E5DEC1"/>
                </a:solidFill>
                <a:effectLst/>
                <a:uLnTx/>
                <a:uFillTx/>
                <a:latin typeface="Poppins"/>
                <a:ea typeface="+mn-ea"/>
                <a:cs typeface="Poppins" pitchFamily="2" charset="77"/>
              </a:rPr>
              <a:t>Supported by educational grants from AstraZeneca; Daiichi Sankyo, Inc; Genentech, a member of the Roche Group; Gilead Sciences, Inc.; Lilly; Novartis Pharmaceuticals Corporation; and Stemline Therapeutics, Inc.</a:t>
            </a:r>
          </a:p>
        </p:txBody>
      </p:sp>
      <p:sp>
        <p:nvSpPr>
          <p:cNvPr id="7" name="Subtitle 1">
            <a:extLst>
              <a:ext uri="{FF2B5EF4-FFF2-40B4-BE49-F238E27FC236}">
                <a16:creationId xmlns:a16="http://schemas.microsoft.com/office/drawing/2014/main" id="{690D54DB-E287-7B1D-81E1-0AC050815FF8}"/>
              </a:ext>
            </a:extLst>
          </p:cNvPr>
          <p:cNvSpPr txBox="1">
            <a:spLocks/>
          </p:cNvSpPr>
          <p:nvPr/>
        </p:nvSpPr>
        <p:spPr>
          <a:xfrm>
            <a:off x="155711" y="5417021"/>
            <a:ext cx="10260497" cy="599913"/>
          </a:xfrm>
          <a:prstGeom prst="rect">
            <a:avLst/>
          </a:prstGeom>
        </p:spPr>
        <p:txBody>
          <a:bodyPr>
            <a:noAutofit/>
          </a:bodyPr>
          <a:lstStyle>
            <a:lvl1pPr marL="0" indent="0" algn="l" defTabSz="914400" rtl="0" eaLnBrk="1" latinLnBrk="0" hangingPunct="1">
              <a:lnSpc>
                <a:spcPct val="100000"/>
              </a:lnSpc>
              <a:spcBef>
                <a:spcPts val="1000"/>
              </a:spcBef>
              <a:buFont typeface="Arial" panose="020B0604020202020204" pitchFamily="34" charset="0"/>
              <a:buNone/>
              <a:defRPr lang="en-US" sz="1500" kern="1200">
                <a:solidFill>
                  <a:schemeClr val="bg2"/>
                </a:solidFill>
                <a:latin typeface="Poppins" pitchFamily="2" charset="77"/>
                <a:ea typeface="+mn-ea"/>
                <a:cs typeface="Poppins" pitchFamily="2" charset="77"/>
              </a:defRPr>
            </a:lvl1pPr>
            <a:lvl2pPr marL="457200" indent="0" algn="ctr" defTabSz="914400" rtl="0" eaLnBrk="1" latinLnBrk="0" hangingPunct="1">
              <a:lnSpc>
                <a:spcPct val="110000"/>
              </a:lnSpc>
              <a:spcBef>
                <a:spcPts val="500"/>
              </a:spcBef>
              <a:buFont typeface="Poppins" panose="00000500000000000000" pitchFamily="2" charset="0"/>
              <a:buNone/>
              <a:defRPr sz="2000" kern="1200">
                <a:solidFill>
                  <a:schemeClr val="tx1"/>
                </a:solidFill>
                <a:latin typeface="Poppins" pitchFamily="2" charset="77"/>
                <a:ea typeface="+mn-ea"/>
                <a:cs typeface="Poppins" pitchFamily="2" charset="77"/>
              </a:defRPr>
            </a:lvl2pPr>
            <a:lvl3pPr marL="914400" indent="0" algn="ctr" defTabSz="914400" rtl="0" eaLnBrk="1" latinLnBrk="0" hangingPunct="1">
              <a:lnSpc>
                <a:spcPct val="110000"/>
              </a:lnSpc>
              <a:spcBef>
                <a:spcPts val="500"/>
              </a:spcBef>
              <a:buFont typeface="Poppins" panose="00000500000000000000" pitchFamily="2" charset="0"/>
              <a:buNone/>
              <a:defRPr sz="1800" kern="1200">
                <a:solidFill>
                  <a:schemeClr val="tx1"/>
                </a:solidFill>
                <a:latin typeface="Poppins" pitchFamily="2" charset="77"/>
                <a:ea typeface="+mn-ea"/>
                <a:cs typeface="Poppins" pitchFamily="2" charset="77"/>
              </a:defRPr>
            </a:lvl3pPr>
            <a:lvl4pPr marL="1371600" indent="0" algn="ctr" defTabSz="914400" rtl="0" eaLnBrk="1" latinLnBrk="0" hangingPunct="1">
              <a:lnSpc>
                <a:spcPct val="110000"/>
              </a:lnSpc>
              <a:spcBef>
                <a:spcPts val="500"/>
              </a:spcBef>
              <a:buFont typeface="Arial" panose="020B0604020202020204" pitchFamily="34" charset="0"/>
              <a:buNone/>
              <a:defRPr lang="en-US" sz="1600" kern="1200">
                <a:solidFill>
                  <a:schemeClr val="tx1"/>
                </a:solidFill>
                <a:latin typeface="Poppins" pitchFamily="2" charset="77"/>
                <a:ea typeface="+mn-ea"/>
                <a:cs typeface="Poppins" pitchFamily="2" charset="77"/>
              </a:defRPr>
            </a:lvl4pPr>
            <a:lvl5pPr marL="1828800" indent="0" algn="ctr" defTabSz="914400" rtl="0" eaLnBrk="1" latinLnBrk="0" hangingPunct="1">
              <a:lnSpc>
                <a:spcPct val="110000"/>
              </a:lnSpc>
              <a:spcBef>
                <a:spcPts val="500"/>
              </a:spcBef>
              <a:buFont typeface="Poppins" panose="00000500000000000000" pitchFamily="2" charset="0"/>
              <a:buNone/>
              <a:defRPr sz="1600" kern="1200">
                <a:solidFill>
                  <a:schemeClr val="tx1"/>
                </a:solidFill>
                <a:latin typeface="Poppins" pitchFamily="2" charset="77"/>
                <a:ea typeface="+mn-ea"/>
                <a:cs typeface="Poppins" pitchFamily="2" charset="77"/>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kumimoji="0" lang="en-US" sz="1050" b="0" i="0" u="none" strike="noStrike" kern="1200" cap="none" spc="0" normalizeH="0" baseline="0" noProof="0" dirty="0">
                <a:ln>
                  <a:noFill/>
                </a:ln>
                <a:solidFill>
                  <a:srgbClr val="E5DEC1"/>
                </a:solidFill>
                <a:effectLst/>
                <a:uLnTx/>
                <a:uFillTx/>
                <a:latin typeface="Poppins" pitchFamily="2" charset="77"/>
                <a:ea typeface="+mn-ea"/>
                <a:cs typeface="Poppins" pitchFamily="2" charset="77"/>
              </a:rPr>
              <a:t>*Clinical Care Options, LLC dba Decera Clinical Education is an independent medical education company that provides state-of-the-art medical information to healthcare professionals through conference coverage and other educational programs.</a:t>
            </a:r>
          </a:p>
        </p:txBody>
      </p:sp>
    </p:spTree>
    <p:extLst>
      <p:ext uri="{BB962C8B-B14F-4D97-AF65-F5344CB8AC3E}">
        <p14:creationId xmlns:p14="http://schemas.microsoft.com/office/powerpoint/2010/main" val="41400822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B7246098-E43E-6101-457F-0AFE62DDCCB1}"/>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9272199-A5BC-41D3-BB67-59B66A9BF6E2}" type="slidenum">
              <a:rPr kumimoji="0" lang="en-US" sz="800" b="0" i="0" u="none" strike="noStrike" kern="1200" cap="none" spc="0" normalizeH="0" baseline="0" noProof="0" smtClean="0">
                <a:ln>
                  <a:noFill/>
                </a:ln>
                <a:solidFill>
                  <a:srgbClr val="161616"/>
                </a:solidFill>
                <a:effectLst/>
                <a:uLnTx/>
                <a:uFillTx/>
                <a:latin typeface="Poppins"/>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800" b="0" i="0" u="none" strike="noStrike" kern="1200" cap="none" spc="0" normalizeH="0" baseline="0" noProof="0" dirty="0">
              <a:ln>
                <a:noFill/>
              </a:ln>
              <a:solidFill>
                <a:srgbClr val="161616"/>
              </a:solidFill>
              <a:effectLst/>
              <a:uLnTx/>
              <a:uFillTx/>
              <a:latin typeface="Poppins"/>
              <a:ea typeface="+mn-ea"/>
              <a:cs typeface="+mn-cs"/>
            </a:endParaRPr>
          </a:p>
        </p:txBody>
      </p:sp>
      <p:sp>
        <p:nvSpPr>
          <p:cNvPr id="36866" name="Rectangle 2">
            <a:extLst>
              <a:ext uri="{FF2B5EF4-FFF2-40B4-BE49-F238E27FC236}">
                <a16:creationId xmlns:a16="http://schemas.microsoft.com/office/drawing/2014/main" id="{FE1ADE93-F242-493E-A0A5-BCE8366B9801}"/>
              </a:ext>
            </a:extLst>
          </p:cNvPr>
          <p:cNvSpPr>
            <a:spLocks noGrp="1" noChangeArrowheads="1"/>
          </p:cNvSpPr>
          <p:nvPr>
            <p:ph type="title"/>
          </p:nvPr>
        </p:nvSpPr>
        <p:spPr/>
        <p:txBody>
          <a:bodyPr/>
          <a:lstStyle/>
          <a:p>
            <a:r>
              <a:rPr lang="en-US" altLang="en-US" dirty="0"/>
              <a:t>About These Slides</a:t>
            </a:r>
          </a:p>
        </p:txBody>
      </p:sp>
      <p:sp>
        <p:nvSpPr>
          <p:cNvPr id="26627" name="Rectangle 4">
            <a:extLst>
              <a:ext uri="{FF2B5EF4-FFF2-40B4-BE49-F238E27FC236}">
                <a16:creationId xmlns:a16="http://schemas.microsoft.com/office/drawing/2014/main" id="{627830F4-E071-4AE8-8343-0B4C4AA4AAAE}"/>
              </a:ext>
            </a:extLst>
          </p:cNvPr>
          <p:cNvSpPr>
            <a:spLocks noGrp="1" noChangeArrowheads="1"/>
          </p:cNvSpPr>
          <p:nvPr>
            <p:ph idx="4294967295"/>
          </p:nvPr>
        </p:nvSpPr>
        <p:spPr>
          <a:xfrm>
            <a:off x="228600" y="1335088"/>
            <a:ext cx="10115420" cy="4754562"/>
          </a:xfrm>
          <a:prstGeom prst="rect">
            <a:avLst/>
          </a:prstGeom>
        </p:spPr>
        <p:txBody>
          <a:bodyPr lIns="0" tIns="0" rIns="0" bIns="0"/>
          <a:lstStyle/>
          <a:p>
            <a:pPr marL="12700">
              <a:spcBef>
                <a:spcPts val="1600"/>
              </a:spcBef>
              <a:buSzPts val="2400"/>
              <a:defRPr/>
            </a:pPr>
            <a:r>
              <a:rPr lang="en-US" altLang="en-US" sz="2200" dirty="0"/>
              <a:t>Please feel free to use and share some or all of these slides in your noncommercial presentations to colleagues or patients</a:t>
            </a:r>
          </a:p>
          <a:p>
            <a:pPr marL="12700">
              <a:spcBef>
                <a:spcPts val="1600"/>
              </a:spcBef>
              <a:buSzPts val="2400"/>
              <a:defRPr/>
            </a:pPr>
            <a:r>
              <a:rPr lang="en-US" altLang="en-US" sz="2200" dirty="0"/>
              <a:t>When using our slides, please retain the source attribution:</a:t>
            </a:r>
            <a:br>
              <a:rPr lang="en-US" altLang="en-US" sz="2200" dirty="0"/>
            </a:br>
            <a:br>
              <a:rPr lang="en-US" altLang="en-US" sz="2200" dirty="0"/>
            </a:br>
            <a:endParaRPr lang="en-US" altLang="en-US" sz="2200" dirty="0"/>
          </a:p>
          <a:p>
            <a:pPr eaLnBrk="1" hangingPunct="1">
              <a:spcBef>
                <a:spcPts val="1600"/>
              </a:spcBef>
              <a:defRPr/>
            </a:pPr>
            <a:endParaRPr lang="en-US" altLang="en-US" sz="2200" dirty="0"/>
          </a:p>
          <a:p>
            <a:pPr eaLnBrk="1" hangingPunct="1">
              <a:spcBef>
                <a:spcPts val="1600"/>
              </a:spcBef>
              <a:defRPr/>
            </a:pPr>
            <a:r>
              <a:rPr lang="en-GB" sz="2200" dirty="0"/>
              <a:t>These slides may not be published, posted online, or used in commercial presentations without permission. </a:t>
            </a:r>
            <a:r>
              <a:rPr lang="en-US" sz="2200" dirty="0"/>
              <a:t>Please contact </a:t>
            </a:r>
            <a:r>
              <a:rPr lang="en-US" sz="2200" dirty="0">
                <a:solidFill>
                  <a:schemeClr val="accent1"/>
                </a:solidFill>
                <a:hlinkClick r:id="rId3">
                  <a:extLst>
                    <a:ext uri="{A12FA001-AC4F-418D-AE19-62706E023703}">
                      <ahyp:hlinkClr xmlns:ahyp="http://schemas.microsoft.com/office/drawing/2018/hyperlinkcolor" val="tx"/>
                    </a:ext>
                  </a:extLst>
                </a:hlinkClick>
              </a:rPr>
              <a:t>permissions@deceraclinical.com</a:t>
            </a:r>
            <a:r>
              <a:rPr lang="en-US" sz="2200" dirty="0">
                <a:solidFill>
                  <a:schemeClr val="accent1"/>
                </a:solidFill>
              </a:rPr>
              <a:t> </a:t>
            </a:r>
            <a:r>
              <a:rPr lang="en-US" sz="2200" dirty="0"/>
              <a:t>for details</a:t>
            </a:r>
          </a:p>
        </p:txBody>
      </p:sp>
      <p:sp>
        <p:nvSpPr>
          <p:cNvPr id="4" name="TextBox 3">
            <a:extLst>
              <a:ext uri="{FF2B5EF4-FFF2-40B4-BE49-F238E27FC236}">
                <a16:creationId xmlns:a16="http://schemas.microsoft.com/office/drawing/2014/main" id="{2A8AC428-AE80-1AFA-908E-56DC140B43BD}"/>
              </a:ext>
            </a:extLst>
          </p:cNvPr>
          <p:cNvSpPr txBox="1"/>
          <p:nvPr/>
        </p:nvSpPr>
        <p:spPr>
          <a:xfrm>
            <a:off x="231078" y="2922012"/>
            <a:ext cx="8194464" cy="553998"/>
          </a:xfrm>
          <a:prstGeom prst="rect">
            <a:avLst/>
          </a:prstGeom>
          <a:noFill/>
        </p:spPr>
        <p:txBody>
          <a:bodyPr wrap="square" lIns="0" tIns="0" rIns="0" bIns="0">
            <a:spAutoFit/>
          </a:bodyPr>
          <a:lstStyle/>
          <a:p>
            <a:pPr marL="9525"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161616"/>
                </a:solidFill>
                <a:effectLst/>
                <a:uLnTx/>
                <a:uFillTx/>
                <a:latin typeface="Poppins"/>
                <a:ea typeface="+mn-ea"/>
                <a:cs typeface="Calibri" panose="020F0502020204030204" pitchFamily="34" charset="0"/>
              </a:rPr>
              <a:t>Slide credit: </a:t>
            </a:r>
            <a:r>
              <a:rPr kumimoji="0" lang="en-US" sz="1800" b="0" i="0" u="none" strike="noStrike" kern="1200" cap="none" spc="0" normalizeH="0" baseline="0" noProof="0" dirty="0">
                <a:ln>
                  <a:noFill/>
                </a:ln>
                <a:solidFill>
                  <a:srgbClr val="E04507"/>
                </a:solidFill>
                <a:effectLst/>
                <a:uLnTx/>
                <a:uFillTx/>
                <a:latin typeface="Poppins"/>
                <a:ea typeface="+mn-ea"/>
                <a:cs typeface="Calibri" panose="020F0502020204030204" pitchFamily="34" charset="0"/>
              </a:rPr>
              <a:t>deceraclinical.com/education </a:t>
            </a:r>
            <a:br>
              <a:rPr kumimoji="0" lang="en-US" sz="1800" b="0" i="0" u="none" strike="noStrike" kern="1200" cap="none" spc="0" normalizeH="0" baseline="0" noProof="0" dirty="0">
                <a:ln>
                  <a:noFill/>
                </a:ln>
                <a:solidFill>
                  <a:srgbClr val="161616"/>
                </a:solidFill>
                <a:effectLst/>
                <a:uLnTx/>
                <a:uFillTx/>
                <a:latin typeface="Poppins"/>
                <a:ea typeface="+mn-ea"/>
                <a:cs typeface="Calibri" panose="020F0502020204030204" pitchFamily="34" charset="0"/>
              </a:rPr>
            </a:br>
            <a:r>
              <a:rPr kumimoji="0" lang="en-US" sz="1800" b="0" i="1" u="none" strike="noStrike" kern="1200" cap="none" spc="0" normalizeH="0" baseline="0" noProof="0" dirty="0">
                <a:ln>
                  <a:noFill/>
                </a:ln>
                <a:solidFill>
                  <a:srgbClr val="161616"/>
                </a:solidFill>
                <a:effectLst/>
                <a:uLnTx/>
                <a:uFillTx/>
                <a:latin typeface="Poppins"/>
                <a:ea typeface="+mn-ea"/>
                <a:cs typeface="Calibri" panose="020F0502020204030204" pitchFamily="34" charset="0"/>
              </a:rPr>
              <a:t>formerly </a:t>
            </a:r>
            <a:r>
              <a:rPr kumimoji="0" lang="en-US" sz="1800" b="0" i="1" u="none" strike="noStrike" kern="1200" cap="none" spc="0" normalizeH="0" baseline="0" noProof="0" dirty="0">
                <a:ln>
                  <a:noFill/>
                </a:ln>
                <a:solidFill>
                  <a:srgbClr val="E04507"/>
                </a:solidFill>
                <a:effectLst/>
                <a:uLnTx/>
                <a:uFillTx/>
                <a:latin typeface="Poppins"/>
                <a:ea typeface="+mn-ea"/>
                <a:cs typeface="Calibri" panose="020F0502020204030204" pitchFamily="34" charset="0"/>
              </a:rPr>
              <a:t>clinicaloptions.com</a:t>
            </a:r>
          </a:p>
        </p:txBody>
      </p:sp>
    </p:spTree>
    <p:extLst>
      <p:ext uri="{BB962C8B-B14F-4D97-AF65-F5344CB8AC3E}">
        <p14:creationId xmlns:p14="http://schemas.microsoft.com/office/powerpoint/2010/main" val="22039445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4" name="Content Placeholder 12">
            <a:extLst>
              <a:ext uri="{FF2B5EF4-FFF2-40B4-BE49-F238E27FC236}">
                <a16:creationId xmlns:a16="http://schemas.microsoft.com/office/drawing/2014/main" id="{8895AD81-D23D-4BD6-9CE3-C6ABB44855EB}"/>
              </a:ext>
            </a:extLst>
          </p:cNvPr>
          <p:cNvSpPr>
            <a:spLocks noGrp="1"/>
          </p:cNvSpPr>
          <p:nvPr>
            <p:ph idx="1"/>
          </p:nvPr>
        </p:nvSpPr>
        <p:spPr>
          <a:xfrm>
            <a:off x="231078" y="1335023"/>
            <a:ext cx="11740260" cy="4754880"/>
          </a:xfrm>
        </p:spPr>
        <p:txBody>
          <a:bodyPr/>
          <a:lstStyle/>
          <a:p>
            <a:pPr marL="342900" indent="-342900">
              <a:buFont typeface="Arial" panose="020B0604020202020204" pitchFamily="34" charset="0"/>
              <a:buChar char="•"/>
            </a:pPr>
            <a:r>
              <a:rPr lang="en-US" sz="2200" dirty="0"/>
              <a:t>Leptomeningeal metastasis is an aggressive complication of advanced MBC and is associated with limited life expectancy</a:t>
            </a:r>
            <a:r>
              <a:rPr lang="en-US" sz="2200" baseline="30000" dirty="0"/>
              <a:t>1</a:t>
            </a:r>
          </a:p>
          <a:p>
            <a:pPr marL="342900" indent="-342900">
              <a:buFont typeface="Arial" panose="020B0604020202020204" pitchFamily="34" charset="0"/>
              <a:buChar char="•"/>
            </a:pPr>
            <a:r>
              <a:rPr lang="en-US" sz="2200" dirty="0"/>
              <a:t>Datopotamab deruxtecan (Dato-DXd) is FDA approved for adults with unresectable or metastatic HR-positive/HER2-negative BC after prior ET and CT for unresectable or metastatic disease</a:t>
            </a:r>
            <a:r>
              <a:rPr lang="en-US" sz="2200" baseline="30000" dirty="0"/>
              <a:t>2</a:t>
            </a:r>
          </a:p>
          <a:p>
            <a:pPr marL="342900" indent="-342900">
              <a:buFont typeface="Arial" panose="020B0604020202020204" pitchFamily="34" charset="0"/>
              <a:buChar char="•"/>
            </a:pPr>
            <a:r>
              <a:rPr lang="en-US" sz="2200" dirty="0"/>
              <a:t>Dato-DXd demonstrated superior intracranial PFS compared with docetaxel in patients with NSCLC and brain metastases</a:t>
            </a:r>
            <a:r>
              <a:rPr lang="en-US" sz="2200" baseline="30000" dirty="0"/>
              <a:t>3</a:t>
            </a:r>
          </a:p>
          <a:p>
            <a:pPr marL="342900" indent="-342900">
              <a:buFont typeface="Arial" panose="020B0604020202020204" pitchFamily="34" charset="0"/>
              <a:buChar char="•"/>
            </a:pPr>
            <a:r>
              <a:rPr lang="en-US" altLang="en-US" sz="2200" dirty="0"/>
              <a:t>The phase II DATO-Base trial is evaluating Dato-DXd for patients with </a:t>
            </a:r>
            <a:r>
              <a:rPr lang="en-US" sz="2200" dirty="0"/>
              <a:t>HER2-negative</a:t>
            </a:r>
            <a:r>
              <a:rPr lang="en-US" altLang="en-US" sz="2200" dirty="0"/>
              <a:t> MBC and active CNS disease</a:t>
            </a:r>
          </a:p>
          <a:p>
            <a:pPr lvl="2"/>
            <a:r>
              <a:rPr lang="en-US" altLang="en-US" dirty="0"/>
              <a:t> </a:t>
            </a:r>
            <a:r>
              <a:rPr lang="en-US" altLang="en-US" sz="2000" dirty="0"/>
              <a:t>Current analysis of Cohort C reports preliminary outcomes of Dato-DXd for patients with leptomeningeal disease</a:t>
            </a:r>
            <a:r>
              <a:rPr lang="en-US" altLang="en-US" sz="2000" baseline="30000" dirty="0"/>
              <a:t>4</a:t>
            </a:r>
            <a:endParaRPr lang="en-US" altLang="en-US" baseline="30000" dirty="0"/>
          </a:p>
        </p:txBody>
      </p:sp>
      <p:sp>
        <p:nvSpPr>
          <p:cNvPr id="10243" name="Rectangle 4">
            <a:extLst>
              <a:ext uri="{FF2B5EF4-FFF2-40B4-BE49-F238E27FC236}">
                <a16:creationId xmlns:a16="http://schemas.microsoft.com/office/drawing/2014/main" id="{F32B6906-F430-489F-9D0A-DF47C4CAA198}"/>
              </a:ext>
            </a:extLst>
          </p:cNvPr>
          <p:cNvSpPr>
            <a:spLocks noGrp="1" noChangeArrowheads="1"/>
          </p:cNvSpPr>
          <p:nvPr>
            <p:ph type="title"/>
          </p:nvPr>
        </p:nvSpPr>
        <p:spPr>
          <a:xfrm>
            <a:off x="231078" y="535756"/>
            <a:ext cx="11740260" cy="492944"/>
          </a:xfrm>
        </p:spPr>
        <p:txBody>
          <a:bodyPr/>
          <a:lstStyle/>
          <a:p>
            <a:r>
              <a:rPr lang="en-US" altLang="en-US" dirty="0"/>
              <a:t>DATO-Base (Cohort C): </a:t>
            </a:r>
            <a:r>
              <a:rPr lang="en-US" dirty="0"/>
              <a:t>Background</a:t>
            </a:r>
            <a:endParaRPr lang="en-US" altLang="en-US" dirty="0"/>
          </a:p>
        </p:txBody>
      </p:sp>
      <p:sp>
        <p:nvSpPr>
          <p:cNvPr id="5" name="Text Box 15">
            <a:extLst>
              <a:ext uri="{FF2B5EF4-FFF2-40B4-BE49-F238E27FC236}">
                <a16:creationId xmlns:a16="http://schemas.microsoft.com/office/drawing/2014/main" id="{64379E87-1377-854C-2BCB-222C9B5951CC}"/>
              </a:ext>
            </a:extLst>
          </p:cNvPr>
          <p:cNvSpPr txBox="1">
            <a:spLocks noGrp="1" noChangeArrowheads="1"/>
          </p:cNvSpPr>
          <p:nvPr>
            <p:ph sz="quarter" idx="10"/>
          </p:nvPr>
        </p:nvSpPr>
        <p:spPr bwMode="auto">
          <a:xfrm>
            <a:off x="3559175" y="6167735"/>
            <a:ext cx="5513489" cy="461665"/>
          </a:xfrm>
          <a:noFill/>
          <a:ln>
            <a:noFill/>
          </a:ln>
        </p:spPr>
        <p:txBody>
          <a:bodyPr wrap="square" lIns="0" tIns="0" rIns="0" bIns="0"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lvl="0"/>
            <a:r>
              <a:rPr lang="en-US" altLang="en-US" b="0" noProof="0" dirty="0">
                <a:latin typeface="+mn-lt"/>
              </a:rPr>
              <a:t>1. Bartsch. Cancer Treat Rev. 2024. 122:102653. 2. Datopotamab PI. 3. Pons-Tostivint. WCLC 2025. Abstr OA10.01</a:t>
            </a:r>
            <a:br>
              <a:rPr lang="en-US" altLang="en-US" b="0" noProof="0" dirty="0">
                <a:latin typeface="+mn-lt"/>
              </a:rPr>
            </a:br>
            <a:r>
              <a:rPr lang="en-US" altLang="en-US" b="0" noProof="0" dirty="0">
                <a:latin typeface="+mn-lt"/>
              </a:rPr>
              <a:t>4. Tarantino. SABCS 2025. Abstr PS1-09-20.</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70DA16-64FE-D826-B210-C05803AC37AF}"/>
            </a:ext>
          </a:extLst>
        </p:cNvPr>
        <p:cNvGrpSpPr/>
        <p:nvPr/>
      </p:nvGrpSpPr>
      <p:grpSpPr>
        <a:xfrm>
          <a:off x="0" y="0"/>
          <a:ext cx="0" cy="0"/>
          <a:chOff x="0" y="0"/>
          <a:chExt cx="0" cy="0"/>
        </a:xfrm>
      </p:grpSpPr>
      <p:sp>
        <p:nvSpPr>
          <p:cNvPr id="10" name="Content Placeholder 9">
            <a:extLst>
              <a:ext uri="{FF2B5EF4-FFF2-40B4-BE49-F238E27FC236}">
                <a16:creationId xmlns:a16="http://schemas.microsoft.com/office/drawing/2014/main" id="{5CDAE85A-0E8E-E948-29CA-7D5CA5000498}"/>
              </a:ext>
            </a:extLst>
          </p:cNvPr>
          <p:cNvSpPr>
            <a:spLocks noGrp="1"/>
          </p:cNvSpPr>
          <p:nvPr>
            <p:ph idx="1"/>
          </p:nvPr>
        </p:nvSpPr>
        <p:spPr>
          <a:xfrm>
            <a:off x="231078" y="1335023"/>
            <a:ext cx="11740260" cy="4754880"/>
          </a:xfrm>
        </p:spPr>
        <p:txBody>
          <a:bodyPr/>
          <a:lstStyle/>
          <a:p>
            <a:pPr marL="342900" lvl="0" indent="-342900">
              <a:buFont typeface="Arial" panose="020B0604020202020204" pitchFamily="34" charset="0"/>
              <a:buChar char="•"/>
            </a:pPr>
            <a:r>
              <a:rPr lang="en-US" altLang="en-US" dirty="0"/>
              <a:t>Multicenter, multicohort, open-label phase II trial</a:t>
            </a:r>
          </a:p>
          <a:p>
            <a:pPr marL="342900" lvl="0" indent="-342900">
              <a:buFont typeface="Arial" panose="020B0604020202020204" pitchFamily="34" charset="0"/>
              <a:buChar char="•"/>
            </a:pPr>
            <a:endParaRPr lang="en-US" altLang="en-US" dirty="0"/>
          </a:p>
          <a:p>
            <a:pPr marL="342900" lvl="0" indent="-342900">
              <a:buFont typeface="Arial" panose="020B0604020202020204" pitchFamily="34" charset="0"/>
              <a:buChar char="•"/>
            </a:pPr>
            <a:endParaRPr lang="en-US" altLang="en-US" dirty="0"/>
          </a:p>
          <a:p>
            <a:pPr marL="342900" lvl="0" indent="-342900">
              <a:buFont typeface="Arial" panose="020B0604020202020204" pitchFamily="34" charset="0"/>
              <a:buChar char="•"/>
            </a:pPr>
            <a:endParaRPr lang="en-US" altLang="en-US" dirty="0"/>
          </a:p>
          <a:p>
            <a:pPr marL="342900" lvl="0" indent="-342900">
              <a:buFont typeface="Arial" panose="020B0604020202020204" pitchFamily="34" charset="0"/>
              <a:buChar char="•"/>
            </a:pPr>
            <a:endParaRPr lang="en-US" altLang="en-US" dirty="0"/>
          </a:p>
          <a:p>
            <a:pPr marL="342900" lvl="0" indent="-342900">
              <a:buFont typeface="Arial" panose="020B0604020202020204" pitchFamily="34" charset="0"/>
              <a:buChar char="•"/>
            </a:pPr>
            <a:endParaRPr lang="en-US" altLang="en-US" dirty="0"/>
          </a:p>
          <a:p>
            <a:pPr marL="342900" lvl="0" indent="-342900">
              <a:buFont typeface="Arial" panose="020B0604020202020204" pitchFamily="34" charset="0"/>
              <a:buChar char="•"/>
            </a:pPr>
            <a:endParaRPr lang="en-US" altLang="en-US" dirty="0"/>
          </a:p>
          <a:p>
            <a:pPr marL="342900" lvl="0" indent="-342900">
              <a:buFont typeface="Arial" panose="020B0604020202020204" pitchFamily="34" charset="0"/>
              <a:buChar char="•"/>
            </a:pPr>
            <a:r>
              <a:rPr lang="en-US" altLang="en-US" b="1" dirty="0"/>
              <a:t>Exploratory endpoints: </a:t>
            </a:r>
            <a:r>
              <a:rPr lang="en-US" altLang="en-US" dirty="0"/>
              <a:t>OS, radiographic/clinical response (LANO criteria), intracranial PFS, safety, neurologic function and biomarker analyses</a:t>
            </a:r>
          </a:p>
        </p:txBody>
      </p:sp>
      <p:sp>
        <p:nvSpPr>
          <p:cNvPr id="19458" name="Rectangle 2">
            <a:extLst>
              <a:ext uri="{FF2B5EF4-FFF2-40B4-BE49-F238E27FC236}">
                <a16:creationId xmlns:a16="http://schemas.microsoft.com/office/drawing/2014/main" id="{9B4E0298-6740-BC5A-0D8D-1D8A412D73DB}"/>
              </a:ext>
            </a:extLst>
          </p:cNvPr>
          <p:cNvSpPr>
            <a:spLocks noGrp="1" noChangeArrowheads="1"/>
          </p:cNvSpPr>
          <p:nvPr>
            <p:ph type="title"/>
          </p:nvPr>
        </p:nvSpPr>
        <p:spPr>
          <a:xfrm>
            <a:off x="231078" y="535756"/>
            <a:ext cx="11740260" cy="492944"/>
          </a:xfrm>
        </p:spPr>
        <p:txBody>
          <a:bodyPr/>
          <a:lstStyle/>
          <a:p>
            <a:r>
              <a:rPr lang="en-US" altLang="en-US" dirty="0"/>
              <a:t>DATO-Base: Study Design</a:t>
            </a:r>
          </a:p>
        </p:txBody>
      </p:sp>
      <p:sp>
        <p:nvSpPr>
          <p:cNvPr id="2" name="Text Box 15">
            <a:extLst>
              <a:ext uri="{FF2B5EF4-FFF2-40B4-BE49-F238E27FC236}">
                <a16:creationId xmlns:a16="http://schemas.microsoft.com/office/drawing/2014/main" id="{B367C69E-F66D-C662-527B-F6506DA5E3C9}"/>
              </a:ext>
            </a:extLst>
          </p:cNvPr>
          <p:cNvSpPr txBox="1">
            <a:spLocks noGrp="1" noChangeArrowheads="1"/>
          </p:cNvSpPr>
          <p:nvPr>
            <p:ph sz="quarter" idx="10"/>
          </p:nvPr>
        </p:nvSpPr>
        <p:spPr bwMode="auto">
          <a:xfrm>
            <a:off x="3559175" y="6475512"/>
            <a:ext cx="5732463" cy="153888"/>
          </a:xfrm>
          <a:noFill/>
          <a:ln>
            <a:noFill/>
          </a:ln>
        </p:spPr>
        <p:txBody>
          <a:bodyPr wrap="square" lIns="0" tIns="0" rIns="0" bIns="0"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r>
              <a:rPr lang="en-US" altLang="en-US" b="0" dirty="0">
                <a:latin typeface="+mn-lt"/>
              </a:rPr>
              <a:t>Tarantino. SABCS 2025. Abstr PS1-09-20</a:t>
            </a:r>
            <a:r>
              <a:rPr lang="en-US" altLang="en-US" b="0" noProof="0" dirty="0">
                <a:latin typeface="+mn-lt"/>
              </a:rPr>
              <a:t>.</a:t>
            </a:r>
          </a:p>
        </p:txBody>
      </p:sp>
      <p:grpSp>
        <p:nvGrpSpPr>
          <p:cNvPr id="15" name="Group 14">
            <a:extLst>
              <a:ext uri="{FF2B5EF4-FFF2-40B4-BE49-F238E27FC236}">
                <a16:creationId xmlns:a16="http://schemas.microsoft.com/office/drawing/2014/main" id="{54E46456-912E-1E08-9E17-1613F5C26E0A}"/>
              </a:ext>
            </a:extLst>
          </p:cNvPr>
          <p:cNvGrpSpPr/>
          <p:nvPr/>
        </p:nvGrpSpPr>
        <p:grpSpPr>
          <a:xfrm>
            <a:off x="3706515" y="2180702"/>
            <a:ext cx="7937381" cy="703262"/>
            <a:chOff x="3797963" y="3585575"/>
            <a:chExt cx="7937381" cy="703262"/>
          </a:xfrm>
        </p:grpSpPr>
        <p:sp>
          <p:nvSpPr>
            <p:cNvPr id="19462" name="Rectangle 47">
              <a:extLst>
                <a:ext uri="{FF2B5EF4-FFF2-40B4-BE49-F238E27FC236}">
                  <a16:creationId xmlns:a16="http://schemas.microsoft.com/office/drawing/2014/main" id="{BD5B8875-5D37-5603-4A03-215E6C64C67C}"/>
                </a:ext>
              </a:extLst>
            </p:cNvPr>
            <p:cNvSpPr>
              <a:spLocks noChangeArrowheads="1"/>
            </p:cNvSpPr>
            <p:nvPr/>
          </p:nvSpPr>
          <p:spPr bwMode="auto">
            <a:xfrm>
              <a:off x="8950950" y="3614041"/>
              <a:ext cx="2784394"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auto" latinLnBrk="0" hangingPunct="1">
                <a:lnSpc>
                  <a:spcPct val="100000"/>
                </a:lnSpc>
                <a:spcBef>
                  <a:spcPct val="0"/>
                </a:spcBef>
                <a:spcAft>
                  <a:spcPct val="0"/>
                </a:spcAft>
                <a:buClrTx/>
                <a:buSzTx/>
                <a:buFontTx/>
                <a:buNone/>
                <a:tabLst/>
                <a:defRPr/>
              </a:pPr>
              <a:r>
                <a:rPr lang="en-US" altLang="en-US" sz="1800" i="1" dirty="0">
                  <a:solidFill>
                    <a:srgbClr val="161616"/>
                  </a:solidFill>
                  <a:latin typeface="Poppins" pitchFamily="2" charset="77"/>
                  <a:cs typeface="Poppins" pitchFamily="2" charset="77"/>
                </a:rPr>
                <a:t>Until PD</a:t>
              </a:r>
              <a:r>
                <a:rPr kumimoji="0" lang="en-US" altLang="en-US" sz="1800" b="0" i="1" u="none" strike="noStrike" kern="1200" cap="none" spc="0" normalizeH="0" baseline="0" noProof="0" dirty="0">
                  <a:ln>
                    <a:noFill/>
                  </a:ln>
                  <a:solidFill>
                    <a:srgbClr val="161616"/>
                  </a:solidFill>
                  <a:effectLst/>
                  <a:uLnTx/>
                  <a:uFillTx/>
                  <a:latin typeface="Poppins" pitchFamily="2" charset="77"/>
                  <a:ea typeface="+mn-ea"/>
                  <a:cs typeface="Poppins" pitchFamily="2" charset="77"/>
                </a:rPr>
                <a:t>, unacceptable toxicity, or withdrawal</a:t>
              </a:r>
            </a:p>
          </p:txBody>
        </p:sp>
        <p:sp>
          <p:nvSpPr>
            <p:cNvPr id="19463" name="Rectangle 49">
              <a:extLst>
                <a:ext uri="{FF2B5EF4-FFF2-40B4-BE49-F238E27FC236}">
                  <a16:creationId xmlns:a16="http://schemas.microsoft.com/office/drawing/2014/main" id="{524B45E2-48BE-6DD5-F546-50C0C6DFE84B}"/>
                </a:ext>
              </a:extLst>
            </p:cNvPr>
            <p:cNvSpPr>
              <a:spLocks noChangeArrowheads="1"/>
            </p:cNvSpPr>
            <p:nvPr/>
          </p:nvSpPr>
          <p:spPr bwMode="auto">
            <a:xfrm>
              <a:off x="4497677" y="3585575"/>
              <a:ext cx="3790950" cy="703262"/>
            </a:xfrm>
            <a:prstGeom prst="rect">
              <a:avLst/>
            </a:prstGeom>
            <a:solidFill>
              <a:schemeClr val="accent1"/>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800" b="1" i="0" u="none" strike="noStrike" kern="1200" cap="none" spc="0" normalizeH="0" baseline="0" noProof="0" dirty="0">
                  <a:ln>
                    <a:noFill/>
                  </a:ln>
                  <a:solidFill>
                    <a:srgbClr val="F9F3D9"/>
                  </a:solidFill>
                  <a:effectLst/>
                  <a:uLnTx/>
                  <a:uFillTx/>
                  <a:latin typeface="Poppins" pitchFamily="2" charset="77"/>
                  <a:ea typeface="+mn-ea"/>
                  <a:cs typeface="Poppins" pitchFamily="2" charset="77"/>
                </a:rPr>
                <a:t>Dato-DXd</a:t>
              </a:r>
              <a:r>
                <a:rPr kumimoji="0" lang="en-US" altLang="en-US" sz="1800" b="0" i="0" u="none" strike="noStrike" kern="1200" cap="none" spc="0" normalizeH="0" baseline="0" noProof="0" dirty="0">
                  <a:ln>
                    <a:noFill/>
                  </a:ln>
                  <a:solidFill>
                    <a:srgbClr val="F9F3D9"/>
                  </a:solidFill>
                  <a:effectLst/>
                  <a:uLnTx/>
                  <a:uFillTx/>
                  <a:latin typeface="Poppins" pitchFamily="2" charset="77"/>
                  <a:ea typeface="+mn-ea"/>
                  <a:cs typeface="Poppins" pitchFamily="2" charset="77"/>
                </a:rPr>
                <a:t> 6 mg/kg IV Q3W* </a:t>
              </a:r>
            </a:p>
          </p:txBody>
        </p:sp>
        <p:sp>
          <p:nvSpPr>
            <p:cNvPr id="19466" name="Line 52">
              <a:extLst>
                <a:ext uri="{FF2B5EF4-FFF2-40B4-BE49-F238E27FC236}">
                  <a16:creationId xmlns:a16="http://schemas.microsoft.com/office/drawing/2014/main" id="{CCDC94C2-2CF1-83F3-81C0-1D48852749D7}"/>
                </a:ext>
              </a:extLst>
            </p:cNvPr>
            <p:cNvSpPr>
              <a:spLocks noChangeShapeType="1"/>
            </p:cNvSpPr>
            <p:nvPr/>
          </p:nvSpPr>
          <p:spPr bwMode="auto">
            <a:xfrm>
              <a:off x="8380075" y="3937206"/>
              <a:ext cx="479425" cy="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endParaRPr>
            </a:p>
          </p:txBody>
        </p:sp>
        <p:sp>
          <p:nvSpPr>
            <p:cNvPr id="19468" name="Line 54">
              <a:extLst>
                <a:ext uri="{FF2B5EF4-FFF2-40B4-BE49-F238E27FC236}">
                  <a16:creationId xmlns:a16="http://schemas.microsoft.com/office/drawing/2014/main" id="{847A61A9-ACEE-DD16-DA14-5749007881E8}"/>
                </a:ext>
              </a:extLst>
            </p:cNvPr>
            <p:cNvSpPr>
              <a:spLocks noChangeShapeType="1"/>
            </p:cNvSpPr>
            <p:nvPr/>
          </p:nvSpPr>
          <p:spPr bwMode="auto">
            <a:xfrm>
              <a:off x="3797963" y="3937206"/>
              <a:ext cx="608266" cy="1"/>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endParaRPr>
            </a:p>
          </p:txBody>
        </p:sp>
      </p:grpSp>
      <p:sp>
        <p:nvSpPr>
          <p:cNvPr id="19460" name="Text Box 45">
            <a:extLst>
              <a:ext uri="{FF2B5EF4-FFF2-40B4-BE49-F238E27FC236}">
                <a16:creationId xmlns:a16="http://schemas.microsoft.com/office/drawing/2014/main" id="{1007134A-C647-4E62-1F57-61C277E772E0}"/>
              </a:ext>
            </a:extLst>
          </p:cNvPr>
          <p:cNvSpPr txBox="1">
            <a:spLocks noChangeArrowheads="1"/>
          </p:cNvSpPr>
          <p:nvPr/>
        </p:nvSpPr>
        <p:spPr bwMode="auto">
          <a:xfrm>
            <a:off x="422491" y="1855224"/>
            <a:ext cx="3249860"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lvl="0" algn="ctr">
              <a:lnSpc>
                <a:spcPct val="100000"/>
              </a:lnSpc>
              <a:spcBef>
                <a:spcPct val="0"/>
              </a:spcBef>
              <a:spcAft>
                <a:spcPct val="0"/>
              </a:spcAft>
              <a:buClrTx/>
              <a:buNone/>
              <a:defRPr/>
            </a:pPr>
            <a:r>
              <a:rPr kumimoji="0" lang="en-GB" altLang="en-US" sz="1800" b="1" i="0" u="none" strike="noStrike" kern="1200" cap="none" spc="0" normalizeH="0" baseline="0" noProof="0" dirty="0">
                <a:ln>
                  <a:noFill/>
                </a:ln>
                <a:solidFill>
                  <a:srgbClr val="161616"/>
                </a:solidFill>
                <a:effectLst/>
                <a:uLnTx/>
                <a:uFillTx/>
                <a:latin typeface="Poppins" pitchFamily="2" charset="77"/>
                <a:ea typeface="+mn-ea"/>
                <a:cs typeface="Poppins" pitchFamily="2" charset="77"/>
              </a:rPr>
              <a:t>Cohort C: </a:t>
            </a:r>
            <a:r>
              <a:rPr kumimoji="0" lang="en-GB" altLang="en-US" sz="18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rPr>
              <a:t>Adults with</a:t>
            </a:r>
            <a:r>
              <a:rPr lang="en-GB" altLang="en-US" sz="1800" dirty="0">
                <a:solidFill>
                  <a:srgbClr val="000000"/>
                </a:solidFill>
                <a:cs typeface="Arial" panose="020B0604020202020204" pitchFamily="34" charset="0"/>
              </a:rPr>
              <a:t> HER2-negative, ER+/- MBC</a:t>
            </a:r>
            <a:r>
              <a:rPr kumimoji="0" lang="en-GB" altLang="en-US" sz="18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rPr>
              <a:t> with leptomeningeal metastases (LMD)</a:t>
            </a:r>
            <a:r>
              <a:rPr lang="en-GB" altLang="en-US" sz="1800" dirty="0">
                <a:solidFill>
                  <a:srgbClr val="161616"/>
                </a:solidFill>
                <a:latin typeface="Poppins" pitchFamily="2" charset="77"/>
                <a:cs typeface="Poppins" pitchFamily="2" charset="77"/>
              </a:rPr>
              <a:t>; prior ADCs and systemic therapy for LMD permitted; ECOG 0-2 </a:t>
            </a:r>
            <a:br>
              <a:rPr kumimoji="0" lang="en-GB" altLang="en-US" sz="18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rPr>
            </a:br>
            <a:r>
              <a:rPr kumimoji="0" lang="en-GB" altLang="en-US" sz="18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rPr>
              <a:t>(N = 10)</a:t>
            </a:r>
            <a:endParaRPr kumimoji="0" lang="en-US" altLang="en-US" sz="18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endParaRPr>
          </a:p>
        </p:txBody>
      </p:sp>
      <p:sp>
        <p:nvSpPr>
          <p:cNvPr id="12" name="Text Box 45">
            <a:extLst>
              <a:ext uri="{FF2B5EF4-FFF2-40B4-BE49-F238E27FC236}">
                <a16:creationId xmlns:a16="http://schemas.microsoft.com/office/drawing/2014/main" id="{D0ABD8F8-31C7-939F-369C-771B11162C2F}"/>
              </a:ext>
            </a:extLst>
          </p:cNvPr>
          <p:cNvSpPr txBox="1">
            <a:spLocks noChangeArrowheads="1"/>
          </p:cNvSpPr>
          <p:nvPr/>
        </p:nvSpPr>
        <p:spPr bwMode="auto">
          <a:xfrm>
            <a:off x="422491" y="4325667"/>
            <a:ext cx="360479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lvl="0">
              <a:lnSpc>
                <a:spcPct val="100000"/>
              </a:lnSpc>
              <a:spcBef>
                <a:spcPct val="0"/>
              </a:spcBef>
              <a:spcAft>
                <a:spcPct val="0"/>
              </a:spcAft>
              <a:buClrTx/>
              <a:buNone/>
              <a:defRPr/>
            </a:pPr>
            <a:r>
              <a:rPr kumimoji="0" lang="en-GB" altLang="en-US" sz="1200" i="0" u="none" strike="noStrike" kern="1200" cap="none" spc="0" normalizeH="0" baseline="0" noProof="0" dirty="0">
                <a:ln>
                  <a:noFill/>
                </a:ln>
                <a:solidFill>
                  <a:srgbClr val="161616"/>
                </a:solidFill>
                <a:effectLst/>
                <a:uLnTx/>
                <a:uFillTx/>
                <a:latin typeface="+mn-lt"/>
                <a:cs typeface="Poppins" pitchFamily="2" charset="77"/>
              </a:rPr>
              <a:t>Other cohorts with active CNS metastases</a:t>
            </a:r>
            <a:endParaRPr lang="en-GB" altLang="en-US" sz="1200" dirty="0">
              <a:solidFill>
                <a:srgbClr val="161616"/>
              </a:solidFill>
              <a:latin typeface="+mn-lt"/>
              <a:cs typeface="Poppins" pitchFamily="2" charset="77"/>
            </a:endParaRPr>
          </a:p>
          <a:p>
            <a:pPr lvl="0">
              <a:lnSpc>
                <a:spcPct val="100000"/>
              </a:lnSpc>
              <a:spcBef>
                <a:spcPct val="0"/>
              </a:spcBef>
              <a:spcAft>
                <a:spcPct val="0"/>
              </a:spcAft>
              <a:buClrTx/>
              <a:buNone/>
              <a:defRPr/>
            </a:pPr>
            <a:r>
              <a:rPr kumimoji="0" lang="en-GB" altLang="en-US" sz="1200" i="0" u="none" strike="noStrike" kern="1200" cap="none" spc="0" normalizeH="0" baseline="0" noProof="0" dirty="0">
                <a:ln>
                  <a:noFill/>
                </a:ln>
                <a:solidFill>
                  <a:srgbClr val="161616"/>
                </a:solidFill>
                <a:effectLst/>
                <a:uLnTx/>
                <a:uFillTx/>
                <a:latin typeface="+mn-lt"/>
                <a:cs typeface="Poppins" pitchFamily="2" charset="77"/>
              </a:rPr>
              <a:t>A: </a:t>
            </a:r>
            <a:r>
              <a:rPr lang="en-GB" altLang="en-US" sz="1200" dirty="0">
                <a:solidFill>
                  <a:srgbClr val="000000"/>
                </a:solidFill>
                <a:latin typeface="+mn-lt"/>
                <a:cs typeface="Arial" panose="020B0604020202020204" pitchFamily="34" charset="0"/>
              </a:rPr>
              <a:t>ER+/HER2-negative MBC</a:t>
            </a:r>
            <a:r>
              <a:rPr lang="en-GB" altLang="en-US" sz="1200" dirty="0">
                <a:solidFill>
                  <a:srgbClr val="161616"/>
                </a:solidFill>
                <a:latin typeface="+mn-lt"/>
                <a:cs typeface="Poppins" pitchFamily="2" charset="77"/>
              </a:rPr>
              <a:t>; </a:t>
            </a:r>
            <a:r>
              <a:rPr kumimoji="0" lang="en-GB" altLang="en-US" sz="1200" b="0" i="0" u="none" strike="noStrike" kern="1200" cap="none" spc="0" normalizeH="0" baseline="0" noProof="0" dirty="0">
                <a:ln>
                  <a:noFill/>
                </a:ln>
                <a:solidFill>
                  <a:srgbClr val="161616"/>
                </a:solidFill>
                <a:effectLst/>
                <a:uLnTx/>
                <a:uFillTx/>
                <a:latin typeface="+mn-lt"/>
                <a:cs typeface="Poppins" pitchFamily="2" charset="77"/>
              </a:rPr>
              <a:t>≥1 prior line of ET</a:t>
            </a:r>
            <a:endParaRPr lang="en-GB" altLang="en-US" sz="1200" dirty="0">
              <a:solidFill>
                <a:srgbClr val="161616"/>
              </a:solidFill>
              <a:latin typeface="+mn-lt"/>
              <a:cs typeface="Poppins" pitchFamily="2" charset="77"/>
            </a:endParaRPr>
          </a:p>
          <a:p>
            <a:pPr lvl="0">
              <a:lnSpc>
                <a:spcPct val="100000"/>
              </a:lnSpc>
              <a:spcBef>
                <a:spcPct val="0"/>
              </a:spcBef>
              <a:spcAft>
                <a:spcPct val="0"/>
              </a:spcAft>
              <a:buClrTx/>
              <a:buNone/>
              <a:defRPr/>
            </a:pPr>
            <a:r>
              <a:rPr lang="en-GB" altLang="en-US" sz="1200" dirty="0">
                <a:solidFill>
                  <a:srgbClr val="161616"/>
                </a:solidFill>
                <a:latin typeface="+mn-lt"/>
                <a:cs typeface="Poppins" pitchFamily="2" charset="77"/>
              </a:rPr>
              <a:t>B: </a:t>
            </a:r>
            <a:r>
              <a:rPr lang="en-GB" altLang="en-US" sz="1200" dirty="0">
                <a:solidFill>
                  <a:srgbClr val="000000"/>
                </a:solidFill>
                <a:latin typeface="+mn-lt"/>
                <a:cs typeface="Arial" panose="020B0604020202020204" pitchFamily="34" charset="0"/>
              </a:rPr>
              <a:t>metastatic TNBC</a:t>
            </a:r>
            <a:r>
              <a:rPr lang="en-GB" altLang="en-US" sz="1200" dirty="0">
                <a:solidFill>
                  <a:srgbClr val="161616"/>
                </a:solidFill>
                <a:latin typeface="+mn-lt"/>
                <a:cs typeface="Poppins" pitchFamily="2" charset="77"/>
              </a:rPr>
              <a:t>; no prior tx needed</a:t>
            </a:r>
            <a:endParaRPr lang="en-US" altLang="en-US" sz="1200" dirty="0">
              <a:solidFill>
                <a:srgbClr val="161616"/>
              </a:solidFill>
              <a:latin typeface="+mn-lt"/>
              <a:cs typeface="Poppins" pitchFamily="2" charset="77"/>
            </a:endParaRPr>
          </a:p>
        </p:txBody>
      </p:sp>
      <p:sp>
        <p:nvSpPr>
          <p:cNvPr id="16" name="TextBox 15">
            <a:extLst>
              <a:ext uri="{FF2B5EF4-FFF2-40B4-BE49-F238E27FC236}">
                <a16:creationId xmlns:a16="http://schemas.microsoft.com/office/drawing/2014/main" id="{9EB8CF39-2877-38D0-C2E0-954CE5B5D6AD}"/>
              </a:ext>
            </a:extLst>
          </p:cNvPr>
          <p:cNvSpPr txBox="1"/>
          <p:nvPr/>
        </p:nvSpPr>
        <p:spPr>
          <a:xfrm>
            <a:off x="4416010" y="2990051"/>
            <a:ext cx="6811668" cy="1107996"/>
          </a:xfrm>
          <a:prstGeom prst="rect">
            <a:avLst/>
          </a:prstGeom>
        </p:spPr>
        <p:txBody>
          <a:bodyPr vert="horz" wrap="square" lIns="0" tIns="0" rIns="0" bIns="0" rtlCol="0">
            <a:spAutoFit/>
          </a:bodyPr>
          <a:lstStyle/>
          <a:p>
            <a:pPr marL="171450" indent="-171450">
              <a:buFont typeface="Arial" panose="020B0604020202020204" pitchFamily="34" charset="0"/>
              <a:buChar char="•"/>
            </a:pPr>
            <a:r>
              <a:rPr lang="en-US" sz="1200" dirty="0"/>
              <a:t>Chest, abdomen, and pelvis CT at baseline and Q6W for first 24 wk, then Q9W</a:t>
            </a:r>
          </a:p>
          <a:p>
            <a:pPr marL="171450" indent="-171450">
              <a:buFont typeface="Arial" panose="020B0604020202020204" pitchFamily="34" charset="0"/>
              <a:buChar char="•"/>
            </a:pPr>
            <a:r>
              <a:rPr lang="en-US" sz="1200" dirty="0"/>
              <a:t>Brain MRI at baseline and Q6W for first 24 wk, then Q9W</a:t>
            </a:r>
          </a:p>
          <a:p>
            <a:pPr marL="171450" indent="-171450">
              <a:buFont typeface="Arial" panose="020B0604020202020204" pitchFamily="34" charset="0"/>
              <a:buChar char="•"/>
            </a:pPr>
            <a:r>
              <a:rPr lang="en-US" sz="1200" dirty="0"/>
              <a:t>cfDNA at baseline, C2D1, and when progression or off-protocol therapy occurs</a:t>
            </a:r>
          </a:p>
          <a:p>
            <a:pPr marL="171450" indent="-171450">
              <a:buFont typeface="Arial" panose="020B0604020202020204" pitchFamily="34" charset="0"/>
              <a:buChar char="•"/>
            </a:pPr>
            <a:r>
              <a:rPr lang="en-US" sz="1200" dirty="0"/>
              <a:t>Optional biopsy of extracranial disease at baseline and progression.</a:t>
            </a:r>
          </a:p>
          <a:p>
            <a:pPr marL="171450" indent="-171450">
              <a:buFont typeface="Arial" panose="020B0604020202020204" pitchFamily="34" charset="0"/>
              <a:buChar char="•"/>
            </a:pPr>
            <a:r>
              <a:rPr lang="en-US" sz="1200" dirty="0"/>
              <a:t>CSF collected at baseline, C2D2, and when progression or off-protocol therapy occurs (mandatory for Cohort C; optional for Cohort A/B)</a:t>
            </a:r>
          </a:p>
        </p:txBody>
      </p:sp>
      <p:sp>
        <p:nvSpPr>
          <p:cNvPr id="26" name="TextBox 25">
            <a:extLst>
              <a:ext uri="{FF2B5EF4-FFF2-40B4-BE49-F238E27FC236}">
                <a16:creationId xmlns:a16="http://schemas.microsoft.com/office/drawing/2014/main" id="{DF307E02-95CA-DA5B-BBE6-87CCCDA5C3D8}"/>
              </a:ext>
            </a:extLst>
          </p:cNvPr>
          <p:cNvSpPr txBox="1"/>
          <p:nvPr/>
        </p:nvSpPr>
        <p:spPr>
          <a:xfrm>
            <a:off x="4831882" y="4438971"/>
            <a:ext cx="6812014" cy="715978"/>
          </a:xfrm>
          <a:prstGeom prst="rect">
            <a:avLst/>
          </a:prstGeom>
        </p:spPr>
        <p:txBody>
          <a:bodyPr vert="horz" wrap="square" lIns="0" tIns="0" rIns="0" bIns="0" rtlCol="0">
            <a:noAutofit/>
          </a:bodyPr>
          <a:lstStyle/>
          <a:p>
            <a:pPr algn="l"/>
            <a:r>
              <a:rPr lang="en-US" sz="1100" dirty="0"/>
              <a:t>*Recommended prophylaxis: dexamethasone + 5-HT2 receptor antagonist + NK1 receptor antagonist; 4 times daily steroid-containing mouthwash; 4 times daily artificial tears. Ophthalmologic assessment at screening and as needed during treatment.</a:t>
            </a:r>
          </a:p>
        </p:txBody>
      </p:sp>
    </p:spTree>
    <p:extLst>
      <p:ext uri="{BB962C8B-B14F-4D97-AF65-F5344CB8AC3E}">
        <p14:creationId xmlns:p14="http://schemas.microsoft.com/office/powerpoint/2010/main" val="109923514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695CA5-4273-AF46-C994-5FAF3212CE5C}"/>
            </a:ext>
          </a:extLst>
        </p:cNvPr>
        <p:cNvGrpSpPr/>
        <p:nvPr/>
      </p:nvGrpSpPr>
      <p:grpSpPr>
        <a:xfrm>
          <a:off x="0" y="0"/>
          <a:ext cx="0" cy="0"/>
          <a:chOff x="0" y="0"/>
          <a:chExt cx="0" cy="0"/>
        </a:xfrm>
      </p:grpSpPr>
      <p:sp>
        <p:nvSpPr>
          <p:cNvPr id="10243" name="Rectangle 4">
            <a:extLst>
              <a:ext uri="{FF2B5EF4-FFF2-40B4-BE49-F238E27FC236}">
                <a16:creationId xmlns:a16="http://schemas.microsoft.com/office/drawing/2014/main" id="{26819085-1B83-F4C3-2AC3-75546B71DF8E}"/>
              </a:ext>
            </a:extLst>
          </p:cNvPr>
          <p:cNvSpPr>
            <a:spLocks noGrp="1" noChangeArrowheads="1"/>
          </p:cNvSpPr>
          <p:nvPr>
            <p:ph type="title"/>
          </p:nvPr>
        </p:nvSpPr>
        <p:spPr>
          <a:xfrm>
            <a:off x="231078" y="535756"/>
            <a:ext cx="11740260" cy="492944"/>
          </a:xfrm>
        </p:spPr>
        <p:txBody>
          <a:bodyPr/>
          <a:lstStyle/>
          <a:p>
            <a:r>
              <a:rPr lang="en-US" altLang="en-US" dirty="0"/>
              <a:t>DATO-Base (Cohort C): Baseline Characteristics</a:t>
            </a:r>
          </a:p>
        </p:txBody>
      </p:sp>
      <p:sp>
        <p:nvSpPr>
          <p:cNvPr id="5" name="Text Box 15">
            <a:extLst>
              <a:ext uri="{FF2B5EF4-FFF2-40B4-BE49-F238E27FC236}">
                <a16:creationId xmlns:a16="http://schemas.microsoft.com/office/drawing/2014/main" id="{05769C6B-F481-FFE1-B86A-D3A1AE54B9B0}"/>
              </a:ext>
            </a:extLst>
          </p:cNvPr>
          <p:cNvSpPr txBox="1">
            <a:spLocks noGrp="1" noChangeArrowheads="1"/>
          </p:cNvSpPr>
          <p:nvPr>
            <p:ph sz="quarter" idx="10"/>
          </p:nvPr>
        </p:nvSpPr>
        <p:spPr bwMode="auto">
          <a:xfrm>
            <a:off x="3559175" y="6475512"/>
            <a:ext cx="5732463" cy="153888"/>
          </a:xfrm>
          <a:noFill/>
          <a:ln>
            <a:noFill/>
          </a:ln>
        </p:spPr>
        <p:txBody>
          <a:bodyPr wrap="square" lIns="0" tIns="0" rIns="0" bIns="0"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r>
              <a:rPr lang="en-US" altLang="en-US" b="0" dirty="0">
                <a:latin typeface="+mn-lt"/>
              </a:rPr>
              <a:t>Tarantino. SABCS 2025. Abstr PS1-09-20</a:t>
            </a:r>
            <a:r>
              <a:rPr lang="en-US" altLang="en-US" b="0" noProof="0" dirty="0">
                <a:latin typeface="+mn-lt"/>
              </a:rPr>
              <a:t>.</a:t>
            </a:r>
          </a:p>
        </p:txBody>
      </p:sp>
      <p:graphicFrame>
        <p:nvGraphicFramePr>
          <p:cNvPr id="2" name="Table 1">
            <a:extLst>
              <a:ext uri="{FF2B5EF4-FFF2-40B4-BE49-F238E27FC236}">
                <a16:creationId xmlns:a16="http://schemas.microsoft.com/office/drawing/2014/main" id="{45E3CE8E-7D9D-DB82-89BF-5B0E922E2731}"/>
              </a:ext>
            </a:extLst>
          </p:cNvPr>
          <p:cNvGraphicFramePr>
            <a:graphicFrameLocks noGrp="1"/>
          </p:cNvGraphicFramePr>
          <p:nvPr>
            <p:extLst>
              <p:ext uri="{D42A27DB-BD31-4B8C-83A1-F6EECF244321}">
                <p14:modId xmlns:p14="http://schemas.microsoft.com/office/powerpoint/2010/main" val="3387060605"/>
              </p:ext>
            </p:extLst>
          </p:nvPr>
        </p:nvGraphicFramePr>
        <p:xfrm>
          <a:off x="220662" y="1335023"/>
          <a:ext cx="5760720" cy="4694032"/>
        </p:xfrm>
        <a:graphic>
          <a:graphicData uri="http://schemas.openxmlformats.org/drawingml/2006/table">
            <a:tbl>
              <a:tblPr/>
              <a:tblGrid>
                <a:gridCol w="3640138">
                  <a:extLst>
                    <a:ext uri="{9D8B030D-6E8A-4147-A177-3AD203B41FA5}">
                      <a16:colId xmlns:a16="http://schemas.microsoft.com/office/drawing/2014/main" val="457029744"/>
                    </a:ext>
                  </a:extLst>
                </a:gridCol>
                <a:gridCol w="2120582">
                  <a:extLst>
                    <a:ext uri="{9D8B030D-6E8A-4147-A177-3AD203B41FA5}">
                      <a16:colId xmlns:a16="http://schemas.microsoft.com/office/drawing/2014/main" val="3419623903"/>
                    </a:ext>
                  </a:extLst>
                </a:gridCol>
              </a:tblGrid>
              <a:tr h="192088">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400" b="1" i="0" u="none" strike="noStrike" cap="none" normalizeH="0" baseline="0" dirty="0">
                          <a:ln>
                            <a:noFill/>
                          </a:ln>
                          <a:solidFill>
                            <a:schemeClr val="bg2"/>
                          </a:solidFill>
                          <a:effectLst/>
                          <a:latin typeface="Poppins" pitchFamily="2" charset="77"/>
                          <a:cs typeface="Poppins" pitchFamily="2" charset="77"/>
                        </a:rPr>
                        <a:t>Characteristic</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altLang="en-US" sz="1400" b="1" i="0" u="none" strike="noStrike" kern="1200" cap="none" spc="0" normalizeH="0" baseline="0" noProof="0" dirty="0">
                          <a:ln>
                            <a:noFill/>
                          </a:ln>
                          <a:solidFill>
                            <a:schemeClr val="bg2"/>
                          </a:solidFill>
                          <a:effectLst/>
                          <a:uLnTx/>
                          <a:uFillTx/>
                          <a:latin typeface="Poppins" pitchFamily="2" charset="77"/>
                          <a:ea typeface="+mn-ea"/>
                          <a:cs typeface="Poppins" pitchFamily="2" charset="77"/>
                        </a:rPr>
                        <a:t>Dato-DXd</a:t>
                      </a:r>
                      <a:endParaRPr kumimoji="0" lang="en-US" sz="1400" b="1" i="0" u="none" strike="noStrike" cap="none" normalizeH="0" baseline="0" dirty="0">
                        <a:ln>
                          <a:noFill/>
                        </a:ln>
                        <a:solidFill>
                          <a:schemeClr val="bg2"/>
                        </a:solidFill>
                        <a:effectLst/>
                        <a:latin typeface="Poppins" pitchFamily="2" charset="77"/>
                        <a:cs typeface="Poppins" pitchFamily="2" charset="77"/>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bg2"/>
                          </a:solidFill>
                          <a:effectLst/>
                          <a:latin typeface="Poppins" pitchFamily="2" charset="77"/>
                          <a:cs typeface="Poppins" pitchFamily="2" charset="77"/>
                        </a:rPr>
                        <a:t>(N = 10)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1292090668"/>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Age at enrollment, median yr (range)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48.9 (39.8-76.3)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2854368146"/>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Female,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10 (100)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869023143"/>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Neuro symptoms at baseline, n (%)</a:t>
                      </a:r>
                    </a:p>
                    <a:p>
                      <a:pPr marL="285750" marR="0" lvl="0" indent="-285750" algn="l" defTabSz="914400" rtl="0" eaLnBrk="1" fontAlgn="base" latinLnBrk="0" hangingPunct="1">
                        <a:lnSpc>
                          <a:spcPct val="100000"/>
                        </a:lnSpc>
                        <a:spcBef>
                          <a:spcPct val="0"/>
                        </a:spcBef>
                        <a:spcAft>
                          <a:spcPct val="0"/>
                        </a:spcAft>
                        <a:buClr>
                          <a:schemeClr val="accent2"/>
                        </a:buClr>
                        <a:buSzTx/>
                        <a:buFont typeface="Wingdings" panose="05000000000000000000" pitchFamily="2" charset="2"/>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Yes</a:t>
                      </a:r>
                    </a:p>
                    <a:p>
                      <a:pPr marL="285750" marR="0" lvl="0" indent="-285750" algn="l" defTabSz="914400" rtl="0" eaLnBrk="1" fontAlgn="base" latinLnBrk="0" hangingPunct="1">
                        <a:lnSpc>
                          <a:spcPct val="100000"/>
                        </a:lnSpc>
                        <a:spcBef>
                          <a:spcPct val="0"/>
                        </a:spcBef>
                        <a:spcAft>
                          <a:spcPct val="0"/>
                        </a:spcAft>
                        <a:buClr>
                          <a:schemeClr val="accent2"/>
                        </a:buClr>
                        <a:buSzTx/>
                        <a:buFont typeface="Wingdings" panose="05000000000000000000" pitchFamily="2" charset="2"/>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No</a:t>
                      </a:r>
                    </a:p>
                    <a:p>
                      <a:pPr marL="285750" marR="0" lvl="0" indent="-285750" algn="l" defTabSz="914400" rtl="0" eaLnBrk="1" fontAlgn="base" latinLnBrk="0" hangingPunct="1">
                        <a:lnSpc>
                          <a:spcPct val="100000"/>
                        </a:lnSpc>
                        <a:spcBef>
                          <a:spcPct val="0"/>
                        </a:spcBef>
                        <a:spcAft>
                          <a:spcPct val="0"/>
                        </a:spcAft>
                        <a:buClr>
                          <a:schemeClr val="accent2"/>
                        </a:buClr>
                        <a:buSzTx/>
                        <a:buFont typeface="Wingdings" panose="05000000000000000000" pitchFamily="2" charset="2"/>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Missing</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tx1"/>
                        </a:solidFill>
                        <a:effectLst/>
                        <a:latin typeface="Poppins" pitchFamily="2" charset="77"/>
                        <a:cs typeface="Poppins" pitchFamily="2" charset="77"/>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7 (70)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2 (20)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1 (10)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4001842"/>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ER status, n (%)</a:t>
                      </a:r>
                    </a:p>
                    <a:p>
                      <a:pPr marL="285750" marR="0" lvl="0" indent="-285750" algn="l" defTabSz="914400" rtl="0" eaLnBrk="1" fontAlgn="base" latinLnBrk="0" hangingPunct="1">
                        <a:lnSpc>
                          <a:spcPct val="100000"/>
                        </a:lnSpc>
                        <a:spcBef>
                          <a:spcPct val="0"/>
                        </a:spcBef>
                        <a:spcAft>
                          <a:spcPct val="0"/>
                        </a:spcAft>
                        <a:buClr>
                          <a:schemeClr val="accent2"/>
                        </a:buClr>
                        <a:buSzTx/>
                        <a:buFont typeface="Wingdings" panose="05000000000000000000" pitchFamily="2" charset="2"/>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Positive (≥10%)</a:t>
                      </a:r>
                    </a:p>
                    <a:p>
                      <a:pPr marL="285750" marR="0" lvl="0" indent="-285750" algn="l" defTabSz="914400" rtl="0" eaLnBrk="1" fontAlgn="base" latinLnBrk="0" hangingPunct="1">
                        <a:lnSpc>
                          <a:spcPct val="100000"/>
                        </a:lnSpc>
                        <a:spcBef>
                          <a:spcPct val="0"/>
                        </a:spcBef>
                        <a:spcAft>
                          <a:spcPct val="0"/>
                        </a:spcAft>
                        <a:buClr>
                          <a:schemeClr val="accent2"/>
                        </a:buClr>
                        <a:buSzTx/>
                        <a:buFont typeface="Wingdings" panose="05000000000000000000" pitchFamily="2" charset="2"/>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Low</a:t>
                      </a:r>
                    </a:p>
                    <a:p>
                      <a:pPr marL="285750" marR="0" lvl="0" indent="-285750" algn="l" defTabSz="914400" rtl="0" eaLnBrk="1" fontAlgn="base" latinLnBrk="0" hangingPunct="1">
                        <a:lnSpc>
                          <a:spcPct val="100000"/>
                        </a:lnSpc>
                        <a:spcBef>
                          <a:spcPct val="0"/>
                        </a:spcBef>
                        <a:spcAft>
                          <a:spcPct val="0"/>
                        </a:spcAft>
                        <a:buClr>
                          <a:schemeClr val="accent2"/>
                        </a:buClr>
                        <a:buSzTx/>
                        <a:buFont typeface="Wingdings" panose="05000000000000000000" pitchFamily="2" charset="2"/>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Negative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tx1"/>
                        </a:solidFill>
                        <a:effectLst/>
                        <a:latin typeface="Poppins" pitchFamily="2" charset="77"/>
                        <a:cs typeface="Poppins" pitchFamily="2" charset="77"/>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7 (70)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1 (10)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2 (20)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4164899085"/>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anose="05000000000000000000"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HER2 status, n (%)</a:t>
                      </a:r>
                    </a:p>
                    <a:p>
                      <a:pPr marL="285750" marR="0" lvl="0" indent="-285750" algn="l" defTabSz="914400" rtl="0" eaLnBrk="1" fontAlgn="base" latinLnBrk="0" hangingPunct="1">
                        <a:lnSpc>
                          <a:spcPct val="100000"/>
                        </a:lnSpc>
                        <a:spcBef>
                          <a:spcPct val="0"/>
                        </a:spcBef>
                        <a:spcAft>
                          <a:spcPct val="0"/>
                        </a:spcAft>
                        <a:buClr>
                          <a:schemeClr val="accent2"/>
                        </a:buClr>
                        <a:buSzTx/>
                        <a:buFont typeface="Wingdings" panose="05000000000000000000" pitchFamily="2" charset="2"/>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Negative</a:t>
                      </a:r>
                    </a:p>
                    <a:p>
                      <a:pPr marL="285750" marR="0" lvl="0" indent="-285750" algn="l" defTabSz="914400" rtl="0" eaLnBrk="1" fontAlgn="base" latinLnBrk="0" hangingPunct="1">
                        <a:lnSpc>
                          <a:spcPct val="100000"/>
                        </a:lnSpc>
                        <a:spcBef>
                          <a:spcPct val="0"/>
                        </a:spcBef>
                        <a:spcAft>
                          <a:spcPct val="0"/>
                        </a:spcAft>
                        <a:buClr>
                          <a:schemeClr val="accent2"/>
                        </a:buClr>
                        <a:buSzTx/>
                        <a:buFont typeface="Wingdings" panose="05000000000000000000" pitchFamily="2" charset="2"/>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Unknown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tx1"/>
                        </a:solidFill>
                        <a:effectLst/>
                        <a:latin typeface="Poppins" pitchFamily="2" charset="77"/>
                        <a:cs typeface="Poppins" pitchFamily="2" charset="77"/>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9 (90)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1 (10)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865005169"/>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Extracranial disease at time of LMD diagnosis, n (%)</a:t>
                      </a:r>
                    </a:p>
                    <a:p>
                      <a:pPr marL="285750" marR="0" lvl="0" indent="-285750" algn="l" defTabSz="914400" rtl="0" eaLnBrk="1" fontAlgn="base" latinLnBrk="0" hangingPunct="1">
                        <a:lnSpc>
                          <a:spcPct val="100000"/>
                        </a:lnSpc>
                        <a:spcBef>
                          <a:spcPct val="0"/>
                        </a:spcBef>
                        <a:spcAft>
                          <a:spcPct val="0"/>
                        </a:spcAft>
                        <a:buClr>
                          <a:schemeClr val="accent2"/>
                        </a:buClr>
                        <a:buSzTx/>
                        <a:buFont typeface="Wingdings" panose="05000000000000000000" pitchFamily="2" charset="2"/>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Yes</a:t>
                      </a:r>
                    </a:p>
                    <a:p>
                      <a:pPr marL="285750" marR="0" lvl="0" indent="-285750" algn="l" defTabSz="914400" rtl="0" eaLnBrk="1" fontAlgn="base" latinLnBrk="0" hangingPunct="1">
                        <a:lnSpc>
                          <a:spcPct val="100000"/>
                        </a:lnSpc>
                        <a:spcBef>
                          <a:spcPct val="0"/>
                        </a:spcBef>
                        <a:spcAft>
                          <a:spcPct val="0"/>
                        </a:spcAft>
                        <a:buClr>
                          <a:schemeClr val="accent2"/>
                        </a:buClr>
                        <a:buSzTx/>
                        <a:buFont typeface="Wingdings" panose="05000000000000000000" pitchFamily="2" charset="2"/>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No</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tx1"/>
                        </a:solidFill>
                        <a:effectLst/>
                        <a:latin typeface="Poppins" pitchFamily="2" charset="77"/>
                        <a:cs typeface="Poppins" pitchFamily="2" charset="77"/>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tx1"/>
                        </a:solidFill>
                        <a:effectLst/>
                        <a:latin typeface="Poppins" pitchFamily="2" charset="77"/>
                        <a:cs typeface="Poppins" pitchFamily="2" charset="77"/>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9 (90)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1 (10)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763755402"/>
                  </a:ext>
                </a:extLst>
              </a:tr>
            </a:tbl>
          </a:graphicData>
        </a:graphic>
      </p:graphicFrame>
      <p:graphicFrame>
        <p:nvGraphicFramePr>
          <p:cNvPr id="3" name="Table 2">
            <a:extLst>
              <a:ext uri="{FF2B5EF4-FFF2-40B4-BE49-F238E27FC236}">
                <a16:creationId xmlns:a16="http://schemas.microsoft.com/office/drawing/2014/main" id="{AC8EC7BC-86E2-2456-3275-39F0F0BAF05A}"/>
              </a:ext>
            </a:extLst>
          </p:cNvPr>
          <p:cNvGraphicFramePr>
            <a:graphicFrameLocks noGrp="1"/>
          </p:cNvGraphicFramePr>
          <p:nvPr>
            <p:extLst>
              <p:ext uri="{D42A27DB-BD31-4B8C-83A1-F6EECF244321}">
                <p14:modId xmlns:p14="http://schemas.microsoft.com/office/powerpoint/2010/main" val="4043661541"/>
              </p:ext>
            </p:extLst>
          </p:nvPr>
        </p:nvGraphicFramePr>
        <p:xfrm>
          <a:off x="6219825" y="1335023"/>
          <a:ext cx="5761929" cy="3871040"/>
        </p:xfrm>
        <a:graphic>
          <a:graphicData uri="http://schemas.openxmlformats.org/drawingml/2006/table">
            <a:tbl>
              <a:tblPr/>
              <a:tblGrid>
                <a:gridCol w="3247633">
                  <a:extLst>
                    <a:ext uri="{9D8B030D-6E8A-4147-A177-3AD203B41FA5}">
                      <a16:colId xmlns:a16="http://schemas.microsoft.com/office/drawing/2014/main" val="2069806792"/>
                    </a:ext>
                  </a:extLst>
                </a:gridCol>
                <a:gridCol w="2514296">
                  <a:extLst>
                    <a:ext uri="{9D8B030D-6E8A-4147-A177-3AD203B41FA5}">
                      <a16:colId xmlns:a16="http://schemas.microsoft.com/office/drawing/2014/main" val="877970186"/>
                    </a:ext>
                  </a:extLst>
                </a:gridCol>
              </a:tblGrid>
              <a:tr h="192088">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400" b="1" i="0" u="none" strike="noStrike" cap="none" normalizeH="0" baseline="0" dirty="0">
                          <a:ln>
                            <a:noFill/>
                          </a:ln>
                          <a:solidFill>
                            <a:schemeClr val="bg2"/>
                          </a:solidFill>
                          <a:effectLst/>
                          <a:latin typeface="Poppins" pitchFamily="2" charset="77"/>
                          <a:cs typeface="Poppins" pitchFamily="2" charset="77"/>
                        </a:rPr>
                        <a:t>Characteristic,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altLang="en-US" sz="1400" b="1" i="0" u="none" strike="noStrike" kern="1200" cap="none" spc="0" normalizeH="0" baseline="0" noProof="0" dirty="0">
                          <a:ln>
                            <a:noFill/>
                          </a:ln>
                          <a:solidFill>
                            <a:schemeClr val="bg2"/>
                          </a:solidFill>
                          <a:effectLst/>
                          <a:uLnTx/>
                          <a:uFillTx/>
                          <a:latin typeface="Poppins" pitchFamily="2" charset="77"/>
                          <a:ea typeface="+mn-ea"/>
                          <a:cs typeface="Poppins" pitchFamily="2" charset="77"/>
                        </a:rPr>
                        <a:t>Dato-DXd</a:t>
                      </a:r>
                      <a:endParaRPr kumimoji="0" lang="en-US" sz="1400" b="1" i="0" u="none" strike="noStrike" cap="none" normalizeH="0" baseline="0" dirty="0">
                        <a:ln>
                          <a:noFill/>
                        </a:ln>
                        <a:solidFill>
                          <a:schemeClr val="bg2"/>
                        </a:solidFill>
                        <a:effectLst/>
                        <a:latin typeface="Poppins" pitchFamily="2" charset="77"/>
                        <a:cs typeface="Poppins" pitchFamily="2" charset="77"/>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bg2"/>
                          </a:solidFill>
                          <a:effectLst/>
                          <a:latin typeface="Poppins" pitchFamily="2" charset="77"/>
                          <a:cs typeface="Poppins" pitchFamily="2" charset="77"/>
                        </a:rPr>
                        <a:t>(N = 10)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1819345223"/>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MRI evidence of LM</a:t>
                      </a:r>
                    </a:p>
                    <a:p>
                      <a:pPr marL="285750" marR="0" lvl="0" indent="-285750" algn="l" defTabSz="914400" rtl="0" eaLnBrk="1" fontAlgn="base" latinLnBrk="0" hangingPunct="1">
                        <a:lnSpc>
                          <a:spcPct val="100000"/>
                        </a:lnSpc>
                        <a:spcBef>
                          <a:spcPct val="0"/>
                        </a:spcBef>
                        <a:spcAft>
                          <a:spcPct val="0"/>
                        </a:spcAft>
                        <a:buClr>
                          <a:schemeClr val="accent2"/>
                        </a:buClr>
                        <a:buSzTx/>
                        <a:buFont typeface="Wingdings" panose="05000000000000000000" pitchFamily="2" charset="2"/>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Brain and spine</a:t>
                      </a:r>
                    </a:p>
                    <a:p>
                      <a:pPr marL="285750" marR="0" lvl="0" indent="-285750" algn="l" defTabSz="914400" rtl="0" eaLnBrk="1" fontAlgn="base" latinLnBrk="0" hangingPunct="1">
                        <a:lnSpc>
                          <a:spcPct val="100000"/>
                        </a:lnSpc>
                        <a:spcBef>
                          <a:spcPct val="0"/>
                        </a:spcBef>
                        <a:spcAft>
                          <a:spcPct val="0"/>
                        </a:spcAft>
                        <a:buClr>
                          <a:schemeClr val="accent2"/>
                        </a:buClr>
                        <a:buSzTx/>
                        <a:buFont typeface="Wingdings" panose="05000000000000000000" pitchFamily="2" charset="2"/>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Brain only</a:t>
                      </a:r>
                    </a:p>
                    <a:p>
                      <a:pPr marL="285750" marR="0" lvl="0" indent="-285750" algn="l" defTabSz="914400" rtl="0" eaLnBrk="1" fontAlgn="base" latinLnBrk="0" hangingPunct="1">
                        <a:lnSpc>
                          <a:spcPct val="100000"/>
                        </a:lnSpc>
                        <a:spcBef>
                          <a:spcPct val="0"/>
                        </a:spcBef>
                        <a:spcAft>
                          <a:spcPct val="0"/>
                        </a:spcAft>
                        <a:buClr>
                          <a:schemeClr val="accent2"/>
                        </a:buClr>
                        <a:buSzTx/>
                        <a:buFont typeface="Wingdings" panose="05000000000000000000" pitchFamily="2" charset="2"/>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Spine only</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tx1"/>
                        </a:solidFill>
                        <a:effectLst/>
                        <a:latin typeface="Poppins" pitchFamily="2" charset="77"/>
                        <a:cs typeface="Poppins" pitchFamily="2" charset="77"/>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3 (30)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4 (40)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3 (30)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998977717"/>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Prior local therapy for CNS disease</a:t>
                      </a:r>
                    </a:p>
                    <a:p>
                      <a:pPr marL="285750" marR="0" lvl="0" indent="-285750" algn="l" defTabSz="914400" rtl="0" eaLnBrk="1" fontAlgn="base" latinLnBrk="0" hangingPunct="1">
                        <a:lnSpc>
                          <a:spcPct val="100000"/>
                        </a:lnSpc>
                        <a:spcBef>
                          <a:spcPct val="0"/>
                        </a:spcBef>
                        <a:spcAft>
                          <a:spcPct val="0"/>
                        </a:spcAft>
                        <a:buClr>
                          <a:schemeClr val="accent2"/>
                        </a:buClr>
                        <a:buSzTx/>
                        <a:buFont typeface="Wingdings" panose="05000000000000000000" pitchFamily="2" charset="2"/>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No prior treatment</a:t>
                      </a:r>
                    </a:p>
                    <a:p>
                      <a:pPr marL="285750" marR="0" lvl="0" indent="-285750" algn="l" defTabSz="914400" rtl="0" eaLnBrk="1" fontAlgn="base" latinLnBrk="0" hangingPunct="1">
                        <a:lnSpc>
                          <a:spcPct val="100000"/>
                        </a:lnSpc>
                        <a:spcBef>
                          <a:spcPct val="0"/>
                        </a:spcBef>
                        <a:spcAft>
                          <a:spcPct val="0"/>
                        </a:spcAft>
                        <a:buClr>
                          <a:schemeClr val="accent2"/>
                        </a:buClr>
                        <a:buSzTx/>
                        <a:buFont typeface="Wingdings" panose="05000000000000000000" pitchFamily="2" charset="2"/>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SRS/SRT + surgery</a:t>
                      </a:r>
                    </a:p>
                    <a:p>
                      <a:pPr marL="285750" marR="0" lvl="0" indent="-285750" algn="l" defTabSz="914400" rtl="0" eaLnBrk="1" fontAlgn="base" latinLnBrk="0" hangingPunct="1">
                        <a:lnSpc>
                          <a:spcPct val="100000"/>
                        </a:lnSpc>
                        <a:spcBef>
                          <a:spcPct val="0"/>
                        </a:spcBef>
                        <a:spcAft>
                          <a:spcPct val="0"/>
                        </a:spcAft>
                        <a:buClr>
                          <a:schemeClr val="accent2"/>
                        </a:buClr>
                        <a:buSzTx/>
                        <a:buFont typeface="Wingdings" panose="05000000000000000000" pitchFamily="2" charset="2"/>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Surgery</a:t>
                      </a:r>
                    </a:p>
                    <a:p>
                      <a:pPr marL="285750" marR="0" lvl="0" indent="-285750" algn="l" defTabSz="914400" rtl="0" eaLnBrk="1" fontAlgn="base" latinLnBrk="0" hangingPunct="1">
                        <a:lnSpc>
                          <a:spcPct val="100000"/>
                        </a:lnSpc>
                        <a:spcBef>
                          <a:spcPct val="0"/>
                        </a:spcBef>
                        <a:spcAft>
                          <a:spcPct val="0"/>
                        </a:spcAft>
                        <a:buClr>
                          <a:schemeClr val="accent2"/>
                        </a:buClr>
                        <a:buSzTx/>
                        <a:buFont typeface="Wingdings" panose="05000000000000000000" pitchFamily="2" charset="2"/>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WBRT</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tx1"/>
                        </a:solidFill>
                        <a:effectLst/>
                        <a:latin typeface="Poppins" pitchFamily="2" charset="77"/>
                        <a:cs typeface="Poppins" pitchFamily="2" charset="77"/>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tx1"/>
                        </a:solidFill>
                        <a:effectLst/>
                        <a:latin typeface="Poppins" pitchFamily="2" charset="77"/>
                        <a:cs typeface="Poppins" pitchFamily="2" charset="77"/>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2 (20)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2 (20)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3 (30)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3 (30)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4135565542"/>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Prior lines of cytotoxic treatment, median (range)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2.5 (0-6.0)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293514737"/>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Prior lines of ADC, median (range)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1.0 (0-2.0)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458455773"/>
                  </a:ext>
                </a:extLst>
              </a:tr>
            </a:tbl>
          </a:graphicData>
        </a:graphic>
      </p:graphicFrame>
    </p:spTree>
    <p:extLst>
      <p:ext uri="{BB962C8B-B14F-4D97-AF65-F5344CB8AC3E}">
        <p14:creationId xmlns:p14="http://schemas.microsoft.com/office/powerpoint/2010/main" val="3449229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B88DB6-7E4C-98E6-3ECD-6E1805A70EC1}"/>
            </a:ext>
          </a:extLst>
        </p:cNvPr>
        <p:cNvGrpSpPr/>
        <p:nvPr/>
      </p:nvGrpSpPr>
      <p:grpSpPr>
        <a:xfrm>
          <a:off x="0" y="0"/>
          <a:ext cx="0" cy="0"/>
          <a:chOff x="0" y="0"/>
          <a:chExt cx="0" cy="0"/>
        </a:xfrm>
      </p:grpSpPr>
      <p:sp>
        <p:nvSpPr>
          <p:cNvPr id="11" name="Content Placeholder 10">
            <a:extLst>
              <a:ext uri="{FF2B5EF4-FFF2-40B4-BE49-F238E27FC236}">
                <a16:creationId xmlns:a16="http://schemas.microsoft.com/office/drawing/2014/main" id="{84462131-289D-1362-DD88-7466AECC2FB9}"/>
              </a:ext>
            </a:extLst>
          </p:cNvPr>
          <p:cNvSpPr>
            <a:spLocks noGrp="1"/>
          </p:cNvSpPr>
          <p:nvPr>
            <p:ph idx="1"/>
          </p:nvPr>
        </p:nvSpPr>
        <p:spPr>
          <a:xfrm>
            <a:off x="231078" y="1335023"/>
            <a:ext cx="11740260" cy="372359"/>
          </a:xfrm>
        </p:spPr>
        <p:txBody>
          <a:bodyPr/>
          <a:lstStyle/>
          <a:p>
            <a:r>
              <a:rPr lang="en-US" sz="1800" dirty="0"/>
              <a:t>Median follow-up: 8.1 months</a:t>
            </a:r>
          </a:p>
          <a:p>
            <a:endParaRPr lang="en-US" sz="1800" dirty="0"/>
          </a:p>
        </p:txBody>
      </p:sp>
      <p:sp>
        <p:nvSpPr>
          <p:cNvPr id="10243" name="Rectangle 4">
            <a:extLst>
              <a:ext uri="{FF2B5EF4-FFF2-40B4-BE49-F238E27FC236}">
                <a16:creationId xmlns:a16="http://schemas.microsoft.com/office/drawing/2014/main" id="{C5C9619B-41E2-CA70-5648-E99ED4B30F14}"/>
              </a:ext>
            </a:extLst>
          </p:cNvPr>
          <p:cNvSpPr>
            <a:spLocks noGrp="1" noChangeArrowheads="1"/>
          </p:cNvSpPr>
          <p:nvPr>
            <p:ph type="title"/>
          </p:nvPr>
        </p:nvSpPr>
        <p:spPr>
          <a:xfrm>
            <a:off x="231078" y="535756"/>
            <a:ext cx="11740260" cy="492944"/>
          </a:xfrm>
        </p:spPr>
        <p:txBody>
          <a:bodyPr/>
          <a:lstStyle/>
          <a:p>
            <a:r>
              <a:rPr lang="en-US" altLang="en-US" dirty="0"/>
              <a:t>DATO-Base (Cohort C): Efficacy</a:t>
            </a:r>
          </a:p>
        </p:txBody>
      </p:sp>
      <p:sp>
        <p:nvSpPr>
          <p:cNvPr id="5" name="Text Box 15">
            <a:extLst>
              <a:ext uri="{FF2B5EF4-FFF2-40B4-BE49-F238E27FC236}">
                <a16:creationId xmlns:a16="http://schemas.microsoft.com/office/drawing/2014/main" id="{1F11F9F1-3EA3-8597-6D4E-75A317F69646}"/>
              </a:ext>
            </a:extLst>
          </p:cNvPr>
          <p:cNvSpPr txBox="1">
            <a:spLocks noGrp="1" noChangeArrowheads="1"/>
          </p:cNvSpPr>
          <p:nvPr>
            <p:ph sz="quarter" idx="10"/>
          </p:nvPr>
        </p:nvSpPr>
        <p:spPr bwMode="auto">
          <a:xfrm>
            <a:off x="3559175" y="6475512"/>
            <a:ext cx="5732463" cy="153888"/>
          </a:xfrm>
          <a:noFill/>
          <a:ln>
            <a:noFill/>
          </a:ln>
        </p:spPr>
        <p:txBody>
          <a:bodyPr wrap="square" lIns="0" tIns="0" rIns="0" bIns="0"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r>
              <a:rPr lang="en-US" altLang="en-US" b="0" dirty="0">
                <a:latin typeface="+mn-lt"/>
              </a:rPr>
              <a:t>Tarantino. SABCS 2025. Abstr PS1-09-20</a:t>
            </a:r>
            <a:r>
              <a:rPr lang="en-US" altLang="en-US" b="0" noProof="0" dirty="0">
                <a:latin typeface="+mn-lt"/>
              </a:rPr>
              <a:t>.</a:t>
            </a:r>
          </a:p>
        </p:txBody>
      </p:sp>
      <p:graphicFrame>
        <p:nvGraphicFramePr>
          <p:cNvPr id="2" name="Table 1">
            <a:extLst>
              <a:ext uri="{FF2B5EF4-FFF2-40B4-BE49-F238E27FC236}">
                <a16:creationId xmlns:a16="http://schemas.microsoft.com/office/drawing/2014/main" id="{8BF0DD35-8EC4-3453-034C-FD49CA664613}"/>
              </a:ext>
            </a:extLst>
          </p:cNvPr>
          <p:cNvGraphicFramePr>
            <a:graphicFrameLocks noGrp="1"/>
          </p:cNvGraphicFramePr>
          <p:nvPr>
            <p:extLst>
              <p:ext uri="{D42A27DB-BD31-4B8C-83A1-F6EECF244321}">
                <p14:modId xmlns:p14="http://schemas.microsoft.com/office/powerpoint/2010/main" val="1263033195"/>
              </p:ext>
            </p:extLst>
          </p:nvPr>
        </p:nvGraphicFramePr>
        <p:xfrm>
          <a:off x="230760" y="1642532"/>
          <a:ext cx="11750675" cy="2834704"/>
        </p:xfrm>
        <a:graphic>
          <a:graphicData uri="http://schemas.openxmlformats.org/drawingml/2006/table">
            <a:tbl>
              <a:tblPr/>
              <a:tblGrid>
                <a:gridCol w="6623108">
                  <a:extLst>
                    <a:ext uri="{9D8B030D-6E8A-4147-A177-3AD203B41FA5}">
                      <a16:colId xmlns:a16="http://schemas.microsoft.com/office/drawing/2014/main" val="457029744"/>
                    </a:ext>
                  </a:extLst>
                </a:gridCol>
                <a:gridCol w="5127567">
                  <a:extLst>
                    <a:ext uri="{9D8B030D-6E8A-4147-A177-3AD203B41FA5}">
                      <a16:colId xmlns:a16="http://schemas.microsoft.com/office/drawing/2014/main" val="3419623903"/>
                    </a:ext>
                  </a:extLst>
                </a:gridCol>
              </a:tblGrid>
              <a:tr h="192088">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800" b="1" i="0" u="none" strike="noStrike" cap="none" normalizeH="0" baseline="0" dirty="0">
                          <a:ln>
                            <a:noFill/>
                          </a:ln>
                          <a:solidFill>
                            <a:schemeClr val="bg2"/>
                          </a:solidFill>
                          <a:effectLst/>
                          <a:latin typeface="Poppins" pitchFamily="2" charset="77"/>
                          <a:cs typeface="Poppins" pitchFamily="2" charset="77"/>
                        </a:rPr>
                        <a:t>Outcome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altLang="en-US" sz="1800" b="1" i="0" u="none" strike="noStrike" kern="1200" cap="none" spc="0" normalizeH="0" baseline="0" noProof="0" dirty="0">
                          <a:ln>
                            <a:noFill/>
                          </a:ln>
                          <a:solidFill>
                            <a:schemeClr val="bg2"/>
                          </a:solidFill>
                          <a:effectLst/>
                          <a:uLnTx/>
                          <a:uFillTx/>
                          <a:latin typeface="Poppins" pitchFamily="2" charset="77"/>
                          <a:ea typeface="+mn-ea"/>
                          <a:cs typeface="Poppins" pitchFamily="2" charset="77"/>
                        </a:rPr>
                        <a:t>Dato-DXd </a:t>
                      </a:r>
                      <a:r>
                        <a:rPr kumimoji="0" lang="en-US" sz="1800" b="1" i="0" u="none" strike="noStrike" cap="none" normalizeH="0" baseline="0" dirty="0">
                          <a:ln>
                            <a:noFill/>
                          </a:ln>
                          <a:solidFill>
                            <a:schemeClr val="bg2"/>
                          </a:solidFill>
                          <a:effectLst/>
                          <a:latin typeface="Poppins" pitchFamily="2" charset="77"/>
                          <a:cs typeface="Poppins" pitchFamily="2" charset="77"/>
                        </a:rPr>
                        <a:t>(N = 10)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1292090668"/>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tx1"/>
                          </a:solidFill>
                          <a:effectLst/>
                          <a:latin typeface="Poppins" pitchFamily="2" charset="77"/>
                          <a:cs typeface="Poppins" pitchFamily="2" charset="77"/>
                        </a:rPr>
                        <a:t>ORR by LANO criteria, n (%)</a:t>
                      </a:r>
                    </a:p>
                    <a:p>
                      <a:pPr marL="285750" marR="0" lvl="0" indent="-285750" algn="l" defTabSz="914400" rtl="0" eaLnBrk="1" fontAlgn="base" latinLnBrk="0" hangingPunct="1">
                        <a:lnSpc>
                          <a:spcPct val="100000"/>
                        </a:lnSpc>
                        <a:spcBef>
                          <a:spcPct val="0"/>
                        </a:spcBef>
                        <a:spcAft>
                          <a:spcPct val="0"/>
                        </a:spcAft>
                        <a:buClr>
                          <a:schemeClr val="accent2"/>
                        </a:buClr>
                        <a:buSzTx/>
                        <a:buFont typeface="Wingdings" panose="05000000000000000000" pitchFamily="2" charset="2"/>
                        <a:buChar char="§"/>
                        <a:tabLst/>
                      </a:pPr>
                      <a:r>
                        <a:rPr kumimoji="0" lang="en-US" sz="1800" b="0" i="0" u="none" strike="noStrike" cap="none" normalizeH="0" baseline="0" dirty="0">
                          <a:ln>
                            <a:noFill/>
                          </a:ln>
                          <a:solidFill>
                            <a:schemeClr val="tx1"/>
                          </a:solidFill>
                          <a:effectLst/>
                          <a:latin typeface="Poppins" pitchFamily="2" charset="77"/>
                          <a:cs typeface="Poppins" pitchFamily="2" charset="77"/>
                        </a:rPr>
                        <a:t>CR</a:t>
                      </a:r>
                    </a:p>
                    <a:p>
                      <a:pPr marL="285750" marR="0" lvl="0" indent="-285750" algn="l" defTabSz="914400" rtl="0" eaLnBrk="1" fontAlgn="base" latinLnBrk="0" hangingPunct="1">
                        <a:lnSpc>
                          <a:spcPct val="100000"/>
                        </a:lnSpc>
                        <a:spcBef>
                          <a:spcPct val="0"/>
                        </a:spcBef>
                        <a:spcAft>
                          <a:spcPct val="0"/>
                        </a:spcAft>
                        <a:buClr>
                          <a:schemeClr val="accent2"/>
                        </a:buClr>
                        <a:buSzTx/>
                        <a:buFont typeface="Wingdings" panose="05000000000000000000" pitchFamily="2" charset="2"/>
                        <a:buChar char="§"/>
                        <a:tabLst/>
                      </a:pPr>
                      <a:r>
                        <a:rPr kumimoji="0" lang="en-US" sz="1800" b="0" i="0" u="none" strike="noStrike" cap="none" normalizeH="0" baseline="0" dirty="0">
                          <a:ln>
                            <a:noFill/>
                          </a:ln>
                          <a:solidFill>
                            <a:schemeClr val="tx1"/>
                          </a:solidFill>
                          <a:effectLst/>
                          <a:latin typeface="Poppins" pitchFamily="2" charset="77"/>
                          <a:cs typeface="Poppins" pitchFamily="2" charset="77"/>
                        </a:rPr>
                        <a:t>PR</a:t>
                      </a:r>
                    </a:p>
                    <a:p>
                      <a:pPr marL="285750" marR="0" lvl="0" indent="-285750" algn="l" defTabSz="914400" rtl="0" eaLnBrk="1" fontAlgn="base" latinLnBrk="0" hangingPunct="1">
                        <a:lnSpc>
                          <a:spcPct val="100000"/>
                        </a:lnSpc>
                        <a:spcBef>
                          <a:spcPct val="0"/>
                        </a:spcBef>
                        <a:spcAft>
                          <a:spcPct val="0"/>
                        </a:spcAft>
                        <a:buClr>
                          <a:schemeClr val="accent2"/>
                        </a:buClr>
                        <a:buSzTx/>
                        <a:buFont typeface="Wingdings" panose="05000000000000000000" pitchFamily="2" charset="2"/>
                        <a:buChar char="§"/>
                        <a:tabLst/>
                      </a:pPr>
                      <a:r>
                        <a:rPr kumimoji="0" lang="en-US" sz="1800" b="0" i="0" u="none" strike="noStrike" cap="none" normalizeH="0" baseline="0" dirty="0">
                          <a:ln>
                            <a:noFill/>
                          </a:ln>
                          <a:solidFill>
                            <a:schemeClr val="tx1"/>
                          </a:solidFill>
                          <a:effectLst/>
                          <a:latin typeface="Poppins" pitchFamily="2" charset="77"/>
                          <a:cs typeface="Poppins" pitchFamily="2" charset="77"/>
                        </a:rPr>
                        <a:t>SD</a:t>
                      </a:r>
                    </a:p>
                    <a:p>
                      <a:pPr marL="285750" marR="0" lvl="0" indent="-285750" algn="l" defTabSz="914400" rtl="0" eaLnBrk="1" fontAlgn="base" latinLnBrk="0" hangingPunct="1">
                        <a:lnSpc>
                          <a:spcPct val="100000"/>
                        </a:lnSpc>
                        <a:spcBef>
                          <a:spcPct val="0"/>
                        </a:spcBef>
                        <a:spcAft>
                          <a:spcPct val="0"/>
                        </a:spcAft>
                        <a:buClr>
                          <a:schemeClr val="accent2"/>
                        </a:buClr>
                        <a:buSzTx/>
                        <a:buFont typeface="Wingdings" panose="05000000000000000000" pitchFamily="2" charset="2"/>
                        <a:buChar char="§"/>
                        <a:tabLst/>
                      </a:pPr>
                      <a:r>
                        <a:rPr kumimoji="0" lang="en-US" sz="1800" b="0" i="0" u="none" strike="noStrike" cap="none" normalizeH="0" baseline="0" dirty="0">
                          <a:ln>
                            <a:noFill/>
                          </a:ln>
                          <a:solidFill>
                            <a:schemeClr val="tx1"/>
                          </a:solidFill>
                          <a:effectLst/>
                          <a:latin typeface="Poppins" pitchFamily="2" charset="77"/>
                          <a:cs typeface="Poppins" pitchFamily="2" charset="77"/>
                        </a:rPr>
                        <a:t>Unknown</a:t>
                      </a:r>
                    </a:p>
                    <a:p>
                      <a:pPr marL="285750" marR="0" lvl="0" indent="-285750" algn="l" defTabSz="914400" rtl="0" eaLnBrk="1" fontAlgn="base" latinLnBrk="0" hangingPunct="1">
                        <a:lnSpc>
                          <a:spcPct val="100000"/>
                        </a:lnSpc>
                        <a:spcBef>
                          <a:spcPct val="0"/>
                        </a:spcBef>
                        <a:spcAft>
                          <a:spcPct val="0"/>
                        </a:spcAft>
                        <a:buClr>
                          <a:schemeClr val="accent2"/>
                        </a:buClr>
                        <a:buSzTx/>
                        <a:buFont typeface="Wingdings" panose="05000000000000000000" pitchFamily="2" charset="2"/>
                        <a:buChar char="§"/>
                        <a:tabLst/>
                      </a:pPr>
                      <a:r>
                        <a:rPr kumimoji="0" lang="en-US" sz="1800" b="0" i="0" u="none" strike="noStrike" cap="none" normalizeH="0" baseline="0" dirty="0">
                          <a:ln>
                            <a:noFill/>
                          </a:ln>
                          <a:solidFill>
                            <a:schemeClr val="tx1"/>
                          </a:solidFill>
                          <a:effectLst/>
                          <a:latin typeface="Poppins" pitchFamily="2" charset="77"/>
                          <a:cs typeface="Poppins" pitchFamily="2" charset="77"/>
                        </a:rPr>
                        <a:t>Not evaluable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tx1"/>
                          </a:solidFill>
                          <a:effectLst/>
                          <a:latin typeface="Poppins" pitchFamily="2" charset="77"/>
                          <a:cs typeface="Poppins" pitchFamily="2" charset="77"/>
                        </a:rPr>
                        <a:t>3 (30.0)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tx1"/>
                          </a:solidFill>
                          <a:effectLst/>
                          <a:latin typeface="Poppins" pitchFamily="2" charset="77"/>
                          <a:cs typeface="Poppins" pitchFamily="2" charset="77"/>
                        </a:rPr>
                        <a:t>1 (10.0)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tx1"/>
                          </a:solidFill>
                          <a:effectLst/>
                          <a:latin typeface="Poppins" pitchFamily="2" charset="77"/>
                          <a:cs typeface="Poppins" pitchFamily="2" charset="77"/>
                        </a:rPr>
                        <a:t>2 (20.0)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tx1"/>
                          </a:solidFill>
                          <a:effectLst/>
                          <a:latin typeface="Poppins" pitchFamily="2" charset="77"/>
                          <a:cs typeface="Poppins" pitchFamily="2" charset="77"/>
                        </a:rPr>
                        <a:t>5 (50.0)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tx1"/>
                          </a:solidFill>
                          <a:effectLst/>
                          <a:latin typeface="Poppins" pitchFamily="2" charset="77"/>
                          <a:cs typeface="Poppins" pitchFamily="2" charset="77"/>
                        </a:rPr>
                        <a:t>1 (10.0)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tx1"/>
                          </a:solidFill>
                          <a:effectLst/>
                          <a:latin typeface="Poppins" pitchFamily="2" charset="77"/>
                          <a:cs typeface="Poppins" pitchFamily="2" charset="77"/>
                        </a:rPr>
                        <a:t>1 (10.0)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2854368146"/>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tx1"/>
                          </a:solidFill>
                          <a:effectLst/>
                          <a:latin typeface="Poppins" pitchFamily="2" charset="77"/>
                          <a:cs typeface="Poppins" pitchFamily="2" charset="77"/>
                        </a:rPr>
                        <a:t>Median intracranial PFS, mo (95% CI)</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tx1"/>
                          </a:solidFill>
                          <a:effectLst/>
                          <a:latin typeface="Poppins" pitchFamily="2" charset="77"/>
                          <a:cs typeface="Poppins" pitchFamily="2" charset="77"/>
                        </a:rPr>
                        <a:t>4.1 (0.7-NR)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869023143"/>
                  </a:ext>
                </a:extLst>
              </a:tr>
              <a:tr h="27432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800" b="0" i="0" u="none" strike="noStrike" cap="none" normalizeH="0" baseline="0" dirty="0">
                          <a:ln>
                            <a:noFill/>
                          </a:ln>
                          <a:solidFill>
                            <a:schemeClr val="tx1"/>
                          </a:solidFill>
                          <a:effectLst/>
                          <a:latin typeface="Poppins" pitchFamily="2" charset="77"/>
                          <a:cs typeface="Poppins" pitchFamily="2" charset="77"/>
                        </a:rPr>
                        <a:t>Median OS, mo (95% CI)</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tx1"/>
                          </a:solidFill>
                          <a:effectLst/>
                          <a:latin typeface="Poppins" pitchFamily="2" charset="77"/>
                          <a:cs typeface="Poppins" pitchFamily="2" charset="77"/>
                        </a:rPr>
                        <a:t>4.7 </a:t>
                      </a:r>
                      <a:r>
                        <a:rPr kumimoji="0" lang="en-US" sz="1800" b="0" i="0" u="none" strike="noStrike" cap="none" normalizeH="0" baseline="0">
                          <a:ln>
                            <a:noFill/>
                          </a:ln>
                          <a:solidFill>
                            <a:schemeClr val="tx1"/>
                          </a:solidFill>
                          <a:effectLst/>
                          <a:latin typeface="Poppins" pitchFamily="2" charset="77"/>
                          <a:cs typeface="Poppins" pitchFamily="2" charset="77"/>
                        </a:rPr>
                        <a:t>(0.7-NR</a:t>
                      </a:r>
                      <a:r>
                        <a:rPr kumimoji="0" lang="en-US" sz="1800" b="0" i="0" u="none" strike="noStrike" cap="none" normalizeH="0" baseline="0" dirty="0">
                          <a:ln>
                            <a:noFill/>
                          </a:ln>
                          <a:solidFill>
                            <a:schemeClr val="tx1"/>
                          </a:solidFill>
                          <a:effectLst/>
                          <a:latin typeface="Poppins" pitchFamily="2" charset="77"/>
                          <a:cs typeface="Poppins" pitchFamily="2" charset="77"/>
                        </a:rPr>
                        <a:t>)</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4001842"/>
                  </a:ext>
                </a:extLst>
              </a:tr>
            </a:tbl>
          </a:graphicData>
        </a:graphic>
      </p:graphicFrame>
      <p:graphicFrame>
        <p:nvGraphicFramePr>
          <p:cNvPr id="6" name="Table 5">
            <a:extLst>
              <a:ext uri="{FF2B5EF4-FFF2-40B4-BE49-F238E27FC236}">
                <a16:creationId xmlns:a16="http://schemas.microsoft.com/office/drawing/2014/main" id="{C325A01C-B670-02E4-A6B0-CF6744E0B073}"/>
              </a:ext>
            </a:extLst>
          </p:cNvPr>
          <p:cNvGraphicFramePr>
            <a:graphicFrameLocks noGrp="1"/>
          </p:cNvGraphicFramePr>
          <p:nvPr>
            <p:extLst>
              <p:ext uri="{D42A27DB-BD31-4B8C-83A1-F6EECF244321}">
                <p14:modId xmlns:p14="http://schemas.microsoft.com/office/powerpoint/2010/main" val="2263078557"/>
              </p:ext>
            </p:extLst>
          </p:nvPr>
        </p:nvGraphicFramePr>
        <p:xfrm>
          <a:off x="231396" y="4630397"/>
          <a:ext cx="11750039" cy="1005888"/>
        </p:xfrm>
        <a:graphic>
          <a:graphicData uri="http://schemas.openxmlformats.org/drawingml/2006/table">
            <a:tbl>
              <a:tblPr/>
              <a:tblGrid>
                <a:gridCol w="4610775">
                  <a:extLst>
                    <a:ext uri="{9D8B030D-6E8A-4147-A177-3AD203B41FA5}">
                      <a16:colId xmlns:a16="http://schemas.microsoft.com/office/drawing/2014/main" val="393729765"/>
                    </a:ext>
                  </a:extLst>
                </a:gridCol>
                <a:gridCol w="3569632">
                  <a:extLst>
                    <a:ext uri="{9D8B030D-6E8A-4147-A177-3AD203B41FA5}">
                      <a16:colId xmlns:a16="http://schemas.microsoft.com/office/drawing/2014/main" val="3716216822"/>
                    </a:ext>
                  </a:extLst>
                </a:gridCol>
                <a:gridCol w="3569632">
                  <a:extLst>
                    <a:ext uri="{9D8B030D-6E8A-4147-A177-3AD203B41FA5}">
                      <a16:colId xmlns:a16="http://schemas.microsoft.com/office/drawing/2014/main" val="3461596775"/>
                    </a:ext>
                  </a:extLst>
                </a:gridCol>
              </a:tblGrid>
              <a:tr h="192088">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600" b="1" i="0" u="none" strike="noStrike" cap="none" normalizeH="0" baseline="0" dirty="0">
                          <a:ln>
                            <a:noFill/>
                          </a:ln>
                          <a:solidFill>
                            <a:schemeClr val="bg2"/>
                          </a:solidFill>
                          <a:effectLst/>
                          <a:latin typeface="Poppins" pitchFamily="2" charset="77"/>
                          <a:cs typeface="Poppins" pitchFamily="2" charset="77"/>
                        </a:rPr>
                        <a:t>Outcome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bg2"/>
                          </a:solidFill>
                          <a:effectLst/>
                          <a:latin typeface="Poppins" pitchFamily="2" charset="77"/>
                          <a:cs typeface="Poppins" pitchFamily="2" charset="77"/>
                        </a:rPr>
                        <a:t>ADC Naive (n = 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bg2"/>
                          </a:solidFill>
                          <a:effectLst/>
                          <a:latin typeface="Poppins" pitchFamily="2" charset="77"/>
                          <a:cs typeface="Poppins" pitchFamily="2" charset="77"/>
                        </a:rPr>
                        <a:t>ADC Pretreated (n = 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1359471486"/>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Median intracranial PFS, mo</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5.9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1.4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3715602651"/>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tx1"/>
                          </a:solidFill>
                          <a:effectLst/>
                          <a:latin typeface="Poppins" pitchFamily="2" charset="77"/>
                          <a:cs typeface="Poppins" pitchFamily="2" charset="77"/>
                        </a:rPr>
                        <a:t>Median OS, mo</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13.3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3.7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3108896516"/>
                  </a:ext>
                </a:extLst>
              </a:tr>
            </a:tbl>
          </a:graphicData>
        </a:graphic>
      </p:graphicFrame>
      <p:sp>
        <p:nvSpPr>
          <p:cNvPr id="13" name="Content Placeholder 10">
            <a:extLst>
              <a:ext uri="{FF2B5EF4-FFF2-40B4-BE49-F238E27FC236}">
                <a16:creationId xmlns:a16="http://schemas.microsoft.com/office/drawing/2014/main" id="{BBEFB77B-4ADC-4DA7-DE0E-B6E501717A04}"/>
              </a:ext>
            </a:extLst>
          </p:cNvPr>
          <p:cNvSpPr txBox="1">
            <a:spLocks/>
          </p:cNvSpPr>
          <p:nvPr/>
        </p:nvSpPr>
        <p:spPr>
          <a:xfrm>
            <a:off x="225870" y="5723994"/>
            <a:ext cx="11740260" cy="260603"/>
          </a:xfrm>
          <a:prstGeom prst="rect">
            <a:avLst/>
          </a:prstGeom>
        </p:spPr>
        <p:txBody>
          <a:bodyPr vert="horz" lIns="0" tIns="0" rIns="0" bIns="0" rtlCol="0">
            <a:noAutofit/>
          </a:bodyPr>
          <a:lstStyle>
            <a:lvl1pPr marL="0" indent="0" algn="l" defTabSz="914400" rtl="0" eaLnBrk="1" latinLnBrk="0" hangingPunct="1">
              <a:lnSpc>
                <a:spcPct val="100000"/>
              </a:lnSpc>
              <a:spcBef>
                <a:spcPts val="1600"/>
              </a:spcBef>
              <a:buFont typeface="Arial" panose="020B0604020202020204" pitchFamily="34" charset="0"/>
              <a:buNone/>
              <a:defRPr lang="en-US" sz="2400" kern="120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16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16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1600"/>
              </a:spcBef>
              <a:buFont typeface="Arial" panose="020B0604020202020204" pitchFamily="34" charset="0"/>
              <a:buChar char="•"/>
              <a:defRPr lang="en-US" sz="1600" kern="120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16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buFont typeface="Arial" panose="020B0604020202020204" pitchFamily="34" charset="0"/>
              <a:buChar char="•"/>
            </a:pPr>
            <a:r>
              <a:rPr lang="en-US" sz="1800" dirty="0"/>
              <a:t>Of 8 evaluable patients, n = 8 had HS-TROP2-high disease and n = 4 had HS-HER2-high disease</a:t>
            </a:r>
          </a:p>
          <a:p>
            <a:pPr marL="342900" indent="-342900">
              <a:buFont typeface="Arial" panose="020B0604020202020204" pitchFamily="34" charset="0"/>
              <a:buChar char="•"/>
            </a:pPr>
            <a:endParaRPr lang="en-US" sz="1800" dirty="0"/>
          </a:p>
        </p:txBody>
      </p:sp>
    </p:spTree>
    <p:extLst>
      <p:ext uri="{BB962C8B-B14F-4D97-AF65-F5344CB8AC3E}">
        <p14:creationId xmlns:p14="http://schemas.microsoft.com/office/powerpoint/2010/main" val="963014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D3F176-E509-5326-5312-FB759F3FA248}"/>
            </a:ext>
          </a:extLst>
        </p:cNvPr>
        <p:cNvGrpSpPr/>
        <p:nvPr/>
      </p:nvGrpSpPr>
      <p:grpSpPr>
        <a:xfrm>
          <a:off x="0" y="0"/>
          <a:ext cx="0" cy="0"/>
          <a:chOff x="0" y="0"/>
          <a:chExt cx="0" cy="0"/>
        </a:xfrm>
      </p:grpSpPr>
      <p:sp>
        <p:nvSpPr>
          <p:cNvPr id="7" name="Content Placeholder 6">
            <a:extLst>
              <a:ext uri="{FF2B5EF4-FFF2-40B4-BE49-F238E27FC236}">
                <a16:creationId xmlns:a16="http://schemas.microsoft.com/office/drawing/2014/main" id="{49CB76BB-5294-8702-47F1-B3C2854675FA}"/>
              </a:ext>
            </a:extLst>
          </p:cNvPr>
          <p:cNvSpPr>
            <a:spLocks noGrp="1"/>
          </p:cNvSpPr>
          <p:nvPr>
            <p:ph idx="1"/>
          </p:nvPr>
        </p:nvSpPr>
        <p:spPr>
          <a:xfrm>
            <a:off x="5276850" y="1335023"/>
            <a:ext cx="6694488" cy="4754880"/>
          </a:xfrm>
        </p:spPr>
        <p:txBody>
          <a:bodyPr/>
          <a:lstStyle/>
          <a:p>
            <a:pPr marL="285750" indent="-285750">
              <a:buFont typeface="Arial" panose="020B0604020202020204" pitchFamily="34" charset="0"/>
              <a:buChar char="•"/>
            </a:pPr>
            <a:r>
              <a:rPr lang="en-US" sz="2000" dirty="0"/>
              <a:t>Serious AEs: n = 4 (40%) with n = 2 (20%) considered treatment related</a:t>
            </a:r>
          </a:p>
          <a:p>
            <a:pPr marL="285750" indent="-285750">
              <a:buFont typeface="Arial" panose="020B0604020202020204" pitchFamily="34" charset="0"/>
              <a:buChar char="•"/>
            </a:pPr>
            <a:r>
              <a:rPr lang="en-US" sz="2000" dirty="0"/>
              <a:t>No reported ILD nor grade 5 TRAEs</a:t>
            </a:r>
          </a:p>
          <a:p>
            <a:pPr marL="285750" indent="-285750">
              <a:buFont typeface="Arial" panose="020B0604020202020204" pitchFamily="34" charset="0"/>
              <a:buChar char="•"/>
            </a:pPr>
            <a:r>
              <a:rPr lang="en-US" sz="2000" dirty="0"/>
              <a:t>7 patients with neurologic symptoms at baseline</a:t>
            </a:r>
            <a:endParaRPr lang="en-US" dirty="0"/>
          </a:p>
          <a:p>
            <a:pPr lvl="2"/>
            <a:r>
              <a:rPr lang="en-US" dirty="0"/>
              <a:t>n = 5 reported improvement in at least 1 neurologic symptom </a:t>
            </a:r>
          </a:p>
          <a:p>
            <a:pPr lvl="2"/>
            <a:r>
              <a:rPr lang="en-US" dirty="0"/>
              <a:t>n = 1 patient stable</a:t>
            </a:r>
          </a:p>
          <a:p>
            <a:pPr lvl="2"/>
            <a:r>
              <a:rPr lang="en-US" dirty="0"/>
              <a:t>n = 1 one patient missing for follow-up NANO assessment</a:t>
            </a:r>
          </a:p>
          <a:p>
            <a:endParaRPr lang="en-US" sz="2000" dirty="0"/>
          </a:p>
        </p:txBody>
      </p:sp>
      <p:sp>
        <p:nvSpPr>
          <p:cNvPr id="10243" name="Rectangle 4">
            <a:extLst>
              <a:ext uri="{FF2B5EF4-FFF2-40B4-BE49-F238E27FC236}">
                <a16:creationId xmlns:a16="http://schemas.microsoft.com/office/drawing/2014/main" id="{835D63B0-239C-8884-D9FC-AF058CE1A478}"/>
              </a:ext>
            </a:extLst>
          </p:cNvPr>
          <p:cNvSpPr>
            <a:spLocks noGrp="1" noChangeArrowheads="1"/>
          </p:cNvSpPr>
          <p:nvPr>
            <p:ph type="title"/>
          </p:nvPr>
        </p:nvSpPr>
        <p:spPr>
          <a:xfrm>
            <a:off x="231078" y="535756"/>
            <a:ext cx="11740260" cy="492944"/>
          </a:xfrm>
        </p:spPr>
        <p:txBody>
          <a:bodyPr/>
          <a:lstStyle/>
          <a:p>
            <a:r>
              <a:rPr lang="en-US" altLang="en-US" dirty="0"/>
              <a:t>DATO-Base (Cohort C): Safety</a:t>
            </a:r>
          </a:p>
        </p:txBody>
      </p:sp>
      <p:sp>
        <p:nvSpPr>
          <p:cNvPr id="5" name="Text Box 15">
            <a:extLst>
              <a:ext uri="{FF2B5EF4-FFF2-40B4-BE49-F238E27FC236}">
                <a16:creationId xmlns:a16="http://schemas.microsoft.com/office/drawing/2014/main" id="{6693E0C0-29F8-6889-00A4-CD6D2559A5A1}"/>
              </a:ext>
            </a:extLst>
          </p:cNvPr>
          <p:cNvSpPr txBox="1">
            <a:spLocks noGrp="1" noChangeArrowheads="1"/>
          </p:cNvSpPr>
          <p:nvPr>
            <p:ph sz="quarter" idx="10"/>
          </p:nvPr>
        </p:nvSpPr>
        <p:spPr bwMode="auto">
          <a:xfrm>
            <a:off x="3559175" y="6475512"/>
            <a:ext cx="5732463" cy="153888"/>
          </a:xfrm>
          <a:noFill/>
          <a:ln>
            <a:noFill/>
          </a:ln>
        </p:spPr>
        <p:txBody>
          <a:bodyPr wrap="square" lIns="0" tIns="0" rIns="0" bIns="0"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r>
              <a:rPr lang="en-US" altLang="en-US" b="0" dirty="0">
                <a:latin typeface="+mn-lt"/>
              </a:rPr>
              <a:t>Tarantino. SABCS 2025. Abstr PS1-09-20.</a:t>
            </a:r>
            <a:endParaRPr lang="en-US" altLang="en-US" b="0" noProof="0" dirty="0">
              <a:latin typeface="+mn-lt"/>
            </a:endParaRPr>
          </a:p>
        </p:txBody>
      </p:sp>
      <p:graphicFrame>
        <p:nvGraphicFramePr>
          <p:cNvPr id="2" name="Table 1">
            <a:extLst>
              <a:ext uri="{FF2B5EF4-FFF2-40B4-BE49-F238E27FC236}">
                <a16:creationId xmlns:a16="http://schemas.microsoft.com/office/drawing/2014/main" id="{EB719D9F-2E9E-9971-62CD-150801E7FDEB}"/>
              </a:ext>
            </a:extLst>
          </p:cNvPr>
          <p:cNvGraphicFramePr>
            <a:graphicFrameLocks noGrp="1"/>
          </p:cNvGraphicFramePr>
          <p:nvPr>
            <p:extLst>
              <p:ext uri="{D42A27DB-BD31-4B8C-83A1-F6EECF244321}">
                <p14:modId xmlns:p14="http://schemas.microsoft.com/office/powerpoint/2010/main" val="1951589201"/>
              </p:ext>
            </p:extLst>
          </p:nvPr>
        </p:nvGraphicFramePr>
        <p:xfrm>
          <a:off x="231078" y="1335023"/>
          <a:ext cx="4819893" cy="4785600"/>
        </p:xfrm>
        <a:graphic>
          <a:graphicData uri="http://schemas.openxmlformats.org/drawingml/2006/table">
            <a:tbl>
              <a:tblPr/>
              <a:tblGrid>
                <a:gridCol w="2461322">
                  <a:extLst>
                    <a:ext uri="{9D8B030D-6E8A-4147-A177-3AD203B41FA5}">
                      <a16:colId xmlns:a16="http://schemas.microsoft.com/office/drawing/2014/main" val="457029744"/>
                    </a:ext>
                  </a:extLst>
                </a:gridCol>
                <a:gridCol w="1300178">
                  <a:extLst>
                    <a:ext uri="{9D8B030D-6E8A-4147-A177-3AD203B41FA5}">
                      <a16:colId xmlns:a16="http://schemas.microsoft.com/office/drawing/2014/main" val="2691738179"/>
                    </a:ext>
                  </a:extLst>
                </a:gridCol>
                <a:gridCol w="1058393">
                  <a:extLst>
                    <a:ext uri="{9D8B030D-6E8A-4147-A177-3AD203B41FA5}">
                      <a16:colId xmlns:a16="http://schemas.microsoft.com/office/drawing/2014/main" val="3419623903"/>
                    </a:ext>
                  </a:extLst>
                </a:gridCol>
              </a:tblGrid>
              <a:tr h="192088">
                <a:tc rowSpan="2">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400" b="1" i="0" u="none" strike="noStrike" cap="none" normalizeH="0" baseline="0" dirty="0">
                          <a:ln>
                            <a:noFill/>
                          </a:ln>
                          <a:solidFill>
                            <a:schemeClr val="bg2"/>
                          </a:solidFill>
                          <a:effectLst/>
                          <a:latin typeface="Poppins" pitchFamily="2" charset="77"/>
                          <a:cs typeface="Poppins" pitchFamily="2" charset="77"/>
                        </a:rPr>
                        <a:t>TEAE in ≥20%,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altLang="en-US" sz="1400" b="1" i="0" u="none" strike="noStrike" kern="1200" cap="none" spc="0" normalizeH="0" baseline="0" noProof="0" dirty="0">
                          <a:ln>
                            <a:noFill/>
                          </a:ln>
                          <a:solidFill>
                            <a:schemeClr val="bg2"/>
                          </a:solidFill>
                          <a:effectLst/>
                          <a:uLnTx/>
                          <a:uFillTx/>
                          <a:latin typeface="Poppins" pitchFamily="2" charset="77"/>
                          <a:ea typeface="+mn-ea"/>
                          <a:cs typeface="Poppins" pitchFamily="2" charset="77"/>
                        </a:rPr>
                        <a:t>Dato-DXd </a:t>
                      </a:r>
                      <a:r>
                        <a:rPr kumimoji="0" lang="en-US" sz="1400" b="1" i="0" u="none" strike="noStrike" cap="none" normalizeH="0" baseline="0" dirty="0">
                          <a:ln>
                            <a:noFill/>
                          </a:ln>
                          <a:solidFill>
                            <a:schemeClr val="bg2"/>
                          </a:solidFill>
                          <a:effectLst/>
                          <a:latin typeface="Poppins" pitchFamily="2" charset="77"/>
                          <a:cs typeface="Poppins" pitchFamily="2" charset="77"/>
                        </a:rPr>
                        <a:t>(N = 10)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1"/>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1" i="0" u="none" strike="noStrike" cap="none" normalizeH="0" baseline="0" dirty="0">
                        <a:ln>
                          <a:noFill/>
                        </a:ln>
                        <a:solidFill>
                          <a:schemeClr val="bg2"/>
                        </a:solidFill>
                        <a:effectLst/>
                        <a:latin typeface="Poppins" pitchFamily="2" charset="77"/>
                        <a:cs typeface="Poppins" pitchFamily="2" charset="77"/>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3036119060"/>
                  </a:ext>
                </a:extLst>
              </a:tr>
              <a:tr h="192088">
                <a:tc vMerge="1">
                  <a:txBody>
                    <a:bodyPr/>
                    <a:lstStyle/>
                    <a:p>
                      <a:endParaRPr dirty="0"/>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bg2"/>
                          </a:solidFill>
                          <a:effectLst/>
                          <a:latin typeface="Poppins" pitchFamily="2" charset="77"/>
                          <a:cs typeface="Poppins" pitchFamily="2" charset="77"/>
                        </a:rPr>
                        <a:t>All Grades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bg2"/>
                          </a:solidFill>
                          <a:effectLst/>
                          <a:latin typeface="Poppins" pitchFamily="2" charset="77"/>
                          <a:cs typeface="Poppins" pitchFamily="2" charset="77"/>
                        </a:rPr>
                        <a:t>Grade ≥3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1292090668"/>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Fatigue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5 (50)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dirty="0">
                          <a:ln>
                            <a:noFill/>
                          </a:ln>
                          <a:solidFill>
                            <a:schemeClr val="tx1"/>
                          </a:solidFill>
                          <a:effectLst/>
                          <a:latin typeface="Poppins" pitchFamily="2" charset="77"/>
                          <a:cs typeface="Poppins" pitchFamily="2" charset="77"/>
                        </a:rPr>
                        <a:t>2 (20)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2854368146"/>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Oral mucositis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4 (40)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dirty="0">
                          <a:ln>
                            <a:noFill/>
                          </a:ln>
                          <a:solidFill>
                            <a:schemeClr val="tx1"/>
                          </a:solidFill>
                          <a:effectLst/>
                          <a:latin typeface="Poppins" pitchFamily="2" charset="77"/>
                          <a:cs typeface="Poppins" pitchFamily="2" charset="77"/>
                        </a:rPr>
                        <a:t>2 (20)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869023143"/>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Nausea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4 (40)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dirty="0">
                          <a:ln>
                            <a:noFill/>
                          </a:ln>
                          <a:solidFill>
                            <a:schemeClr val="tx1"/>
                          </a:solidFill>
                          <a:effectLst/>
                          <a:latin typeface="Poppins" pitchFamily="2" charset="77"/>
                          <a:cs typeface="Poppins" pitchFamily="2" charset="77"/>
                        </a:rPr>
                        <a:t>2 (20)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4001842"/>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Vomiting</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3 (30)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dirty="0">
                          <a:ln>
                            <a:noFill/>
                          </a:ln>
                          <a:solidFill>
                            <a:schemeClr val="tx1"/>
                          </a:solidFill>
                          <a:effectLst/>
                          <a:latin typeface="Poppins" pitchFamily="2" charset="77"/>
                          <a:cs typeface="Poppins" pitchFamily="2" charset="77"/>
                        </a:rPr>
                        <a:t>2 (20)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4164899085"/>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anose="05000000000000000000"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Headache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3 (30)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dirty="0">
                          <a:ln>
                            <a:noFill/>
                          </a:ln>
                          <a:solidFill>
                            <a:schemeClr val="tx1"/>
                          </a:solidFill>
                          <a:effectLst/>
                          <a:latin typeface="Poppins" pitchFamily="2" charset="77"/>
                          <a:cs typeface="Poppins" pitchFamily="2" charset="77"/>
                        </a:rPr>
                        <a:t>2 (20)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865005169"/>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Anemia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dirty="0">
                          <a:ln>
                            <a:noFill/>
                          </a:ln>
                          <a:solidFill>
                            <a:schemeClr val="tx1"/>
                          </a:solidFill>
                          <a:effectLst/>
                          <a:latin typeface="Poppins" pitchFamily="2" charset="77"/>
                          <a:cs typeface="Poppins" pitchFamily="2" charset="77"/>
                        </a:rPr>
                        <a:t>3 (30)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0 (0)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763755402"/>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Thrush</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dirty="0">
                          <a:ln>
                            <a:noFill/>
                          </a:ln>
                          <a:solidFill>
                            <a:schemeClr val="tx1"/>
                          </a:solidFill>
                          <a:effectLst/>
                          <a:latin typeface="Poppins" pitchFamily="2" charset="77"/>
                          <a:cs typeface="Poppins" pitchFamily="2" charset="77"/>
                        </a:rPr>
                        <a:t>3 (30)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0 (0)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2649671776"/>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Dyspnea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2 (20)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1 (10)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36144252"/>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Hydrocephalus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2 (20)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dirty="0">
                          <a:ln>
                            <a:noFill/>
                          </a:ln>
                          <a:solidFill>
                            <a:schemeClr val="tx1"/>
                          </a:solidFill>
                          <a:effectLst/>
                          <a:latin typeface="Poppins" pitchFamily="2" charset="77"/>
                          <a:cs typeface="Poppins" pitchFamily="2" charset="77"/>
                        </a:rPr>
                        <a:t>2 (20)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3358019740"/>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Seizure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dirty="0">
                          <a:ln>
                            <a:noFill/>
                          </a:ln>
                          <a:solidFill>
                            <a:schemeClr val="tx1"/>
                          </a:solidFill>
                          <a:effectLst/>
                          <a:latin typeface="Poppins" pitchFamily="2" charset="77"/>
                          <a:cs typeface="Poppins" pitchFamily="2" charset="77"/>
                        </a:rPr>
                        <a:t>2 (20)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1 (10)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546073079"/>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Cough</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dirty="0">
                          <a:ln>
                            <a:noFill/>
                          </a:ln>
                          <a:solidFill>
                            <a:schemeClr val="tx1"/>
                          </a:solidFill>
                          <a:effectLst/>
                          <a:latin typeface="Poppins" pitchFamily="2" charset="77"/>
                          <a:cs typeface="Poppins" pitchFamily="2" charset="77"/>
                        </a:rPr>
                        <a:t>2 (20)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1 (10)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856347607"/>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Thromboembolic event</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dirty="0">
                          <a:ln>
                            <a:noFill/>
                          </a:ln>
                          <a:solidFill>
                            <a:schemeClr val="tx1"/>
                          </a:solidFill>
                          <a:effectLst/>
                          <a:latin typeface="Poppins" pitchFamily="2" charset="77"/>
                          <a:cs typeface="Poppins" pitchFamily="2" charset="77"/>
                        </a:rPr>
                        <a:t>2 (20)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1 (10)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738592009"/>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Decreased neutrophil count</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dirty="0">
                          <a:ln>
                            <a:noFill/>
                          </a:ln>
                          <a:solidFill>
                            <a:schemeClr val="tx1"/>
                          </a:solidFill>
                          <a:effectLst/>
                          <a:latin typeface="Poppins" pitchFamily="2" charset="77"/>
                          <a:cs typeface="Poppins" pitchFamily="2" charset="77"/>
                        </a:rPr>
                        <a:t>2 (20)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0 (0)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3653700987"/>
                  </a:ext>
                </a:extLst>
              </a:tr>
            </a:tbl>
          </a:graphicData>
        </a:graphic>
      </p:graphicFrame>
    </p:spTree>
    <p:extLst>
      <p:ext uri="{BB962C8B-B14F-4D97-AF65-F5344CB8AC3E}">
        <p14:creationId xmlns:p14="http://schemas.microsoft.com/office/powerpoint/2010/main" val="371145197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D82D27-337F-DFA4-A984-C006787A9426}"/>
            </a:ext>
          </a:extLst>
        </p:cNvPr>
        <p:cNvGrpSpPr/>
        <p:nvPr/>
      </p:nvGrpSpPr>
      <p:grpSpPr>
        <a:xfrm>
          <a:off x="0" y="0"/>
          <a:ext cx="0" cy="0"/>
          <a:chOff x="0" y="0"/>
          <a:chExt cx="0" cy="0"/>
        </a:xfrm>
      </p:grpSpPr>
      <p:sp>
        <p:nvSpPr>
          <p:cNvPr id="10244" name="Content Placeholder 12">
            <a:extLst>
              <a:ext uri="{FF2B5EF4-FFF2-40B4-BE49-F238E27FC236}">
                <a16:creationId xmlns:a16="http://schemas.microsoft.com/office/drawing/2014/main" id="{DB475B4E-0A9A-B301-CDBD-15C0FF465F04}"/>
              </a:ext>
            </a:extLst>
          </p:cNvPr>
          <p:cNvSpPr>
            <a:spLocks noGrp="1"/>
          </p:cNvSpPr>
          <p:nvPr>
            <p:ph idx="1"/>
          </p:nvPr>
        </p:nvSpPr>
        <p:spPr>
          <a:xfrm>
            <a:off x="231078" y="1335023"/>
            <a:ext cx="11740260" cy="4754880"/>
          </a:xfrm>
        </p:spPr>
        <p:txBody>
          <a:bodyPr/>
          <a:lstStyle/>
          <a:p>
            <a:pPr marL="342900" indent="-342900">
              <a:buFont typeface="Arial" panose="020B0604020202020204" pitchFamily="34" charset="0"/>
              <a:buChar char="•"/>
            </a:pPr>
            <a:r>
              <a:rPr lang="en-US" altLang="en-US" dirty="0"/>
              <a:t>Dato-DXd shows encouraging preliminary intracranial efficacy in HER2-negative MBC and LMD</a:t>
            </a:r>
          </a:p>
          <a:p>
            <a:pPr lvl="2"/>
            <a:r>
              <a:rPr lang="en-US" altLang="en-US" sz="2200" dirty="0"/>
              <a:t>ORR by LANO criteria: 30%</a:t>
            </a:r>
          </a:p>
          <a:p>
            <a:pPr lvl="2"/>
            <a:r>
              <a:rPr lang="en-US" altLang="en-US" sz="2200" dirty="0"/>
              <a:t>mOS: 4.7 mo (13.3 mo in ADC naive; 3.7 mo in ADC pretreated)</a:t>
            </a:r>
          </a:p>
          <a:p>
            <a:pPr lvl="2"/>
            <a:r>
              <a:rPr lang="en-US" sz="2200" dirty="0"/>
              <a:t>5/7 patients with baseline neurologic deficits had improved neurological symptoms </a:t>
            </a:r>
          </a:p>
          <a:p>
            <a:pPr marL="342900" indent="-342900">
              <a:buFont typeface="Arial" panose="020B0604020202020204" pitchFamily="34" charset="0"/>
              <a:buChar char="•"/>
            </a:pPr>
            <a:r>
              <a:rPr lang="en-US" dirty="0"/>
              <a:t>Investigators conclude that results are promising, and outcomes tended to be more favorable in ADC-naive patients, although patient numbers were limited</a:t>
            </a:r>
            <a:endParaRPr lang="en-US" altLang="en-US" dirty="0"/>
          </a:p>
        </p:txBody>
      </p:sp>
      <p:sp>
        <p:nvSpPr>
          <p:cNvPr id="10243" name="Rectangle 4">
            <a:extLst>
              <a:ext uri="{FF2B5EF4-FFF2-40B4-BE49-F238E27FC236}">
                <a16:creationId xmlns:a16="http://schemas.microsoft.com/office/drawing/2014/main" id="{2026A439-8529-6B4C-B145-B93CE97EB569}"/>
              </a:ext>
            </a:extLst>
          </p:cNvPr>
          <p:cNvSpPr>
            <a:spLocks noGrp="1" noChangeArrowheads="1"/>
          </p:cNvSpPr>
          <p:nvPr>
            <p:ph type="title"/>
          </p:nvPr>
        </p:nvSpPr>
        <p:spPr>
          <a:xfrm>
            <a:off x="231078" y="535756"/>
            <a:ext cx="11740260" cy="492944"/>
          </a:xfrm>
        </p:spPr>
        <p:txBody>
          <a:bodyPr/>
          <a:lstStyle/>
          <a:p>
            <a:r>
              <a:rPr lang="en-US" altLang="en-US" dirty="0"/>
              <a:t>DATO-Base (Cohort C): </a:t>
            </a:r>
            <a:r>
              <a:rPr lang="en-US" dirty="0"/>
              <a:t>Investigators’ Conclusions</a:t>
            </a:r>
            <a:endParaRPr lang="en-US" altLang="en-US" dirty="0"/>
          </a:p>
        </p:txBody>
      </p:sp>
      <p:sp>
        <p:nvSpPr>
          <p:cNvPr id="5" name="Text Box 15">
            <a:extLst>
              <a:ext uri="{FF2B5EF4-FFF2-40B4-BE49-F238E27FC236}">
                <a16:creationId xmlns:a16="http://schemas.microsoft.com/office/drawing/2014/main" id="{195DB1B1-EDAD-EFC4-4131-F087EE95E313}"/>
              </a:ext>
            </a:extLst>
          </p:cNvPr>
          <p:cNvSpPr txBox="1">
            <a:spLocks noGrp="1" noChangeArrowheads="1"/>
          </p:cNvSpPr>
          <p:nvPr>
            <p:ph sz="quarter" idx="10"/>
          </p:nvPr>
        </p:nvSpPr>
        <p:spPr bwMode="auto">
          <a:xfrm>
            <a:off x="3559175" y="6475512"/>
            <a:ext cx="5732463" cy="153888"/>
          </a:xfrm>
          <a:noFill/>
          <a:ln>
            <a:noFill/>
          </a:ln>
        </p:spPr>
        <p:txBody>
          <a:bodyPr wrap="square" lIns="0" tIns="0" rIns="0" bIns="0"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r>
              <a:rPr lang="en-US" altLang="en-US" b="0" dirty="0">
                <a:latin typeface="+mn-lt"/>
              </a:rPr>
              <a:t>Tarantino. SABCS 2025. Abstr PS1-09-20.</a:t>
            </a:r>
          </a:p>
        </p:txBody>
      </p:sp>
    </p:spTree>
    <p:extLst>
      <p:ext uri="{BB962C8B-B14F-4D97-AF65-F5344CB8AC3E}">
        <p14:creationId xmlns:p14="http://schemas.microsoft.com/office/powerpoint/2010/main" val="273397875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40" name="Rectangle 2">
            <a:extLst>
              <a:ext uri="{FF2B5EF4-FFF2-40B4-BE49-F238E27FC236}">
                <a16:creationId xmlns:a16="http://schemas.microsoft.com/office/drawing/2014/main" id="{8082EA74-AD3C-40A0-A143-D2201E93795E}"/>
              </a:ext>
            </a:extLst>
          </p:cNvPr>
          <p:cNvSpPr>
            <a:spLocks noGrp="1" noChangeArrowheads="1"/>
          </p:cNvSpPr>
          <p:nvPr>
            <p:ph idx="1"/>
          </p:nvPr>
        </p:nvSpPr>
        <p:spPr>
          <a:xfrm>
            <a:off x="231078" y="2262386"/>
            <a:ext cx="11740260" cy="1036181"/>
          </a:xfrm>
        </p:spPr>
        <p:txBody>
          <a:bodyPr/>
          <a:lstStyle/>
          <a:p>
            <a:pPr algn="l"/>
            <a:r>
              <a:rPr lang="en-US" sz="1800" dirty="0"/>
              <a:t>Capsule Summaries of all the key data</a:t>
            </a:r>
          </a:p>
          <a:p>
            <a:pPr algn="l"/>
            <a:r>
              <a:rPr lang="en-US" sz="1800" dirty="0"/>
              <a:t>Additional CME/CE-certified analyses with expert faculty commentary on all the key studies in early and advanced stage breast cancers</a:t>
            </a:r>
          </a:p>
        </p:txBody>
      </p:sp>
      <p:sp>
        <p:nvSpPr>
          <p:cNvPr id="62467" name="Rectangle 10">
            <a:extLst>
              <a:ext uri="{FF2B5EF4-FFF2-40B4-BE49-F238E27FC236}">
                <a16:creationId xmlns:a16="http://schemas.microsoft.com/office/drawing/2014/main" id="{285A5094-ED29-4796-B20E-3FBFE4F25619}"/>
              </a:ext>
            </a:extLst>
          </p:cNvPr>
          <p:cNvSpPr>
            <a:spLocks noGrp="1" noChangeArrowheads="1"/>
          </p:cNvSpPr>
          <p:nvPr>
            <p:ph type="title"/>
          </p:nvPr>
        </p:nvSpPr>
        <p:spPr>
          <a:xfrm>
            <a:off x="231078" y="1466155"/>
            <a:ext cx="11740260" cy="492944"/>
          </a:xfrm>
        </p:spPr>
        <p:txBody>
          <a:bodyPr/>
          <a:lstStyle/>
          <a:p>
            <a:r>
              <a:rPr lang="en-US" altLang="en-US" dirty="0"/>
              <a:t>Go Online for More Coverage of SABCS 2025!</a:t>
            </a:r>
          </a:p>
        </p:txBody>
      </p:sp>
      <p:sp>
        <p:nvSpPr>
          <p:cNvPr id="5" name="Content Placeholder 4">
            <a:extLst>
              <a:ext uri="{FF2B5EF4-FFF2-40B4-BE49-F238E27FC236}">
                <a16:creationId xmlns:a16="http://schemas.microsoft.com/office/drawing/2014/main" id="{6DA93788-E77D-4CCE-84A4-6D74E9ED9D9E}"/>
              </a:ext>
            </a:extLst>
          </p:cNvPr>
          <p:cNvSpPr>
            <a:spLocks noGrp="1"/>
          </p:cNvSpPr>
          <p:nvPr>
            <p:ph idx="13"/>
          </p:nvPr>
        </p:nvSpPr>
        <p:spPr>
          <a:xfrm>
            <a:off x="231078" y="4592477"/>
            <a:ext cx="11740260" cy="369332"/>
          </a:xfrm>
        </p:spPr>
        <p:txBody>
          <a:bodyPr/>
          <a:lstStyle/>
          <a:p>
            <a:r>
              <a:rPr lang="en-US" dirty="0">
                <a:hlinkClick r:id="rId3"/>
              </a:rPr>
              <a:t>deceraclinical.com/education</a:t>
            </a:r>
            <a:endParaRPr lang="en-US" dirty="0"/>
          </a:p>
        </p:txBody>
      </p:sp>
      <p:sp>
        <p:nvSpPr>
          <p:cNvPr id="62469" name="Rectangle 3">
            <a:extLst>
              <a:ext uri="{FF2B5EF4-FFF2-40B4-BE49-F238E27FC236}">
                <a16:creationId xmlns:a16="http://schemas.microsoft.com/office/drawing/2014/main" id="{F01699E0-D838-46BF-8D24-733C506774A8}"/>
              </a:ext>
            </a:extLst>
          </p:cNvPr>
          <p:cNvSpPr>
            <a:spLocks noChangeArrowheads="1"/>
          </p:cNvSpPr>
          <p:nvPr/>
        </p:nvSpPr>
        <p:spPr bwMode="auto">
          <a:xfrm>
            <a:off x="7091363" y="6346826"/>
            <a:ext cx="184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auto" latinLnBrk="0" hangingPunct="1">
              <a:lnSpc>
                <a:spcPct val="100000"/>
              </a:lnSpc>
              <a:spcBef>
                <a:spcPct val="0"/>
              </a:spcBef>
              <a:spcAft>
                <a:spcPct val="0"/>
              </a:spcAft>
              <a:buClrTx/>
              <a:buSzTx/>
              <a:buFontTx/>
              <a:buNone/>
              <a:tabLst/>
              <a:defRPr/>
            </a:pPr>
            <a:endParaRPr kumimoji="0" lang="en-GB" altLang="en-US" sz="2400" b="0" i="0" u="none" strike="noStrike" kern="1200" cap="none" spc="0" normalizeH="0" baseline="0" noProof="0" dirty="0">
              <a:ln>
                <a:noFill/>
              </a:ln>
              <a:solidFill>
                <a:srgbClr val="161616"/>
              </a:solidFill>
              <a:effectLst/>
              <a:uLnTx/>
              <a:uFillTx/>
              <a:latin typeface="Times" panose="02020603050405020304" pitchFamily="18" charset="0"/>
              <a:ea typeface="+mn-ea"/>
              <a:cs typeface="+mn-cs"/>
            </a:endParaRPr>
          </a:p>
        </p:txBody>
      </p:sp>
    </p:spTree>
  </p:cSld>
  <p:clrMapOvr>
    <a:masterClrMapping/>
  </p:clrMapOvr>
</p:sld>
</file>

<file path=ppt/theme/theme1.xml><?xml version="1.0" encoding="utf-8"?>
<a:theme xmlns:a="http://schemas.openxmlformats.org/drawingml/2006/main" name="4_Office">
  <a:themeElements>
    <a:clrScheme name="Decera Clinical">
      <a:dk1>
        <a:srgbClr val="161616"/>
      </a:dk1>
      <a:lt1>
        <a:srgbClr val="FFFFFF"/>
      </a:lt1>
      <a:dk2>
        <a:srgbClr val="E5DEC1"/>
      </a:dk2>
      <a:lt2>
        <a:srgbClr val="F9F3D9"/>
      </a:lt2>
      <a:accent1>
        <a:srgbClr val="E04507"/>
      </a:accent1>
      <a:accent2>
        <a:srgbClr val="161616"/>
      </a:accent2>
      <a:accent3>
        <a:srgbClr val="9B6FEF"/>
      </a:accent3>
      <a:accent4>
        <a:srgbClr val="006466"/>
      </a:accent4>
      <a:accent5>
        <a:srgbClr val="B57628"/>
      </a:accent5>
      <a:accent6>
        <a:srgbClr val="2201B2"/>
      </a:accent6>
      <a:hlink>
        <a:srgbClr val="E04507"/>
      </a:hlink>
      <a:folHlink>
        <a:srgbClr val="161616"/>
      </a:folHlink>
    </a:clrScheme>
    <a:fontScheme name="Decera">
      <a:majorFont>
        <a:latin typeface="Newsreader"/>
        <a:ea typeface=""/>
        <a:cs typeface=""/>
      </a:majorFont>
      <a:minorFont>
        <a:latin typeface="Poppins"/>
        <a:ea typeface=""/>
        <a:cs typeface=""/>
      </a:minorFont>
    </a:fontScheme>
    <a:fmtScheme name="Flat">
      <a:fillStyleLst>
        <a:solidFill>
          <a:schemeClr val="phClr"/>
        </a:solidFill>
        <a:solidFill>
          <a:schemeClr val="phClr">
            <a:tint val="50000"/>
          </a:schemeClr>
        </a:solidFill>
        <a:solidFill>
          <a:schemeClr val="phClr">
            <a:shade val="65000"/>
          </a:schemeClr>
        </a:solidFill>
      </a:fillStyleLst>
      <a:lnStyleLst>
        <a:ln w="3175" cap="flat" cmpd="sng" algn="ctr">
          <a:solidFill>
            <a:schemeClr val="phClr">
              <a:shade val="65000"/>
            </a:schemeClr>
          </a:solidFill>
          <a:prstDash val="solid"/>
        </a:ln>
        <a:ln w="3175" cap="flat" cmpd="sng" algn="ctr">
          <a:solidFill>
            <a:schemeClr val="phClr"/>
          </a:solidFill>
          <a:prstDash val="solid"/>
        </a:ln>
        <a:ln w="0" cap="flat" cmpd="sng" algn="ctr">
          <a:noFill/>
        </a:ln>
      </a:lnStyleLst>
      <a:effectStyleLst>
        <a:effectStyle>
          <a:effectLst>
            <a:blur/>
          </a:effectLst>
        </a:effectStyle>
        <a:effectStyle>
          <a:effectLst>
            <a:blur/>
          </a:effectLst>
        </a:effectStyle>
        <a:effectStyle>
          <a:effectLst>
            <a:fillOverlay blend="darken">
              <a:solidFill>
                <a:schemeClr val="phClr">
                  <a:shade val="30000"/>
                </a:schemeClr>
              </a:solidFill>
            </a:fillOverlay>
          </a:effectLst>
        </a:effectStyle>
      </a:effectStyleLst>
      <a:bgFillStyleLst>
        <a:solidFill>
          <a:schemeClr val="phClr"/>
        </a:solidFill>
        <a:solidFill>
          <a:schemeClr val="phClr"/>
        </a:solidFill>
        <a:solidFill>
          <a:schemeClr val="phClr"/>
        </a:solidFill>
      </a:bgFillStyleLst>
    </a:fmtScheme>
  </a:themeElements>
  <a:objectDefaults>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bodyPr vert="horz" wrap="square" lIns="0" tIns="0" rIns="0" bIns="0" rtlCol="0">
        <a:noAutofit/>
      </a:bodyPr>
      <a:lstStyle>
        <a:defPPr algn="l">
          <a:defRPr sz="1200" dirty="0" smtClean="0"/>
        </a:defPPr>
      </a:lstStyle>
    </a:txDef>
  </a:objectDefaults>
  <a:extraClrSchemeLst/>
  <a:extLst>
    <a:ext uri="{05A4C25C-085E-4340-85A3-A5531E510DB2}">
      <thm15:themeFamily xmlns:thm15="http://schemas.microsoft.com/office/thememl/2012/main" name="FUT029_DeceraClinicalTemplate_251010_3f" id="{E7D8A62D-C5C9-4864-A6EC-23CAAE325D29}" vid="{45678410-A524-46A4-9B21-A872C5BB9785}"/>
    </a:ext>
  </a:extLst>
</a:theme>
</file>

<file path=ppt/theme/theme2.xml><?xml version="1.0" encoding="utf-8"?>
<a:theme xmlns:a="http://schemas.openxmlformats.org/drawingml/2006/main" name="3_Office">
  <a:themeElements>
    <a:clrScheme name="Decera Clinical">
      <a:dk1>
        <a:srgbClr val="161616"/>
      </a:dk1>
      <a:lt1>
        <a:srgbClr val="FFFFFF"/>
      </a:lt1>
      <a:dk2>
        <a:srgbClr val="E5DEC1"/>
      </a:dk2>
      <a:lt2>
        <a:srgbClr val="F9F3D9"/>
      </a:lt2>
      <a:accent1>
        <a:srgbClr val="E04507"/>
      </a:accent1>
      <a:accent2>
        <a:srgbClr val="161616"/>
      </a:accent2>
      <a:accent3>
        <a:srgbClr val="9B6FEF"/>
      </a:accent3>
      <a:accent4>
        <a:srgbClr val="006466"/>
      </a:accent4>
      <a:accent5>
        <a:srgbClr val="B57628"/>
      </a:accent5>
      <a:accent6>
        <a:srgbClr val="2201B2"/>
      </a:accent6>
      <a:hlink>
        <a:srgbClr val="E04507"/>
      </a:hlink>
      <a:folHlink>
        <a:srgbClr val="161616"/>
      </a:folHlink>
    </a:clrScheme>
    <a:fontScheme name="Decera">
      <a:majorFont>
        <a:latin typeface="Newsreader"/>
        <a:ea typeface=""/>
        <a:cs typeface=""/>
      </a:majorFont>
      <a:minorFont>
        <a:latin typeface="Poppins"/>
        <a:ea typeface=""/>
        <a:cs typeface=""/>
      </a:minorFont>
    </a:fontScheme>
    <a:fmtScheme name="Flat">
      <a:fillStyleLst>
        <a:solidFill>
          <a:schemeClr val="phClr"/>
        </a:solidFill>
        <a:solidFill>
          <a:schemeClr val="phClr">
            <a:tint val="50000"/>
          </a:schemeClr>
        </a:solidFill>
        <a:solidFill>
          <a:schemeClr val="phClr">
            <a:shade val="65000"/>
          </a:schemeClr>
        </a:solidFill>
      </a:fillStyleLst>
      <a:lnStyleLst>
        <a:ln w="3175" cap="flat" cmpd="sng" algn="ctr">
          <a:solidFill>
            <a:schemeClr val="phClr">
              <a:shade val="65000"/>
            </a:schemeClr>
          </a:solidFill>
          <a:prstDash val="solid"/>
        </a:ln>
        <a:ln w="3175" cap="flat" cmpd="sng" algn="ctr">
          <a:solidFill>
            <a:schemeClr val="phClr"/>
          </a:solidFill>
          <a:prstDash val="solid"/>
        </a:ln>
        <a:ln w="0" cap="flat" cmpd="sng" algn="ctr">
          <a:noFill/>
        </a:ln>
      </a:lnStyleLst>
      <a:effectStyleLst>
        <a:effectStyle>
          <a:effectLst>
            <a:blur/>
          </a:effectLst>
        </a:effectStyle>
        <a:effectStyle>
          <a:effectLst>
            <a:blur/>
          </a:effectLst>
        </a:effectStyle>
        <a:effectStyle>
          <a:effectLst>
            <a:fillOverlay blend="darken">
              <a:solidFill>
                <a:schemeClr val="phClr">
                  <a:shade val="30000"/>
                </a:schemeClr>
              </a:solidFill>
            </a:fillOverlay>
          </a:effectLst>
        </a:effectStyle>
      </a:effectStyleLst>
      <a:bgFillStyleLst>
        <a:solidFill>
          <a:schemeClr val="phClr"/>
        </a:solidFill>
        <a:solidFill>
          <a:schemeClr val="phClr"/>
        </a:solidFill>
        <a:solidFill>
          <a:schemeClr val="phClr"/>
        </a:solidFill>
      </a:bgFillStyleLst>
    </a:fmtScheme>
  </a:themeElements>
  <a:objectDefaults>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bodyPr vert="horz" wrap="square" lIns="0" tIns="0" rIns="0" bIns="0" rtlCol="0">
        <a:noAutofit/>
      </a:bodyPr>
      <a:lstStyle>
        <a:defPPr algn="l">
          <a:defRPr sz="1200" dirty="0" smtClean="0"/>
        </a:defPPr>
      </a:lstStyle>
    </a:txDef>
  </a:objectDefaults>
  <a:extraClrSchemeLst/>
  <a:extLst>
    <a:ext uri="{05A4C25C-085E-4340-85A3-A5531E510DB2}">
      <thm15:themeFamily xmlns:thm15="http://schemas.microsoft.com/office/thememl/2012/main" name="FUT029_DeceraClinicalTemplate_251010_3f" id="{E7D8A62D-C5C9-4864-A6EC-23CAAE325D29}" vid="{45678410-A524-46A4-9B21-A872C5BB9785}"/>
    </a:ext>
  </a:extLst>
</a:theme>
</file>

<file path=ppt/theme/theme3.xml><?xml version="1.0" encoding="utf-8"?>
<a:theme xmlns:a="http://schemas.openxmlformats.org/drawingml/2006/main" name="2_Office">
  <a:themeElements>
    <a:clrScheme name="Decera">
      <a:dk1>
        <a:srgbClr val="161616"/>
      </a:dk1>
      <a:lt1>
        <a:sysClr val="window" lastClr="FFFFFF"/>
      </a:lt1>
      <a:dk2>
        <a:srgbClr val="E5DEC1"/>
      </a:dk2>
      <a:lt2>
        <a:srgbClr val="F9F3D9"/>
      </a:lt2>
      <a:accent1>
        <a:srgbClr val="E04507"/>
      </a:accent1>
      <a:accent2>
        <a:srgbClr val="E3AF64"/>
      </a:accent2>
      <a:accent3>
        <a:srgbClr val="006466"/>
      </a:accent3>
      <a:accent4>
        <a:srgbClr val="D5B4FB"/>
      </a:accent4>
      <a:accent5>
        <a:srgbClr val="2201B2"/>
      </a:accent5>
      <a:accent6>
        <a:srgbClr val="161616"/>
      </a:accent6>
      <a:hlink>
        <a:srgbClr val="E04507"/>
      </a:hlink>
      <a:folHlink>
        <a:srgbClr val="161616"/>
      </a:folHlink>
    </a:clrScheme>
    <a:fontScheme name="Decera">
      <a:majorFont>
        <a:latin typeface="Newsreader"/>
        <a:ea typeface=""/>
        <a:cs typeface=""/>
      </a:majorFont>
      <a:minorFont>
        <a:latin typeface="Poppins"/>
        <a:ea typeface=""/>
        <a:cs typeface=""/>
      </a:minorFont>
    </a:fontScheme>
    <a:fmtScheme name="Flat">
      <a:fillStyleLst>
        <a:solidFill>
          <a:schemeClr val="phClr"/>
        </a:solidFill>
        <a:solidFill>
          <a:schemeClr val="phClr">
            <a:tint val="50000"/>
          </a:schemeClr>
        </a:solidFill>
        <a:solidFill>
          <a:schemeClr val="phClr">
            <a:shade val="65000"/>
          </a:schemeClr>
        </a:solidFill>
      </a:fillStyleLst>
      <a:lnStyleLst>
        <a:ln w="3175" cap="flat" cmpd="sng" algn="ctr">
          <a:solidFill>
            <a:schemeClr val="phClr">
              <a:shade val="65000"/>
            </a:schemeClr>
          </a:solidFill>
          <a:prstDash val="solid"/>
        </a:ln>
        <a:ln w="3175" cap="flat" cmpd="sng" algn="ctr">
          <a:solidFill>
            <a:schemeClr val="phClr"/>
          </a:solidFill>
          <a:prstDash val="solid"/>
        </a:ln>
        <a:ln w="0" cap="flat" cmpd="sng" algn="ctr">
          <a:noFill/>
        </a:ln>
      </a:lnStyleLst>
      <a:effectStyleLst>
        <a:effectStyle>
          <a:effectLst>
            <a:blur/>
          </a:effectLst>
        </a:effectStyle>
        <a:effectStyle>
          <a:effectLst>
            <a:blur/>
          </a:effectLst>
        </a:effectStyle>
        <a:effectStyle>
          <a:effectLst>
            <a:fillOverlay blend="darken">
              <a:solidFill>
                <a:schemeClr val="phClr">
                  <a:shade val="30000"/>
                </a:schemeClr>
              </a:solidFill>
            </a:fillOverlay>
          </a:effectLst>
        </a:effectStyle>
      </a:effectStyleLst>
      <a:bgFillStyleLst>
        <a:solidFill>
          <a:schemeClr val="phClr"/>
        </a:solidFill>
        <a:solidFill>
          <a:schemeClr val="phClr"/>
        </a:solidFill>
        <a:solidFill>
          <a:schemeClr val="phClr"/>
        </a:solidFill>
      </a:bgFillStyleLst>
    </a:fmtScheme>
  </a:themeElements>
  <a:objectDefaults>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bodyPr vert="horz" wrap="square" lIns="0" tIns="0" rIns="0" bIns="0" rtlCol="0">
        <a:noAutofit/>
      </a:bodyPr>
      <a:lstStyle>
        <a:defPPr algn="l">
          <a:defRPr sz="1200" dirty="0" smtClean="0"/>
        </a:defPPr>
      </a:lstStyle>
    </a:txDef>
  </a:objectDefaults>
  <a:extraClrSchemeLst/>
  <a:extLst>
    <a:ext uri="{05A4C25C-085E-4340-85A3-A5531E510DB2}">
      <thm15:themeFamily xmlns:thm15="http://schemas.microsoft.com/office/thememl/2012/main" name="FUT029_DeceraClinicalTemplate_251010_3f" id="{E7D8A62D-C5C9-4864-A6EC-23CAAE325D29}" vid="{45678410-A524-46A4-9B21-A872C5BB9785}"/>
    </a:ext>
  </a:extLst>
</a:theme>
</file>

<file path=ppt/theme/theme4.xml><?xml version="1.0" encoding="utf-8"?>
<a:theme xmlns:a="http://schemas.openxmlformats.org/drawingml/2006/main" name="1_Office">
  <a:themeElements>
    <a:clrScheme name="Decera Clinical">
      <a:dk1>
        <a:srgbClr val="161616"/>
      </a:dk1>
      <a:lt1>
        <a:srgbClr val="FFFFFF"/>
      </a:lt1>
      <a:dk2>
        <a:srgbClr val="E5DEC1"/>
      </a:dk2>
      <a:lt2>
        <a:srgbClr val="F9F3D9"/>
      </a:lt2>
      <a:accent1>
        <a:srgbClr val="E04507"/>
      </a:accent1>
      <a:accent2>
        <a:srgbClr val="161616"/>
      </a:accent2>
      <a:accent3>
        <a:srgbClr val="9B6FEF"/>
      </a:accent3>
      <a:accent4>
        <a:srgbClr val="006466"/>
      </a:accent4>
      <a:accent5>
        <a:srgbClr val="B57628"/>
      </a:accent5>
      <a:accent6>
        <a:srgbClr val="2201B2"/>
      </a:accent6>
      <a:hlink>
        <a:srgbClr val="E04507"/>
      </a:hlink>
      <a:folHlink>
        <a:srgbClr val="8B8B92"/>
      </a:folHlink>
    </a:clrScheme>
    <a:fontScheme name="Decera">
      <a:majorFont>
        <a:latin typeface="Newsreader"/>
        <a:ea typeface=""/>
        <a:cs typeface=""/>
      </a:majorFont>
      <a:minorFont>
        <a:latin typeface="Poppins"/>
        <a:ea typeface=""/>
        <a:cs typeface=""/>
      </a:minorFont>
    </a:fontScheme>
    <a:fmtScheme name="Flat">
      <a:fillStyleLst>
        <a:solidFill>
          <a:schemeClr val="phClr"/>
        </a:solidFill>
        <a:solidFill>
          <a:schemeClr val="phClr">
            <a:tint val="50000"/>
          </a:schemeClr>
        </a:solidFill>
        <a:solidFill>
          <a:schemeClr val="phClr">
            <a:shade val="65000"/>
          </a:schemeClr>
        </a:solidFill>
      </a:fillStyleLst>
      <a:lnStyleLst>
        <a:ln w="3175" cap="flat" cmpd="sng" algn="ctr">
          <a:solidFill>
            <a:schemeClr val="phClr">
              <a:shade val="65000"/>
            </a:schemeClr>
          </a:solidFill>
          <a:prstDash val="solid"/>
        </a:ln>
        <a:ln w="3175" cap="flat" cmpd="sng" algn="ctr">
          <a:solidFill>
            <a:schemeClr val="phClr"/>
          </a:solidFill>
          <a:prstDash val="solid"/>
        </a:ln>
        <a:ln w="0" cap="flat" cmpd="sng" algn="ctr">
          <a:noFill/>
        </a:ln>
      </a:lnStyleLst>
      <a:effectStyleLst>
        <a:effectStyle>
          <a:effectLst>
            <a:blur/>
          </a:effectLst>
        </a:effectStyle>
        <a:effectStyle>
          <a:effectLst>
            <a:blur/>
          </a:effectLst>
        </a:effectStyle>
        <a:effectStyle>
          <a:effectLst>
            <a:fillOverlay blend="darken">
              <a:solidFill>
                <a:schemeClr val="phClr">
                  <a:shade val="30000"/>
                </a:schemeClr>
              </a:solidFill>
            </a:fillOverlay>
          </a:effectLst>
        </a:effectStyle>
      </a:effectStyleLst>
      <a:bgFillStyleLst>
        <a:solidFill>
          <a:schemeClr val="phClr"/>
        </a:solidFill>
        <a:solidFill>
          <a:schemeClr val="phClr"/>
        </a:solidFill>
        <a:solidFill>
          <a:schemeClr val="phClr"/>
        </a:solidFill>
      </a:bgFillStyleLst>
    </a:fmtScheme>
  </a:themeElements>
  <a:objectDefaults>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bodyPr vert="horz" wrap="square" lIns="0" tIns="0" rIns="0" bIns="0" rtlCol="0">
        <a:noAutofit/>
      </a:bodyPr>
      <a:lstStyle>
        <a:defPPr algn="l">
          <a:defRPr sz="1200" dirty="0" smtClean="0"/>
        </a:defPPr>
      </a:lstStyle>
    </a:txDef>
  </a:objectDefaults>
  <a:extraClrSchemeLst/>
  <a:extLst>
    <a:ext uri="{05A4C25C-085E-4340-85A3-A5531E510DB2}">
      <thm15:themeFamily xmlns:thm15="http://schemas.microsoft.com/office/thememl/2012/main" name="FUT029_DeceraClinicalTemplate_251010_3f" id="{E7D8A62D-C5C9-4864-A6EC-23CAAE325D29}" vid="{45678410-A524-46A4-9B21-A872C5BB9785}"/>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2D2FC30CF42DED4FB6D1DC8BA31BFD6A" ma:contentTypeVersion="10" ma:contentTypeDescription="Create a new document." ma:contentTypeScope="" ma:versionID="d7bd7e244d04558088dfebb880958b01">
  <xsd:schema xmlns:xsd="http://www.w3.org/2001/XMLSchema" xmlns:xs="http://www.w3.org/2001/XMLSchema" xmlns:p="http://schemas.microsoft.com/office/2006/metadata/properties" xmlns:ns2="61c28a77-e754-4451-a7ca-87108c003a1f" xmlns:ns3="22fd6914-46d4-4c7e-bbad-46e82841b69d" targetNamespace="http://schemas.microsoft.com/office/2006/metadata/properties" ma:root="true" ma:fieldsID="c8e338c0fa9f9f37267e2b9df8e7baa5" ns2:_="" ns3:_="">
    <xsd:import namespace="61c28a77-e754-4451-a7ca-87108c003a1f"/>
    <xsd:import namespace="22fd6914-46d4-4c7e-bbad-46e82841b69d"/>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lcf76f155ced4ddcb4097134ff3c332f" minOccurs="0"/>
                <xsd:element ref="ns3:TaxCatchAll" minOccurs="0"/>
                <xsd:element ref="ns2:MediaServiceGenerationTime" minOccurs="0"/>
                <xsd:element ref="ns2:MediaServiceEventHashCode"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1c28a77-e754-4451-a7ca-87108c003a1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6512e436-4693-4b20-ac9a-7455c07c86a8" ma:termSetId="09814cd3-568e-fe90-9814-8d621ff8fb84" ma:anchorId="fba54fb3-c3e1-fe81-a776-ca4b69148c4d" ma:open="true" ma:isKeyword="false">
      <xsd:complexType>
        <xsd:sequence>
          <xsd:element ref="pc:Terms" minOccurs="0" maxOccurs="1"/>
        </xsd:sequence>
      </xsd:complex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2fd6914-46d4-4c7e-bbad-46e82841b69d"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d3cfae40-7b40-47d0-ab05-9712e3953ba2}" ma:internalName="TaxCatchAll" ma:showField="CatchAllData" ma:web="22fd6914-46d4-4c7e-bbad-46e82841b69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22fd6914-46d4-4c7e-bbad-46e82841b69d" xsi:nil="true"/>
    <lcf76f155ced4ddcb4097134ff3c332f xmlns="61c28a77-e754-4451-a7ca-87108c003a1f">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DCA2CC01-13BF-4964-BF19-681007E87602}">
  <ds:schemaRefs>
    <ds:schemaRef ds:uri="http://schemas.microsoft.com/sharepoint/v3/contenttype/forms"/>
  </ds:schemaRefs>
</ds:datastoreItem>
</file>

<file path=customXml/itemProps2.xml><?xml version="1.0" encoding="utf-8"?>
<ds:datastoreItem xmlns:ds="http://schemas.openxmlformats.org/officeDocument/2006/customXml" ds:itemID="{3C6A2F04-5794-4DCC-B91F-BEB3C19F503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1c28a77-e754-4451-a7ca-87108c003a1f"/>
    <ds:schemaRef ds:uri="22fd6914-46d4-4c7e-bbad-46e82841b69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C5100C7B-81AD-488F-A5D7-E720415F9755}">
  <ds:schemaRefs>
    <ds:schemaRef ds:uri="61c28a77-e754-4451-a7ca-87108c003a1f"/>
    <ds:schemaRef ds:uri="http://schemas.microsoft.com/office/2006/metadata/properties"/>
    <ds:schemaRef ds:uri="http://schemas.microsoft.com/office/2006/documentManagement/types"/>
    <ds:schemaRef ds:uri="http://purl.org/dc/elements/1.1/"/>
    <ds:schemaRef ds:uri="http://www.w3.org/XML/1998/namespace"/>
    <ds:schemaRef ds:uri="http://schemas.microsoft.com/office/infopath/2007/PartnerControls"/>
    <ds:schemaRef ds:uri="http://schemas.openxmlformats.org/package/2006/metadata/core-properties"/>
    <ds:schemaRef ds:uri="22fd6914-46d4-4c7e-bbad-46e82841b69d"/>
    <ds:schemaRef ds:uri="http://purl.org/dc/dcmitype/"/>
    <ds:schemaRef ds:uri="http://purl.org/dc/terms/"/>
  </ds:schemaRefs>
</ds:datastoreItem>
</file>

<file path=docProps/app.xml><?xml version="1.0" encoding="utf-8"?>
<Properties xmlns="http://schemas.openxmlformats.org/officeDocument/2006/extended-properties" xmlns:vt="http://schemas.openxmlformats.org/officeDocument/2006/docPropsVTypes">
  <TotalTime>730</TotalTime>
  <Words>1365</Words>
  <Application>Microsoft Office PowerPoint</Application>
  <PresentationFormat>Widescreen</PresentationFormat>
  <Paragraphs>208</Paragraphs>
  <Slides>9</Slides>
  <Notes>9</Notes>
  <HiddenSlides>0</HiddenSlides>
  <MMClips>0</MMClips>
  <ScaleCrop>false</ScaleCrop>
  <HeadingPairs>
    <vt:vector size="6" baseType="variant">
      <vt:variant>
        <vt:lpstr>Fonts Used</vt:lpstr>
      </vt:variant>
      <vt:variant>
        <vt:i4>9</vt:i4>
      </vt:variant>
      <vt:variant>
        <vt:lpstr>Theme</vt:lpstr>
      </vt:variant>
      <vt:variant>
        <vt:i4>4</vt:i4>
      </vt:variant>
      <vt:variant>
        <vt:lpstr>Slide Titles</vt:lpstr>
      </vt:variant>
      <vt:variant>
        <vt:i4>9</vt:i4>
      </vt:variant>
    </vt:vector>
  </HeadingPairs>
  <TitlesOfParts>
    <vt:vector size="22" baseType="lpstr">
      <vt:lpstr>Aptos</vt:lpstr>
      <vt:lpstr>Arial</vt:lpstr>
      <vt:lpstr>Calibri</vt:lpstr>
      <vt:lpstr>Newsreader ExtraBold</vt:lpstr>
      <vt:lpstr>Newsreader SemiBold</vt:lpstr>
      <vt:lpstr>Poppins</vt:lpstr>
      <vt:lpstr>Poppins Light</vt:lpstr>
      <vt:lpstr>Times</vt:lpstr>
      <vt:lpstr>Wingdings</vt:lpstr>
      <vt:lpstr>4_Office</vt:lpstr>
      <vt:lpstr>3_Office</vt:lpstr>
      <vt:lpstr>2_Office</vt:lpstr>
      <vt:lpstr>1_Office</vt:lpstr>
      <vt:lpstr>DATO-Base Cohort C: Datopotamab Deruxtecan in HER2-Negative Metastatic Breast Cancer With Leptomeningeal Disease</vt:lpstr>
      <vt:lpstr>About These Slides</vt:lpstr>
      <vt:lpstr>DATO-Base (Cohort C): Background</vt:lpstr>
      <vt:lpstr>DATO-Base: Study Design</vt:lpstr>
      <vt:lpstr>DATO-Base (Cohort C): Baseline Characteristics</vt:lpstr>
      <vt:lpstr>DATO-Base (Cohort C): Efficacy</vt:lpstr>
      <vt:lpstr>DATO-Base (Cohort C): Safety</vt:lpstr>
      <vt:lpstr>DATO-Base (Cohort C): Investigators’ Conclusions</vt:lpstr>
      <vt:lpstr>Go Online for More Coverage of SABCS 2025!</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DATO-Base Cohort C: Datopotamab Deruxtecan in HER2-Negative Metastatic Breast Cancer With Leptomeningeal Disease</dc:title>
  <dc:creator>Timothy Quill</dc:creator>
  <cp:lastModifiedBy>Tara Cunningham</cp:lastModifiedBy>
  <cp:revision>4</cp:revision>
  <dcterms:created xsi:type="dcterms:W3CDTF">2025-12-04T13:55:49Z</dcterms:created>
  <dcterms:modified xsi:type="dcterms:W3CDTF">2025-12-17T18:42:16Z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0x0101002D2FC30CF42DED4FB6D1DC8BA31BFD6A</vt:lpwstr>
  </property>
  <property fmtid="{D5CDD505-2E9C-101B-9397-08002B2CF9AE}" pid="3" name="MediaServiceImageTags">
    <vt:lpwstr/>
  </property>
</Properties>
</file>