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563" r:id="rId5"/>
    <p:sldId id="558" r:id="rId6"/>
    <p:sldId id="559" r:id="rId7"/>
    <p:sldId id="561" r:id="rId8"/>
    <p:sldId id="548" r:id="rId9"/>
    <p:sldId id="549" r:id="rId10"/>
    <p:sldId id="564" r:id="rId11"/>
    <p:sldId id="550" r:id="rId12"/>
    <p:sldId id="551" r:id="rId13"/>
    <p:sldId id="552"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AC8800-5EA4-F5F8-940B-856EDC2BCE52}" name="Shara Pantry" initials="SP" userId="S::spantry@clinicaloptions.com::b31b0cc1-a6e1-4e53-95b1-b758f73efb3c" providerId="AD"/>
  <p188:author id="{F3A9440F-B7C5-42F6-6D06-73163063AE8E}" name="Timothy Quill" initials="TQ" userId="S::tquill@clinicaloptions.com::b1dc6efb-2995-45e7-a306-57a2c67aa886" providerId="AD"/>
  <p188:author id="{972A5634-05AC-0A25-402E-704F422DEE53}" name="Microsoft Office User" initials="MOU" userId="7f477e4fbbf2c6c6" providerId="Windows Live"/>
  <p188:author id="{67E39494-75B3-CF9E-6A44-82504F755C8B}" name="Dussadee Royal" initials="DR" userId="S::droyal@clinicaloptions.com::51beead8-6fa0-4b98-aeba-37044af35e17" providerId="AD"/>
  <p188:author id="{97AD4CA0-9528-8830-4168-1C1B27696414}" name="Kristen Rosenthal" initials="KR" userId="S::krosenthal@clinicaloptions.com::67a58a6d-22ff-4b03-8f01-10ea3f44af52" providerId="AD"/>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6"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CCD50B-0108-452A-BB4F-CC0EEE181F36}" v="94" dt="2024-06-02T20:33:45.579"/>
    <p1510:client id="{A20EFFAD-F9AA-4E70-A22B-A08AD5F13726}" v="19" dt="2024-06-02T18:38:24.2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40" autoAdjust="0"/>
    <p:restoredTop sz="84746" autoAdjust="0"/>
  </p:normalViewPr>
  <p:slideViewPr>
    <p:cSldViewPr snapToGrid="0">
      <p:cViewPr varScale="1">
        <p:scale>
          <a:sx n="83" d="100"/>
          <a:sy n="83" d="100"/>
        </p:scale>
        <p:origin x="480" y="7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a:p>
        </p:txBody>
      </p:sp>
    </p:spTree>
    <p:extLst>
      <p:ext uri="{BB962C8B-B14F-4D97-AF65-F5344CB8AC3E}">
        <p14:creationId xmlns:p14="http://schemas.microsoft.com/office/powerpoint/2010/main" val="2065430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2L, second-line; ADC, antibody</a:t>
            </a:r>
            <a:r>
              <a:rPr lang="en-US" b="0" i="1" dirty="0">
                <a:latin typeface="Calibri" panose="020F0502020204030204" pitchFamily="34" charset="0"/>
                <a:cs typeface="Calibri" panose="020F0502020204030204" pitchFamily="34" charset="0"/>
              </a:rPr>
              <a:t>–</a:t>
            </a:r>
            <a:r>
              <a:rPr lang="en-US" b="0" i="1" dirty="0"/>
              <a:t>drug conjugate; CBR, clinical benefit rate; ICI, immune checkpoint inhibitor; mAb, monoclonal antibody; mBC, metastatic breast cancer; mNSCLC, metastatic non-small-cell lung cancer; mUC, metastatic urothelial cancer; ORR, objective response rate; PD, progressive disease; SG, sacituzumab govitecan.</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223848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AGA, actionable genomic alteration; CNS, central nervous system; CR, complete response; CT, chemotherapy; DCR, disease control rate; DoR, duration of response; ECOG, Eastern Cooperative Oncology Group; nonsq, nonsquamous; NSCLC, non-small-cell lung cancer; ORR, objective response rate; OS, overall survival; PD, progressive disease; PFS, progression-free survival; PR, partial response; PS, performance status; QoL, quality of life; RECIST, Response Evaluation Criteria in Solid Tumors; SD, stable disease; sq, squamous; tx, treatment.</a:t>
            </a:r>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383728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AGA, actionable genomic alteration; CR, complete response; ECOG, Eastern Cooperative Oncology Group; PD, progressive disease; PR, partial response; PS, performance status; SD, stable disease; SG, sacituzumab govitecan.</a:t>
            </a:r>
          </a:p>
          <a:p>
            <a:endParaRPr lang="en-US" dirty="0"/>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2400360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 SG, sacituzumab govitecan.</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513598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SG, sacituzumab govitecan.</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263157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DCR, disease control rate; DoR, duration of response; NSCLC-SAQ, Non-Small Cell Lung Cancer Symptom Assessment Questionnaire; ORR, objective response rate; PFS, progression-free survival; QoL, quality of life; SG, sacituzumab govitecan; TTD, time to deterioration.</a:t>
            </a:r>
            <a:endParaRPr lang="en-US" b="0" dirty="0"/>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2330843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SG, sacituzumab govitecan; TEAE, treatment-emergent adverse event.</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1331394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ICI, immune checkpoint inhibitor; mNSCLC, metastatic non-small-cell lung cancer; NSCLC, non-small-cell lung cancer; OS, overall survival; QoL, quality of life; SG, sacituzumab govitecan; TEAE, treatment-emergent adverse event.</a:t>
            </a:r>
            <a:endParaRPr lang="en-US" b="0"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a:p>
        </p:txBody>
      </p:sp>
    </p:spTree>
    <p:extLst>
      <p:ext uri="{BB962C8B-B14F-4D97-AF65-F5344CB8AC3E}">
        <p14:creationId xmlns:p14="http://schemas.microsoft.com/office/powerpoint/2010/main" val="4067427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EVOKE-01: Phase III Trial of </a:t>
            </a:r>
            <a:br>
              <a:rPr lang="en-US" altLang="en-US" sz="4000" dirty="0"/>
            </a:br>
            <a:r>
              <a:rPr lang="en-US" altLang="en-US" sz="4000" dirty="0"/>
              <a:t>Sacituzumab Govitecan vs Docetaxel in </a:t>
            </a:r>
            <a:br>
              <a:rPr lang="en-US" altLang="en-US" sz="4000" dirty="0"/>
            </a:br>
            <a:r>
              <a:rPr lang="en-US" altLang="en-US" sz="4000" dirty="0"/>
              <a:t>Patients With Previously Treated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AstraZeneca; Daiichi Sankyo, Inc.; and </a:t>
            </a:r>
            <a:r>
              <a:rPr lang="en-US" sz="1200" dirty="0">
                <a:solidFill>
                  <a:srgbClr val="000000"/>
                </a:solidFill>
                <a:latin typeface="Calibri" panose="020F0502020204030204" pitchFamily="34" charset="0"/>
                <a:cs typeface="Arial" panose="020B0604020202020204" pitchFamily="34" charset="0"/>
              </a:rPr>
              <a:t>Gilead Sciences, Inc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a:t>
            </a:r>
            <a:r>
              <a:rPr kumimoji="0" lang="en-US" sz="2200" b="1" i="0" u="none" strike="noStrike" kern="0" cap="none" spc="0" normalizeH="0" baseline="0" noProof="0">
                <a:ln>
                  <a:noFill/>
                </a:ln>
                <a:solidFill>
                  <a:srgbClr val="455560"/>
                </a:solidFill>
                <a:effectLst/>
                <a:uLnTx/>
                <a:uFillTx/>
                <a:latin typeface="Calibri"/>
                <a:ea typeface="+mn-ea"/>
                <a:cs typeface="Calibri"/>
              </a:rPr>
              <a:t>Conference Coverage</a:t>
            </a:r>
            <a:r>
              <a:rPr kumimoji="0" lang="en-US" sz="2200" b="1" i="0" u="none" strike="noStrike" kern="0" cap="none" spc="0" normalizeH="0" baseline="0" noProof="0" dirty="0">
                <a:ln>
                  <a:noFill/>
                </a:ln>
                <a:solidFill>
                  <a:srgbClr val="455560"/>
                </a:solidFill>
                <a:effectLst/>
                <a:uLnTx/>
                <a:uFillTx/>
                <a:latin typeface="Calibri"/>
                <a:ea typeface="+mn-ea"/>
                <a:cs typeface="Calibri"/>
              </a:rPr>
              <a:t>*</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914735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EVOKE-01: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Docetaxel is a standard treatment option for patients with mNSCLC with PD after platinum-based chemotherapy and ICI, but treatment benefit is modest</a:t>
            </a:r>
            <a:r>
              <a:rPr lang="en-US" altLang="en-US" sz="2400" baseline="30000" dirty="0"/>
              <a:t>1-4</a:t>
            </a:r>
          </a:p>
          <a:p>
            <a:r>
              <a:rPr lang="en-US" altLang="en-US" sz="2400" dirty="0"/>
              <a:t>Sacituzumab govitecan (SG): ADC consisting of TROP-2–directed mAb, a pH-sensitive hydrolyzable linker, </a:t>
            </a:r>
            <a:br>
              <a:rPr lang="en-US" altLang="en-US" sz="2400" dirty="0"/>
            </a:br>
            <a:r>
              <a:rPr lang="en-US" altLang="en-US" sz="2400" dirty="0"/>
              <a:t>and SN-38 (active metabolite of irinotecan) cytotoxic payload</a:t>
            </a:r>
            <a:r>
              <a:rPr lang="en-US" altLang="en-US" sz="2400" baseline="30000" dirty="0"/>
              <a:t>5</a:t>
            </a:r>
          </a:p>
          <a:p>
            <a:pPr lvl="1"/>
            <a:r>
              <a:rPr lang="en-US" altLang="en-US" sz="2200" dirty="0"/>
              <a:t>Approved in 2L+ settings for selected patients with mBC and mUC</a:t>
            </a:r>
            <a:r>
              <a:rPr lang="en-US" altLang="en-US" sz="2200" baseline="30000" dirty="0"/>
              <a:t>6</a:t>
            </a:r>
          </a:p>
          <a:p>
            <a:pPr lvl="1"/>
            <a:r>
              <a:rPr lang="en-US" altLang="en-US" sz="2200" dirty="0"/>
              <a:t>Yielded 17% ORR and 43% CBR in patients with heavily pretreated mNSCLC in </a:t>
            </a:r>
            <a:br>
              <a:rPr lang="en-US" altLang="en-US" sz="2200" dirty="0"/>
            </a:br>
            <a:r>
              <a:rPr lang="en-US" altLang="en-US" sz="2200" dirty="0"/>
              <a:t>IMMU-132-01 study</a:t>
            </a:r>
            <a:r>
              <a:rPr lang="en-US" altLang="en-US" sz="2200" baseline="30000" dirty="0"/>
              <a:t>7</a:t>
            </a:r>
          </a:p>
          <a:p>
            <a:r>
              <a:rPr lang="en-US" altLang="en-US" sz="2400" dirty="0"/>
              <a:t>Current report details primary results from randomized, open-label phase III EVOKE-01 study comparing SG vs docetaxel in advanced NSCLC after prior chemotherapy and an anti</a:t>
            </a:r>
            <a:r>
              <a:rPr lang="en-US" altLang="en-US" sz="2400" dirty="0">
                <a:cs typeface="Calibri" panose="020F0502020204030204" pitchFamily="34" charset="0"/>
              </a:rPr>
              <a:t>–</a:t>
            </a:r>
            <a:r>
              <a:rPr lang="en-US" altLang="en-US" sz="2400" dirty="0"/>
              <a:t>PD-1/PD-L1 antibody</a:t>
            </a:r>
            <a:r>
              <a:rPr lang="en-US" altLang="en-US" sz="2400" baseline="30000" dirty="0"/>
              <a:t>8,9</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Hendricks. Ann Oncol. 2023;34:358. 2. </a:t>
            </a:r>
            <a:r>
              <a:rPr kumimoji="0" lang="en-US" altLang="en-US" sz="1200" b="0" i="0" u="non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Borghaei. JCO. 2021;39:723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3. Mazieres. J Thorac Oncol. 2021;16:140.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Shi. Cancer Commun. 2022;42:1314. 5. Goldberg. Oncotarget. 2015;6:22496. 6. Sacituzumab govitecan PI.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Heist. JCO. 2017;35:2790. </a:t>
            </a:r>
            <a:r>
              <a:rPr lang="en-US" altLang="en-US" sz="1200" dirty="0">
                <a:solidFill>
                  <a:srgbClr val="455560"/>
                </a:solidFill>
                <a:latin typeface="Calibri" panose="020F0502020204030204" pitchFamily="34" charset="0"/>
                <a:cs typeface="Arial" panose="020B0604020202020204" pitchFamily="34" charset="0"/>
              </a:rPr>
              <a:t>8</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r>
              <a:rPr lang="en-US" altLang="en-US" sz="1200" dirty="0">
                <a:solidFill>
                  <a:srgbClr val="455560"/>
                </a:solidFill>
                <a:latin typeface="Calibri" panose="020F0502020204030204" pitchFamily="34" charset="0"/>
                <a:cs typeface="Arial" panose="020B0604020202020204" pitchFamily="34" charset="0"/>
              </a:rPr>
              <a:t> Paz-Ares. JCO. 2024;[Epub]. 9.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1141055"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Tx/>
              <a:defRPr/>
            </a:pPr>
            <a:r>
              <a:rPr lang="en-US" sz="2400" dirty="0"/>
              <a:t>Global, multicenter, randomized, open-label phase III trial (data cut-off: Nov 29, 2023)</a:t>
            </a:r>
            <a:endParaRPr lang="en-US" sz="2400" baseline="30000" dirty="0"/>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buClrTx/>
              <a:defRPr/>
            </a:pPr>
            <a:r>
              <a:rPr lang="en-US" sz="2400" b="1" dirty="0"/>
              <a:t>Primary endpoints: </a:t>
            </a:r>
            <a:r>
              <a:rPr lang="en-US" sz="2400" dirty="0"/>
              <a:t>OS</a:t>
            </a:r>
          </a:p>
          <a:p>
            <a:pPr>
              <a:buClrTx/>
              <a:defRPr/>
            </a:pPr>
            <a:r>
              <a:rPr lang="en-US" sz="2400" b="1" dirty="0"/>
              <a:t>Secondary endpoints: </a:t>
            </a:r>
            <a:r>
              <a:rPr lang="en-US" sz="2400" dirty="0"/>
              <a:t>PFS, ORR, DoR, DCR by inv per RECIST v1.1, safety, QoL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EVOKE-01: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 Box 45">
            <a:extLst>
              <a:ext uri="{FF2B5EF4-FFF2-40B4-BE49-F238E27FC236}">
                <a16:creationId xmlns:a16="http://schemas.microsoft.com/office/drawing/2014/main" id="{9BBDB52D-8C5A-0E8B-2F47-41059E33D6E3}"/>
              </a:ext>
            </a:extLst>
          </p:cNvPr>
          <p:cNvSpPr txBox="1">
            <a:spLocks noChangeArrowheads="1"/>
          </p:cNvSpPr>
          <p:nvPr/>
        </p:nvSpPr>
        <p:spPr bwMode="auto">
          <a:xfrm>
            <a:off x="255792" y="2663900"/>
            <a:ext cx="379480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stage IV NSCLC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radiographic PD after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platinum-based CT and anti–PD</a:t>
            </a:r>
            <a:r>
              <a:rPr lang="en-GB" altLang="en-US" sz="1800" dirty="0">
                <a:solidFill>
                  <a:srgbClr val="000000"/>
                </a:solidFill>
                <a:latin typeface="Calibri" panose="020F0502020204030204" pitchFamily="34" charset="0"/>
                <a:cs typeface="Arial" panose="020B0604020202020204" pitchFamily="34" charset="0"/>
              </a:rPr>
              <a:t>-1/</a:t>
            </a:r>
            <a:br>
              <a:rPr lang="en-GB" altLang="en-US" sz="1800" dirty="0">
                <a:solidFill>
                  <a:srgbClr val="000000"/>
                </a:solidFill>
                <a:latin typeface="Calibri" panose="020F0502020204030204" pitchFamily="34" charset="0"/>
                <a:cs typeface="Arial" panose="020B0604020202020204" pitchFamily="34" charset="0"/>
              </a:rPr>
            </a:br>
            <a:r>
              <a:rPr lang="en-GB" altLang="en-US" sz="1800" dirty="0">
                <a:solidFill>
                  <a:srgbClr val="000000"/>
                </a:solidFill>
                <a:latin typeface="Calibri" panose="020F0502020204030204" pitchFamily="34" charset="0"/>
                <a:cs typeface="Arial" panose="020B0604020202020204" pitchFamily="34" charset="0"/>
              </a:rPr>
              <a:t>PD-L1 regimen</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 approved targeted tx for AGAs; testing for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ALK, </a:t>
            </a:r>
            <a:b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required, testing for other AGAs recommended; ECOG PS 0/1;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active CNS metastases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603)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9EC9BFAE-2FA6-B9C1-B492-BE2836160691}"/>
              </a:ext>
            </a:extLst>
          </p:cNvPr>
          <p:cNvSpPr>
            <a:spLocks noChangeArrowheads="1"/>
          </p:cNvSpPr>
          <p:nvPr/>
        </p:nvSpPr>
        <p:spPr bwMode="auto">
          <a:xfrm>
            <a:off x="4634251" y="2772940"/>
            <a:ext cx="4339959"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on Day 1, 8 of 21-day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(n = 299)</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0">
            <a:extLst>
              <a:ext uri="{FF2B5EF4-FFF2-40B4-BE49-F238E27FC236}">
                <a16:creationId xmlns:a16="http://schemas.microsoft.com/office/drawing/2014/main" id="{FE27D2A1-60E8-7069-F891-4A0B8824A0A3}"/>
              </a:ext>
            </a:extLst>
          </p:cNvPr>
          <p:cNvSpPr>
            <a:spLocks noChangeArrowheads="1"/>
          </p:cNvSpPr>
          <p:nvPr/>
        </p:nvSpPr>
        <p:spPr bwMode="auto">
          <a:xfrm>
            <a:off x="4634251" y="3903614"/>
            <a:ext cx="4339959"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Docetaxel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on Day 1 of 21-day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(n = 304)</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Text Box 45">
            <a:extLst>
              <a:ext uri="{FF2B5EF4-FFF2-40B4-BE49-F238E27FC236}">
                <a16:creationId xmlns:a16="http://schemas.microsoft.com/office/drawing/2014/main" id="{0BFF0A82-F2F8-CF18-FA34-465C3C9CC9CF}"/>
              </a:ext>
            </a:extLst>
          </p:cNvPr>
          <p:cNvSpPr txBox="1">
            <a:spLocks noChangeArrowheads="1"/>
          </p:cNvSpPr>
          <p:nvPr/>
        </p:nvSpPr>
        <p:spPr bwMode="auto">
          <a:xfrm>
            <a:off x="9499600" y="3495385"/>
            <a:ext cx="2436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Tx continued until PD or 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1">
            <a:extLst>
              <a:ext uri="{FF2B5EF4-FFF2-40B4-BE49-F238E27FC236}">
                <a16:creationId xmlns:a16="http://schemas.microsoft.com/office/drawing/2014/main" id="{C3150B57-0D4B-5F7C-0284-169056B95AB3}"/>
              </a:ext>
            </a:extLst>
          </p:cNvPr>
          <p:cNvSpPr txBox="1">
            <a:spLocks noChangeArrowheads="1"/>
          </p:cNvSpPr>
          <p:nvPr/>
        </p:nvSpPr>
        <p:spPr bwMode="auto">
          <a:xfrm>
            <a:off x="1405046" y="2032607"/>
            <a:ext cx="5983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histology (sq vs nonsq), response to last anti–PD-1/PD-L1 regimen (PD/SD vs CR/PR), receipt of prior targeted therapy for AGA (yes vs no)</a:t>
            </a:r>
          </a:p>
        </p:txBody>
      </p:sp>
      <p:cxnSp>
        <p:nvCxnSpPr>
          <p:cNvPr id="9" name="Straight Arrow Connector 10">
            <a:extLst>
              <a:ext uri="{FF2B5EF4-FFF2-40B4-BE49-F238E27FC236}">
                <a16:creationId xmlns:a16="http://schemas.microsoft.com/office/drawing/2014/main" id="{853243CA-E1EC-23D9-963A-CB400C6C0FFE}"/>
              </a:ext>
            </a:extLst>
          </p:cNvPr>
          <p:cNvCxnSpPr>
            <a:cxnSpLocks noChangeShapeType="1"/>
          </p:cNvCxnSpPr>
          <p:nvPr/>
        </p:nvCxnSpPr>
        <p:spPr bwMode="auto">
          <a:xfrm>
            <a:off x="4180246" y="2650969"/>
            <a:ext cx="0" cy="548640"/>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AE78F38E-5171-E69C-37A2-923C1387FF20}"/>
              </a:ext>
            </a:extLst>
          </p:cNvPr>
          <p:cNvCxnSpPr>
            <a:cxnSpLocks/>
          </p:cNvCxnSpPr>
          <p:nvPr/>
        </p:nvCxnSpPr>
        <p:spPr bwMode="auto">
          <a:xfrm flipV="1">
            <a:off x="3990849" y="3364842"/>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8A0CE37-CE4C-16AC-1EB2-4ACC1B039708}"/>
              </a:ext>
            </a:extLst>
          </p:cNvPr>
          <p:cNvCxnSpPr>
            <a:cxnSpLocks/>
          </p:cNvCxnSpPr>
          <p:nvPr/>
        </p:nvCxnSpPr>
        <p:spPr bwMode="auto">
          <a:xfrm>
            <a:off x="3990237" y="4102689"/>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D1145249-43FB-FAEF-FC8C-3444167680FA}"/>
              </a:ext>
            </a:extLst>
          </p:cNvPr>
          <p:cNvCxnSpPr/>
          <p:nvPr/>
        </p:nvCxnSpPr>
        <p:spPr bwMode="auto">
          <a:xfrm>
            <a:off x="8974210" y="3818551"/>
            <a:ext cx="574158"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99AC78AA-0E96-B55A-2558-E63E61A96A6F}"/>
              </a:ext>
            </a:extLst>
          </p:cNvPr>
          <p:cNvSpPr txBox="1"/>
          <p:nvPr/>
        </p:nvSpPr>
        <p:spPr bwMode="auto">
          <a:xfrm>
            <a:off x="9156784" y="4572608"/>
            <a:ext cx="28249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follow-up: 12.7 </a:t>
            </a:r>
            <a:r>
              <a:rPr lang="en-US" b="1" dirty="0" err="1">
                <a:solidFill>
                  <a:schemeClr val="bg1"/>
                </a:solidFill>
                <a:latin typeface="Calibri" panose="020F0502020204030204" pitchFamily="34" charset="0"/>
              </a:rPr>
              <a:t>mo</a:t>
            </a:r>
            <a:r>
              <a:rPr lang="en-US" b="1" dirty="0">
                <a:solidFill>
                  <a:schemeClr val="bg1"/>
                </a:solidFill>
                <a:latin typeface="Calibri" panose="020F0502020204030204" pitchFamily="34" charset="0"/>
              </a:rPr>
              <a:t> (range: 6.0-24.0)</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CFF4D8D9-580B-A10B-1A4C-6A788321E803}"/>
              </a:ext>
            </a:extLst>
          </p:cNvPr>
          <p:cNvGraphicFramePr>
            <a:graphicFrameLocks/>
          </p:cNvGraphicFramePr>
          <p:nvPr>
            <p:extLst>
              <p:ext uri="{D42A27DB-BD31-4B8C-83A1-F6EECF244321}">
                <p14:modId xmlns:p14="http://schemas.microsoft.com/office/powerpoint/2010/main" val="459199713"/>
              </p:ext>
            </p:extLst>
          </p:nvPr>
        </p:nvGraphicFramePr>
        <p:xfrm>
          <a:off x="573853" y="1471981"/>
          <a:ext cx="5493174" cy="4633088"/>
        </p:xfrm>
        <a:graphic>
          <a:graphicData uri="http://schemas.openxmlformats.org/drawingml/2006/table">
            <a:tbl>
              <a:tblPr/>
              <a:tblGrid>
                <a:gridCol w="2834640">
                  <a:extLst>
                    <a:ext uri="{9D8B030D-6E8A-4147-A177-3AD203B41FA5}">
                      <a16:colId xmlns:a16="http://schemas.microsoft.com/office/drawing/2014/main" val="20000"/>
                    </a:ext>
                  </a:extLst>
                </a:gridCol>
                <a:gridCol w="1329267">
                  <a:extLst>
                    <a:ext uri="{9D8B030D-6E8A-4147-A177-3AD203B41FA5}">
                      <a16:colId xmlns:a16="http://schemas.microsoft.com/office/drawing/2014/main" val="20001"/>
                    </a:ext>
                  </a:extLst>
                </a:gridCol>
                <a:gridCol w="1329267">
                  <a:extLst>
                    <a:ext uri="{9D8B030D-6E8A-4147-A177-3AD203B41FA5}">
                      <a16:colId xmlns:a16="http://schemas.microsoft.com/office/drawing/2014/main" val="20002"/>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(31-84)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77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33.8/66.2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IV disease at diagnosis,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9102516"/>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lines of therapy,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7391721"/>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History of brain metastasis,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1510761"/>
                  </a:ext>
                </a:extLst>
              </a:tr>
            </a:tbl>
          </a:graphicData>
        </a:graphic>
      </p:graphicFrame>
      <p:graphicFrame>
        <p:nvGraphicFramePr>
          <p:cNvPr id="3" name="Group 3">
            <a:extLst>
              <a:ext uri="{FF2B5EF4-FFF2-40B4-BE49-F238E27FC236}">
                <a16:creationId xmlns:a16="http://schemas.microsoft.com/office/drawing/2014/main" id="{4076E228-BC5A-018A-44B8-124C19DCD543}"/>
              </a:ext>
            </a:extLst>
          </p:cNvPr>
          <p:cNvGraphicFramePr>
            <a:graphicFrameLocks/>
          </p:cNvGraphicFramePr>
          <p:nvPr>
            <p:extLst>
              <p:ext uri="{D42A27DB-BD31-4B8C-83A1-F6EECF244321}">
                <p14:modId xmlns:p14="http://schemas.microsoft.com/office/powerpoint/2010/main" val="2668581144"/>
              </p:ext>
            </p:extLst>
          </p:nvPr>
        </p:nvGraphicFramePr>
        <p:xfrm>
          <a:off x="6268925" y="1471981"/>
          <a:ext cx="5364781" cy="4267264"/>
        </p:xfrm>
        <a:graphic>
          <a:graphicData uri="http://schemas.openxmlformats.org/drawingml/2006/table">
            <a:tbl>
              <a:tblPr/>
              <a:tblGrid>
                <a:gridCol w="2797523">
                  <a:extLst>
                    <a:ext uri="{9D8B030D-6E8A-4147-A177-3AD203B41FA5}">
                      <a16:colId xmlns:a16="http://schemas.microsoft.com/office/drawing/2014/main" val="20000"/>
                    </a:ext>
                  </a:extLst>
                </a:gridCol>
                <a:gridCol w="1283629">
                  <a:extLst>
                    <a:ext uri="{9D8B030D-6E8A-4147-A177-3AD203B41FA5}">
                      <a16:colId xmlns:a16="http://schemas.microsoft.com/office/drawing/2014/main" val="20001"/>
                    </a:ext>
                  </a:extLst>
                </a:gridCol>
                <a:gridCol w="1283629">
                  <a:extLst>
                    <a:ext uri="{9D8B030D-6E8A-4147-A177-3AD203B41FA5}">
                      <a16:colId xmlns:a16="http://schemas.microsoft.com/office/drawing/2014/main" val="20002"/>
                    </a:ext>
                  </a:extLst>
                </a:gridCol>
              </a:tblGrid>
              <a:tr h="5264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480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Nonsquamous</a:t>
                      </a:r>
                      <a:r>
                        <a:rPr lang="en-US" sz="1600" baseline="3000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91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 to last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anti–PD-1/PD-L1 regimen,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Response (CR/PR)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(PD/SD)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available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130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therapy for AGA,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ALK</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r>
                        <a:rPr lang="en-US" sz="1600" baseline="30000" dirty="0">
                          <a:solidFill>
                            <a:schemeClr val="bg1"/>
                          </a:solidFill>
                          <a:latin typeface="Calibri" panose="020F0502020204030204" pitchFamily="34" charset="0"/>
                        </a:rPr>
                        <a:t>‡</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Box 3">
            <a:extLst>
              <a:ext uri="{FF2B5EF4-FFF2-40B4-BE49-F238E27FC236}">
                <a16:creationId xmlns:a16="http://schemas.microsoft.com/office/drawing/2014/main" id="{27CFADEA-D701-5147-548C-C0A653B37CCA}"/>
              </a:ext>
            </a:extLst>
          </p:cNvPr>
          <p:cNvSpPr txBox="1"/>
          <p:nvPr/>
        </p:nvSpPr>
        <p:spPr bwMode="auto">
          <a:xfrm>
            <a:off x="6268925" y="5710058"/>
            <a:ext cx="53389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*Stratification factor.</a:t>
            </a:r>
            <a:r>
              <a:rPr lang="en-US" sz="1400" dirty="0">
                <a:solidFill>
                  <a:schemeClr val="bg1"/>
                </a:solidFill>
                <a:latin typeface="Calibri" panose="020F0502020204030204" pitchFamily="34" charset="0"/>
              </a:rPr>
              <a:t>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Includes histology not otherwise specified. </a:t>
            </a:r>
            <a:r>
              <a:rPr lang="en-US" sz="1400" baseline="3000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Includes </a:t>
            </a:r>
            <a:r>
              <a:rPr lang="en-US" sz="1400" i="1" dirty="0">
                <a:solidFill>
                  <a:schemeClr val="bg1"/>
                </a:solidFill>
                <a:latin typeface="Calibri" panose="020F0502020204030204" pitchFamily="34" charset="0"/>
              </a:rPr>
              <a:t>MET</a:t>
            </a:r>
            <a:r>
              <a:rPr lang="en-US" sz="1400" dirty="0">
                <a:solidFill>
                  <a:schemeClr val="bg1"/>
                </a:solidFill>
                <a:latin typeface="Calibri" panose="020F0502020204030204" pitchFamily="34" charset="0"/>
              </a:rPr>
              <a:t>, </a:t>
            </a:r>
            <a:r>
              <a:rPr lang="en-US" sz="1400" i="1" dirty="0">
                <a:solidFill>
                  <a:schemeClr val="bg1"/>
                </a:solidFill>
                <a:latin typeface="Calibri" panose="020F0502020204030204" pitchFamily="34" charset="0"/>
              </a:rPr>
              <a:t>KRAS</a:t>
            </a:r>
            <a:r>
              <a:rPr lang="en-US" sz="1400" dirty="0">
                <a:solidFill>
                  <a:schemeClr val="bg1"/>
                </a:solidFill>
                <a:latin typeface="Calibri" panose="020F0502020204030204" pitchFamily="34" charset="0"/>
              </a:rPr>
              <a:t>, </a:t>
            </a:r>
            <a:r>
              <a:rPr lang="en-US" sz="1400" i="1" dirty="0">
                <a:solidFill>
                  <a:schemeClr val="bg1"/>
                </a:solidFill>
                <a:latin typeface="Calibri" panose="020F0502020204030204" pitchFamily="34" charset="0"/>
              </a:rPr>
              <a:t>BRAF</a:t>
            </a:r>
            <a:r>
              <a:rPr lang="en-US" sz="1400" dirty="0">
                <a:solidFill>
                  <a:schemeClr val="bg1"/>
                </a:solidFill>
                <a:latin typeface="Calibri" panose="020F0502020204030204" pitchFamily="34" charset="0"/>
              </a:rPr>
              <a:t> V600E, </a:t>
            </a:r>
            <a:r>
              <a:rPr lang="en-US" sz="1400" i="1" dirty="0">
                <a:solidFill>
                  <a:schemeClr val="bg1"/>
                </a:solidFill>
                <a:latin typeface="Calibri" panose="020F0502020204030204" pitchFamily="34" charset="0"/>
              </a:rPr>
              <a:t>NTRK</a:t>
            </a:r>
            <a:r>
              <a:rPr lang="en-US" sz="1400" dirty="0">
                <a:solidFill>
                  <a:schemeClr val="bg1"/>
                </a:solidFill>
                <a:latin typeface="Calibri" panose="020F0502020204030204" pitchFamily="34" charset="0"/>
              </a:rPr>
              <a:t>, </a:t>
            </a:r>
            <a:r>
              <a:rPr lang="en-US" sz="1400" i="1" dirty="0">
                <a:solidFill>
                  <a:schemeClr val="bg1"/>
                </a:solidFill>
                <a:latin typeface="Calibri" panose="020F0502020204030204" pitchFamily="34" charset="0"/>
              </a:rPr>
              <a:t>RET</a:t>
            </a:r>
            <a:r>
              <a:rPr lang="en-US" sz="1400" dirty="0">
                <a:solidFill>
                  <a:schemeClr val="bg1"/>
                </a:solidFill>
                <a:latin typeface="Calibri" panose="020F0502020204030204" pitchFamily="34" charset="0"/>
              </a:rPr>
              <a:t>, </a:t>
            </a:r>
            <a:r>
              <a:rPr lang="en-US" sz="1400" i="1" dirty="0">
                <a:solidFill>
                  <a:schemeClr val="bg1"/>
                </a:solidFill>
                <a:latin typeface="Calibri" panose="020F0502020204030204" pitchFamily="34" charset="0"/>
              </a:rPr>
              <a:t>ROS1</a:t>
            </a:r>
            <a:r>
              <a:rPr lang="en-US" sz="1400" dirty="0">
                <a:solidFill>
                  <a:schemeClr val="bg1"/>
                </a:solidFill>
                <a:latin typeface="Calibri" panose="020F0502020204030204" pitchFamily="34" charset="0"/>
              </a:rPr>
              <a:t>, and other AGAs.</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OS in ITT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02894623-248E-E91B-DF3B-313FC6B0DBF5}"/>
              </a:ext>
            </a:extLst>
          </p:cNvPr>
          <p:cNvGraphicFramePr>
            <a:graphicFrameLocks/>
          </p:cNvGraphicFramePr>
          <p:nvPr>
            <p:extLst>
              <p:ext uri="{D42A27DB-BD31-4B8C-83A1-F6EECF244321}">
                <p14:modId xmlns:p14="http://schemas.microsoft.com/office/powerpoint/2010/main" val="571911969"/>
              </p:ext>
            </p:extLst>
          </p:nvPr>
        </p:nvGraphicFramePr>
        <p:xfrm>
          <a:off x="5889872" y="1240571"/>
          <a:ext cx="5884618" cy="2164160"/>
        </p:xfrm>
        <a:graphic>
          <a:graphicData uri="http://schemas.openxmlformats.org/drawingml/2006/table">
            <a:tbl>
              <a:tblPr/>
              <a:tblGrid>
                <a:gridCol w="2303541">
                  <a:extLst>
                    <a:ext uri="{9D8B030D-6E8A-4147-A177-3AD203B41FA5}">
                      <a16:colId xmlns:a16="http://schemas.microsoft.com/office/drawing/2014/main" val="20000"/>
                    </a:ext>
                  </a:extLst>
                </a:gridCol>
                <a:gridCol w="1885167">
                  <a:extLst>
                    <a:ext uri="{9D8B030D-6E8A-4147-A177-3AD203B41FA5}">
                      <a16:colId xmlns:a16="http://schemas.microsoft.com/office/drawing/2014/main" val="20001"/>
                    </a:ext>
                  </a:extLst>
                </a:gridCol>
                <a:gridCol w="1695910">
                  <a:extLst>
                    <a:ext uri="{9D8B030D-6E8A-4147-A177-3AD203B41FA5}">
                      <a16:colId xmlns:a16="http://schemas.microsoft.com/office/drawing/2014/main" val="20002"/>
                    </a:ext>
                  </a:extLst>
                </a:gridCol>
              </a:tblGrid>
              <a:tr h="483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(9.4-12.3)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(8.1-10.6)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0.84 (0.68-1.04)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1-sided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83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OS rate, %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46.59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(40.45-52.50)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36.72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(30.88-42.57)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3428573"/>
                  </a:ext>
                </a:extLst>
              </a:tr>
            </a:tbl>
          </a:graphicData>
        </a:graphic>
      </p:graphicFrame>
      <p:sp>
        <p:nvSpPr>
          <p:cNvPr id="3" name="TextBox 2">
            <a:extLst>
              <a:ext uri="{FF2B5EF4-FFF2-40B4-BE49-F238E27FC236}">
                <a16:creationId xmlns:a16="http://schemas.microsoft.com/office/drawing/2014/main" id="{16C600AE-471F-7E62-5394-DC55BB2FBFD9}"/>
              </a:ext>
            </a:extLst>
          </p:cNvPr>
          <p:cNvSpPr txBox="1"/>
          <p:nvPr/>
        </p:nvSpPr>
        <p:spPr bwMode="auto">
          <a:xfrm>
            <a:off x="7840980" y="3419630"/>
            <a:ext cx="4003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sz="1600" dirty="0">
                <a:solidFill>
                  <a:schemeClr val="bg1"/>
                </a:solidFill>
                <a:effectLst/>
                <a:latin typeface="+mj-lt"/>
              </a:rPr>
              <a:t>*1-sides P value for significance ≤ .0223.</a:t>
            </a:r>
            <a:endParaRPr lang="en-US" sz="1600" dirty="0">
              <a:solidFill>
                <a:schemeClr val="bg1"/>
              </a:solidFill>
              <a:latin typeface="+mj-lt"/>
            </a:endParaRPr>
          </a:p>
        </p:txBody>
      </p:sp>
      <p:grpSp>
        <p:nvGrpSpPr>
          <p:cNvPr id="9709" name="Group 9708">
            <a:extLst>
              <a:ext uri="{FF2B5EF4-FFF2-40B4-BE49-F238E27FC236}">
                <a16:creationId xmlns:a16="http://schemas.microsoft.com/office/drawing/2014/main" id="{4F9E1CE0-0424-CAD2-EEC7-2F8828DB7BE4}"/>
              </a:ext>
            </a:extLst>
          </p:cNvPr>
          <p:cNvGrpSpPr/>
          <p:nvPr/>
        </p:nvGrpSpPr>
        <p:grpSpPr>
          <a:xfrm>
            <a:off x="245190" y="1612764"/>
            <a:ext cx="8191616" cy="4683590"/>
            <a:chOff x="245190" y="1612764"/>
            <a:chExt cx="8191616" cy="4683590"/>
          </a:xfrm>
        </p:grpSpPr>
        <p:sp>
          <p:nvSpPr>
            <p:cNvPr id="6" name="TextBox 5">
              <a:extLst>
                <a:ext uri="{FF2B5EF4-FFF2-40B4-BE49-F238E27FC236}">
                  <a16:creationId xmlns:a16="http://schemas.microsoft.com/office/drawing/2014/main" id="{8F11AEE7-60D8-7D1C-6340-5465D403CE46}"/>
                </a:ext>
              </a:extLst>
            </p:cNvPr>
            <p:cNvSpPr txBox="1"/>
            <p:nvPr/>
          </p:nvSpPr>
          <p:spPr bwMode="auto">
            <a:xfrm>
              <a:off x="245190" y="5219136"/>
              <a:ext cx="13011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600" b="1" dirty="0">
                  <a:solidFill>
                    <a:schemeClr val="bg1"/>
                  </a:solidFill>
                  <a:effectLst/>
                </a:rPr>
                <a:t>Patients at Risk, n</a:t>
              </a:r>
            </a:p>
            <a:p>
              <a:pPr algn="r">
                <a:lnSpc>
                  <a:spcPct val="100000"/>
                </a:lnSpc>
                <a:spcAft>
                  <a:spcPct val="0"/>
                </a:spcAft>
                <a:buClrTx/>
                <a:buFontTx/>
                <a:buNone/>
              </a:pPr>
              <a:r>
                <a:rPr lang="en-US" sz="1600" b="1" dirty="0">
                  <a:solidFill>
                    <a:schemeClr val="accent1"/>
                  </a:solidFill>
                </a:rPr>
                <a:t>SG</a:t>
              </a:r>
            </a:p>
            <a:p>
              <a:pPr algn="r">
                <a:lnSpc>
                  <a:spcPct val="100000"/>
                </a:lnSpc>
                <a:spcAft>
                  <a:spcPct val="0"/>
                </a:spcAft>
                <a:buClrTx/>
                <a:buFontTx/>
                <a:buNone/>
              </a:pPr>
              <a:r>
                <a:rPr kumimoji="0" lang="en-US" sz="1600" b="1" i="0" u="none" strike="noStrike" cap="none" normalizeH="0" baseline="0" dirty="0">
                  <a:ln>
                    <a:noFill/>
                  </a:ln>
                  <a:solidFill>
                    <a:schemeClr val="accent3"/>
                  </a:solidFill>
                  <a:effectLst/>
                </a:rPr>
                <a:t>Docetaxel</a:t>
              </a:r>
              <a:endParaRPr lang="en-US" sz="1600" b="1" dirty="0">
                <a:solidFill>
                  <a:schemeClr val="accent3"/>
                </a:solidFill>
              </a:endParaRPr>
            </a:p>
          </p:txBody>
        </p:sp>
        <p:sp>
          <p:nvSpPr>
            <p:cNvPr id="7" name="TextBox 6">
              <a:extLst>
                <a:ext uri="{FF2B5EF4-FFF2-40B4-BE49-F238E27FC236}">
                  <a16:creationId xmlns:a16="http://schemas.microsoft.com/office/drawing/2014/main" id="{21189490-DC7A-F699-6519-544779E85B03}"/>
                </a:ext>
              </a:extLst>
            </p:cNvPr>
            <p:cNvSpPr txBox="1"/>
            <p:nvPr/>
          </p:nvSpPr>
          <p:spPr bwMode="auto">
            <a:xfrm rot="16200000">
              <a:off x="690340" y="3231284"/>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8" name="TextBox 7">
              <a:extLst>
                <a:ext uri="{FF2B5EF4-FFF2-40B4-BE49-F238E27FC236}">
                  <a16:creationId xmlns:a16="http://schemas.microsoft.com/office/drawing/2014/main" id="{AC545408-EFC7-C2DA-F0D3-0C3B7E75E6AD}"/>
                </a:ext>
              </a:extLst>
            </p:cNvPr>
            <p:cNvSpPr txBox="1"/>
            <p:nvPr/>
          </p:nvSpPr>
          <p:spPr bwMode="auto">
            <a:xfrm>
              <a:off x="4702040" y="5316440"/>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pSp>
          <p:nvGrpSpPr>
            <p:cNvPr id="15" name="Group 14">
              <a:extLst>
                <a:ext uri="{FF2B5EF4-FFF2-40B4-BE49-F238E27FC236}">
                  <a16:creationId xmlns:a16="http://schemas.microsoft.com/office/drawing/2014/main" id="{69C94BD1-C287-9E65-DD58-C7E32B6AE182}"/>
                </a:ext>
              </a:extLst>
            </p:cNvPr>
            <p:cNvGrpSpPr/>
            <p:nvPr/>
          </p:nvGrpSpPr>
          <p:grpSpPr>
            <a:xfrm>
              <a:off x="1097663" y="1612764"/>
              <a:ext cx="535724" cy="3606372"/>
              <a:chOff x="1097663" y="1778272"/>
              <a:chExt cx="535724" cy="3606372"/>
            </a:xfrm>
          </p:grpSpPr>
          <p:sp>
            <p:nvSpPr>
              <p:cNvPr id="9" name="TextBox 8">
                <a:extLst>
                  <a:ext uri="{FF2B5EF4-FFF2-40B4-BE49-F238E27FC236}">
                    <a16:creationId xmlns:a16="http://schemas.microsoft.com/office/drawing/2014/main" id="{EEF009B2-E9DF-CC12-FA1D-DD483EC3FA4F}"/>
                  </a:ext>
                </a:extLst>
              </p:cNvPr>
              <p:cNvSpPr txBox="1"/>
              <p:nvPr/>
            </p:nvSpPr>
            <p:spPr bwMode="auto">
              <a:xfrm>
                <a:off x="1097663" y="177827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93C6DAF4-AF11-E1B1-A932-9382677DDEE0}"/>
                  </a:ext>
                </a:extLst>
              </p:cNvPr>
              <p:cNvSpPr txBox="1"/>
              <p:nvPr/>
            </p:nvSpPr>
            <p:spPr bwMode="auto">
              <a:xfrm>
                <a:off x="1214683" y="2426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EFAB9CC4-91A6-2565-A302-D14BB9530C8B}"/>
                  </a:ext>
                </a:extLst>
              </p:cNvPr>
              <p:cNvSpPr txBox="1"/>
              <p:nvPr/>
            </p:nvSpPr>
            <p:spPr bwMode="auto">
              <a:xfrm>
                <a:off x="1214683" y="30752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9137275F-1370-5C82-6CB3-5F0A87DD2A0B}"/>
                  </a:ext>
                </a:extLst>
              </p:cNvPr>
              <p:cNvSpPr txBox="1"/>
              <p:nvPr/>
            </p:nvSpPr>
            <p:spPr bwMode="auto">
              <a:xfrm>
                <a:off x="1214683" y="37237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D53AEA09-3A3C-AA17-F680-4A24CADF1B01}"/>
                  </a:ext>
                </a:extLst>
              </p:cNvPr>
              <p:cNvSpPr txBox="1"/>
              <p:nvPr/>
            </p:nvSpPr>
            <p:spPr bwMode="auto">
              <a:xfrm>
                <a:off x="1214683" y="4366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C96636B8-059A-063F-47CE-5205F7A812FE}"/>
                  </a:ext>
                </a:extLst>
              </p:cNvPr>
              <p:cNvSpPr txBox="1"/>
              <p:nvPr/>
            </p:nvSpPr>
            <p:spPr bwMode="auto">
              <a:xfrm>
                <a:off x="1331702" y="50153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8" name="Group 27">
              <a:extLst>
                <a:ext uri="{FF2B5EF4-FFF2-40B4-BE49-F238E27FC236}">
                  <a16:creationId xmlns:a16="http://schemas.microsoft.com/office/drawing/2014/main" id="{DFCD2771-C42E-EF4B-8695-2A88A50F9606}"/>
                </a:ext>
              </a:extLst>
            </p:cNvPr>
            <p:cNvGrpSpPr/>
            <p:nvPr/>
          </p:nvGrpSpPr>
          <p:grpSpPr>
            <a:xfrm>
              <a:off x="1546377" y="5045228"/>
              <a:ext cx="6890429" cy="369332"/>
              <a:chOff x="1546377" y="5210736"/>
              <a:chExt cx="6890429" cy="369332"/>
            </a:xfrm>
          </p:grpSpPr>
          <p:sp>
            <p:nvSpPr>
              <p:cNvPr id="16" name="TextBox 15">
                <a:extLst>
                  <a:ext uri="{FF2B5EF4-FFF2-40B4-BE49-F238E27FC236}">
                    <a16:creationId xmlns:a16="http://schemas.microsoft.com/office/drawing/2014/main" id="{CB9A0117-F2A9-D92D-2A07-A5C25727BE26}"/>
                  </a:ext>
                </a:extLst>
              </p:cNvPr>
              <p:cNvSpPr txBox="1"/>
              <p:nvPr/>
            </p:nvSpPr>
            <p:spPr bwMode="auto">
              <a:xfrm>
                <a:off x="154637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92870989-599E-B600-06B0-61A5A1355A8D}"/>
                  </a:ext>
                </a:extLst>
              </p:cNvPr>
              <p:cNvSpPr txBox="1"/>
              <p:nvPr/>
            </p:nvSpPr>
            <p:spPr bwMode="auto">
              <a:xfrm>
                <a:off x="220261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9" name="TextBox 18">
                <a:extLst>
                  <a:ext uri="{FF2B5EF4-FFF2-40B4-BE49-F238E27FC236}">
                    <a16:creationId xmlns:a16="http://schemas.microsoft.com/office/drawing/2014/main" id="{2DF0FECD-D7C6-ABF3-DCE2-B0AF6F5D129C}"/>
                  </a:ext>
                </a:extLst>
              </p:cNvPr>
              <p:cNvSpPr txBox="1"/>
              <p:nvPr/>
            </p:nvSpPr>
            <p:spPr bwMode="auto">
              <a:xfrm>
                <a:off x="285885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0" name="TextBox 19">
                <a:extLst>
                  <a:ext uri="{FF2B5EF4-FFF2-40B4-BE49-F238E27FC236}">
                    <a16:creationId xmlns:a16="http://schemas.microsoft.com/office/drawing/2014/main" id="{DA9A146E-758B-113B-8764-73C6EA961553}"/>
                  </a:ext>
                </a:extLst>
              </p:cNvPr>
              <p:cNvSpPr txBox="1"/>
              <p:nvPr/>
            </p:nvSpPr>
            <p:spPr bwMode="auto">
              <a:xfrm>
                <a:off x="351509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1" name="TextBox 20">
                <a:extLst>
                  <a:ext uri="{FF2B5EF4-FFF2-40B4-BE49-F238E27FC236}">
                    <a16:creationId xmlns:a16="http://schemas.microsoft.com/office/drawing/2014/main" id="{43E9D9F4-EBD9-BBC8-0E49-F618314792F6}"/>
                  </a:ext>
                </a:extLst>
              </p:cNvPr>
              <p:cNvSpPr txBox="1"/>
              <p:nvPr/>
            </p:nvSpPr>
            <p:spPr bwMode="auto">
              <a:xfrm>
                <a:off x="4156844"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2" name="TextBox 21">
                <a:extLst>
                  <a:ext uri="{FF2B5EF4-FFF2-40B4-BE49-F238E27FC236}">
                    <a16:creationId xmlns:a16="http://schemas.microsoft.com/office/drawing/2014/main" id="{C3CFCDA0-4120-9878-21BB-8457EDD0A77A}"/>
                  </a:ext>
                </a:extLst>
              </p:cNvPr>
              <p:cNvSpPr txBox="1"/>
              <p:nvPr/>
            </p:nvSpPr>
            <p:spPr bwMode="auto">
              <a:xfrm>
                <a:off x="475457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3" name="TextBox 22">
                <a:extLst>
                  <a:ext uri="{FF2B5EF4-FFF2-40B4-BE49-F238E27FC236}">
                    <a16:creationId xmlns:a16="http://schemas.microsoft.com/office/drawing/2014/main" id="{D537C8F1-F159-29C5-26FA-2BAA7A3ED130}"/>
                  </a:ext>
                </a:extLst>
              </p:cNvPr>
              <p:cNvSpPr txBox="1"/>
              <p:nvPr/>
            </p:nvSpPr>
            <p:spPr bwMode="auto">
              <a:xfrm>
                <a:off x="541081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E4EC1574-4FFE-F949-ABEA-DE0B43B01EB8}"/>
                  </a:ext>
                </a:extLst>
              </p:cNvPr>
              <p:cNvSpPr txBox="1"/>
              <p:nvPr/>
            </p:nvSpPr>
            <p:spPr bwMode="auto">
              <a:xfrm>
                <a:off x="606705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25" name="TextBox 24">
                <a:extLst>
                  <a:ext uri="{FF2B5EF4-FFF2-40B4-BE49-F238E27FC236}">
                    <a16:creationId xmlns:a16="http://schemas.microsoft.com/office/drawing/2014/main" id="{F5700996-BF1E-1DAE-18CC-4231A1D358A8}"/>
                  </a:ext>
                </a:extLst>
              </p:cNvPr>
              <p:cNvSpPr txBox="1"/>
              <p:nvPr/>
            </p:nvSpPr>
            <p:spPr bwMode="auto">
              <a:xfrm>
                <a:off x="670562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26" name="TextBox 25">
                <a:extLst>
                  <a:ext uri="{FF2B5EF4-FFF2-40B4-BE49-F238E27FC236}">
                    <a16:creationId xmlns:a16="http://schemas.microsoft.com/office/drawing/2014/main" id="{D61CCB73-DA70-1B2D-8951-454AFA6084E0}"/>
                  </a:ext>
                </a:extLst>
              </p:cNvPr>
              <p:cNvSpPr txBox="1"/>
              <p:nvPr/>
            </p:nvSpPr>
            <p:spPr bwMode="auto">
              <a:xfrm>
                <a:off x="736186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65BAC876-A7D4-D819-D43D-B14D50C47268}"/>
                  </a:ext>
                </a:extLst>
              </p:cNvPr>
              <p:cNvSpPr txBox="1"/>
              <p:nvPr/>
            </p:nvSpPr>
            <p:spPr bwMode="auto">
              <a:xfrm>
                <a:off x="801810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grpSp>
          <p:nvGrpSpPr>
            <p:cNvPr id="29" name="Group 28">
              <a:extLst>
                <a:ext uri="{FF2B5EF4-FFF2-40B4-BE49-F238E27FC236}">
                  <a16:creationId xmlns:a16="http://schemas.microsoft.com/office/drawing/2014/main" id="{9C8374ED-37B2-9A4F-80E4-FA992E9900C4}"/>
                </a:ext>
              </a:extLst>
            </p:cNvPr>
            <p:cNvGrpSpPr/>
            <p:nvPr/>
          </p:nvGrpSpPr>
          <p:grpSpPr>
            <a:xfrm>
              <a:off x="1448593" y="5711579"/>
              <a:ext cx="6923293" cy="584775"/>
              <a:chOff x="1448593" y="5210736"/>
              <a:chExt cx="6923293" cy="584775"/>
            </a:xfrm>
          </p:grpSpPr>
          <p:sp>
            <p:nvSpPr>
              <p:cNvPr id="30" name="TextBox 29">
                <a:extLst>
                  <a:ext uri="{FF2B5EF4-FFF2-40B4-BE49-F238E27FC236}">
                    <a16:creationId xmlns:a16="http://schemas.microsoft.com/office/drawing/2014/main" id="{DCE32DC4-5E57-C8BA-9B08-FAE677AE5D02}"/>
                  </a:ext>
                </a:extLst>
              </p:cNvPr>
              <p:cNvSpPr txBox="1"/>
              <p:nvPr/>
            </p:nvSpPr>
            <p:spPr bwMode="auto">
              <a:xfrm>
                <a:off x="1448593" y="5210736"/>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299</a:t>
                </a:r>
              </a:p>
              <a:p>
                <a:pPr algn="ctr">
                  <a:lnSpc>
                    <a:spcPct val="100000"/>
                  </a:lnSpc>
                  <a:spcAft>
                    <a:spcPct val="0"/>
                  </a:spcAft>
                  <a:buClrTx/>
                  <a:buFontTx/>
                  <a:buNone/>
                </a:pPr>
                <a:r>
                  <a:rPr lang="en-US" sz="1600" dirty="0">
                    <a:solidFill>
                      <a:schemeClr val="bg1"/>
                    </a:solidFill>
                    <a:latin typeface="Calibri" panose="020F0502020204030204" pitchFamily="34" charset="0"/>
                  </a:rPr>
                  <a:t>304</a:t>
                </a:r>
                <a:endParaRPr lang="en-US" sz="16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F4A6CD97-308D-B540-21DA-F300A58D9D4E}"/>
                  </a:ext>
                </a:extLst>
              </p:cNvPr>
              <p:cNvSpPr txBox="1"/>
              <p:nvPr/>
            </p:nvSpPr>
            <p:spPr bwMode="auto">
              <a:xfrm>
                <a:off x="210483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275</a:t>
                </a:r>
              </a:p>
              <a:p>
                <a:pPr algn="ctr">
                  <a:lnSpc>
                    <a:spcPct val="100000"/>
                  </a:lnSpc>
                  <a:spcAft>
                    <a:spcPct val="0"/>
                  </a:spcAft>
                  <a:buClrTx/>
                  <a:buFontTx/>
                  <a:buNone/>
                </a:pPr>
                <a:r>
                  <a:rPr lang="en-US" sz="1600" dirty="0">
                    <a:solidFill>
                      <a:schemeClr val="bg1"/>
                    </a:solidFill>
                    <a:latin typeface="Calibri" panose="020F0502020204030204" pitchFamily="34" charset="0"/>
                  </a:rPr>
                  <a:t>277</a:t>
                </a:r>
                <a:endParaRPr lang="en-US" sz="1600" b="0" dirty="0">
                  <a:solidFill>
                    <a:schemeClr val="bg1"/>
                  </a:solidFill>
                  <a:latin typeface="Calibri" panose="020F0502020204030204" pitchFamily="34" charset="0"/>
                </a:endParaRPr>
              </a:p>
            </p:txBody>
          </p:sp>
          <p:sp>
            <p:nvSpPr>
              <p:cNvPr id="32" name="TextBox 31">
                <a:extLst>
                  <a:ext uri="{FF2B5EF4-FFF2-40B4-BE49-F238E27FC236}">
                    <a16:creationId xmlns:a16="http://schemas.microsoft.com/office/drawing/2014/main" id="{BC566232-FDA7-CA1C-755E-16E9AB52A378}"/>
                  </a:ext>
                </a:extLst>
              </p:cNvPr>
              <p:cNvSpPr txBox="1"/>
              <p:nvPr/>
            </p:nvSpPr>
            <p:spPr bwMode="auto">
              <a:xfrm>
                <a:off x="276107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234</a:t>
                </a:r>
              </a:p>
              <a:p>
                <a:pPr algn="ctr">
                  <a:lnSpc>
                    <a:spcPct val="100000"/>
                  </a:lnSpc>
                  <a:spcAft>
                    <a:spcPct val="0"/>
                  </a:spcAft>
                  <a:buClrTx/>
                  <a:buFontTx/>
                  <a:buNone/>
                </a:pPr>
                <a:r>
                  <a:rPr lang="en-US" sz="1600" dirty="0">
                    <a:solidFill>
                      <a:schemeClr val="bg1"/>
                    </a:solidFill>
                    <a:latin typeface="Calibri" panose="020F0502020204030204" pitchFamily="34" charset="0"/>
                  </a:rPr>
                  <a:t>234</a:t>
                </a:r>
                <a:endParaRPr lang="en-US" sz="1600" b="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36BA1FC1-2B02-F578-72AB-66B097AE0BEC}"/>
                  </a:ext>
                </a:extLst>
              </p:cNvPr>
              <p:cNvSpPr txBox="1"/>
              <p:nvPr/>
            </p:nvSpPr>
            <p:spPr bwMode="auto">
              <a:xfrm>
                <a:off x="341731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212</a:t>
                </a:r>
              </a:p>
              <a:p>
                <a:pPr algn="ctr">
                  <a:lnSpc>
                    <a:spcPct val="100000"/>
                  </a:lnSpc>
                  <a:spcAft>
                    <a:spcPct val="0"/>
                  </a:spcAft>
                  <a:buClrTx/>
                  <a:buFontTx/>
                  <a:buNone/>
                </a:pPr>
                <a:r>
                  <a:rPr lang="en-US" sz="1600" dirty="0">
                    <a:solidFill>
                      <a:schemeClr val="bg1"/>
                    </a:solidFill>
                    <a:latin typeface="Calibri" panose="020F0502020204030204" pitchFamily="34" charset="0"/>
                  </a:rPr>
                  <a:t>201</a:t>
                </a:r>
                <a:endParaRPr lang="en-US" sz="1600" b="0" dirty="0">
                  <a:solidFill>
                    <a:schemeClr val="bg1"/>
                  </a:solidFill>
                  <a:latin typeface="Calibri" panose="020F0502020204030204" pitchFamily="34" charset="0"/>
                </a:endParaRPr>
              </a:p>
            </p:txBody>
          </p:sp>
          <p:sp>
            <p:nvSpPr>
              <p:cNvPr id="34" name="TextBox 33">
                <a:extLst>
                  <a:ext uri="{FF2B5EF4-FFF2-40B4-BE49-F238E27FC236}">
                    <a16:creationId xmlns:a16="http://schemas.microsoft.com/office/drawing/2014/main" id="{BA7E0249-1E31-CA18-268A-8F47638B986C}"/>
                  </a:ext>
                </a:extLst>
              </p:cNvPr>
              <p:cNvSpPr txBox="1"/>
              <p:nvPr/>
            </p:nvSpPr>
            <p:spPr bwMode="auto">
              <a:xfrm>
                <a:off x="4059060"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175</a:t>
                </a:r>
              </a:p>
              <a:p>
                <a:pPr algn="ctr">
                  <a:lnSpc>
                    <a:spcPct val="100000"/>
                  </a:lnSpc>
                  <a:spcAft>
                    <a:spcPct val="0"/>
                  </a:spcAft>
                  <a:buClrTx/>
                  <a:buFontTx/>
                  <a:buNone/>
                </a:pPr>
                <a:r>
                  <a:rPr lang="en-US" sz="1600" dirty="0">
                    <a:solidFill>
                      <a:schemeClr val="bg1"/>
                    </a:solidFill>
                    <a:latin typeface="Calibri" panose="020F0502020204030204" pitchFamily="34" charset="0"/>
                  </a:rPr>
                  <a:t>158</a:t>
                </a:r>
                <a:endParaRPr lang="en-US" sz="1600" b="0" dirty="0">
                  <a:solidFill>
                    <a:schemeClr val="bg1"/>
                  </a:solidFill>
                  <a:latin typeface="Calibri" panose="020F0502020204030204" pitchFamily="34" charset="0"/>
                </a:endParaRPr>
              </a:p>
            </p:txBody>
          </p:sp>
          <p:sp>
            <p:nvSpPr>
              <p:cNvPr id="35" name="TextBox 34">
                <a:extLst>
                  <a:ext uri="{FF2B5EF4-FFF2-40B4-BE49-F238E27FC236}">
                    <a16:creationId xmlns:a16="http://schemas.microsoft.com/office/drawing/2014/main" id="{E7F7AAF2-505B-36D2-B41A-14A6A3FC6697}"/>
                  </a:ext>
                </a:extLst>
              </p:cNvPr>
              <p:cNvSpPr txBox="1"/>
              <p:nvPr/>
            </p:nvSpPr>
            <p:spPr bwMode="auto">
              <a:xfrm>
                <a:off x="4715302"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140</a:t>
                </a:r>
              </a:p>
              <a:p>
                <a:pPr algn="ctr">
                  <a:lnSpc>
                    <a:spcPct val="100000"/>
                  </a:lnSpc>
                  <a:spcAft>
                    <a:spcPct val="0"/>
                  </a:spcAft>
                  <a:buClrTx/>
                  <a:buFontTx/>
                  <a:buNone/>
                </a:pPr>
                <a:r>
                  <a:rPr lang="en-US" sz="1600" dirty="0">
                    <a:solidFill>
                      <a:schemeClr val="bg1"/>
                    </a:solidFill>
                    <a:latin typeface="Calibri" panose="020F0502020204030204" pitchFamily="34" charset="0"/>
                  </a:rPr>
                  <a:t>128</a:t>
                </a:r>
                <a:endParaRPr lang="en-US" sz="1600"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24F9FADD-B05F-AEBA-D70A-878934F5AF0C}"/>
                  </a:ext>
                </a:extLst>
              </p:cNvPr>
              <p:cNvSpPr txBox="1"/>
              <p:nvPr/>
            </p:nvSpPr>
            <p:spPr bwMode="auto">
              <a:xfrm>
                <a:off x="542364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76</a:t>
                </a:r>
              </a:p>
              <a:p>
                <a:pPr algn="ctr">
                  <a:lnSpc>
                    <a:spcPct val="100000"/>
                  </a:lnSpc>
                  <a:spcAft>
                    <a:spcPct val="0"/>
                  </a:spcAft>
                  <a:buClrTx/>
                  <a:buFontTx/>
                  <a:buNone/>
                </a:pPr>
                <a:r>
                  <a:rPr lang="en-US" sz="1600" dirty="0">
                    <a:solidFill>
                      <a:schemeClr val="bg1"/>
                    </a:solidFill>
                    <a:latin typeface="Calibri" panose="020F0502020204030204" pitchFamily="34" charset="0"/>
                  </a:rPr>
                  <a:t>64</a:t>
                </a:r>
                <a:endParaRPr lang="en-US" sz="1600" b="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54DB0B10-52F4-4486-180C-0307746ADAD7}"/>
                  </a:ext>
                </a:extLst>
              </p:cNvPr>
              <p:cNvSpPr txBox="1"/>
              <p:nvPr/>
            </p:nvSpPr>
            <p:spPr bwMode="auto">
              <a:xfrm>
                <a:off x="607988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40</a:t>
                </a:r>
              </a:p>
              <a:p>
                <a:pPr algn="ctr">
                  <a:lnSpc>
                    <a:spcPct val="100000"/>
                  </a:lnSpc>
                  <a:spcAft>
                    <a:spcPct val="0"/>
                  </a:spcAft>
                  <a:buClrTx/>
                  <a:buFontTx/>
                  <a:buNone/>
                </a:pPr>
                <a:r>
                  <a:rPr lang="en-US" sz="1600" dirty="0">
                    <a:solidFill>
                      <a:schemeClr val="bg1"/>
                    </a:solidFill>
                    <a:latin typeface="Calibri" panose="020F0502020204030204" pitchFamily="34" charset="0"/>
                  </a:rPr>
                  <a:t>41</a:t>
                </a:r>
                <a:endParaRPr lang="en-US" sz="1600"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3652105C-C552-C406-02A6-16FD5C8CDA0A}"/>
                  </a:ext>
                </a:extLst>
              </p:cNvPr>
              <p:cNvSpPr txBox="1"/>
              <p:nvPr/>
            </p:nvSpPr>
            <p:spPr bwMode="auto">
              <a:xfrm>
                <a:off x="6718447"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17</a:t>
                </a:r>
              </a:p>
              <a:p>
                <a:pPr algn="ctr">
                  <a:lnSpc>
                    <a:spcPct val="100000"/>
                  </a:lnSpc>
                  <a:spcAft>
                    <a:spcPct val="0"/>
                  </a:spcAft>
                  <a:buClrTx/>
                  <a:buFontTx/>
                  <a:buNone/>
                </a:pPr>
                <a:r>
                  <a:rPr lang="en-US" sz="1600" dirty="0">
                    <a:solidFill>
                      <a:schemeClr val="bg1"/>
                    </a:solidFill>
                    <a:latin typeface="Calibri" panose="020F0502020204030204" pitchFamily="34" charset="0"/>
                  </a:rPr>
                  <a:t>15</a:t>
                </a:r>
                <a:endParaRPr lang="en-US" sz="1600" b="0"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806CC51D-7017-08B4-467F-FFBF59E1C359}"/>
                  </a:ext>
                </a:extLst>
              </p:cNvPr>
              <p:cNvSpPr txBox="1"/>
              <p:nvPr/>
            </p:nvSpPr>
            <p:spPr bwMode="auto">
              <a:xfrm>
                <a:off x="7374687"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10</a:t>
                </a:r>
              </a:p>
              <a:p>
                <a:pPr algn="ctr">
                  <a:lnSpc>
                    <a:spcPct val="100000"/>
                  </a:lnSpc>
                  <a:spcAft>
                    <a:spcPct val="0"/>
                  </a:spcAft>
                  <a:buClrTx/>
                  <a:buFontTx/>
                  <a:buNone/>
                </a:pPr>
                <a:r>
                  <a:rPr lang="en-US" sz="1600" dirty="0">
                    <a:solidFill>
                      <a:schemeClr val="bg1"/>
                    </a:solidFill>
                    <a:latin typeface="Calibri" panose="020F0502020204030204" pitchFamily="34" charset="0"/>
                  </a:rPr>
                  <a:t>7</a:t>
                </a:r>
                <a:endParaRPr lang="en-US" sz="1600" b="0" dirty="0">
                  <a:solidFill>
                    <a:schemeClr val="bg1"/>
                  </a:solidFill>
                  <a:latin typeface="Calibri" panose="020F0502020204030204" pitchFamily="34" charset="0"/>
                </a:endParaRPr>
              </a:p>
            </p:txBody>
          </p:sp>
          <p:sp>
            <p:nvSpPr>
              <p:cNvPr id="40" name="TextBox 39">
                <a:extLst>
                  <a:ext uri="{FF2B5EF4-FFF2-40B4-BE49-F238E27FC236}">
                    <a16:creationId xmlns:a16="http://schemas.microsoft.com/office/drawing/2014/main" id="{13232EEF-286E-845B-4473-749A7CAB31BC}"/>
                  </a:ext>
                </a:extLst>
              </p:cNvPr>
              <p:cNvSpPr txBox="1"/>
              <p:nvPr/>
            </p:nvSpPr>
            <p:spPr bwMode="auto">
              <a:xfrm>
                <a:off x="8083024"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0</a:t>
                </a:r>
              </a:p>
              <a:p>
                <a:pPr algn="ctr">
                  <a:lnSpc>
                    <a:spcPct val="100000"/>
                  </a:lnSpc>
                  <a:spcAft>
                    <a:spcPct val="0"/>
                  </a:spcAft>
                  <a:buClrTx/>
                  <a:buFontTx/>
                  <a:buNone/>
                </a:pPr>
                <a:r>
                  <a:rPr lang="en-US" sz="160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grpSp>
        <p:sp>
          <p:nvSpPr>
            <p:cNvPr id="41" name="Freeform: Shape 40">
              <a:extLst>
                <a:ext uri="{FF2B5EF4-FFF2-40B4-BE49-F238E27FC236}">
                  <a16:creationId xmlns:a16="http://schemas.microsoft.com/office/drawing/2014/main" id="{0909C841-722E-6D6A-69D4-A4B6C4910A02}"/>
                </a:ext>
              </a:extLst>
            </p:cNvPr>
            <p:cNvSpPr/>
            <p:nvPr/>
          </p:nvSpPr>
          <p:spPr bwMode="auto">
            <a:xfrm>
              <a:off x="1699260" y="1792832"/>
              <a:ext cx="6530340" cy="3246120"/>
            </a:xfrm>
            <a:custGeom>
              <a:avLst/>
              <a:gdLst>
                <a:gd name="connsiteX0" fmla="*/ 0 w 6515100"/>
                <a:gd name="connsiteY0" fmla="*/ 0 h 3238500"/>
                <a:gd name="connsiteX1" fmla="*/ 0 w 6515100"/>
                <a:gd name="connsiteY1" fmla="*/ 3238500 h 3238500"/>
                <a:gd name="connsiteX2" fmla="*/ 6515100 w 6515100"/>
                <a:gd name="connsiteY2" fmla="*/ 3238500 h 3238500"/>
              </a:gdLst>
              <a:ahLst/>
              <a:cxnLst>
                <a:cxn ang="0">
                  <a:pos x="connsiteX0" y="connsiteY0"/>
                </a:cxn>
                <a:cxn ang="0">
                  <a:pos x="connsiteX1" y="connsiteY1"/>
                </a:cxn>
                <a:cxn ang="0">
                  <a:pos x="connsiteX2" y="connsiteY2"/>
                </a:cxn>
              </a:cxnLst>
              <a:rect l="l" t="t" r="r" b="b"/>
              <a:pathLst>
                <a:path w="6515100" h="3238500">
                  <a:moveTo>
                    <a:pt x="0" y="0"/>
                  </a:moveTo>
                  <a:lnTo>
                    <a:pt x="0" y="3238500"/>
                  </a:lnTo>
                  <a:lnTo>
                    <a:pt x="6515100" y="3238500"/>
                  </a:lnTo>
                </a:path>
              </a:pathLst>
            </a:custGeom>
            <a:noFill/>
            <a:ln w="28575">
              <a:solidFill>
                <a:schemeClr val="bg1"/>
              </a:solidFill>
              <a:miter lim="800000"/>
              <a:headEnd/>
              <a:tailEnd/>
            </a:ln>
          </p:spPr>
          <p:txBody>
            <a:bodyPr rtlCol="0" anchor="ctr"/>
            <a:lstStyle/>
            <a:p>
              <a:pPr algn="ctr"/>
              <a:endParaRPr lang="en-US"/>
            </a:p>
          </p:txBody>
        </p:sp>
        <p:grpSp>
          <p:nvGrpSpPr>
            <p:cNvPr id="49" name="Group 48">
              <a:extLst>
                <a:ext uri="{FF2B5EF4-FFF2-40B4-BE49-F238E27FC236}">
                  <a16:creationId xmlns:a16="http://schemas.microsoft.com/office/drawing/2014/main" id="{5761D6D5-35DA-D8B2-15A3-B9206D5DE33F}"/>
                </a:ext>
              </a:extLst>
            </p:cNvPr>
            <p:cNvGrpSpPr/>
            <p:nvPr/>
          </p:nvGrpSpPr>
          <p:grpSpPr>
            <a:xfrm>
              <a:off x="1607820" y="1792832"/>
              <a:ext cx="99060" cy="3246236"/>
              <a:chOff x="1069301" y="1958340"/>
              <a:chExt cx="1940397" cy="3246236"/>
            </a:xfrm>
          </p:grpSpPr>
          <p:cxnSp>
            <p:nvCxnSpPr>
              <p:cNvPr id="43" name="Straight Connector 42">
                <a:extLst>
                  <a:ext uri="{FF2B5EF4-FFF2-40B4-BE49-F238E27FC236}">
                    <a16:creationId xmlns:a16="http://schemas.microsoft.com/office/drawing/2014/main" id="{BC07C43A-B04D-EB85-F2B0-81092B5EE42D}"/>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E0CF26-03F8-4A15-DEA3-5C54DFDBE56C}"/>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418B5B-556A-2CBD-198B-269B38B1C3C4}"/>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28D84E7-8DF2-E01E-9AA4-FDEA491958AF}"/>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E30758F-16D9-C698-DB3E-88341B8EC118}"/>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D25C053-A979-6EBC-1EB9-D29FBF6FE920}"/>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C86B035-D9B7-8F9B-EF80-F62A7459CA9C}"/>
                </a:ext>
              </a:extLst>
            </p:cNvPr>
            <p:cNvGrpSpPr/>
            <p:nvPr/>
          </p:nvGrpSpPr>
          <p:grpSpPr>
            <a:xfrm rot="5400000">
              <a:off x="4916237" y="1820055"/>
              <a:ext cx="89388" cy="6527181"/>
              <a:chOff x="1069301" y="-1288516"/>
              <a:chExt cx="1940402" cy="6493092"/>
            </a:xfrm>
          </p:grpSpPr>
          <p:cxnSp>
            <p:nvCxnSpPr>
              <p:cNvPr id="51" name="Straight Connector 50">
                <a:extLst>
                  <a:ext uri="{FF2B5EF4-FFF2-40B4-BE49-F238E27FC236}">
                    <a16:creationId xmlns:a16="http://schemas.microsoft.com/office/drawing/2014/main" id="{9D5170D4-066D-E195-36DB-6F9ABF520A44}"/>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9069D04-8416-F9FD-BBFA-77E3DCD927B7}"/>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6A51386-33CB-8B6F-8B66-DF73E8F4E72D}"/>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7CF8BAB-36E8-B009-21B7-B436E5D372A3}"/>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BD0F395-71EE-1D9C-B543-BC77891AE902}"/>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94A9742-A1AD-AA1B-0824-27D64E0BE084}"/>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9063FB-4EFC-F578-2015-D5FD72757E2C}"/>
                  </a:ext>
                </a:extLst>
              </p:cNvPr>
              <p:cNvCxnSpPr>
                <a:cxnSpLocks/>
              </p:cNvCxnSpPr>
              <p:nvPr/>
            </p:nvCxnSpPr>
            <p:spPr bwMode="auto">
              <a:xfrm>
                <a:off x="1069306" y="-128851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90F9083-2830-E26D-621C-89CE2AEC27E9}"/>
                  </a:ext>
                </a:extLst>
              </p:cNvPr>
              <p:cNvCxnSpPr>
                <a:cxnSpLocks/>
              </p:cNvCxnSpPr>
              <p:nvPr/>
            </p:nvCxnSpPr>
            <p:spPr bwMode="auto">
              <a:xfrm>
                <a:off x="1069304" y="-639270"/>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1ECF768-B7CD-C126-5A11-3374E5C287C6}"/>
                  </a:ext>
                </a:extLst>
              </p:cNvPr>
              <p:cNvCxnSpPr>
                <a:cxnSpLocks/>
              </p:cNvCxnSpPr>
              <p:nvPr/>
            </p:nvCxnSpPr>
            <p:spPr bwMode="auto">
              <a:xfrm>
                <a:off x="1069304" y="9978"/>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E9C934B-AD2D-75A6-C013-6B71B598F982}"/>
                  </a:ext>
                </a:extLst>
              </p:cNvPr>
              <p:cNvCxnSpPr>
                <a:cxnSpLocks/>
              </p:cNvCxnSpPr>
              <p:nvPr/>
            </p:nvCxnSpPr>
            <p:spPr bwMode="auto">
              <a:xfrm>
                <a:off x="1069304" y="659225"/>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3B7DEF1-3289-178F-179A-EEF11A03E241}"/>
                  </a:ext>
                </a:extLst>
              </p:cNvPr>
              <p:cNvCxnSpPr>
                <a:cxnSpLocks/>
              </p:cNvCxnSpPr>
              <p:nvPr/>
            </p:nvCxnSpPr>
            <p:spPr bwMode="auto">
              <a:xfrm>
                <a:off x="1069304" y="1308472"/>
                <a:ext cx="19403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7" name="Group 9226">
              <a:extLst>
                <a:ext uri="{FF2B5EF4-FFF2-40B4-BE49-F238E27FC236}">
                  <a16:creationId xmlns:a16="http://schemas.microsoft.com/office/drawing/2014/main" id="{911129D3-F711-630D-F513-ED7BCF9372A2}"/>
                </a:ext>
              </a:extLst>
            </p:cNvPr>
            <p:cNvGrpSpPr/>
            <p:nvPr/>
          </p:nvGrpSpPr>
          <p:grpSpPr>
            <a:xfrm>
              <a:off x="2026524" y="4371067"/>
              <a:ext cx="1593293" cy="584775"/>
              <a:chOff x="2826308" y="4536575"/>
              <a:chExt cx="1593293" cy="584775"/>
            </a:xfrm>
          </p:grpSpPr>
          <p:sp>
            <p:nvSpPr>
              <p:cNvPr id="62" name="TextBox 61">
                <a:extLst>
                  <a:ext uri="{FF2B5EF4-FFF2-40B4-BE49-F238E27FC236}">
                    <a16:creationId xmlns:a16="http://schemas.microsoft.com/office/drawing/2014/main" id="{4C05D3C4-A098-152B-7705-03867757A0EF}"/>
                  </a:ext>
                </a:extLst>
              </p:cNvPr>
              <p:cNvSpPr txBox="1"/>
              <p:nvPr/>
            </p:nvSpPr>
            <p:spPr bwMode="auto">
              <a:xfrm>
                <a:off x="3118414" y="4536575"/>
                <a:ext cx="13011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600" dirty="0">
                    <a:solidFill>
                      <a:schemeClr val="bg1"/>
                    </a:solidFill>
                  </a:rPr>
                  <a:t>SG</a:t>
                </a:r>
              </a:p>
              <a:p>
                <a:pPr>
                  <a:lnSpc>
                    <a:spcPct val="100000"/>
                  </a:lnSpc>
                  <a:spcAft>
                    <a:spcPct val="0"/>
                  </a:spcAft>
                  <a:buClrTx/>
                  <a:buFontTx/>
                  <a:buNone/>
                </a:pPr>
                <a:r>
                  <a:rPr kumimoji="0" lang="en-US" sz="1600" i="0" u="none" strike="noStrike" cap="none" normalizeH="0" baseline="0" dirty="0">
                    <a:ln>
                      <a:noFill/>
                    </a:ln>
                    <a:solidFill>
                      <a:schemeClr val="bg1"/>
                    </a:solidFill>
                    <a:effectLst/>
                  </a:rPr>
                  <a:t>Docetaxel</a:t>
                </a:r>
                <a:endParaRPr lang="en-US" sz="1600" dirty="0">
                  <a:solidFill>
                    <a:schemeClr val="bg1"/>
                  </a:solidFill>
                </a:endParaRPr>
              </a:p>
            </p:txBody>
          </p:sp>
          <p:grpSp>
            <p:nvGrpSpPr>
              <p:cNvPr id="9223" name="Group 9222">
                <a:extLst>
                  <a:ext uri="{FF2B5EF4-FFF2-40B4-BE49-F238E27FC236}">
                    <a16:creationId xmlns:a16="http://schemas.microsoft.com/office/drawing/2014/main" id="{B1B8D6E6-698D-5584-0486-064A93D1DDCB}"/>
                  </a:ext>
                </a:extLst>
              </p:cNvPr>
              <p:cNvGrpSpPr/>
              <p:nvPr/>
            </p:nvGrpSpPr>
            <p:grpSpPr>
              <a:xfrm>
                <a:off x="2826308" y="4647669"/>
                <a:ext cx="334234" cy="111625"/>
                <a:chOff x="2826308" y="4647669"/>
                <a:chExt cx="334234" cy="111625"/>
              </a:xfrm>
            </p:grpSpPr>
            <p:cxnSp>
              <p:nvCxnSpPr>
                <p:cNvPr id="9216" name="Straight Connector 9215">
                  <a:extLst>
                    <a:ext uri="{FF2B5EF4-FFF2-40B4-BE49-F238E27FC236}">
                      <a16:creationId xmlns:a16="http://schemas.microsoft.com/office/drawing/2014/main" id="{AF12D88F-6FDB-E68E-1BD0-613178865DFB}"/>
                    </a:ext>
                  </a:extLst>
                </p:cNvPr>
                <p:cNvCxnSpPr>
                  <a:cxnSpLocks/>
                </p:cNvCxnSpPr>
                <p:nvPr/>
              </p:nvCxnSpPr>
              <p:spPr bwMode="auto">
                <a:xfrm>
                  <a:off x="2826308" y="4703481"/>
                  <a:ext cx="334234" cy="0"/>
                </a:xfrm>
                <a:prstGeom prst="line">
                  <a:avLst/>
                </a:prstGeom>
                <a:noFill/>
                <a:ln w="28575"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2ABF2163-67EB-C46D-00A2-9F8C56644276}"/>
                    </a:ext>
                  </a:extLst>
                </p:cNvPr>
                <p:cNvCxnSpPr>
                  <a:cxnSpLocks/>
                </p:cNvCxnSpPr>
                <p:nvPr/>
              </p:nvCxnSpPr>
              <p:spPr bwMode="auto">
                <a:xfrm>
                  <a:off x="2993425" y="4647669"/>
                  <a:ext cx="0" cy="1116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4" name="Group 9223">
                <a:extLst>
                  <a:ext uri="{FF2B5EF4-FFF2-40B4-BE49-F238E27FC236}">
                    <a16:creationId xmlns:a16="http://schemas.microsoft.com/office/drawing/2014/main" id="{497CD49A-189E-61C4-601F-B2667EA3FB21}"/>
                  </a:ext>
                </a:extLst>
              </p:cNvPr>
              <p:cNvGrpSpPr/>
              <p:nvPr/>
            </p:nvGrpSpPr>
            <p:grpSpPr>
              <a:xfrm>
                <a:off x="2826308" y="4898234"/>
                <a:ext cx="334234" cy="111625"/>
                <a:chOff x="2826308" y="4647669"/>
                <a:chExt cx="334234" cy="111625"/>
              </a:xfrm>
            </p:grpSpPr>
            <p:cxnSp>
              <p:nvCxnSpPr>
                <p:cNvPr id="9225" name="Straight Connector 9224">
                  <a:extLst>
                    <a:ext uri="{FF2B5EF4-FFF2-40B4-BE49-F238E27FC236}">
                      <a16:creationId xmlns:a16="http://schemas.microsoft.com/office/drawing/2014/main" id="{CB8F2C68-9B6D-8C2E-C211-01B7D9F6087D}"/>
                    </a:ext>
                  </a:extLst>
                </p:cNvPr>
                <p:cNvCxnSpPr>
                  <a:cxnSpLocks/>
                </p:cNvCxnSpPr>
                <p:nvPr/>
              </p:nvCxnSpPr>
              <p:spPr bwMode="auto">
                <a:xfrm>
                  <a:off x="2826308" y="4703481"/>
                  <a:ext cx="334234" cy="0"/>
                </a:xfrm>
                <a:prstGeom prst="line">
                  <a:avLst/>
                </a:prstGeom>
                <a:noFill/>
                <a:ln w="28575" cap="flat" cmpd="sng" algn="ctr">
                  <a:solidFill>
                    <a:schemeClr val="accent3"/>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ADCD4A87-C1C5-6EF2-BAB7-235CDC538E0C}"/>
                    </a:ext>
                  </a:extLst>
                </p:cNvPr>
                <p:cNvCxnSpPr>
                  <a:cxnSpLocks/>
                </p:cNvCxnSpPr>
                <p:nvPr/>
              </p:nvCxnSpPr>
              <p:spPr bwMode="auto">
                <a:xfrm>
                  <a:off x="2993425" y="4647669"/>
                  <a:ext cx="0" cy="111625"/>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232" name="Group 9231">
              <a:extLst>
                <a:ext uri="{FF2B5EF4-FFF2-40B4-BE49-F238E27FC236}">
                  <a16:creationId xmlns:a16="http://schemas.microsoft.com/office/drawing/2014/main" id="{9B283979-4B45-A3B5-6398-1E7AD4432D26}"/>
                </a:ext>
              </a:extLst>
            </p:cNvPr>
            <p:cNvGrpSpPr/>
            <p:nvPr/>
          </p:nvGrpSpPr>
          <p:grpSpPr>
            <a:xfrm>
              <a:off x="1778794" y="1806167"/>
              <a:ext cx="6379369" cy="3214688"/>
              <a:chOff x="1778794" y="1971675"/>
              <a:chExt cx="6379369" cy="3214688"/>
            </a:xfrm>
          </p:grpSpPr>
          <p:sp>
            <p:nvSpPr>
              <p:cNvPr id="9228" name="Freeform: Shape 9227">
                <a:extLst>
                  <a:ext uri="{FF2B5EF4-FFF2-40B4-BE49-F238E27FC236}">
                    <a16:creationId xmlns:a16="http://schemas.microsoft.com/office/drawing/2014/main" id="{B688FC25-9DA3-8AFC-353B-5AA42A6B0401}"/>
                  </a:ext>
                </a:extLst>
              </p:cNvPr>
              <p:cNvSpPr/>
              <p:nvPr/>
            </p:nvSpPr>
            <p:spPr bwMode="auto">
              <a:xfrm>
                <a:off x="4557713" y="3300413"/>
                <a:ext cx="3600450" cy="1885950"/>
              </a:xfrm>
              <a:custGeom>
                <a:avLst/>
                <a:gdLst>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71463 w 3600450"/>
                  <a:gd name="connsiteY63" fmla="*/ 123825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38112 w 3600450"/>
                  <a:gd name="connsiteY67" fmla="*/ 85725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71463 w 3600450"/>
                  <a:gd name="connsiteY63" fmla="*/ 123825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307182 w 3600450"/>
                  <a:gd name="connsiteY63" fmla="*/ 126207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2006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04862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600450" h="1885950">
                    <a:moveTo>
                      <a:pt x="3600450" y="1885950"/>
                    </a:moveTo>
                    <a:lnTo>
                      <a:pt x="3600450" y="885825"/>
                    </a:lnTo>
                    <a:lnTo>
                      <a:pt x="2366962" y="885825"/>
                    </a:lnTo>
                    <a:lnTo>
                      <a:pt x="2366962" y="804862"/>
                    </a:lnTo>
                    <a:lnTo>
                      <a:pt x="2352674" y="804862"/>
                    </a:lnTo>
                    <a:lnTo>
                      <a:pt x="2352674" y="757237"/>
                    </a:lnTo>
                    <a:lnTo>
                      <a:pt x="1957387" y="757237"/>
                    </a:lnTo>
                    <a:lnTo>
                      <a:pt x="1957387" y="714375"/>
                    </a:lnTo>
                    <a:lnTo>
                      <a:pt x="1914525" y="714375"/>
                    </a:lnTo>
                    <a:lnTo>
                      <a:pt x="1914525" y="685800"/>
                    </a:lnTo>
                    <a:lnTo>
                      <a:pt x="1809750" y="685800"/>
                    </a:lnTo>
                    <a:lnTo>
                      <a:pt x="1809750" y="642937"/>
                    </a:lnTo>
                    <a:lnTo>
                      <a:pt x="1343025" y="642937"/>
                    </a:lnTo>
                    <a:lnTo>
                      <a:pt x="1343025" y="604837"/>
                    </a:lnTo>
                    <a:lnTo>
                      <a:pt x="1290637" y="604837"/>
                    </a:lnTo>
                    <a:lnTo>
                      <a:pt x="1290637" y="581025"/>
                    </a:lnTo>
                    <a:lnTo>
                      <a:pt x="1243012" y="581025"/>
                    </a:lnTo>
                    <a:lnTo>
                      <a:pt x="1243012" y="561975"/>
                    </a:lnTo>
                    <a:lnTo>
                      <a:pt x="1223962" y="561975"/>
                    </a:lnTo>
                    <a:lnTo>
                      <a:pt x="1223962" y="538162"/>
                    </a:lnTo>
                    <a:lnTo>
                      <a:pt x="1214437" y="538162"/>
                    </a:lnTo>
                    <a:lnTo>
                      <a:pt x="1204912" y="538162"/>
                    </a:lnTo>
                    <a:lnTo>
                      <a:pt x="1204912" y="500062"/>
                    </a:lnTo>
                    <a:lnTo>
                      <a:pt x="1176337" y="500062"/>
                    </a:lnTo>
                    <a:lnTo>
                      <a:pt x="1176337" y="471487"/>
                    </a:lnTo>
                    <a:lnTo>
                      <a:pt x="1147762" y="471487"/>
                    </a:lnTo>
                    <a:lnTo>
                      <a:pt x="1147762" y="447675"/>
                    </a:lnTo>
                    <a:lnTo>
                      <a:pt x="1119187" y="447675"/>
                    </a:lnTo>
                    <a:lnTo>
                      <a:pt x="1119187" y="433387"/>
                    </a:lnTo>
                    <a:lnTo>
                      <a:pt x="1095375" y="433387"/>
                    </a:lnTo>
                    <a:lnTo>
                      <a:pt x="1095375" y="409575"/>
                    </a:lnTo>
                    <a:lnTo>
                      <a:pt x="1085850" y="409575"/>
                    </a:lnTo>
                    <a:lnTo>
                      <a:pt x="1085850" y="395287"/>
                    </a:lnTo>
                    <a:lnTo>
                      <a:pt x="1062037" y="395287"/>
                    </a:lnTo>
                    <a:lnTo>
                      <a:pt x="1062037" y="381000"/>
                    </a:lnTo>
                    <a:lnTo>
                      <a:pt x="1014412" y="381000"/>
                    </a:lnTo>
                    <a:lnTo>
                      <a:pt x="1014412" y="366712"/>
                    </a:lnTo>
                    <a:lnTo>
                      <a:pt x="981075" y="366712"/>
                    </a:lnTo>
                    <a:lnTo>
                      <a:pt x="981075" y="338137"/>
                    </a:lnTo>
                    <a:lnTo>
                      <a:pt x="914400" y="338137"/>
                    </a:lnTo>
                    <a:lnTo>
                      <a:pt x="914400" y="314325"/>
                    </a:lnTo>
                    <a:lnTo>
                      <a:pt x="814387" y="314325"/>
                    </a:lnTo>
                    <a:lnTo>
                      <a:pt x="814387" y="300037"/>
                    </a:lnTo>
                    <a:lnTo>
                      <a:pt x="776287" y="300037"/>
                    </a:lnTo>
                    <a:lnTo>
                      <a:pt x="776287" y="300037"/>
                    </a:lnTo>
                    <a:lnTo>
                      <a:pt x="762000" y="300037"/>
                    </a:lnTo>
                    <a:lnTo>
                      <a:pt x="762000" y="266700"/>
                    </a:lnTo>
                    <a:lnTo>
                      <a:pt x="723900" y="266700"/>
                    </a:lnTo>
                    <a:lnTo>
                      <a:pt x="723900" y="257175"/>
                    </a:lnTo>
                    <a:lnTo>
                      <a:pt x="642937" y="257175"/>
                    </a:lnTo>
                    <a:lnTo>
                      <a:pt x="642937" y="238125"/>
                    </a:lnTo>
                    <a:lnTo>
                      <a:pt x="623887" y="238125"/>
                    </a:lnTo>
                    <a:lnTo>
                      <a:pt x="623887" y="214312"/>
                    </a:lnTo>
                    <a:lnTo>
                      <a:pt x="566737" y="214312"/>
                    </a:lnTo>
                    <a:lnTo>
                      <a:pt x="566737" y="214312"/>
                    </a:lnTo>
                    <a:lnTo>
                      <a:pt x="481012" y="214312"/>
                    </a:lnTo>
                    <a:lnTo>
                      <a:pt x="481012" y="195262"/>
                    </a:lnTo>
                    <a:lnTo>
                      <a:pt x="442912" y="195262"/>
                    </a:lnTo>
                    <a:lnTo>
                      <a:pt x="442912" y="176212"/>
                    </a:lnTo>
                    <a:lnTo>
                      <a:pt x="385762" y="176212"/>
                    </a:lnTo>
                    <a:lnTo>
                      <a:pt x="385762" y="157162"/>
                    </a:lnTo>
                    <a:lnTo>
                      <a:pt x="304800" y="157162"/>
                    </a:lnTo>
                    <a:lnTo>
                      <a:pt x="304800" y="123824"/>
                    </a:lnTo>
                    <a:lnTo>
                      <a:pt x="264320" y="123826"/>
                    </a:lnTo>
                    <a:lnTo>
                      <a:pt x="252412" y="104774"/>
                    </a:lnTo>
                    <a:lnTo>
                      <a:pt x="209550" y="104774"/>
                    </a:lnTo>
                    <a:lnTo>
                      <a:pt x="209550" y="85725"/>
                    </a:lnTo>
                    <a:lnTo>
                      <a:pt x="147637" y="88107"/>
                    </a:lnTo>
                    <a:lnTo>
                      <a:pt x="147637" y="76200"/>
                    </a:lnTo>
                    <a:lnTo>
                      <a:pt x="128587" y="76200"/>
                    </a:lnTo>
                    <a:lnTo>
                      <a:pt x="128587" y="38100"/>
                    </a:lnTo>
                    <a:lnTo>
                      <a:pt x="71437" y="38100"/>
                    </a:lnTo>
                    <a:lnTo>
                      <a:pt x="71437" y="19050"/>
                    </a:lnTo>
                    <a:lnTo>
                      <a:pt x="28575" y="19050"/>
                    </a:lnTo>
                    <a:lnTo>
                      <a:pt x="285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31" name="Freeform: Shape 9230">
                <a:extLst>
                  <a:ext uri="{FF2B5EF4-FFF2-40B4-BE49-F238E27FC236}">
                    <a16:creationId xmlns:a16="http://schemas.microsoft.com/office/drawing/2014/main" id="{DBB4FE66-7156-AA02-C816-1254FC2582A0}"/>
                  </a:ext>
                </a:extLst>
              </p:cNvPr>
              <p:cNvSpPr/>
              <p:nvPr/>
            </p:nvSpPr>
            <p:spPr bwMode="auto">
              <a:xfrm>
                <a:off x="1778794" y="1971675"/>
                <a:ext cx="2805112" cy="1328738"/>
              </a:xfrm>
              <a:custGeom>
                <a:avLst/>
                <a:gdLst>
                  <a:gd name="connsiteX0" fmla="*/ 0 w 2805112"/>
                  <a:gd name="connsiteY0" fmla="*/ 0 h 1328738"/>
                  <a:gd name="connsiteX1" fmla="*/ 57150 w 2805112"/>
                  <a:gd name="connsiteY1" fmla="*/ 0 h 1328738"/>
                  <a:gd name="connsiteX2" fmla="*/ 57150 w 2805112"/>
                  <a:gd name="connsiteY2" fmla="*/ 21431 h 1328738"/>
                  <a:gd name="connsiteX3" fmla="*/ 76200 w 2805112"/>
                  <a:gd name="connsiteY3" fmla="*/ 21431 h 1328738"/>
                  <a:gd name="connsiteX4" fmla="*/ 76200 w 2805112"/>
                  <a:gd name="connsiteY4" fmla="*/ 35719 h 1328738"/>
                  <a:gd name="connsiteX5" fmla="*/ 90487 w 2805112"/>
                  <a:gd name="connsiteY5" fmla="*/ 35719 h 1328738"/>
                  <a:gd name="connsiteX6" fmla="*/ 90487 w 2805112"/>
                  <a:gd name="connsiteY6" fmla="*/ 42863 h 1328738"/>
                  <a:gd name="connsiteX7" fmla="*/ 102394 w 2805112"/>
                  <a:gd name="connsiteY7" fmla="*/ 42863 h 1328738"/>
                  <a:gd name="connsiteX8" fmla="*/ 102394 w 2805112"/>
                  <a:gd name="connsiteY8" fmla="*/ 57150 h 1328738"/>
                  <a:gd name="connsiteX9" fmla="*/ 142875 w 2805112"/>
                  <a:gd name="connsiteY9" fmla="*/ 57150 h 1328738"/>
                  <a:gd name="connsiteX10" fmla="*/ 142875 w 2805112"/>
                  <a:gd name="connsiteY10" fmla="*/ 61913 h 1328738"/>
                  <a:gd name="connsiteX11" fmla="*/ 190500 w 2805112"/>
                  <a:gd name="connsiteY11" fmla="*/ 61913 h 1328738"/>
                  <a:gd name="connsiteX12" fmla="*/ 190500 w 2805112"/>
                  <a:gd name="connsiteY12" fmla="*/ 71438 h 1328738"/>
                  <a:gd name="connsiteX13" fmla="*/ 221456 w 2805112"/>
                  <a:gd name="connsiteY13" fmla="*/ 71438 h 1328738"/>
                  <a:gd name="connsiteX14" fmla="*/ 221456 w 2805112"/>
                  <a:gd name="connsiteY14" fmla="*/ 92869 h 1328738"/>
                  <a:gd name="connsiteX15" fmla="*/ 250031 w 2805112"/>
                  <a:gd name="connsiteY15" fmla="*/ 92869 h 1328738"/>
                  <a:gd name="connsiteX16" fmla="*/ 250031 w 2805112"/>
                  <a:gd name="connsiteY16" fmla="*/ 111919 h 1328738"/>
                  <a:gd name="connsiteX17" fmla="*/ 273844 w 2805112"/>
                  <a:gd name="connsiteY17" fmla="*/ 111919 h 1328738"/>
                  <a:gd name="connsiteX18" fmla="*/ 273844 w 2805112"/>
                  <a:gd name="connsiteY18" fmla="*/ 135731 h 1328738"/>
                  <a:gd name="connsiteX19" fmla="*/ 292894 w 2805112"/>
                  <a:gd name="connsiteY19" fmla="*/ 135731 h 1328738"/>
                  <a:gd name="connsiteX20" fmla="*/ 292894 w 2805112"/>
                  <a:gd name="connsiteY20" fmla="*/ 152400 h 1328738"/>
                  <a:gd name="connsiteX21" fmla="*/ 314325 w 2805112"/>
                  <a:gd name="connsiteY21" fmla="*/ 152400 h 1328738"/>
                  <a:gd name="connsiteX22" fmla="*/ 314325 w 2805112"/>
                  <a:gd name="connsiteY22" fmla="*/ 161925 h 1328738"/>
                  <a:gd name="connsiteX23" fmla="*/ 369094 w 2805112"/>
                  <a:gd name="connsiteY23" fmla="*/ 161925 h 1328738"/>
                  <a:gd name="connsiteX24" fmla="*/ 369094 w 2805112"/>
                  <a:gd name="connsiteY24" fmla="*/ 171450 h 1328738"/>
                  <a:gd name="connsiteX25" fmla="*/ 395287 w 2805112"/>
                  <a:gd name="connsiteY25" fmla="*/ 171450 h 1328738"/>
                  <a:gd name="connsiteX26" fmla="*/ 395287 w 2805112"/>
                  <a:gd name="connsiteY26" fmla="*/ 180975 h 1328738"/>
                  <a:gd name="connsiteX27" fmla="*/ 404812 w 2805112"/>
                  <a:gd name="connsiteY27" fmla="*/ 180975 h 1328738"/>
                  <a:gd name="connsiteX28" fmla="*/ 404812 w 2805112"/>
                  <a:gd name="connsiteY28" fmla="*/ 195263 h 1328738"/>
                  <a:gd name="connsiteX29" fmla="*/ 447675 w 2805112"/>
                  <a:gd name="connsiteY29" fmla="*/ 195263 h 1328738"/>
                  <a:gd name="connsiteX30" fmla="*/ 447675 w 2805112"/>
                  <a:gd name="connsiteY30" fmla="*/ 204788 h 1328738"/>
                  <a:gd name="connsiteX31" fmla="*/ 545306 w 2805112"/>
                  <a:gd name="connsiteY31" fmla="*/ 204788 h 1328738"/>
                  <a:gd name="connsiteX32" fmla="*/ 545306 w 2805112"/>
                  <a:gd name="connsiteY32" fmla="*/ 235744 h 1328738"/>
                  <a:gd name="connsiteX33" fmla="*/ 616744 w 2805112"/>
                  <a:gd name="connsiteY33" fmla="*/ 235744 h 1328738"/>
                  <a:gd name="connsiteX34" fmla="*/ 616744 w 2805112"/>
                  <a:gd name="connsiteY34" fmla="*/ 254794 h 1328738"/>
                  <a:gd name="connsiteX35" fmla="*/ 631031 w 2805112"/>
                  <a:gd name="connsiteY35" fmla="*/ 254794 h 1328738"/>
                  <a:gd name="connsiteX36" fmla="*/ 631031 w 2805112"/>
                  <a:gd name="connsiteY36" fmla="*/ 266700 h 1328738"/>
                  <a:gd name="connsiteX37" fmla="*/ 657225 w 2805112"/>
                  <a:gd name="connsiteY37" fmla="*/ 266700 h 1328738"/>
                  <a:gd name="connsiteX38" fmla="*/ 657225 w 2805112"/>
                  <a:gd name="connsiteY38" fmla="*/ 280988 h 1328738"/>
                  <a:gd name="connsiteX39" fmla="*/ 681037 w 2805112"/>
                  <a:gd name="connsiteY39" fmla="*/ 280988 h 1328738"/>
                  <a:gd name="connsiteX40" fmla="*/ 681037 w 2805112"/>
                  <a:gd name="connsiteY40" fmla="*/ 300038 h 1328738"/>
                  <a:gd name="connsiteX41" fmla="*/ 697706 w 2805112"/>
                  <a:gd name="connsiteY41" fmla="*/ 300038 h 1328738"/>
                  <a:gd name="connsiteX42" fmla="*/ 697706 w 2805112"/>
                  <a:gd name="connsiteY42" fmla="*/ 328613 h 1328738"/>
                  <a:gd name="connsiteX43" fmla="*/ 707231 w 2805112"/>
                  <a:gd name="connsiteY43" fmla="*/ 328613 h 1328738"/>
                  <a:gd name="connsiteX44" fmla="*/ 707231 w 2805112"/>
                  <a:gd name="connsiteY44" fmla="*/ 352425 h 1328738"/>
                  <a:gd name="connsiteX45" fmla="*/ 733425 w 2805112"/>
                  <a:gd name="connsiteY45" fmla="*/ 352425 h 1328738"/>
                  <a:gd name="connsiteX46" fmla="*/ 733425 w 2805112"/>
                  <a:gd name="connsiteY46" fmla="*/ 373856 h 1328738"/>
                  <a:gd name="connsiteX47" fmla="*/ 747712 w 2805112"/>
                  <a:gd name="connsiteY47" fmla="*/ 373856 h 1328738"/>
                  <a:gd name="connsiteX48" fmla="*/ 747712 w 2805112"/>
                  <a:gd name="connsiteY48" fmla="*/ 383381 h 1328738"/>
                  <a:gd name="connsiteX49" fmla="*/ 762000 w 2805112"/>
                  <a:gd name="connsiteY49" fmla="*/ 383381 h 1328738"/>
                  <a:gd name="connsiteX50" fmla="*/ 762000 w 2805112"/>
                  <a:gd name="connsiteY50" fmla="*/ 411956 h 1328738"/>
                  <a:gd name="connsiteX51" fmla="*/ 800100 w 2805112"/>
                  <a:gd name="connsiteY51" fmla="*/ 411956 h 1328738"/>
                  <a:gd name="connsiteX52" fmla="*/ 800100 w 2805112"/>
                  <a:gd name="connsiteY52" fmla="*/ 431006 h 1328738"/>
                  <a:gd name="connsiteX53" fmla="*/ 850106 w 2805112"/>
                  <a:gd name="connsiteY53" fmla="*/ 431006 h 1328738"/>
                  <a:gd name="connsiteX54" fmla="*/ 850106 w 2805112"/>
                  <a:gd name="connsiteY54" fmla="*/ 447675 h 1328738"/>
                  <a:gd name="connsiteX55" fmla="*/ 866775 w 2805112"/>
                  <a:gd name="connsiteY55" fmla="*/ 447675 h 1328738"/>
                  <a:gd name="connsiteX56" fmla="*/ 866775 w 2805112"/>
                  <a:gd name="connsiteY56" fmla="*/ 464344 h 1328738"/>
                  <a:gd name="connsiteX57" fmla="*/ 876300 w 2805112"/>
                  <a:gd name="connsiteY57" fmla="*/ 464344 h 1328738"/>
                  <a:gd name="connsiteX58" fmla="*/ 876300 w 2805112"/>
                  <a:gd name="connsiteY58" fmla="*/ 492919 h 1328738"/>
                  <a:gd name="connsiteX59" fmla="*/ 890587 w 2805112"/>
                  <a:gd name="connsiteY59" fmla="*/ 492919 h 1328738"/>
                  <a:gd name="connsiteX60" fmla="*/ 890587 w 2805112"/>
                  <a:gd name="connsiteY60" fmla="*/ 509588 h 1328738"/>
                  <a:gd name="connsiteX61" fmla="*/ 897731 w 2805112"/>
                  <a:gd name="connsiteY61" fmla="*/ 509588 h 1328738"/>
                  <a:gd name="connsiteX62" fmla="*/ 897731 w 2805112"/>
                  <a:gd name="connsiteY62" fmla="*/ 523875 h 1328738"/>
                  <a:gd name="connsiteX63" fmla="*/ 923925 w 2805112"/>
                  <a:gd name="connsiteY63" fmla="*/ 523875 h 1328738"/>
                  <a:gd name="connsiteX64" fmla="*/ 923925 w 2805112"/>
                  <a:gd name="connsiteY64" fmla="*/ 538163 h 1328738"/>
                  <a:gd name="connsiteX65" fmla="*/ 985837 w 2805112"/>
                  <a:gd name="connsiteY65" fmla="*/ 538163 h 1328738"/>
                  <a:gd name="connsiteX66" fmla="*/ 985837 w 2805112"/>
                  <a:gd name="connsiteY66" fmla="*/ 557213 h 1328738"/>
                  <a:gd name="connsiteX67" fmla="*/ 1002506 w 2805112"/>
                  <a:gd name="connsiteY67" fmla="*/ 557213 h 1328738"/>
                  <a:gd name="connsiteX68" fmla="*/ 1002506 w 2805112"/>
                  <a:gd name="connsiteY68" fmla="*/ 561975 h 1328738"/>
                  <a:gd name="connsiteX69" fmla="*/ 1071562 w 2805112"/>
                  <a:gd name="connsiteY69" fmla="*/ 561975 h 1328738"/>
                  <a:gd name="connsiteX70" fmla="*/ 1071562 w 2805112"/>
                  <a:gd name="connsiteY70" fmla="*/ 583406 h 1328738"/>
                  <a:gd name="connsiteX71" fmla="*/ 1088231 w 2805112"/>
                  <a:gd name="connsiteY71" fmla="*/ 583406 h 1328738"/>
                  <a:gd name="connsiteX72" fmla="*/ 1088231 w 2805112"/>
                  <a:gd name="connsiteY72" fmla="*/ 583406 h 1328738"/>
                  <a:gd name="connsiteX73" fmla="*/ 1112044 w 2805112"/>
                  <a:gd name="connsiteY73" fmla="*/ 607219 h 1328738"/>
                  <a:gd name="connsiteX74" fmla="*/ 1112044 w 2805112"/>
                  <a:gd name="connsiteY74" fmla="*/ 626269 h 1328738"/>
                  <a:gd name="connsiteX75" fmla="*/ 1138237 w 2805112"/>
                  <a:gd name="connsiteY75" fmla="*/ 626269 h 1328738"/>
                  <a:gd name="connsiteX76" fmla="*/ 1138237 w 2805112"/>
                  <a:gd name="connsiteY76" fmla="*/ 640556 h 1328738"/>
                  <a:gd name="connsiteX77" fmla="*/ 1150144 w 2805112"/>
                  <a:gd name="connsiteY77" fmla="*/ 640556 h 1328738"/>
                  <a:gd name="connsiteX78" fmla="*/ 1150144 w 2805112"/>
                  <a:gd name="connsiteY78" fmla="*/ 661988 h 1328738"/>
                  <a:gd name="connsiteX79" fmla="*/ 1195387 w 2805112"/>
                  <a:gd name="connsiteY79" fmla="*/ 661988 h 1328738"/>
                  <a:gd name="connsiteX80" fmla="*/ 1195387 w 2805112"/>
                  <a:gd name="connsiteY80" fmla="*/ 676275 h 1328738"/>
                  <a:gd name="connsiteX81" fmla="*/ 1304925 w 2805112"/>
                  <a:gd name="connsiteY81" fmla="*/ 676275 h 1328738"/>
                  <a:gd name="connsiteX82" fmla="*/ 1304925 w 2805112"/>
                  <a:gd name="connsiteY82" fmla="*/ 688181 h 1328738"/>
                  <a:gd name="connsiteX83" fmla="*/ 1323975 w 2805112"/>
                  <a:gd name="connsiteY83" fmla="*/ 688181 h 1328738"/>
                  <a:gd name="connsiteX84" fmla="*/ 1323975 w 2805112"/>
                  <a:gd name="connsiteY84" fmla="*/ 695325 h 1328738"/>
                  <a:gd name="connsiteX85" fmla="*/ 1388269 w 2805112"/>
                  <a:gd name="connsiteY85" fmla="*/ 695325 h 1328738"/>
                  <a:gd name="connsiteX86" fmla="*/ 1388269 w 2805112"/>
                  <a:gd name="connsiteY86" fmla="*/ 711994 h 1328738"/>
                  <a:gd name="connsiteX87" fmla="*/ 1409700 w 2805112"/>
                  <a:gd name="connsiteY87" fmla="*/ 711994 h 1328738"/>
                  <a:gd name="connsiteX88" fmla="*/ 1409700 w 2805112"/>
                  <a:gd name="connsiteY88" fmla="*/ 721519 h 1328738"/>
                  <a:gd name="connsiteX89" fmla="*/ 1431131 w 2805112"/>
                  <a:gd name="connsiteY89" fmla="*/ 721519 h 1328738"/>
                  <a:gd name="connsiteX90" fmla="*/ 1431131 w 2805112"/>
                  <a:gd name="connsiteY90" fmla="*/ 745331 h 1328738"/>
                  <a:gd name="connsiteX91" fmla="*/ 1450181 w 2805112"/>
                  <a:gd name="connsiteY91" fmla="*/ 745331 h 1328738"/>
                  <a:gd name="connsiteX92" fmla="*/ 1450181 w 2805112"/>
                  <a:gd name="connsiteY92" fmla="*/ 762000 h 1328738"/>
                  <a:gd name="connsiteX93" fmla="*/ 1533525 w 2805112"/>
                  <a:gd name="connsiteY93" fmla="*/ 762000 h 1328738"/>
                  <a:gd name="connsiteX94" fmla="*/ 1533525 w 2805112"/>
                  <a:gd name="connsiteY94" fmla="*/ 778669 h 1328738"/>
                  <a:gd name="connsiteX95" fmla="*/ 1588294 w 2805112"/>
                  <a:gd name="connsiteY95" fmla="*/ 778669 h 1328738"/>
                  <a:gd name="connsiteX96" fmla="*/ 1588294 w 2805112"/>
                  <a:gd name="connsiteY96" fmla="*/ 795338 h 1328738"/>
                  <a:gd name="connsiteX97" fmla="*/ 1626394 w 2805112"/>
                  <a:gd name="connsiteY97" fmla="*/ 795338 h 1328738"/>
                  <a:gd name="connsiteX98" fmla="*/ 1626394 w 2805112"/>
                  <a:gd name="connsiteY98" fmla="*/ 807244 h 1328738"/>
                  <a:gd name="connsiteX99" fmla="*/ 1704975 w 2805112"/>
                  <a:gd name="connsiteY99" fmla="*/ 807244 h 1328738"/>
                  <a:gd name="connsiteX100" fmla="*/ 1704975 w 2805112"/>
                  <a:gd name="connsiteY100" fmla="*/ 814388 h 1328738"/>
                  <a:gd name="connsiteX101" fmla="*/ 1733550 w 2805112"/>
                  <a:gd name="connsiteY101" fmla="*/ 814388 h 1328738"/>
                  <a:gd name="connsiteX102" fmla="*/ 1733550 w 2805112"/>
                  <a:gd name="connsiteY102" fmla="*/ 835819 h 1328738"/>
                  <a:gd name="connsiteX103" fmla="*/ 1752600 w 2805112"/>
                  <a:gd name="connsiteY103" fmla="*/ 835819 h 1328738"/>
                  <a:gd name="connsiteX104" fmla="*/ 1752600 w 2805112"/>
                  <a:gd name="connsiteY104" fmla="*/ 850106 h 1328738"/>
                  <a:gd name="connsiteX105" fmla="*/ 1802606 w 2805112"/>
                  <a:gd name="connsiteY105" fmla="*/ 850106 h 1328738"/>
                  <a:gd name="connsiteX106" fmla="*/ 1802606 w 2805112"/>
                  <a:gd name="connsiteY106" fmla="*/ 871538 h 1328738"/>
                  <a:gd name="connsiteX107" fmla="*/ 1809750 w 2805112"/>
                  <a:gd name="connsiteY107" fmla="*/ 871538 h 1328738"/>
                  <a:gd name="connsiteX108" fmla="*/ 1809750 w 2805112"/>
                  <a:gd name="connsiteY108" fmla="*/ 883444 h 1328738"/>
                  <a:gd name="connsiteX109" fmla="*/ 1852612 w 2805112"/>
                  <a:gd name="connsiteY109" fmla="*/ 883444 h 1328738"/>
                  <a:gd name="connsiteX110" fmla="*/ 1845469 w 2805112"/>
                  <a:gd name="connsiteY110" fmla="*/ 890587 h 1328738"/>
                  <a:gd name="connsiteX111" fmla="*/ 1871662 w 2805112"/>
                  <a:gd name="connsiteY111" fmla="*/ 890587 h 1328738"/>
                  <a:gd name="connsiteX112" fmla="*/ 1871662 w 2805112"/>
                  <a:gd name="connsiteY112" fmla="*/ 907256 h 1328738"/>
                  <a:gd name="connsiteX113" fmla="*/ 1919287 w 2805112"/>
                  <a:gd name="connsiteY113" fmla="*/ 907256 h 1328738"/>
                  <a:gd name="connsiteX114" fmla="*/ 1919287 w 2805112"/>
                  <a:gd name="connsiteY114" fmla="*/ 926306 h 1328738"/>
                  <a:gd name="connsiteX115" fmla="*/ 1943100 w 2805112"/>
                  <a:gd name="connsiteY115" fmla="*/ 926306 h 1328738"/>
                  <a:gd name="connsiteX116" fmla="*/ 1943100 w 2805112"/>
                  <a:gd name="connsiteY116" fmla="*/ 935831 h 1328738"/>
                  <a:gd name="connsiteX117" fmla="*/ 1976437 w 2805112"/>
                  <a:gd name="connsiteY117" fmla="*/ 935831 h 1328738"/>
                  <a:gd name="connsiteX118" fmla="*/ 1976437 w 2805112"/>
                  <a:gd name="connsiteY118" fmla="*/ 950119 h 1328738"/>
                  <a:gd name="connsiteX119" fmla="*/ 1995487 w 2805112"/>
                  <a:gd name="connsiteY119" fmla="*/ 950119 h 1328738"/>
                  <a:gd name="connsiteX120" fmla="*/ 1995487 w 2805112"/>
                  <a:gd name="connsiteY120" fmla="*/ 959644 h 1328738"/>
                  <a:gd name="connsiteX121" fmla="*/ 2045494 w 2805112"/>
                  <a:gd name="connsiteY121" fmla="*/ 959644 h 1328738"/>
                  <a:gd name="connsiteX122" fmla="*/ 2045494 w 2805112"/>
                  <a:gd name="connsiteY122" fmla="*/ 985838 h 1328738"/>
                  <a:gd name="connsiteX123" fmla="*/ 2116931 w 2805112"/>
                  <a:gd name="connsiteY123" fmla="*/ 985838 h 1328738"/>
                  <a:gd name="connsiteX124" fmla="*/ 2116931 w 2805112"/>
                  <a:gd name="connsiteY124" fmla="*/ 1021556 h 1328738"/>
                  <a:gd name="connsiteX125" fmla="*/ 2138362 w 2805112"/>
                  <a:gd name="connsiteY125" fmla="*/ 1021556 h 1328738"/>
                  <a:gd name="connsiteX126" fmla="*/ 2138362 w 2805112"/>
                  <a:gd name="connsiteY126" fmla="*/ 1047750 h 1328738"/>
                  <a:gd name="connsiteX127" fmla="*/ 2164556 w 2805112"/>
                  <a:gd name="connsiteY127" fmla="*/ 1047750 h 1328738"/>
                  <a:gd name="connsiteX128" fmla="*/ 2164556 w 2805112"/>
                  <a:gd name="connsiteY128" fmla="*/ 1062038 h 1328738"/>
                  <a:gd name="connsiteX129" fmla="*/ 2209800 w 2805112"/>
                  <a:gd name="connsiteY129" fmla="*/ 1062038 h 1328738"/>
                  <a:gd name="connsiteX130" fmla="*/ 2209800 w 2805112"/>
                  <a:gd name="connsiteY130" fmla="*/ 1069181 h 1328738"/>
                  <a:gd name="connsiteX131" fmla="*/ 2240756 w 2805112"/>
                  <a:gd name="connsiteY131" fmla="*/ 1069181 h 1328738"/>
                  <a:gd name="connsiteX132" fmla="*/ 2240756 w 2805112"/>
                  <a:gd name="connsiteY132" fmla="*/ 1088231 h 1328738"/>
                  <a:gd name="connsiteX133" fmla="*/ 2266950 w 2805112"/>
                  <a:gd name="connsiteY133" fmla="*/ 1088231 h 1328738"/>
                  <a:gd name="connsiteX134" fmla="*/ 2266950 w 2805112"/>
                  <a:gd name="connsiteY134" fmla="*/ 1121569 h 1328738"/>
                  <a:gd name="connsiteX135" fmla="*/ 2300287 w 2805112"/>
                  <a:gd name="connsiteY135" fmla="*/ 1121569 h 1328738"/>
                  <a:gd name="connsiteX136" fmla="*/ 2300287 w 2805112"/>
                  <a:gd name="connsiteY136" fmla="*/ 1145381 h 1328738"/>
                  <a:gd name="connsiteX137" fmla="*/ 2421731 w 2805112"/>
                  <a:gd name="connsiteY137" fmla="*/ 1145381 h 1328738"/>
                  <a:gd name="connsiteX138" fmla="*/ 2421731 w 2805112"/>
                  <a:gd name="connsiteY138" fmla="*/ 1162050 h 1328738"/>
                  <a:gd name="connsiteX139" fmla="*/ 2466975 w 2805112"/>
                  <a:gd name="connsiteY139" fmla="*/ 1162050 h 1328738"/>
                  <a:gd name="connsiteX140" fmla="*/ 2466975 w 2805112"/>
                  <a:gd name="connsiteY140" fmla="*/ 1188244 h 1328738"/>
                  <a:gd name="connsiteX141" fmla="*/ 2490787 w 2805112"/>
                  <a:gd name="connsiteY141" fmla="*/ 1188244 h 1328738"/>
                  <a:gd name="connsiteX142" fmla="*/ 2490787 w 2805112"/>
                  <a:gd name="connsiteY142" fmla="*/ 1219200 h 1328738"/>
                  <a:gd name="connsiteX143" fmla="*/ 2536031 w 2805112"/>
                  <a:gd name="connsiteY143" fmla="*/ 1219200 h 1328738"/>
                  <a:gd name="connsiteX144" fmla="*/ 2536031 w 2805112"/>
                  <a:gd name="connsiteY144" fmla="*/ 1238250 h 1328738"/>
                  <a:gd name="connsiteX145" fmla="*/ 2614612 w 2805112"/>
                  <a:gd name="connsiteY145" fmla="*/ 1238250 h 1328738"/>
                  <a:gd name="connsiteX146" fmla="*/ 2614612 w 2805112"/>
                  <a:gd name="connsiteY146" fmla="*/ 1259681 h 1328738"/>
                  <a:gd name="connsiteX147" fmla="*/ 2647950 w 2805112"/>
                  <a:gd name="connsiteY147" fmla="*/ 1259681 h 1328738"/>
                  <a:gd name="connsiteX148" fmla="*/ 2647950 w 2805112"/>
                  <a:gd name="connsiteY148" fmla="*/ 1271588 h 1328738"/>
                  <a:gd name="connsiteX149" fmla="*/ 2707481 w 2805112"/>
                  <a:gd name="connsiteY149" fmla="*/ 1271588 h 1328738"/>
                  <a:gd name="connsiteX150" fmla="*/ 2707481 w 2805112"/>
                  <a:gd name="connsiteY150" fmla="*/ 1297781 h 1328738"/>
                  <a:gd name="connsiteX151" fmla="*/ 2750344 w 2805112"/>
                  <a:gd name="connsiteY151" fmla="*/ 1297781 h 1328738"/>
                  <a:gd name="connsiteX152" fmla="*/ 2750344 w 2805112"/>
                  <a:gd name="connsiteY152" fmla="*/ 1328738 h 1328738"/>
                  <a:gd name="connsiteX153" fmla="*/ 2805112 w 2805112"/>
                  <a:gd name="connsiteY153" fmla="*/ 1328738 h 1328738"/>
                  <a:gd name="connsiteX0" fmla="*/ 0 w 2805112"/>
                  <a:gd name="connsiteY0" fmla="*/ 0 h 1328738"/>
                  <a:gd name="connsiteX1" fmla="*/ 57150 w 2805112"/>
                  <a:gd name="connsiteY1" fmla="*/ 0 h 1328738"/>
                  <a:gd name="connsiteX2" fmla="*/ 57150 w 2805112"/>
                  <a:gd name="connsiteY2" fmla="*/ 21431 h 1328738"/>
                  <a:gd name="connsiteX3" fmla="*/ 76200 w 2805112"/>
                  <a:gd name="connsiteY3" fmla="*/ 21431 h 1328738"/>
                  <a:gd name="connsiteX4" fmla="*/ 76200 w 2805112"/>
                  <a:gd name="connsiteY4" fmla="*/ 35719 h 1328738"/>
                  <a:gd name="connsiteX5" fmla="*/ 90487 w 2805112"/>
                  <a:gd name="connsiteY5" fmla="*/ 35719 h 1328738"/>
                  <a:gd name="connsiteX6" fmla="*/ 90487 w 2805112"/>
                  <a:gd name="connsiteY6" fmla="*/ 42863 h 1328738"/>
                  <a:gd name="connsiteX7" fmla="*/ 102394 w 2805112"/>
                  <a:gd name="connsiteY7" fmla="*/ 42863 h 1328738"/>
                  <a:gd name="connsiteX8" fmla="*/ 102394 w 2805112"/>
                  <a:gd name="connsiteY8" fmla="*/ 57150 h 1328738"/>
                  <a:gd name="connsiteX9" fmla="*/ 142875 w 2805112"/>
                  <a:gd name="connsiteY9" fmla="*/ 57150 h 1328738"/>
                  <a:gd name="connsiteX10" fmla="*/ 142875 w 2805112"/>
                  <a:gd name="connsiteY10" fmla="*/ 61913 h 1328738"/>
                  <a:gd name="connsiteX11" fmla="*/ 190500 w 2805112"/>
                  <a:gd name="connsiteY11" fmla="*/ 61913 h 1328738"/>
                  <a:gd name="connsiteX12" fmla="*/ 190500 w 2805112"/>
                  <a:gd name="connsiteY12" fmla="*/ 71438 h 1328738"/>
                  <a:gd name="connsiteX13" fmla="*/ 221456 w 2805112"/>
                  <a:gd name="connsiteY13" fmla="*/ 71438 h 1328738"/>
                  <a:gd name="connsiteX14" fmla="*/ 221456 w 2805112"/>
                  <a:gd name="connsiteY14" fmla="*/ 92869 h 1328738"/>
                  <a:gd name="connsiteX15" fmla="*/ 250031 w 2805112"/>
                  <a:gd name="connsiteY15" fmla="*/ 92869 h 1328738"/>
                  <a:gd name="connsiteX16" fmla="*/ 250031 w 2805112"/>
                  <a:gd name="connsiteY16" fmla="*/ 111919 h 1328738"/>
                  <a:gd name="connsiteX17" fmla="*/ 273844 w 2805112"/>
                  <a:gd name="connsiteY17" fmla="*/ 111919 h 1328738"/>
                  <a:gd name="connsiteX18" fmla="*/ 273844 w 2805112"/>
                  <a:gd name="connsiteY18" fmla="*/ 135731 h 1328738"/>
                  <a:gd name="connsiteX19" fmla="*/ 292894 w 2805112"/>
                  <a:gd name="connsiteY19" fmla="*/ 135731 h 1328738"/>
                  <a:gd name="connsiteX20" fmla="*/ 292894 w 2805112"/>
                  <a:gd name="connsiteY20" fmla="*/ 152400 h 1328738"/>
                  <a:gd name="connsiteX21" fmla="*/ 314325 w 2805112"/>
                  <a:gd name="connsiteY21" fmla="*/ 152400 h 1328738"/>
                  <a:gd name="connsiteX22" fmla="*/ 314325 w 2805112"/>
                  <a:gd name="connsiteY22" fmla="*/ 161925 h 1328738"/>
                  <a:gd name="connsiteX23" fmla="*/ 369094 w 2805112"/>
                  <a:gd name="connsiteY23" fmla="*/ 161925 h 1328738"/>
                  <a:gd name="connsiteX24" fmla="*/ 369094 w 2805112"/>
                  <a:gd name="connsiteY24" fmla="*/ 171450 h 1328738"/>
                  <a:gd name="connsiteX25" fmla="*/ 395287 w 2805112"/>
                  <a:gd name="connsiteY25" fmla="*/ 171450 h 1328738"/>
                  <a:gd name="connsiteX26" fmla="*/ 395287 w 2805112"/>
                  <a:gd name="connsiteY26" fmla="*/ 180975 h 1328738"/>
                  <a:gd name="connsiteX27" fmla="*/ 404812 w 2805112"/>
                  <a:gd name="connsiteY27" fmla="*/ 180975 h 1328738"/>
                  <a:gd name="connsiteX28" fmla="*/ 404812 w 2805112"/>
                  <a:gd name="connsiteY28" fmla="*/ 195263 h 1328738"/>
                  <a:gd name="connsiteX29" fmla="*/ 447675 w 2805112"/>
                  <a:gd name="connsiteY29" fmla="*/ 195263 h 1328738"/>
                  <a:gd name="connsiteX30" fmla="*/ 447675 w 2805112"/>
                  <a:gd name="connsiteY30" fmla="*/ 204788 h 1328738"/>
                  <a:gd name="connsiteX31" fmla="*/ 545306 w 2805112"/>
                  <a:gd name="connsiteY31" fmla="*/ 204788 h 1328738"/>
                  <a:gd name="connsiteX32" fmla="*/ 545306 w 2805112"/>
                  <a:gd name="connsiteY32" fmla="*/ 235744 h 1328738"/>
                  <a:gd name="connsiteX33" fmla="*/ 616744 w 2805112"/>
                  <a:gd name="connsiteY33" fmla="*/ 235744 h 1328738"/>
                  <a:gd name="connsiteX34" fmla="*/ 616744 w 2805112"/>
                  <a:gd name="connsiteY34" fmla="*/ 254794 h 1328738"/>
                  <a:gd name="connsiteX35" fmla="*/ 631031 w 2805112"/>
                  <a:gd name="connsiteY35" fmla="*/ 254794 h 1328738"/>
                  <a:gd name="connsiteX36" fmla="*/ 631031 w 2805112"/>
                  <a:gd name="connsiteY36" fmla="*/ 266700 h 1328738"/>
                  <a:gd name="connsiteX37" fmla="*/ 657225 w 2805112"/>
                  <a:gd name="connsiteY37" fmla="*/ 266700 h 1328738"/>
                  <a:gd name="connsiteX38" fmla="*/ 657225 w 2805112"/>
                  <a:gd name="connsiteY38" fmla="*/ 280988 h 1328738"/>
                  <a:gd name="connsiteX39" fmla="*/ 681037 w 2805112"/>
                  <a:gd name="connsiteY39" fmla="*/ 280988 h 1328738"/>
                  <a:gd name="connsiteX40" fmla="*/ 681037 w 2805112"/>
                  <a:gd name="connsiteY40" fmla="*/ 300038 h 1328738"/>
                  <a:gd name="connsiteX41" fmla="*/ 697706 w 2805112"/>
                  <a:gd name="connsiteY41" fmla="*/ 300038 h 1328738"/>
                  <a:gd name="connsiteX42" fmla="*/ 697706 w 2805112"/>
                  <a:gd name="connsiteY42" fmla="*/ 328613 h 1328738"/>
                  <a:gd name="connsiteX43" fmla="*/ 707231 w 2805112"/>
                  <a:gd name="connsiteY43" fmla="*/ 328613 h 1328738"/>
                  <a:gd name="connsiteX44" fmla="*/ 707231 w 2805112"/>
                  <a:gd name="connsiteY44" fmla="*/ 352425 h 1328738"/>
                  <a:gd name="connsiteX45" fmla="*/ 733425 w 2805112"/>
                  <a:gd name="connsiteY45" fmla="*/ 352425 h 1328738"/>
                  <a:gd name="connsiteX46" fmla="*/ 733425 w 2805112"/>
                  <a:gd name="connsiteY46" fmla="*/ 373856 h 1328738"/>
                  <a:gd name="connsiteX47" fmla="*/ 747712 w 2805112"/>
                  <a:gd name="connsiteY47" fmla="*/ 373856 h 1328738"/>
                  <a:gd name="connsiteX48" fmla="*/ 747712 w 2805112"/>
                  <a:gd name="connsiteY48" fmla="*/ 383381 h 1328738"/>
                  <a:gd name="connsiteX49" fmla="*/ 762000 w 2805112"/>
                  <a:gd name="connsiteY49" fmla="*/ 383381 h 1328738"/>
                  <a:gd name="connsiteX50" fmla="*/ 762000 w 2805112"/>
                  <a:gd name="connsiteY50" fmla="*/ 411956 h 1328738"/>
                  <a:gd name="connsiteX51" fmla="*/ 800100 w 2805112"/>
                  <a:gd name="connsiteY51" fmla="*/ 411956 h 1328738"/>
                  <a:gd name="connsiteX52" fmla="*/ 800100 w 2805112"/>
                  <a:gd name="connsiteY52" fmla="*/ 431006 h 1328738"/>
                  <a:gd name="connsiteX53" fmla="*/ 850106 w 2805112"/>
                  <a:gd name="connsiteY53" fmla="*/ 431006 h 1328738"/>
                  <a:gd name="connsiteX54" fmla="*/ 850106 w 2805112"/>
                  <a:gd name="connsiteY54" fmla="*/ 447675 h 1328738"/>
                  <a:gd name="connsiteX55" fmla="*/ 866775 w 2805112"/>
                  <a:gd name="connsiteY55" fmla="*/ 447675 h 1328738"/>
                  <a:gd name="connsiteX56" fmla="*/ 866775 w 2805112"/>
                  <a:gd name="connsiteY56" fmla="*/ 464344 h 1328738"/>
                  <a:gd name="connsiteX57" fmla="*/ 876300 w 2805112"/>
                  <a:gd name="connsiteY57" fmla="*/ 464344 h 1328738"/>
                  <a:gd name="connsiteX58" fmla="*/ 876300 w 2805112"/>
                  <a:gd name="connsiteY58" fmla="*/ 492919 h 1328738"/>
                  <a:gd name="connsiteX59" fmla="*/ 890587 w 2805112"/>
                  <a:gd name="connsiteY59" fmla="*/ 492919 h 1328738"/>
                  <a:gd name="connsiteX60" fmla="*/ 890587 w 2805112"/>
                  <a:gd name="connsiteY60" fmla="*/ 509588 h 1328738"/>
                  <a:gd name="connsiteX61" fmla="*/ 897731 w 2805112"/>
                  <a:gd name="connsiteY61" fmla="*/ 509588 h 1328738"/>
                  <a:gd name="connsiteX62" fmla="*/ 897731 w 2805112"/>
                  <a:gd name="connsiteY62" fmla="*/ 523875 h 1328738"/>
                  <a:gd name="connsiteX63" fmla="*/ 923925 w 2805112"/>
                  <a:gd name="connsiteY63" fmla="*/ 523875 h 1328738"/>
                  <a:gd name="connsiteX64" fmla="*/ 923925 w 2805112"/>
                  <a:gd name="connsiteY64" fmla="*/ 538163 h 1328738"/>
                  <a:gd name="connsiteX65" fmla="*/ 985837 w 2805112"/>
                  <a:gd name="connsiteY65" fmla="*/ 538163 h 1328738"/>
                  <a:gd name="connsiteX66" fmla="*/ 985837 w 2805112"/>
                  <a:gd name="connsiteY66" fmla="*/ 557213 h 1328738"/>
                  <a:gd name="connsiteX67" fmla="*/ 1002506 w 2805112"/>
                  <a:gd name="connsiteY67" fmla="*/ 557213 h 1328738"/>
                  <a:gd name="connsiteX68" fmla="*/ 1002506 w 2805112"/>
                  <a:gd name="connsiteY68" fmla="*/ 561975 h 1328738"/>
                  <a:gd name="connsiteX69" fmla="*/ 1071562 w 2805112"/>
                  <a:gd name="connsiteY69" fmla="*/ 561975 h 1328738"/>
                  <a:gd name="connsiteX70" fmla="*/ 1071562 w 2805112"/>
                  <a:gd name="connsiteY70" fmla="*/ 583406 h 1328738"/>
                  <a:gd name="connsiteX71" fmla="*/ 1088231 w 2805112"/>
                  <a:gd name="connsiteY71" fmla="*/ 583406 h 1328738"/>
                  <a:gd name="connsiteX72" fmla="*/ 1088231 w 2805112"/>
                  <a:gd name="connsiteY72" fmla="*/ 583406 h 1328738"/>
                  <a:gd name="connsiteX73" fmla="*/ 1112044 w 2805112"/>
                  <a:gd name="connsiteY73" fmla="*/ 607219 h 1328738"/>
                  <a:gd name="connsiteX74" fmla="*/ 1112044 w 2805112"/>
                  <a:gd name="connsiteY74" fmla="*/ 626269 h 1328738"/>
                  <a:gd name="connsiteX75" fmla="*/ 1138237 w 2805112"/>
                  <a:gd name="connsiteY75" fmla="*/ 626269 h 1328738"/>
                  <a:gd name="connsiteX76" fmla="*/ 1138237 w 2805112"/>
                  <a:gd name="connsiteY76" fmla="*/ 640556 h 1328738"/>
                  <a:gd name="connsiteX77" fmla="*/ 1150144 w 2805112"/>
                  <a:gd name="connsiteY77" fmla="*/ 640556 h 1328738"/>
                  <a:gd name="connsiteX78" fmla="*/ 1150144 w 2805112"/>
                  <a:gd name="connsiteY78" fmla="*/ 661988 h 1328738"/>
                  <a:gd name="connsiteX79" fmla="*/ 1195387 w 2805112"/>
                  <a:gd name="connsiteY79" fmla="*/ 661988 h 1328738"/>
                  <a:gd name="connsiteX80" fmla="*/ 1195387 w 2805112"/>
                  <a:gd name="connsiteY80" fmla="*/ 676275 h 1328738"/>
                  <a:gd name="connsiteX81" fmla="*/ 1304925 w 2805112"/>
                  <a:gd name="connsiteY81" fmla="*/ 676275 h 1328738"/>
                  <a:gd name="connsiteX82" fmla="*/ 1304925 w 2805112"/>
                  <a:gd name="connsiteY82" fmla="*/ 688181 h 1328738"/>
                  <a:gd name="connsiteX83" fmla="*/ 1323975 w 2805112"/>
                  <a:gd name="connsiteY83" fmla="*/ 688181 h 1328738"/>
                  <a:gd name="connsiteX84" fmla="*/ 1323975 w 2805112"/>
                  <a:gd name="connsiteY84" fmla="*/ 695325 h 1328738"/>
                  <a:gd name="connsiteX85" fmla="*/ 1388269 w 2805112"/>
                  <a:gd name="connsiteY85" fmla="*/ 695325 h 1328738"/>
                  <a:gd name="connsiteX86" fmla="*/ 1388269 w 2805112"/>
                  <a:gd name="connsiteY86" fmla="*/ 711994 h 1328738"/>
                  <a:gd name="connsiteX87" fmla="*/ 1409700 w 2805112"/>
                  <a:gd name="connsiteY87" fmla="*/ 711994 h 1328738"/>
                  <a:gd name="connsiteX88" fmla="*/ 1409700 w 2805112"/>
                  <a:gd name="connsiteY88" fmla="*/ 721519 h 1328738"/>
                  <a:gd name="connsiteX89" fmla="*/ 1431131 w 2805112"/>
                  <a:gd name="connsiteY89" fmla="*/ 721519 h 1328738"/>
                  <a:gd name="connsiteX90" fmla="*/ 1431131 w 2805112"/>
                  <a:gd name="connsiteY90" fmla="*/ 745331 h 1328738"/>
                  <a:gd name="connsiteX91" fmla="*/ 1450181 w 2805112"/>
                  <a:gd name="connsiteY91" fmla="*/ 745331 h 1328738"/>
                  <a:gd name="connsiteX92" fmla="*/ 1450181 w 2805112"/>
                  <a:gd name="connsiteY92" fmla="*/ 762000 h 1328738"/>
                  <a:gd name="connsiteX93" fmla="*/ 1533525 w 2805112"/>
                  <a:gd name="connsiteY93" fmla="*/ 762000 h 1328738"/>
                  <a:gd name="connsiteX94" fmla="*/ 1533525 w 2805112"/>
                  <a:gd name="connsiteY94" fmla="*/ 778669 h 1328738"/>
                  <a:gd name="connsiteX95" fmla="*/ 1588294 w 2805112"/>
                  <a:gd name="connsiteY95" fmla="*/ 778669 h 1328738"/>
                  <a:gd name="connsiteX96" fmla="*/ 1588294 w 2805112"/>
                  <a:gd name="connsiteY96" fmla="*/ 795338 h 1328738"/>
                  <a:gd name="connsiteX97" fmla="*/ 1626394 w 2805112"/>
                  <a:gd name="connsiteY97" fmla="*/ 795338 h 1328738"/>
                  <a:gd name="connsiteX98" fmla="*/ 1626394 w 2805112"/>
                  <a:gd name="connsiteY98" fmla="*/ 807244 h 1328738"/>
                  <a:gd name="connsiteX99" fmla="*/ 1704975 w 2805112"/>
                  <a:gd name="connsiteY99" fmla="*/ 807244 h 1328738"/>
                  <a:gd name="connsiteX100" fmla="*/ 1704975 w 2805112"/>
                  <a:gd name="connsiteY100" fmla="*/ 814388 h 1328738"/>
                  <a:gd name="connsiteX101" fmla="*/ 1733550 w 2805112"/>
                  <a:gd name="connsiteY101" fmla="*/ 814388 h 1328738"/>
                  <a:gd name="connsiteX102" fmla="*/ 1733550 w 2805112"/>
                  <a:gd name="connsiteY102" fmla="*/ 835819 h 1328738"/>
                  <a:gd name="connsiteX103" fmla="*/ 1752600 w 2805112"/>
                  <a:gd name="connsiteY103" fmla="*/ 835819 h 1328738"/>
                  <a:gd name="connsiteX104" fmla="*/ 1752600 w 2805112"/>
                  <a:gd name="connsiteY104" fmla="*/ 850106 h 1328738"/>
                  <a:gd name="connsiteX105" fmla="*/ 1802606 w 2805112"/>
                  <a:gd name="connsiteY105" fmla="*/ 850106 h 1328738"/>
                  <a:gd name="connsiteX106" fmla="*/ 1802606 w 2805112"/>
                  <a:gd name="connsiteY106" fmla="*/ 871538 h 1328738"/>
                  <a:gd name="connsiteX107" fmla="*/ 1809750 w 2805112"/>
                  <a:gd name="connsiteY107" fmla="*/ 871538 h 1328738"/>
                  <a:gd name="connsiteX108" fmla="*/ 1809750 w 2805112"/>
                  <a:gd name="connsiteY108" fmla="*/ 883444 h 1328738"/>
                  <a:gd name="connsiteX109" fmla="*/ 1852612 w 2805112"/>
                  <a:gd name="connsiteY109" fmla="*/ 883444 h 1328738"/>
                  <a:gd name="connsiteX110" fmla="*/ 1857375 w 2805112"/>
                  <a:gd name="connsiteY110" fmla="*/ 890587 h 1328738"/>
                  <a:gd name="connsiteX111" fmla="*/ 1871662 w 2805112"/>
                  <a:gd name="connsiteY111" fmla="*/ 890587 h 1328738"/>
                  <a:gd name="connsiteX112" fmla="*/ 1871662 w 2805112"/>
                  <a:gd name="connsiteY112" fmla="*/ 907256 h 1328738"/>
                  <a:gd name="connsiteX113" fmla="*/ 1919287 w 2805112"/>
                  <a:gd name="connsiteY113" fmla="*/ 907256 h 1328738"/>
                  <a:gd name="connsiteX114" fmla="*/ 1919287 w 2805112"/>
                  <a:gd name="connsiteY114" fmla="*/ 926306 h 1328738"/>
                  <a:gd name="connsiteX115" fmla="*/ 1943100 w 2805112"/>
                  <a:gd name="connsiteY115" fmla="*/ 926306 h 1328738"/>
                  <a:gd name="connsiteX116" fmla="*/ 1943100 w 2805112"/>
                  <a:gd name="connsiteY116" fmla="*/ 935831 h 1328738"/>
                  <a:gd name="connsiteX117" fmla="*/ 1976437 w 2805112"/>
                  <a:gd name="connsiteY117" fmla="*/ 935831 h 1328738"/>
                  <a:gd name="connsiteX118" fmla="*/ 1976437 w 2805112"/>
                  <a:gd name="connsiteY118" fmla="*/ 950119 h 1328738"/>
                  <a:gd name="connsiteX119" fmla="*/ 1995487 w 2805112"/>
                  <a:gd name="connsiteY119" fmla="*/ 950119 h 1328738"/>
                  <a:gd name="connsiteX120" fmla="*/ 1995487 w 2805112"/>
                  <a:gd name="connsiteY120" fmla="*/ 959644 h 1328738"/>
                  <a:gd name="connsiteX121" fmla="*/ 2045494 w 2805112"/>
                  <a:gd name="connsiteY121" fmla="*/ 959644 h 1328738"/>
                  <a:gd name="connsiteX122" fmla="*/ 2045494 w 2805112"/>
                  <a:gd name="connsiteY122" fmla="*/ 985838 h 1328738"/>
                  <a:gd name="connsiteX123" fmla="*/ 2116931 w 2805112"/>
                  <a:gd name="connsiteY123" fmla="*/ 985838 h 1328738"/>
                  <a:gd name="connsiteX124" fmla="*/ 2116931 w 2805112"/>
                  <a:gd name="connsiteY124" fmla="*/ 1021556 h 1328738"/>
                  <a:gd name="connsiteX125" fmla="*/ 2138362 w 2805112"/>
                  <a:gd name="connsiteY125" fmla="*/ 1021556 h 1328738"/>
                  <a:gd name="connsiteX126" fmla="*/ 2138362 w 2805112"/>
                  <a:gd name="connsiteY126" fmla="*/ 1047750 h 1328738"/>
                  <a:gd name="connsiteX127" fmla="*/ 2164556 w 2805112"/>
                  <a:gd name="connsiteY127" fmla="*/ 1047750 h 1328738"/>
                  <a:gd name="connsiteX128" fmla="*/ 2164556 w 2805112"/>
                  <a:gd name="connsiteY128" fmla="*/ 1062038 h 1328738"/>
                  <a:gd name="connsiteX129" fmla="*/ 2209800 w 2805112"/>
                  <a:gd name="connsiteY129" fmla="*/ 1062038 h 1328738"/>
                  <a:gd name="connsiteX130" fmla="*/ 2209800 w 2805112"/>
                  <a:gd name="connsiteY130" fmla="*/ 1069181 h 1328738"/>
                  <a:gd name="connsiteX131" fmla="*/ 2240756 w 2805112"/>
                  <a:gd name="connsiteY131" fmla="*/ 1069181 h 1328738"/>
                  <a:gd name="connsiteX132" fmla="*/ 2240756 w 2805112"/>
                  <a:gd name="connsiteY132" fmla="*/ 1088231 h 1328738"/>
                  <a:gd name="connsiteX133" fmla="*/ 2266950 w 2805112"/>
                  <a:gd name="connsiteY133" fmla="*/ 1088231 h 1328738"/>
                  <a:gd name="connsiteX134" fmla="*/ 2266950 w 2805112"/>
                  <a:gd name="connsiteY134" fmla="*/ 1121569 h 1328738"/>
                  <a:gd name="connsiteX135" fmla="*/ 2300287 w 2805112"/>
                  <a:gd name="connsiteY135" fmla="*/ 1121569 h 1328738"/>
                  <a:gd name="connsiteX136" fmla="*/ 2300287 w 2805112"/>
                  <a:gd name="connsiteY136" fmla="*/ 1145381 h 1328738"/>
                  <a:gd name="connsiteX137" fmla="*/ 2421731 w 2805112"/>
                  <a:gd name="connsiteY137" fmla="*/ 1145381 h 1328738"/>
                  <a:gd name="connsiteX138" fmla="*/ 2421731 w 2805112"/>
                  <a:gd name="connsiteY138" fmla="*/ 1162050 h 1328738"/>
                  <a:gd name="connsiteX139" fmla="*/ 2466975 w 2805112"/>
                  <a:gd name="connsiteY139" fmla="*/ 1162050 h 1328738"/>
                  <a:gd name="connsiteX140" fmla="*/ 2466975 w 2805112"/>
                  <a:gd name="connsiteY140" fmla="*/ 1188244 h 1328738"/>
                  <a:gd name="connsiteX141" fmla="*/ 2490787 w 2805112"/>
                  <a:gd name="connsiteY141" fmla="*/ 1188244 h 1328738"/>
                  <a:gd name="connsiteX142" fmla="*/ 2490787 w 2805112"/>
                  <a:gd name="connsiteY142" fmla="*/ 1219200 h 1328738"/>
                  <a:gd name="connsiteX143" fmla="*/ 2536031 w 2805112"/>
                  <a:gd name="connsiteY143" fmla="*/ 1219200 h 1328738"/>
                  <a:gd name="connsiteX144" fmla="*/ 2536031 w 2805112"/>
                  <a:gd name="connsiteY144" fmla="*/ 1238250 h 1328738"/>
                  <a:gd name="connsiteX145" fmla="*/ 2614612 w 2805112"/>
                  <a:gd name="connsiteY145" fmla="*/ 1238250 h 1328738"/>
                  <a:gd name="connsiteX146" fmla="*/ 2614612 w 2805112"/>
                  <a:gd name="connsiteY146" fmla="*/ 1259681 h 1328738"/>
                  <a:gd name="connsiteX147" fmla="*/ 2647950 w 2805112"/>
                  <a:gd name="connsiteY147" fmla="*/ 1259681 h 1328738"/>
                  <a:gd name="connsiteX148" fmla="*/ 2647950 w 2805112"/>
                  <a:gd name="connsiteY148" fmla="*/ 1271588 h 1328738"/>
                  <a:gd name="connsiteX149" fmla="*/ 2707481 w 2805112"/>
                  <a:gd name="connsiteY149" fmla="*/ 1271588 h 1328738"/>
                  <a:gd name="connsiteX150" fmla="*/ 2707481 w 2805112"/>
                  <a:gd name="connsiteY150" fmla="*/ 1297781 h 1328738"/>
                  <a:gd name="connsiteX151" fmla="*/ 2750344 w 2805112"/>
                  <a:gd name="connsiteY151" fmla="*/ 1297781 h 1328738"/>
                  <a:gd name="connsiteX152" fmla="*/ 2750344 w 2805112"/>
                  <a:gd name="connsiteY152" fmla="*/ 1328738 h 1328738"/>
                  <a:gd name="connsiteX153" fmla="*/ 2805112 w 2805112"/>
                  <a:gd name="connsiteY153" fmla="*/ 1328738 h 13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2805112" h="1328738">
                    <a:moveTo>
                      <a:pt x="0" y="0"/>
                    </a:moveTo>
                    <a:lnTo>
                      <a:pt x="57150" y="0"/>
                    </a:lnTo>
                    <a:lnTo>
                      <a:pt x="57150" y="21431"/>
                    </a:lnTo>
                    <a:lnTo>
                      <a:pt x="76200" y="21431"/>
                    </a:lnTo>
                    <a:lnTo>
                      <a:pt x="76200" y="35719"/>
                    </a:lnTo>
                    <a:lnTo>
                      <a:pt x="90487" y="35719"/>
                    </a:lnTo>
                    <a:lnTo>
                      <a:pt x="90487" y="42863"/>
                    </a:lnTo>
                    <a:lnTo>
                      <a:pt x="102394" y="42863"/>
                    </a:lnTo>
                    <a:lnTo>
                      <a:pt x="102394" y="57150"/>
                    </a:lnTo>
                    <a:lnTo>
                      <a:pt x="142875" y="57150"/>
                    </a:lnTo>
                    <a:lnTo>
                      <a:pt x="142875" y="61913"/>
                    </a:lnTo>
                    <a:lnTo>
                      <a:pt x="190500" y="61913"/>
                    </a:lnTo>
                    <a:lnTo>
                      <a:pt x="190500" y="71438"/>
                    </a:lnTo>
                    <a:lnTo>
                      <a:pt x="221456" y="71438"/>
                    </a:lnTo>
                    <a:lnTo>
                      <a:pt x="221456" y="92869"/>
                    </a:lnTo>
                    <a:lnTo>
                      <a:pt x="250031" y="92869"/>
                    </a:lnTo>
                    <a:lnTo>
                      <a:pt x="250031" y="111919"/>
                    </a:lnTo>
                    <a:lnTo>
                      <a:pt x="273844" y="111919"/>
                    </a:lnTo>
                    <a:lnTo>
                      <a:pt x="273844" y="135731"/>
                    </a:lnTo>
                    <a:lnTo>
                      <a:pt x="292894" y="135731"/>
                    </a:lnTo>
                    <a:lnTo>
                      <a:pt x="292894" y="152400"/>
                    </a:lnTo>
                    <a:lnTo>
                      <a:pt x="314325" y="152400"/>
                    </a:lnTo>
                    <a:lnTo>
                      <a:pt x="314325" y="161925"/>
                    </a:lnTo>
                    <a:lnTo>
                      <a:pt x="369094" y="161925"/>
                    </a:lnTo>
                    <a:lnTo>
                      <a:pt x="369094" y="171450"/>
                    </a:lnTo>
                    <a:lnTo>
                      <a:pt x="395287" y="171450"/>
                    </a:lnTo>
                    <a:lnTo>
                      <a:pt x="395287" y="180975"/>
                    </a:lnTo>
                    <a:lnTo>
                      <a:pt x="404812" y="180975"/>
                    </a:lnTo>
                    <a:lnTo>
                      <a:pt x="404812" y="195263"/>
                    </a:lnTo>
                    <a:lnTo>
                      <a:pt x="447675" y="195263"/>
                    </a:lnTo>
                    <a:lnTo>
                      <a:pt x="447675" y="204788"/>
                    </a:lnTo>
                    <a:lnTo>
                      <a:pt x="545306" y="204788"/>
                    </a:lnTo>
                    <a:lnTo>
                      <a:pt x="545306" y="235744"/>
                    </a:lnTo>
                    <a:lnTo>
                      <a:pt x="616744" y="235744"/>
                    </a:lnTo>
                    <a:lnTo>
                      <a:pt x="616744" y="254794"/>
                    </a:lnTo>
                    <a:lnTo>
                      <a:pt x="631031" y="254794"/>
                    </a:lnTo>
                    <a:lnTo>
                      <a:pt x="631031" y="266700"/>
                    </a:lnTo>
                    <a:lnTo>
                      <a:pt x="657225" y="266700"/>
                    </a:lnTo>
                    <a:lnTo>
                      <a:pt x="657225" y="280988"/>
                    </a:lnTo>
                    <a:lnTo>
                      <a:pt x="681037" y="280988"/>
                    </a:lnTo>
                    <a:lnTo>
                      <a:pt x="681037" y="300038"/>
                    </a:lnTo>
                    <a:lnTo>
                      <a:pt x="697706" y="300038"/>
                    </a:lnTo>
                    <a:lnTo>
                      <a:pt x="697706" y="328613"/>
                    </a:lnTo>
                    <a:lnTo>
                      <a:pt x="707231" y="328613"/>
                    </a:lnTo>
                    <a:lnTo>
                      <a:pt x="707231" y="352425"/>
                    </a:lnTo>
                    <a:lnTo>
                      <a:pt x="733425" y="352425"/>
                    </a:lnTo>
                    <a:lnTo>
                      <a:pt x="733425" y="373856"/>
                    </a:lnTo>
                    <a:lnTo>
                      <a:pt x="747712" y="373856"/>
                    </a:lnTo>
                    <a:lnTo>
                      <a:pt x="747712" y="383381"/>
                    </a:lnTo>
                    <a:lnTo>
                      <a:pt x="762000" y="383381"/>
                    </a:lnTo>
                    <a:lnTo>
                      <a:pt x="762000" y="411956"/>
                    </a:lnTo>
                    <a:lnTo>
                      <a:pt x="800100" y="411956"/>
                    </a:lnTo>
                    <a:lnTo>
                      <a:pt x="800100" y="431006"/>
                    </a:lnTo>
                    <a:lnTo>
                      <a:pt x="850106" y="431006"/>
                    </a:lnTo>
                    <a:lnTo>
                      <a:pt x="850106" y="447675"/>
                    </a:lnTo>
                    <a:lnTo>
                      <a:pt x="866775" y="447675"/>
                    </a:lnTo>
                    <a:lnTo>
                      <a:pt x="866775" y="464344"/>
                    </a:lnTo>
                    <a:lnTo>
                      <a:pt x="876300" y="464344"/>
                    </a:lnTo>
                    <a:lnTo>
                      <a:pt x="876300" y="492919"/>
                    </a:lnTo>
                    <a:lnTo>
                      <a:pt x="890587" y="492919"/>
                    </a:lnTo>
                    <a:lnTo>
                      <a:pt x="890587" y="509588"/>
                    </a:lnTo>
                    <a:lnTo>
                      <a:pt x="897731" y="509588"/>
                    </a:lnTo>
                    <a:lnTo>
                      <a:pt x="897731" y="523875"/>
                    </a:lnTo>
                    <a:lnTo>
                      <a:pt x="923925" y="523875"/>
                    </a:lnTo>
                    <a:lnTo>
                      <a:pt x="923925" y="538163"/>
                    </a:lnTo>
                    <a:lnTo>
                      <a:pt x="985837" y="538163"/>
                    </a:lnTo>
                    <a:lnTo>
                      <a:pt x="985837" y="557213"/>
                    </a:lnTo>
                    <a:lnTo>
                      <a:pt x="1002506" y="557213"/>
                    </a:lnTo>
                    <a:lnTo>
                      <a:pt x="1002506" y="561975"/>
                    </a:lnTo>
                    <a:lnTo>
                      <a:pt x="1071562" y="561975"/>
                    </a:lnTo>
                    <a:lnTo>
                      <a:pt x="1071562" y="583406"/>
                    </a:lnTo>
                    <a:lnTo>
                      <a:pt x="1088231" y="583406"/>
                    </a:lnTo>
                    <a:lnTo>
                      <a:pt x="1088231" y="583406"/>
                    </a:lnTo>
                    <a:lnTo>
                      <a:pt x="1112044" y="607219"/>
                    </a:lnTo>
                    <a:lnTo>
                      <a:pt x="1112044" y="626269"/>
                    </a:lnTo>
                    <a:lnTo>
                      <a:pt x="1138237" y="626269"/>
                    </a:lnTo>
                    <a:lnTo>
                      <a:pt x="1138237" y="640556"/>
                    </a:lnTo>
                    <a:lnTo>
                      <a:pt x="1150144" y="640556"/>
                    </a:lnTo>
                    <a:lnTo>
                      <a:pt x="1150144" y="661988"/>
                    </a:lnTo>
                    <a:lnTo>
                      <a:pt x="1195387" y="661988"/>
                    </a:lnTo>
                    <a:lnTo>
                      <a:pt x="1195387" y="676275"/>
                    </a:lnTo>
                    <a:lnTo>
                      <a:pt x="1304925" y="676275"/>
                    </a:lnTo>
                    <a:lnTo>
                      <a:pt x="1304925" y="688181"/>
                    </a:lnTo>
                    <a:lnTo>
                      <a:pt x="1323975" y="688181"/>
                    </a:lnTo>
                    <a:lnTo>
                      <a:pt x="1323975" y="695325"/>
                    </a:lnTo>
                    <a:lnTo>
                      <a:pt x="1388269" y="695325"/>
                    </a:lnTo>
                    <a:lnTo>
                      <a:pt x="1388269" y="711994"/>
                    </a:lnTo>
                    <a:lnTo>
                      <a:pt x="1409700" y="711994"/>
                    </a:lnTo>
                    <a:lnTo>
                      <a:pt x="1409700" y="721519"/>
                    </a:lnTo>
                    <a:lnTo>
                      <a:pt x="1431131" y="721519"/>
                    </a:lnTo>
                    <a:lnTo>
                      <a:pt x="1431131" y="745331"/>
                    </a:lnTo>
                    <a:lnTo>
                      <a:pt x="1450181" y="745331"/>
                    </a:lnTo>
                    <a:lnTo>
                      <a:pt x="1450181" y="762000"/>
                    </a:lnTo>
                    <a:lnTo>
                      <a:pt x="1533525" y="762000"/>
                    </a:lnTo>
                    <a:lnTo>
                      <a:pt x="1533525" y="778669"/>
                    </a:lnTo>
                    <a:lnTo>
                      <a:pt x="1588294" y="778669"/>
                    </a:lnTo>
                    <a:lnTo>
                      <a:pt x="1588294" y="795338"/>
                    </a:lnTo>
                    <a:lnTo>
                      <a:pt x="1626394" y="795338"/>
                    </a:lnTo>
                    <a:lnTo>
                      <a:pt x="1626394" y="807244"/>
                    </a:lnTo>
                    <a:lnTo>
                      <a:pt x="1704975" y="807244"/>
                    </a:lnTo>
                    <a:lnTo>
                      <a:pt x="1704975" y="814388"/>
                    </a:lnTo>
                    <a:lnTo>
                      <a:pt x="1733550" y="814388"/>
                    </a:lnTo>
                    <a:lnTo>
                      <a:pt x="1733550" y="835819"/>
                    </a:lnTo>
                    <a:lnTo>
                      <a:pt x="1752600" y="835819"/>
                    </a:lnTo>
                    <a:lnTo>
                      <a:pt x="1752600" y="850106"/>
                    </a:lnTo>
                    <a:lnTo>
                      <a:pt x="1802606" y="850106"/>
                    </a:lnTo>
                    <a:lnTo>
                      <a:pt x="1802606" y="871538"/>
                    </a:lnTo>
                    <a:lnTo>
                      <a:pt x="1809750" y="871538"/>
                    </a:lnTo>
                    <a:lnTo>
                      <a:pt x="1809750" y="883444"/>
                    </a:lnTo>
                    <a:lnTo>
                      <a:pt x="1852612" y="883444"/>
                    </a:lnTo>
                    <a:lnTo>
                      <a:pt x="1857375" y="890587"/>
                    </a:lnTo>
                    <a:lnTo>
                      <a:pt x="1871662" y="890587"/>
                    </a:lnTo>
                    <a:lnTo>
                      <a:pt x="1871662" y="907256"/>
                    </a:lnTo>
                    <a:lnTo>
                      <a:pt x="1919287" y="907256"/>
                    </a:lnTo>
                    <a:lnTo>
                      <a:pt x="1919287" y="926306"/>
                    </a:lnTo>
                    <a:lnTo>
                      <a:pt x="1943100" y="926306"/>
                    </a:lnTo>
                    <a:lnTo>
                      <a:pt x="1943100" y="935831"/>
                    </a:lnTo>
                    <a:lnTo>
                      <a:pt x="1976437" y="935831"/>
                    </a:lnTo>
                    <a:lnTo>
                      <a:pt x="1976437" y="950119"/>
                    </a:lnTo>
                    <a:lnTo>
                      <a:pt x="1995487" y="950119"/>
                    </a:lnTo>
                    <a:lnTo>
                      <a:pt x="1995487" y="959644"/>
                    </a:lnTo>
                    <a:lnTo>
                      <a:pt x="2045494" y="959644"/>
                    </a:lnTo>
                    <a:lnTo>
                      <a:pt x="2045494" y="985838"/>
                    </a:lnTo>
                    <a:lnTo>
                      <a:pt x="2116931" y="985838"/>
                    </a:lnTo>
                    <a:lnTo>
                      <a:pt x="2116931" y="1021556"/>
                    </a:lnTo>
                    <a:lnTo>
                      <a:pt x="2138362" y="1021556"/>
                    </a:lnTo>
                    <a:lnTo>
                      <a:pt x="2138362" y="1047750"/>
                    </a:lnTo>
                    <a:lnTo>
                      <a:pt x="2164556" y="1047750"/>
                    </a:lnTo>
                    <a:lnTo>
                      <a:pt x="2164556" y="1062038"/>
                    </a:lnTo>
                    <a:lnTo>
                      <a:pt x="2209800" y="1062038"/>
                    </a:lnTo>
                    <a:lnTo>
                      <a:pt x="2209800" y="1069181"/>
                    </a:lnTo>
                    <a:lnTo>
                      <a:pt x="2240756" y="1069181"/>
                    </a:lnTo>
                    <a:lnTo>
                      <a:pt x="2240756" y="1088231"/>
                    </a:lnTo>
                    <a:lnTo>
                      <a:pt x="2266950" y="1088231"/>
                    </a:lnTo>
                    <a:lnTo>
                      <a:pt x="2266950" y="1121569"/>
                    </a:lnTo>
                    <a:lnTo>
                      <a:pt x="2300287" y="1121569"/>
                    </a:lnTo>
                    <a:lnTo>
                      <a:pt x="2300287" y="1145381"/>
                    </a:lnTo>
                    <a:lnTo>
                      <a:pt x="2421731" y="1145381"/>
                    </a:lnTo>
                    <a:lnTo>
                      <a:pt x="2421731" y="1162050"/>
                    </a:lnTo>
                    <a:lnTo>
                      <a:pt x="2466975" y="1162050"/>
                    </a:lnTo>
                    <a:lnTo>
                      <a:pt x="2466975" y="1188244"/>
                    </a:lnTo>
                    <a:lnTo>
                      <a:pt x="2490787" y="1188244"/>
                    </a:lnTo>
                    <a:lnTo>
                      <a:pt x="2490787" y="1219200"/>
                    </a:lnTo>
                    <a:lnTo>
                      <a:pt x="2536031" y="1219200"/>
                    </a:lnTo>
                    <a:lnTo>
                      <a:pt x="2536031" y="1238250"/>
                    </a:lnTo>
                    <a:lnTo>
                      <a:pt x="2614612" y="1238250"/>
                    </a:lnTo>
                    <a:lnTo>
                      <a:pt x="2614612" y="1259681"/>
                    </a:lnTo>
                    <a:lnTo>
                      <a:pt x="2647950" y="1259681"/>
                    </a:lnTo>
                    <a:lnTo>
                      <a:pt x="2647950" y="1271588"/>
                    </a:lnTo>
                    <a:lnTo>
                      <a:pt x="2707481" y="1271588"/>
                    </a:lnTo>
                    <a:lnTo>
                      <a:pt x="2707481" y="1297781"/>
                    </a:lnTo>
                    <a:lnTo>
                      <a:pt x="2750344" y="1297781"/>
                    </a:lnTo>
                    <a:lnTo>
                      <a:pt x="2750344" y="1328738"/>
                    </a:lnTo>
                    <a:lnTo>
                      <a:pt x="2805112" y="1328738"/>
                    </a:lnTo>
                  </a:path>
                </a:pathLst>
              </a:custGeom>
              <a:noFill/>
              <a:ln w="28575">
                <a:solidFill>
                  <a:schemeClr val="accent1"/>
                </a:solidFill>
                <a:miter lim="800000"/>
                <a:headEnd/>
                <a:tailEnd/>
              </a:ln>
            </p:spPr>
            <p:txBody>
              <a:bodyPr rtlCol="0" anchor="ctr"/>
              <a:lstStyle/>
              <a:p>
                <a:pPr algn="ctr"/>
                <a:endParaRPr lang="en-US"/>
              </a:p>
            </p:txBody>
          </p:sp>
        </p:grpSp>
        <p:grpSp>
          <p:nvGrpSpPr>
            <p:cNvPr id="9476" name="Group 9475">
              <a:extLst>
                <a:ext uri="{FF2B5EF4-FFF2-40B4-BE49-F238E27FC236}">
                  <a16:creationId xmlns:a16="http://schemas.microsoft.com/office/drawing/2014/main" id="{B3EE41A4-5154-F2EE-815A-B631E966D1CF}"/>
                </a:ext>
              </a:extLst>
            </p:cNvPr>
            <p:cNvGrpSpPr/>
            <p:nvPr/>
          </p:nvGrpSpPr>
          <p:grpSpPr>
            <a:xfrm>
              <a:off x="2000662" y="1882786"/>
              <a:ext cx="6121473" cy="2181239"/>
              <a:chOff x="2000662" y="2048294"/>
              <a:chExt cx="6121473" cy="2181239"/>
            </a:xfrm>
          </p:grpSpPr>
          <p:grpSp>
            <p:nvGrpSpPr>
              <p:cNvPr id="9243" name="Group 9242">
                <a:extLst>
                  <a:ext uri="{FF2B5EF4-FFF2-40B4-BE49-F238E27FC236}">
                    <a16:creationId xmlns:a16="http://schemas.microsoft.com/office/drawing/2014/main" id="{FC2FC051-9F52-4063-A21D-B7BC9F3B425B}"/>
                  </a:ext>
                </a:extLst>
              </p:cNvPr>
              <p:cNvGrpSpPr/>
              <p:nvPr/>
            </p:nvGrpSpPr>
            <p:grpSpPr>
              <a:xfrm>
                <a:off x="2000662" y="2048294"/>
                <a:ext cx="99310" cy="99310"/>
                <a:chOff x="2966907" y="2975913"/>
                <a:chExt cx="86245" cy="86245"/>
              </a:xfrm>
            </p:grpSpPr>
            <p:cxnSp>
              <p:nvCxnSpPr>
                <p:cNvPr id="9244" name="Straight Connector 9243">
                  <a:extLst>
                    <a:ext uri="{FF2B5EF4-FFF2-40B4-BE49-F238E27FC236}">
                      <a16:creationId xmlns:a16="http://schemas.microsoft.com/office/drawing/2014/main" id="{62C604F4-9CCE-E84F-856B-7A2978520C7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AABC9BB0-4451-241C-3C6A-DB75071274C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E2F15AD0-97AD-DC34-DC50-C772B0708DD8}"/>
                  </a:ext>
                </a:extLst>
              </p:cNvPr>
              <p:cNvGrpSpPr/>
              <p:nvPr/>
            </p:nvGrpSpPr>
            <p:grpSpPr>
              <a:xfrm>
                <a:off x="2602084" y="2398353"/>
                <a:ext cx="99310" cy="99310"/>
                <a:chOff x="2966907" y="2975913"/>
                <a:chExt cx="86245" cy="86245"/>
              </a:xfrm>
            </p:grpSpPr>
            <p:cxnSp>
              <p:nvCxnSpPr>
                <p:cNvPr id="9247" name="Straight Connector 9246">
                  <a:extLst>
                    <a:ext uri="{FF2B5EF4-FFF2-40B4-BE49-F238E27FC236}">
                      <a16:creationId xmlns:a16="http://schemas.microsoft.com/office/drawing/2014/main" id="{275DDB93-D686-AE0E-B279-6029EEB2FFFE}"/>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25062883-0857-3156-06BA-22AF4AFD26D8}"/>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B7F5AD82-13CC-42D5-1970-923FE3FA114F}"/>
                  </a:ext>
                </a:extLst>
              </p:cNvPr>
              <p:cNvGrpSpPr/>
              <p:nvPr/>
            </p:nvGrpSpPr>
            <p:grpSpPr>
              <a:xfrm>
                <a:off x="2940998" y="2595913"/>
                <a:ext cx="99310" cy="99310"/>
                <a:chOff x="2966907" y="2975913"/>
                <a:chExt cx="86245" cy="86245"/>
              </a:xfrm>
            </p:grpSpPr>
            <p:cxnSp>
              <p:nvCxnSpPr>
                <p:cNvPr id="9250" name="Straight Connector 9249">
                  <a:extLst>
                    <a:ext uri="{FF2B5EF4-FFF2-40B4-BE49-F238E27FC236}">
                      <a16:creationId xmlns:a16="http://schemas.microsoft.com/office/drawing/2014/main" id="{78BD1D71-6980-127B-E077-7FC63DC9719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A13047A7-E9C7-AEAB-ACA7-80245841747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B6EF79F3-50E3-B1C2-0DB7-B92268AE9729}"/>
                  </a:ext>
                </a:extLst>
              </p:cNvPr>
              <p:cNvGrpSpPr/>
              <p:nvPr/>
            </p:nvGrpSpPr>
            <p:grpSpPr>
              <a:xfrm>
                <a:off x="3074509" y="2605437"/>
                <a:ext cx="99310" cy="99310"/>
                <a:chOff x="2966907" y="2975913"/>
                <a:chExt cx="86245" cy="86245"/>
              </a:xfrm>
            </p:grpSpPr>
            <p:cxnSp>
              <p:nvCxnSpPr>
                <p:cNvPr id="9253" name="Straight Connector 9252">
                  <a:extLst>
                    <a:ext uri="{FF2B5EF4-FFF2-40B4-BE49-F238E27FC236}">
                      <a16:creationId xmlns:a16="http://schemas.microsoft.com/office/drawing/2014/main" id="{912D72C0-EBDB-A8D6-ED86-B76F286CBA4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CD98450A-897B-83B8-3867-1A79373C544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D25F1C14-FADE-EEB9-D8E4-9A8C0EDEF415}"/>
                  </a:ext>
                </a:extLst>
              </p:cNvPr>
              <p:cNvGrpSpPr/>
              <p:nvPr/>
            </p:nvGrpSpPr>
            <p:grpSpPr>
              <a:xfrm>
                <a:off x="3745698" y="2881661"/>
                <a:ext cx="99310" cy="99310"/>
                <a:chOff x="2966907" y="2975913"/>
                <a:chExt cx="86245" cy="86245"/>
              </a:xfrm>
            </p:grpSpPr>
            <p:cxnSp>
              <p:nvCxnSpPr>
                <p:cNvPr id="9256" name="Straight Connector 9255">
                  <a:extLst>
                    <a:ext uri="{FF2B5EF4-FFF2-40B4-BE49-F238E27FC236}">
                      <a16:creationId xmlns:a16="http://schemas.microsoft.com/office/drawing/2014/main" id="{9AFB4103-1BA6-54E5-D0E7-01CE17FF667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F1856E6B-53CE-790C-7872-B7EDEC2C24E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DE6E6FE3-84B1-C9BE-F294-8EC533F5615C}"/>
                  </a:ext>
                </a:extLst>
              </p:cNvPr>
              <p:cNvGrpSpPr/>
              <p:nvPr/>
            </p:nvGrpSpPr>
            <p:grpSpPr>
              <a:xfrm>
                <a:off x="3838567" y="2931668"/>
                <a:ext cx="99310" cy="99310"/>
                <a:chOff x="2966907" y="2975913"/>
                <a:chExt cx="86245" cy="86245"/>
              </a:xfrm>
            </p:grpSpPr>
            <p:cxnSp>
              <p:nvCxnSpPr>
                <p:cNvPr id="9259" name="Straight Connector 9258">
                  <a:extLst>
                    <a:ext uri="{FF2B5EF4-FFF2-40B4-BE49-F238E27FC236}">
                      <a16:creationId xmlns:a16="http://schemas.microsoft.com/office/drawing/2014/main" id="{3C0C5235-5CB5-C33E-591A-37E8F21B00E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620CE8D8-4C8F-D94C-72F1-8FC2A22D055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BD98F1A3-3D2B-D43E-F82F-C1D4EF2996FB}"/>
                  </a:ext>
                </a:extLst>
              </p:cNvPr>
              <p:cNvGrpSpPr/>
              <p:nvPr/>
            </p:nvGrpSpPr>
            <p:grpSpPr>
              <a:xfrm>
                <a:off x="3849303" y="2944651"/>
                <a:ext cx="99310" cy="99310"/>
                <a:chOff x="2966907" y="2975913"/>
                <a:chExt cx="86245" cy="86245"/>
              </a:xfrm>
            </p:grpSpPr>
            <p:cxnSp>
              <p:nvCxnSpPr>
                <p:cNvPr id="9262" name="Straight Connector 9261">
                  <a:extLst>
                    <a:ext uri="{FF2B5EF4-FFF2-40B4-BE49-F238E27FC236}">
                      <a16:creationId xmlns:a16="http://schemas.microsoft.com/office/drawing/2014/main" id="{F22C946A-4FA7-21C2-40EA-4C2E135B53C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88A39C69-5362-C270-7893-0D457F0766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7773E2E6-5FD0-F152-9513-314758B786E0}"/>
                  </a:ext>
                </a:extLst>
              </p:cNvPr>
              <p:cNvGrpSpPr/>
              <p:nvPr/>
            </p:nvGrpSpPr>
            <p:grpSpPr>
              <a:xfrm>
                <a:off x="3913050" y="2975918"/>
                <a:ext cx="99310" cy="99310"/>
                <a:chOff x="2966907" y="2975913"/>
                <a:chExt cx="86245" cy="86245"/>
              </a:xfrm>
            </p:grpSpPr>
            <p:cxnSp>
              <p:nvCxnSpPr>
                <p:cNvPr id="9265" name="Straight Connector 9264">
                  <a:extLst>
                    <a:ext uri="{FF2B5EF4-FFF2-40B4-BE49-F238E27FC236}">
                      <a16:creationId xmlns:a16="http://schemas.microsoft.com/office/drawing/2014/main" id="{E2E6101A-256D-2CC6-3000-EB8F4110D05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F997E5A7-4A9C-CD81-C052-5420817E62C8}"/>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C82647BD-AB66-82D3-E077-6C9D9B73DED8}"/>
                  </a:ext>
                </a:extLst>
              </p:cNvPr>
              <p:cNvGrpSpPr/>
              <p:nvPr/>
            </p:nvGrpSpPr>
            <p:grpSpPr>
              <a:xfrm>
                <a:off x="4002262" y="3045265"/>
                <a:ext cx="99310" cy="99310"/>
                <a:chOff x="2966907" y="2975913"/>
                <a:chExt cx="86245" cy="86245"/>
              </a:xfrm>
            </p:grpSpPr>
            <p:cxnSp>
              <p:nvCxnSpPr>
                <p:cNvPr id="9268" name="Straight Connector 9267">
                  <a:extLst>
                    <a:ext uri="{FF2B5EF4-FFF2-40B4-BE49-F238E27FC236}">
                      <a16:creationId xmlns:a16="http://schemas.microsoft.com/office/drawing/2014/main" id="{E5AB8BE3-83C3-D43B-FBC7-1222F2AF625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79480E8E-8956-4E10-509D-14482F50D51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921AFF03-983F-1D14-6FFE-6FEC2C14ABAE}"/>
                  </a:ext>
                </a:extLst>
              </p:cNvPr>
              <p:cNvGrpSpPr/>
              <p:nvPr/>
            </p:nvGrpSpPr>
            <p:grpSpPr>
              <a:xfrm>
                <a:off x="4212167" y="3129241"/>
                <a:ext cx="99310" cy="99310"/>
                <a:chOff x="2966907" y="2975913"/>
                <a:chExt cx="86245" cy="86245"/>
              </a:xfrm>
            </p:grpSpPr>
            <p:cxnSp>
              <p:nvCxnSpPr>
                <p:cNvPr id="9271" name="Straight Connector 9270">
                  <a:extLst>
                    <a:ext uri="{FF2B5EF4-FFF2-40B4-BE49-F238E27FC236}">
                      <a16:creationId xmlns:a16="http://schemas.microsoft.com/office/drawing/2014/main" id="{3A7AD17F-D6F8-7CF7-962A-4E4B87394A4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184D8855-1C54-CBD3-3CF8-8CD369CF3C0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1086C40D-2B69-3249-910A-84C489F93F40}"/>
                  </a:ext>
                </a:extLst>
              </p:cNvPr>
              <p:cNvGrpSpPr/>
              <p:nvPr/>
            </p:nvGrpSpPr>
            <p:grpSpPr>
              <a:xfrm>
                <a:off x="4298161" y="3165735"/>
                <a:ext cx="99310" cy="99310"/>
                <a:chOff x="2966907" y="2975913"/>
                <a:chExt cx="86245" cy="86245"/>
              </a:xfrm>
            </p:grpSpPr>
            <p:cxnSp>
              <p:nvCxnSpPr>
                <p:cNvPr id="9274" name="Straight Connector 9273">
                  <a:extLst>
                    <a:ext uri="{FF2B5EF4-FFF2-40B4-BE49-F238E27FC236}">
                      <a16:creationId xmlns:a16="http://schemas.microsoft.com/office/drawing/2014/main" id="{A1454263-5420-F9A5-9024-E1EB9DE83CE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62A71521-0D15-6EE0-B952-2970C6C19AA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73B8FCB2-2A96-0F2C-1348-837E0D444461}"/>
                  </a:ext>
                </a:extLst>
              </p:cNvPr>
              <p:cNvGrpSpPr/>
              <p:nvPr/>
            </p:nvGrpSpPr>
            <p:grpSpPr>
              <a:xfrm>
                <a:off x="4348382" y="3174134"/>
                <a:ext cx="99310" cy="99310"/>
                <a:chOff x="2966907" y="2975913"/>
                <a:chExt cx="86245" cy="86245"/>
              </a:xfrm>
            </p:grpSpPr>
            <p:cxnSp>
              <p:nvCxnSpPr>
                <p:cNvPr id="9277" name="Straight Connector 9276">
                  <a:extLst>
                    <a:ext uri="{FF2B5EF4-FFF2-40B4-BE49-F238E27FC236}">
                      <a16:creationId xmlns:a16="http://schemas.microsoft.com/office/drawing/2014/main" id="{A7528CCC-0E0B-1A73-0F31-E5E8491287A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5E2EDE1-DAAE-0A21-3328-26F34CD07A3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B30FCC2C-C8F4-8197-E00F-D109583F844D}"/>
                  </a:ext>
                </a:extLst>
              </p:cNvPr>
              <p:cNvGrpSpPr/>
              <p:nvPr/>
            </p:nvGrpSpPr>
            <p:grpSpPr>
              <a:xfrm>
                <a:off x="4430732" y="3196141"/>
                <a:ext cx="99310" cy="99310"/>
                <a:chOff x="2966907" y="2975913"/>
                <a:chExt cx="86245" cy="86245"/>
              </a:xfrm>
            </p:grpSpPr>
            <p:cxnSp>
              <p:nvCxnSpPr>
                <p:cNvPr id="9280" name="Straight Connector 9279">
                  <a:extLst>
                    <a:ext uri="{FF2B5EF4-FFF2-40B4-BE49-F238E27FC236}">
                      <a16:creationId xmlns:a16="http://schemas.microsoft.com/office/drawing/2014/main" id="{B7D43976-24F1-796F-513B-EA1215F7293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39457A37-64EC-8C2B-DD37-8327D726CE5B}"/>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EBE54019-67F8-9E7C-BF2D-735D768150D4}"/>
                  </a:ext>
                </a:extLst>
              </p:cNvPr>
              <p:cNvGrpSpPr/>
              <p:nvPr/>
            </p:nvGrpSpPr>
            <p:grpSpPr>
              <a:xfrm>
                <a:off x="4463911" y="3215390"/>
                <a:ext cx="99310" cy="99310"/>
                <a:chOff x="2966907" y="2975913"/>
                <a:chExt cx="86245" cy="86245"/>
              </a:xfrm>
            </p:grpSpPr>
            <p:cxnSp>
              <p:nvCxnSpPr>
                <p:cNvPr id="9283" name="Straight Connector 9282">
                  <a:extLst>
                    <a:ext uri="{FF2B5EF4-FFF2-40B4-BE49-F238E27FC236}">
                      <a16:creationId xmlns:a16="http://schemas.microsoft.com/office/drawing/2014/main" id="{87659981-5D38-FA3F-FE3F-3E048E6B803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9B05AB7D-A727-0E45-9F10-C2634FB2F08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6B3F3207-66B9-9EF6-CFD7-ED086BB28CEF}"/>
                  </a:ext>
                </a:extLst>
              </p:cNvPr>
              <p:cNvGrpSpPr/>
              <p:nvPr/>
            </p:nvGrpSpPr>
            <p:grpSpPr>
              <a:xfrm>
                <a:off x="4511799" y="3258016"/>
                <a:ext cx="99310" cy="99310"/>
                <a:chOff x="2966907" y="2975913"/>
                <a:chExt cx="86245" cy="86245"/>
              </a:xfrm>
            </p:grpSpPr>
            <p:cxnSp>
              <p:nvCxnSpPr>
                <p:cNvPr id="9286" name="Straight Connector 9285">
                  <a:extLst>
                    <a:ext uri="{FF2B5EF4-FFF2-40B4-BE49-F238E27FC236}">
                      <a16:creationId xmlns:a16="http://schemas.microsoft.com/office/drawing/2014/main" id="{3C4197BC-C96B-B267-B7F2-C160EBFD238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7396D54-D640-8812-7E80-6F0FB0549E0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13ABC156-0F89-4FAF-E581-D3BF8EF3974E}"/>
                  </a:ext>
                </a:extLst>
              </p:cNvPr>
              <p:cNvGrpSpPr/>
              <p:nvPr/>
            </p:nvGrpSpPr>
            <p:grpSpPr>
              <a:xfrm>
                <a:off x="4727882" y="3350067"/>
                <a:ext cx="99310" cy="99310"/>
                <a:chOff x="2966907" y="2975913"/>
                <a:chExt cx="86245" cy="86245"/>
              </a:xfrm>
            </p:grpSpPr>
            <p:cxnSp>
              <p:nvCxnSpPr>
                <p:cNvPr id="9289" name="Straight Connector 9288">
                  <a:extLst>
                    <a:ext uri="{FF2B5EF4-FFF2-40B4-BE49-F238E27FC236}">
                      <a16:creationId xmlns:a16="http://schemas.microsoft.com/office/drawing/2014/main" id="{7E544624-E0A3-DDBA-3678-80B701FC046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AA89D4F-0303-A41F-75E2-289F92BE5E45}"/>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92B725DB-3F79-8A01-E0D1-4E118D4ABC13}"/>
                  </a:ext>
                </a:extLst>
              </p:cNvPr>
              <p:cNvGrpSpPr/>
              <p:nvPr/>
            </p:nvGrpSpPr>
            <p:grpSpPr>
              <a:xfrm>
                <a:off x="4816922" y="3406290"/>
                <a:ext cx="99310" cy="99310"/>
                <a:chOff x="2966907" y="2975913"/>
                <a:chExt cx="86245" cy="86245"/>
              </a:xfrm>
            </p:grpSpPr>
            <p:cxnSp>
              <p:nvCxnSpPr>
                <p:cNvPr id="9292" name="Straight Connector 9291">
                  <a:extLst>
                    <a:ext uri="{FF2B5EF4-FFF2-40B4-BE49-F238E27FC236}">
                      <a16:creationId xmlns:a16="http://schemas.microsoft.com/office/drawing/2014/main" id="{B2984FBC-FC95-58FC-42FB-17DC3CAAA22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530C1FCE-2D0D-E68D-4CE2-02F690008F7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EC95F08A-B8E3-93CC-ACE7-9E751B78488D}"/>
                  </a:ext>
                </a:extLst>
              </p:cNvPr>
              <p:cNvGrpSpPr/>
              <p:nvPr/>
            </p:nvGrpSpPr>
            <p:grpSpPr>
              <a:xfrm>
                <a:off x="4885201" y="3406290"/>
                <a:ext cx="99310" cy="99310"/>
                <a:chOff x="2966907" y="2975913"/>
                <a:chExt cx="86245" cy="86245"/>
              </a:xfrm>
            </p:grpSpPr>
            <p:cxnSp>
              <p:nvCxnSpPr>
                <p:cNvPr id="9295" name="Straight Connector 9294">
                  <a:extLst>
                    <a:ext uri="{FF2B5EF4-FFF2-40B4-BE49-F238E27FC236}">
                      <a16:creationId xmlns:a16="http://schemas.microsoft.com/office/drawing/2014/main" id="{187BADA4-FC89-CE83-CD03-867D096FEFB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84FDF53C-5D31-9F33-1722-6C8DF64E0A4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677720FC-B010-DDCB-EA2F-F7097C64DF22}"/>
                  </a:ext>
                </a:extLst>
              </p:cNvPr>
              <p:cNvGrpSpPr/>
              <p:nvPr/>
            </p:nvGrpSpPr>
            <p:grpSpPr>
              <a:xfrm>
                <a:off x="4924732" y="3441300"/>
                <a:ext cx="99310" cy="99310"/>
                <a:chOff x="2966907" y="2975913"/>
                <a:chExt cx="86245" cy="86245"/>
              </a:xfrm>
            </p:grpSpPr>
            <p:cxnSp>
              <p:nvCxnSpPr>
                <p:cNvPr id="9298" name="Straight Connector 9297">
                  <a:extLst>
                    <a:ext uri="{FF2B5EF4-FFF2-40B4-BE49-F238E27FC236}">
                      <a16:creationId xmlns:a16="http://schemas.microsoft.com/office/drawing/2014/main" id="{3928886E-C91C-64E6-9353-A8CBDBF2313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E0AE0355-8A95-210D-9BEE-5AE7E627213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B84B321D-7838-40BD-97D1-9FC0EFC9428A}"/>
                  </a:ext>
                </a:extLst>
              </p:cNvPr>
              <p:cNvGrpSpPr/>
              <p:nvPr/>
            </p:nvGrpSpPr>
            <p:grpSpPr>
              <a:xfrm>
                <a:off x="4966386" y="3444560"/>
                <a:ext cx="99310" cy="99310"/>
                <a:chOff x="2966907" y="2975913"/>
                <a:chExt cx="86245" cy="86245"/>
              </a:xfrm>
            </p:grpSpPr>
            <p:cxnSp>
              <p:nvCxnSpPr>
                <p:cNvPr id="9301" name="Straight Connector 9300">
                  <a:extLst>
                    <a:ext uri="{FF2B5EF4-FFF2-40B4-BE49-F238E27FC236}">
                      <a16:creationId xmlns:a16="http://schemas.microsoft.com/office/drawing/2014/main" id="{9CCA0205-C035-6095-4BEB-1424D5CE3FD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CF1B80AD-F544-8208-4EE6-A511909691C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0B9943E0-A165-F0DD-EC5A-0719E6DE716C}"/>
                  </a:ext>
                </a:extLst>
              </p:cNvPr>
              <p:cNvGrpSpPr/>
              <p:nvPr/>
            </p:nvGrpSpPr>
            <p:grpSpPr>
              <a:xfrm>
                <a:off x="5000731" y="3455945"/>
                <a:ext cx="99310" cy="99310"/>
                <a:chOff x="2966907" y="2975913"/>
                <a:chExt cx="86245" cy="86245"/>
              </a:xfrm>
            </p:grpSpPr>
            <p:cxnSp>
              <p:nvCxnSpPr>
                <p:cNvPr id="9304" name="Straight Connector 9303">
                  <a:extLst>
                    <a:ext uri="{FF2B5EF4-FFF2-40B4-BE49-F238E27FC236}">
                      <a16:creationId xmlns:a16="http://schemas.microsoft.com/office/drawing/2014/main" id="{0901DB43-36F9-8D6B-DC2C-FC6519837A7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D1A80F39-DBE3-3432-3569-15A9C120CF4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5D65079E-4442-7B4C-39CB-919048F5FEE3}"/>
                  </a:ext>
                </a:extLst>
              </p:cNvPr>
              <p:cNvGrpSpPr/>
              <p:nvPr/>
            </p:nvGrpSpPr>
            <p:grpSpPr>
              <a:xfrm>
                <a:off x="5035721" y="3466360"/>
                <a:ext cx="99310" cy="99310"/>
                <a:chOff x="2966907" y="2975913"/>
                <a:chExt cx="86245" cy="86245"/>
              </a:xfrm>
            </p:grpSpPr>
            <p:cxnSp>
              <p:nvCxnSpPr>
                <p:cNvPr id="9307" name="Straight Connector 9306">
                  <a:extLst>
                    <a:ext uri="{FF2B5EF4-FFF2-40B4-BE49-F238E27FC236}">
                      <a16:creationId xmlns:a16="http://schemas.microsoft.com/office/drawing/2014/main" id="{C3E92056-763D-CF55-E9BD-1E4D6D5BC6C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675FB10B-AE23-5CAA-3FEE-B7B2E421C761}"/>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3A503AD8-9F5E-B410-2764-2E3AF0370D0D}"/>
                  </a:ext>
                </a:extLst>
              </p:cNvPr>
              <p:cNvGrpSpPr/>
              <p:nvPr/>
            </p:nvGrpSpPr>
            <p:grpSpPr>
              <a:xfrm>
                <a:off x="5081007" y="3467310"/>
                <a:ext cx="99310" cy="99310"/>
                <a:chOff x="2966907" y="2975913"/>
                <a:chExt cx="86245" cy="86245"/>
              </a:xfrm>
            </p:grpSpPr>
            <p:cxnSp>
              <p:nvCxnSpPr>
                <p:cNvPr id="9310" name="Straight Connector 9309">
                  <a:extLst>
                    <a:ext uri="{FF2B5EF4-FFF2-40B4-BE49-F238E27FC236}">
                      <a16:creationId xmlns:a16="http://schemas.microsoft.com/office/drawing/2014/main" id="{5EE50DE3-9F2A-846B-4B50-E0BA23102C0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7941BED0-483E-1915-1594-A78FC338835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D4AD709E-ADF6-FE5C-6F27-D0735658BA82}"/>
                  </a:ext>
                </a:extLst>
              </p:cNvPr>
              <p:cNvGrpSpPr/>
              <p:nvPr/>
            </p:nvGrpSpPr>
            <p:grpSpPr>
              <a:xfrm>
                <a:off x="5107350" y="3466360"/>
                <a:ext cx="99310" cy="99310"/>
                <a:chOff x="2966907" y="2975913"/>
                <a:chExt cx="86245" cy="86245"/>
              </a:xfrm>
            </p:grpSpPr>
            <p:cxnSp>
              <p:nvCxnSpPr>
                <p:cNvPr id="9313" name="Straight Connector 9312">
                  <a:extLst>
                    <a:ext uri="{FF2B5EF4-FFF2-40B4-BE49-F238E27FC236}">
                      <a16:creationId xmlns:a16="http://schemas.microsoft.com/office/drawing/2014/main" id="{95C77397-B792-7EFD-3DBE-134E14094D9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A0DFB2AA-9169-01F5-A02F-7ACDF1B4D41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53E17EF0-A238-0EBF-402C-D9CFD887BE77}"/>
                  </a:ext>
                </a:extLst>
              </p:cNvPr>
              <p:cNvGrpSpPr/>
              <p:nvPr/>
            </p:nvGrpSpPr>
            <p:grpSpPr>
              <a:xfrm>
                <a:off x="5123435" y="3476358"/>
                <a:ext cx="99310" cy="99310"/>
                <a:chOff x="2966907" y="2975913"/>
                <a:chExt cx="86245" cy="86245"/>
              </a:xfrm>
            </p:grpSpPr>
            <p:cxnSp>
              <p:nvCxnSpPr>
                <p:cNvPr id="9316" name="Straight Connector 9315">
                  <a:extLst>
                    <a:ext uri="{FF2B5EF4-FFF2-40B4-BE49-F238E27FC236}">
                      <a16:creationId xmlns:a16="http://schemas.microsoft.com/office/drawing/2014/main" id="{DFD020E2-8DCA-A88F-E41E-E159139C776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7548FDE5-8A07-624E-0D65-33B9E04CDD36}"/>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B0F92D63-E975-8160-8914-6F4D3E9A4F19}"/>
                  </a:ext>
                </a:extLst>
              </p:cNvPr>
              <p:cNvGrpSpPr/>
              <p:nvPr/>
            </p:nvGrpSpPr>
            <p:grpSpPr>
              <a:xfrm>
                <a:off x="5153306" y="3494595"/>
                <a:ext cx="99310" cy="99310"/>
                <a:chOff x="2966907" y="2975913"/>
                <a:chExt cx="86245" cy="86245"/>
              </a:xfrm>
            </p:grpSpPr>
            <p:cxnSp>
              <p:nvCxnSpPr>
                <p:cNvPr id="9319" name="Straight Connector 9318">
                  <a:extLst>
                    <a:ext uri="{FF2B5EF4-FFF2-40B4-BE49-F238E27FC236}">
                      <a16:creationId xmlns:a16="http://schemas.microsoft.com/office/drawing/2014/main" id="{1587E092-165C-E123-6286-61C99E0603F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A2C03152-89BC-5C27-27F7-A45A8E1A059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8542D123-DFEB-B5C4-E787-314668DAEB01}"/>
                  </a:ext>
                </a:extLst>
              </p:cNvPr>
              <p:cNvGrpSpPr/>
              <p:nvPr/>
            </p:nvGrpSpPr>
            <p:grpSpPr>
              <a:xfrm>
                <a:off x="5195064" y="3512984"/>
                <a:ext cx="99310" cy="99310"/>
                <a:chOff x="2966907" y="2975913"/>
                <a:chExt cx="86245" cy="86245"/>
              </a:xfrm>
            </p:grpSpPr>
            <p:cxnSp>
              <p:nvCxnSpPr>
                <p:cNvPr id="9322" name="Straight Connector 9321">
                  <a:extLst>
                    <a:ext uri="{FF2B5EF4-FFF2-40B4-BE49-F238E27FC236}">
                      <a16:creationId xmlns:a16="http://schemas.microsoft.com/office/drawing/2014/main" id="{B0FF59F7-8DB8-5E44-C037-A8F2497AD18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18F430DD-CBF1-7E28-57CD-699EB61EEA6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4A98FAC6-5FAC-D1CD-819C-63CBE29CB50D}"/>
                  </a:ext>
                </a:extLst>
              </p:cNvPr>
              <p:cNvGrpSpPr/>
              <p:nvPr/>
            </p:nvGrpSpPr>
            <p:grpSpPr>
              <a:xfrm>
                <a:off x="5266459" y="3536767"/>
                <a:ext cx="99310" cy="99310"/>
                <a:chOff x="2966907" y="2975913"/>
                <a:chExt cx="86245" cy="86245"/>
              </a:xfrm>
            </p:grpSpPr>
            <p:cxnSp>
              <p:nvCxnSpPr>
                <p:cNvPr id="9325" name="Straight Connector 9324">
                  <a:extLst>
                    <a:ext uri="{FF2B5EF4-FFF2-40B4-BE49-F238E27FC236}">
                      <a16:creationId xmlns:a16="http://schemas.microsoft.com/office/drawing/2014/main" id="{132DCFD3-28AF-7990-12FF-0BFD9541028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0B63D557-88B0-24A2-3113-2E33C92FE48B}"/>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038F604F-2D53-FFAC-EEDE-B90411F50C4B}"/>
                  </a:ext>
                </a:extLst>
              </p:cNvPr>
              <p:cNvGrpSpPr/>
              <p:nvPr/>
            </p:nvGrpSpPr>
            <p:grpSpPr>
              <a:xfrm>
                <a:off x="5304026" y="3540610"/>
                <a:ext cx="99310" cy="99310"/>
                <a:chOff x="2966907" y="2975913"/>
                <a:chExt cx="86245" cy="86245"/>
              </a:xfrm>
            </p:grpSpPr>
            <p:cxnSp>
              <p:nvCxnSpPr>
                <p:cNvPr id="9328" name="Straight Connector 9327">
                  <a:extLst>
                    <a:ext uri="{FF2B5EF4-FFF2-40B4-BE49-F238E27FC236}">
                      <a16:creationId xmlns:a16="http://schemas.microsoft.com/office/drawing/2014/main" id="{227EBB07-0907-6780-5EBC-993E01DBAB5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B5133089-FEE6-8313-7408-876E90186CF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B6E36E63-3E67-A77D-79E3-1206CCCC99EE}"/>
                  </a:ext>
                </a:extLst>
              </p:cNvPr>
              <p:cNvGrpSpPr/>
              <p:nvPr/>
            </p:nvGrpSpPr>
            <p:grpSpPr>
              <a:xfrm>
                <a:off x="5346131" y="3558467"/>
                <a:ext cx="99310" cy="99310"/>
                <a:chOff x="2966907" y="2975913"/>
                <a:chExt cx="86245" cy="86245"/>
              </a:xfrm>
            </p:grpSpPr>
            <p:cxnSp>
              <p:nvCxnSpPr>
                <p:cNvPr id="9335" name="Straight Connector 9334">
                  <a:extLst>
                    <a:ext uri="{FF2B5EF4-FFF2-40B4-BE49-F238E27FC236}">
                      <a16:creationId xmlns:a16="http://schemas.microsoft.com/office/drawing/2014/main" id="{CE4D774C-40AA-E63E-5267-11DA3D5BB08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7CA9479A-BF0B-5D6D-63E3-1CF3059A342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7" name="Group 9336">
                <a:extLst>
                  <a:ext uri="{FF2B5EF4-FFF2-40B4-BE49-F238E27FC236}">
                    <a16:creationId xmlns:a16="http://schemas.microsoft.com/office/drawing/2014/main" id="{AC0985AF-3671-4BAC-EF7C-2A804E8E1060}"/>
                  </a:ext>
                </a:extLst>
              </p:cNvPr>
              <p:cNvGrpSpPr/>
              <p:nvPr/>
            </p:nvGrpSpPr>
            <p:grpSpPr>
              <a:xfrm>
                <a:off x="5394188" y="3562639"/>
                <a:ext cx="99310" cy="99310"/>
                <a:chOff x="2966907" y="2975913"/>
                <a:chExt cx="86245" cy="86245"/>
              </a:xfrm>
            </p:grpSpPr>
            <p:cxnSp>
              <p:nvCxnSpPr>
                <p:cNvPr id="9338" name="Straight Connector 9337">
                  <a:extLst>
                    <a:ext uri="{FF2B5EF4-FFF2-40B4-BE49-F238E27FC236}">
                      <a16:creationId xmlns:a16="http://schemas.microsoft.com/office/drawing/2014/main" id="{E9935A26-C1A3-928D-5873-3C6F995491E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5A7A30E7-4D35-DECF-ED83-E49B71119C1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0" name="Group 9339">
                <a:extLst>
                  <a:ext uri="{FF2B5EF4-FFF2-40B4-BE49-F238E27FC236}">
                    <a16:creationId xmlns:a16="http://schemas.microsoft.com/office/drawing/2014/main" id="{65B8F519-8300-9025-8FEC-3F2189B70EA8}"/>
                  </a:ext>
                </a:extLst>
              </p:cNvPr>
              <p:cNvGrpSpPr/>
              <p:nvPr/>
            </p:nvGrpSpPr>
            <p:grpSpPr>
              <a:xfrm>
                <a:off x="5418672" y="3568310"/>
                <a:ext cx="99310" cy="99310"/>
                <a:chOff x="2966907" y="2975913"/>
                <a:chExt cx="86245" cy="86245"/>
              </a:xfrm>
            </p:grpSpPr>
            <p:cxnSp>
              <p:nvCxnSpPr>
                <p:cNvPr id="9341" name="Straight Connector 9340">
                  <a:extLst>
                    <a:ext uri="{FF2B5EF4-FFF2-40B4-BE49-F238E27FC236}">
                      <a16:creationId xmlns:a16="http://schemas.microsoft.com/office/drawing/2014/main" id="{409FAB9D-5ECA-0720-4D67-2AAAC1FF5EB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F5BD3C52-0D69-E152-98B7-422D50C6C3D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3" name="Group 9342">
                <a:extLst>
                  <a:ext uri="{FF2B5EF4-FFF2-40B4-BE49-F238E27FC236}">
                    <a16:creationId xmlns:a16="http://schemas.microsoft.com/office/drawing/2014/main" id="{6836E169-9C19-E1E5-4B90-5B2C8697E82C}"/>
                  </a:ext>
                </a:extLst>
              </p:cNvPr>
              <p:cNvGrpSpPr/>
              <p:nvPr/>
            </p:nvGrpSpPr>
            <p:grpSpPr>
              <a:xfrm>
                <a:off x="5475458" y="3600173"/>
                <a:ext cx="99310" cy="99310"/>
                <a:chOff x="2966907" y="2975913"/>
                <a:chExt cx="86245" cy="86245"/>
              </a:xfrm>
            </p:grpSpPr>
            <p:cxnSp>
              <p:nvCxnSpPr>
                <p:cNvPr id="9344" name="Straight Connector 9343">
                  <a:extLst>
                    <a:ext uri="{FF2B5EF4-FFF2-40B4-BE49-F238E27FC236}">
                      <a16:creationId xmlns:a16="http://schemas.microsoft.com/office/drawing/2014/main" id="{9FB339B0-C584-DD42-02A0-86938FC49ADE}"/>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23F4C68D-F974-6692-9727-22C98F4912F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EA1D5B94-66D6-CFE7-ED70-97BBFC89954C}"/>
                  </a:ext>
                </a:extLst>
              </p:cNvPr>
              <p:cNvGrpSpPr/>
              <p:nvPr/>
            </p:nvGrpSpPr>
            <p:grpSpPr>
              <a:xfrm>
                <a:off x="5503784" y="3624241"/>
                <a:ext cx="99310" cy="99310"/>
                <a:chOff x="2966907" y="2975913"/>
                <a:chExt cx="86245" cy="86245"/>
              </a:xfrm>
            </p:grpSpPr>
            <p:cxnSp>
              <p:nvCxnSpPr>
                <p:cNvPr id="9347" name="Straight Connector 9346">
                  <a:extLst>
                    <a:ext uri="{FF2B5EF4-FFF2-40B4-BE49-F238E27FC236}">
                      <a16:creationId xmlns:a16="http://schemas.microsoft.com/office/drawing/2014/main" id="{99F356B3-E777-4719-1E0E-A7436D12359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BB494CF7-7CE9-4D54-98D3-38806BA12F4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E94AF56C-8565-AEEE-E63C-E09566CA9158}"/>
                  </a:ext>
                </a:extLst>
              </p:cNvPr>
              <p:cNvGrpSpPr/>
              <p:nvPr/>
            </p:nvGrpSpPr>
            <p:grpSpPr>
              <a:xfrm>
                <a:off x="5533888" y="3640121"/>
                <a:ext cx="99310" cy="99310"/>
                <a:chOff x="2966907" y="2975913"/>
                <a:chExt cx="86245" cy="86245"/>
              </a:xfrm>
            </p:grpSpPr>
            <p:cxnSp>
              <p:nvCxnSpPr>
                <p:cNvPr id="9350" name="Straight Connector 9349">
                  <a:extLst>
                    <a:ext uri="{FF2B5EF4-FFF2-40B4-BE49-F238E27FC236}">
                      <a16:creationId xmlns:a16="http://schemas.microsoft.com/office/drawing/2014/main" id="{50F6D5AA-5E2B-4BD4-CAF6-78D55777C11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DBABD631-84FA-B118-2808-A8EF18F9257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85F6BC0F-FB5A-5C86-BFCD-D61BD5773CF2}"/>
                  </a:ext>
                </a:extLst>
              </p:cNvPr>
              <p:cNvGrpSpPr/>
              <p:nvPr/>
            </p:nvGrpSpPr>
            <p:grpSpPr>
              <a:xfrm>
                <a:off x="5550163" y="3649827"/>
                <a:ext cx="99310" cy="99310"/>
                <a:chOff x="2966907" y="2975913"/>
                <a:chExt cx="86245" cy="86245"/>
              </a:xfrm>
            </p:grpSpPr>
            <p:cxnSp>
              <p:nvCxnSpPr>
                <p:cNvPr id="9353" name="Straight Connector 9352">
                  <a:extLst>
                    <a:ext uri="{FF2B5EF4-FFF2-40B4-BE49-F238E27FC236}">
                      <a16:creationId xmlns:a16="http://schemas.microsoft.com/office/drawing/2014/main" id="{DE5426DA-0275-436C-7CD5-A79ECBD06F2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D353AFE8-CEB1-DA32-6C28-9B32C3BF765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FBEB8509-9B16-8BDB-44D5-DDFC3DF96801}"/>
                  </a:ext>
                </a:extLst>
              </p:cNvPr>
              <p:cNvGrpSpPr/>
              <p:nvPr/>
            </p:nvGrpSpPr>
            <p:grpSpPr>
              <a:xfrm>
                <a:off x="5649432" y="3723551"/>
                <a:ext cx="99310" cy="99310"/>
                <a:chOff x="2966907" y="2975913"/>
                <a:chExt cx="86245" cy="86245"/>
              </a:xfrm>
            </p:grpSpPr>
            <p:cxnSp>
              <p:nvCxnSpPr>
                <p:cNvPr id="9356" name="Straight Connector 9355">
                  <a:extLst>
                    <a:ext uri="{FF2B5EF4-FFF2-40B4-BE49-F238E27FC236}">
                      <a16:creationId xmlns:a16="http://schemas.microsoft.com/office/drawing/2014/main" id="{F3128446-98A1-3978-F1FE-1A6285DAF9A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11133BBE-5094-CCED-8842-14210B94B44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136EDD2F-7D0D-49B9-23E1-F6B2E12E4254}"/>
                  </a:ext>
                </a:extLst>
              </p:cNvPr>
              <p:cNvGrpSpPr/>
              <p:nvPr/>
            </p:nvGrpSpPr>
            <p:grpSpPr>
              <a:xfrm>
                <a:off x="5715306" y="3772419"/>
                <a:ext cx="99310" cy="99310"/>
                <a:chOff x="2966907" y="2975913"/>
                <a:chExt cx="86245" cy="86245"/>
              </a:xfrm>
            </p:grpSpPr>
            <p:cxnSp>
              <p:nvCxnSpPr>
                <p:cNvPr id="9359" name="Straight Connector 9358">
                  <a:extLst>
                    <a:ext uri="{FF2B5EF4-FFF2-40B4-BE49-F238E27FC236}">
                      <a16:creationId xmlns:a16="http://schemas.microsoft.com/office/drawing/2014/main" id="{D1A8A608-34FD-62D6-82B3-3C0CCABBCAB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BF46D9D4-B33F-8D98-04DD-83DCF9FCEF0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0C7BB765-62C1-64DB-EF0B-F2428A55D6DF}"/>
                  </a:ext>
                </a:extLst>
              </p:cNvPr>
              <p:cNvGrpSpPr/>
              <p:nvPr/>
            </p:nvGrpSpPr>
            <p:grpSpPr>
              <a:xfrm>
                <a:off x="5779864" y="3856426"/>
                <a:ext cx="99310" cy="99310"/>
                <a:chOff x="2966907" y="2975913"/>
                <a:chExt cx="86245" cy="86245"/>
              </a:xfrm>
            </p:grpSpPr>
            <p:cxnSp>
              <p:nvCxnSpPr>
                <p:cNvPr id="9362" name="Straight Connector 9361">
                  <a:extLst>
                    <a:ext uri="{FF2B5EF4-FFF2-40B4-BE49-F238E27FC236}">
                      <a16:creationId xmlns:a16="http://schemas.microsoft.com/office/drawing/2014/main" id="{5BDB8C11-33BA-E043-DBDF-0E02694B35D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28D19B8E-3C0B-3804-CC3F-C0BA6C7E0D25}"/>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F9E1723B-4F2C-2855-F1C9-21A99287D482}"/>
                  </a:ext>
                </a:extLst>
              </p:cNvPr>
              <p:cNvGrpSpPr/>
              <p:nvPr/>
            </p:nvGrpSpPr>
            <p:grpSpPr>
              <a:xfrm>
                <a:off x="5845925" y="3890823"/>
                <a:ext cx="99310" cy="99310"/>
                <a:chOff x="2966907" y="2975913"/>
                <a:chExt cx="86245" cy="86245"/>
              </a:xfrm>
            </p:grpSpPr>
            <p:cxnSp>
              <p:nvCxnSpPr>
                <p:cNvPr id="9365" name="Straight Connector 9364">
                  <a:extLst>
                    <a:ext uri="{FF2B5EF4-FFF2-40B4-BE49-F238E27FC236}">
                      <a16:creationId xmlns:a16="http://schemas.microsoft.com/office/drawing/2014/main" id="{C28E6FD4-03F7-B4F1-7CD8-48620ABFAF5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EB30B257-D147-5C05-D1B1-AC440C0E7C8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D483D0E0-05F8-70D3-809E-AC3A658A00EE}"/>
                  </a:ext>
                </a:extLst>
              </p:cNvPr>
              <p:cNvGrpSpPr/>
              <p:nvPr/>
            </p:nvGrpSpPr>
            <p:grpSpPr>
              <a:xfrm>
                <a:off x="5878913" y="3890823"/>
                <a:ext cx="99310" cy="99310"/>
                <a:chOff x="2966907" y="2975913"/>
                <a:chExt cx="86245" cy="86245"/>
              </a:xfrm>
            </p:grpSpPr>
            <p:cxnSp>
              <p:nvCxnSpPr>
                <p:cNvPr id="9368" name="Straight Connector 9367">
                  <a:extLst>
                    <a:ext uri="{FF2B5EF4-FFF2-40B4-BE49-F238E27FC236}">
                      <a16:creationId xmlns:a16="http://schemas.microsoft.com/office/drawing/2014/main" id="{116966F7-FDAC-2C04-1181-0883965E8CD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F249170C-CAB7-7747-97DD-0C22A1B7C86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102043C2-9BD1-75A4-BC69-413C31C601DB}"/>
                  </a:ext>
                </a:extLst>
              </p:cNvPr>
              <p:cNvGrpSpPr/>
              <p:nvPr/>
            </p:nvGrpSpPr>
            <p:grpSpPr>
              <a:xfrm>
                <a:off x="5923500" y="3890823"/>
                <a:ext cx="99310" cy="99310"/>
                <a:chOff x="2966907" y="2975913"/>
                <a:chExt cx="86245" cy="86245"/>
              </a:xfrm>
            </p:grpSpPr>
            <p:cxnSp>
              <p:nvCxnSpPr>
                <p:cNvPr id="9371" name="Straight Connector 9370">
                  <a:extLst>
                    <a:ext uri="{FF2B5EF4-FFF2-40B4-BE49-F238E27FC236}">
                      <a16:creationId xmlns:a16="http://schemas.microsoft.com/office/drawing/2014/main" id="{EB912A58-5D32-1632-A059-FBF4BE42A81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848EBDF7-B99B-664C-CB33-ADC78FE26BA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4DD79126-5BC1-20E6-5707-993A9FDCA20B}"/>
                  </a:ext>
                </a:extLst>
              </p:cNvPr>
              <p:cNvGrpSpPr/>
              <p:nvPr/>
            </p:nvGrpSpPr>
            <p:grpSpPr>
              <a:xfrm>
                <a:off x="5953396" y="3890823"/>
                <a:ext cx="99310" cy="99310"/>
                <a:chOff x="2966907" y="2975913"/>
                <a:chExt cx="86245" cy="86245"/>
              </a:xfrm>
            </p:grpSpPr>
            <p:cxnSp>
              <p:nvCxnSpPr>
                <p:cNvPr id="9374" name="Straight Connector 9373">
                  <a:extLst>
                    <a:ext uri="{FF2B5EF4-FFF2-40B4-BE49-F238E27FC236}">
                      <a16:creationId xmlns:a16="http://schemas.microsoft.com/office/drawing/2014/main" id="{A41A5D76-B13D-6307-0200-061EEA6B773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96B0398D-B227-F558-CA3A-484449CD16E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D17F41E4-5042-4234-AB9F-ECC1FC0F1B36}"/>
                  </a:ext>
                </a:extLst>
              </p:cNvPr>
              <p:cNvGrpSpPr/>
              <p:nvPr/>
            </p:nvGrpSpPr>
            <p:grpSpPr>
              <a:xfrm>
                <a:off x="5996326" y="3890823"/>
                <a:ext cx="99310" cy="99310"/>
                <a:chOff x="2966907" y="2975913"/>
                <a:chExt cx="86245" cy="86245"/>
              </a:xfrm>
            </p:grpSpPr>
            <p:cxnSp>
              <p:nvCxnSpPr>
                <p:cNvPr id="9377" name="Straight Connector 9376">
                  <a:extLst>
                    <a:ext uri="{FF2B5EF4-FFF2-40B4-BE49-F238E27FC236}">
                      <a16:creationId xmlns:a16="http://schemas.microsoft.com/office/drawing/2014/main" id="{E22618CC-A21F-F327-84E3-BDFC20ED41A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7ACD2BA8-BAC7-9804-8178-137918A22AA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66336724-D237-6F57-CED3-6D5FB63AD421}"/>
                  </a:ext>
                </a:extLst>
              </p:cNvPr>
              <p:cNvGrpSpPr/>
              <p:nvPr/>
            </p:nvGrpSpPr>
            <p:grpSpPr>
              <a:xfrm>
                <a:off x="6017742" y="3890823"/>
                <a:ext cx="99310" cy="99310"/>
                <a:chOff x="2966907" y="2975913"/>
                <a:chExt cx="86245" cy="86245"/>
              </a:xfrm>
            </p:grpSpPr>
            <p:cxnSp>
              <p:nvCxnSpPr>
                <p:cNvPr id="9380" name="Straight Connector 9379">
                  <a:extLst>
                    <a:ext uri="{FF2B5EF4-FFF2-40B4-BE49-F238E27FC236}">
                      <a16:creationId xmlns:a16="http://schemas.microsoft.com/office/drawing/2014/main" id="{7B3B509D-4D24-7972-1F52-4B9EA0AE3B0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153722EE-23D9-8505-5515-D2C31BBDAFF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318E225A-62F4-8C99-5BF2-F31AA96B2AB8}"/>
                  </a:ext>
                </a:extLst>
              </p:cNvPr>
              <p:cNvGrpSpPr/>
              <p:nvPr/>
            </p:nvGrpSpPr>
            <p:grpSpPr>
              <a:xfrm>
                <a:off x="6081753" y="3890823"/>
                <a:ext cx="99310" cy="99310"/>
                <a:chOff x="2966907" y="2975913"/>
                <a:chExt cx="86245" cy="86245"/>
              </a:xfrm>
            </p:grpSpPr>
            <p:cxnSp>
              <p:nvCxnSpPr>
                <p:cNvPr id="9383" name="Straight Connector 9382">
                  <a:extLst>
                    <a:ext uri="{FF2B5EF4-FFF2-40B4-BE49-F238E27FC236}">
                      <a16:creationId xmlns:a16="http://schemas.microsoft.com/office/drawing/2014/main" id="{8D89AFA6-68DC-B32F-0915-3BA024A83A8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AC4CCD48-41F9-EB20-DC09-34F95158DA0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960D04D6-02B0-50FB-D6F0-5E1EF561EDD7}"/>
                  </a:ext>
                </a:extLst>
              </p:cNvPr>
              <p:cNvGrpSpPr/>
              <p:nvPr/>
            </p:nvGrpSpPr>
            <p:grpSpPr>
              <a:xfrm>
                <a:off x="6060672" y="3890823"/>
                <a:ext cx="99310" cy="99310"/>
                <a:chOff x="2966907" y="2975913"/>
                <a:chExt cx="86245" cy="86245"/>
              </a:xfrm>
            </p:grpSpPr>
            <p:cxnSp>
              <p:nvCxnSpPr>
                <p:cNvPr id="9386" name="Straight Connector 9385">
                  <a:extLst>
                    <a:ext uri="{FF2B5EF4-FFF2-40B4-BE49-F238E27FC236}">
                      <a16:creationId xmlns:a16="http://schemas.microsoft.com/office/drawing/2014/main" id="{3D36665A-C29D-3AF1-D840-77A5D9E45D3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93A86874-230B-6B5B-D300-2A63CF45840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DB5561EC-24DC-2741-A734-3E7E1D8C427F}"/>
                  </a:ext>
                </a:extLst>
              </p:cNvPr>
              <p:cNvGrpSpPr/>
              <p:nvPr/>
            </p:nvGrpSpPr>
            <p:grpSpPr>
              <a:xfrm>
                <a:off x="6145764" y="3890823"/>
                <a:ext cx="99310" cy="99310"/>
                <a:chOff x="2966907" y="2975913"/>
                <a:chExt cx="86245" cy="86245"/>
              </a:xfrm>
            </p:grpSpPr>
            <p:cxnSp>
              <p:nvCxnSpPr>
                <p:cNvPr id="9389" name="Straight Connector 9388">
                  <a:extLst>
                    <a:ext uri="{FF2B5EF4-FFF2-40B4-BE49-F238E27FC236}">
                      <a16:creationId xmlns:a16="http://schemas.microsoft.com/office/drawing/2014/main" id="{6E262239-7C82-F54A-2FF6-94E6584F14E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D4E3B80-3B46-A475-33E2-938D79B8C49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610A9902-B389-7054-5AC7-6237E4EC7804}"/>
                  </a:ext>
                </a:extLst>
              </p:cNvPr>
              <p:cNvGrpSpPr/>
              <p:nvPr/>
            </p:nvGrpSpPr>
            <p:grpSpPr>
              <a:xfrm>
                <a:off x="6167245" y="3890823"/>
                <a:ext cx="99310" cy="99310"/>
                <a:chOff x="2966907" y="2975913"/>
                <a:chExt cx="86245" cy="86245"/>
              </a:xfrm>
            </p:grpSpPr>
            <p:cxnSp>
              <p:nvCxnSpPr>
                <p:cNvPr id="9392" name="Straight Connector 9391">
                  <a:extLst>
                    <a:ext uri="{FF2B5EF4-FFF2-40B4-BE49-F238E27FC236}">
                      <a16:creationId xmlns:a16="http://schemas.microsoft.com/office/drawing/2014/main" id="{86B76878-85F1-A174-6C89-FC14960655B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DBF2DD1F-7E9D-1C7D-2162-C2224745C87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4E7B64EE-42E4-448F-1570-678430E9642C}"/>
                  </a:ext>
                </a:extLst>
              </p:cNvPr>
              <p:cNvGrpSpPr/>
              <p:nvPr/>
            </p:nvGrpSpPr>
            <p:grpSpPr>
              <a:xfrm>
                <a:off x="6234887" y="3890823"/>
                <a:ext cx="99310" cy="99310"/>
                <a:chOff x="2966907" y="2975913"/>
                <a:chExt cx="86245" cy="86245"/>
              </a:xfrm>
            </p:grpSpPr>
            <p:cxnSp>
              <p:nvCxnSpPr>
                <p:cNvPr id="9395" name="Straight Connector 9394">
                  <a:extLst>
                    <a:ext uri="{FF2B5EF4-FFF2-40B4-BE49-F238E27FC236}">
                      <a16:creationId xmlns:a16="http://schemas.microsoft.com/office/drawing/2014/main" id="{6B90D29D-F1F9-3B22-79A9-C92893494B8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33F0BAB-6BB2-D17B-27A2-7695864631F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846E9679-1664-0425-4146-AE23A48B1CFA}"/>
                  </a:ext>
                </a:extLst>
              </p:cNvPr>
              <p:cNvGrpSpPr/>
              <p:nvPr/>
            </p:nvGrpSpPr>
            <p:grpSpPr>
              <a:xfrm>
                <a:off x="6315819" y="3897475"/>
                <a:ext cx="99310" cy="99310"/>
                <a:chOff x="2966907" y="2975913"/>
                <a:chExt cx="86245" cy="86245"/>
              </a:xfrm>
            </p:grpSpPr>
            <p:cxnSp>
              <p:nvCxnSpPr>
                <p:cNvPr id="9402" name="Straight Connector 9401">
                  <a:extLst>
                    <a:ext uri="{FF2B5EF4-FFF2-40B4-BE49-F238E27FC236}">
                      <a16:creationId xmlns:a16="http://schemas.microsoft.com/office/drawing/2014/main" id="{14D682F3-B5F9-9C5F-7CC2-33B7B935519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CCD74EF6-F5A9-D175-752A-BB89B639C26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4" name="Group 9403">
                <a:extLst>
                  <a:ext uri="{FF2B5EF4-FFF2-40B4-BE49-F238E27FC236}">
                    <a16:creationId xmlns:a16="http://schemas.microsoft.com/office/drawing/2014/main" id="{642F2DE7-98B3-CEB8-01EE-2E6CD5B44CFE}"/>
                  </a:ext>
                </a:extLst>
              </p:cNvPr>
              <p:cNvGrpSpPr/>
              <p:nvPr/>
            </p:nvGrpSpPr>
            <p:grpSpPr>
              <a:xfrm>
                <a:off x="6372198" y="3940477"/>
                <a:ext cx="99310" cy="99310"/>
                <a:chOff x="2966907" y="2975913"/>
                <a:chExt cx="86245" cy="86245"/>
              </a:xfrm>
            </p:grpSpPr>
            <p:cxnSp>
              <p:nvCxnSpPr>
                <p:cNvPr id="9405" name="Straight Connector 9404">
                  <a:extLst>
                    <a:ext uri="{FF2B5EF4-FFF2-40B4-BE49-F238E27FC236}">
                      <a16:creationId xmlns:a16="http://schemas.microsoft.com/office/drawing/2014/main" id="{BAF5A842-4F37-29D7-2AF8-C20CB2C8585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B173A731-C86E-C0F5-5D1C-F0A3BC6FB96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7" name="Group 9406">
                <a:extLst>
                  <a:ext uri="{FF2B5EF4-FFF2-40B4-BE49-F238E27FC236}">
                    <a16:creationId xmlns:a16="http://schemas.microsoft.com/office/drawing/2014/main" id="{F5938880-7D47-0619-B7F6-BA777FA08F10}"/>
                  </a:ext>
                </a:extLst>
              </p:cNvPr>
              <p:cNvGrpSpPr/>
              <p:nvPr/>
            </p:nvGrpSpPr>
            <p:grpSpPr>
              <a:xfrm>
                <a:off x="6464394" y="3988782"/>
                <a:ext cx="99310" cy="99310"/>
                <a:chOff x="2966907" y="2975913"/>
                <a:chExt cx="86245" cy="86245"/>
              </a:xfrm>
            </p:grpSpPr>
            <p:cxnSp>
              <p:nvCxnSpPr>
                <p:cNvPr id="9408" name="Straight Connector 9407">
                  <a:extLst>
                    <a:ext uri="{FF2B5EF4-FFF2-40B4-BE49-F238E27FC236}">
                      <a16:creationId xmlns:a16="http://schemas.microsoft.com/office/drawing/2014/main" id="{74E98162-EDB5-BF62-0860-E609D8147BF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E32957F2-3F87-3C16-D075-23349E22507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0" name="Group 9409">
                <a:extLst>
                  <a:ext uri="{FF2B5EF4-FFF2-40B4-BE49-F238E27FC236}">
                    <a16:creationId xmlns:a16="http://schemas.microsoft.com/office/drawing/2014/main" id="{7FC74DB7-324E-7A3B-2E10-274D8B62E435}"/>
                  </a:ext>
                </a:extLst>
              </p:cNvPr>
              <p:cNvGrpSpPr/>
              <p:nvPr/>
            </p:nvGrpSpPr>
            <p:grpSpPr>
              <a:xfrm>
                <a:off x="6485875" y="3996785"/>
                <a:ext cx="99310" cy="99310"/>
                <a:chOff x="2966907" y="2975913"/>
                <a:chExt cx="86245" cy="86245"/>
              </a:xfrm>
            </p:grpSpPr>
            <p:cxnSp>
              <p:nvCxnSpPr>
                <p:cNvPr id="9411" name="Straight Connector 9410">
                  <a:extLst>
                    <a:ext uri="{FF2B5EF4-FFF2-40B4-BE49-F238E27FC236}">
                      <a16:creationId xmlns:a16="http://schemas.microsoft.com/office/drawing/2014/main" id="{09B447FA-EB60-7F4D-E64C-541E32D7CE8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9978FA24-BE64-4825-FF6E-6A2F801AC55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3" name="Group 9412">
                <a:extLst>
                  <a:ext uri="{FF2B5EF4-FFF2-40B4-BE49-F238E27FC236}">
                    <a16:creationId xmlns:a16="http://schemas.microsoft.com/office/drawing/2014/main" id="{AFE8125C-0F09-AF65-C6DF-AB6E4896ADEF}"/>
                  </a:ext>
                </a:extLst>
              </p:cNvPr>
              <p:cNvGrpSpPr/>
              <p:nvPr/>
            </p:nvGrpSpPr>
            <p:grpSpPr>
              <a:xfrm>
                <a:off x="6514050" y="4001504"/>
                <a:ext cx="99310" cy="99310"/>
                <a:chOff x="2966907" y="2975913"/>
                <a:chExt cx="86245" cy="86245"/>
              </a:xfrm>
            </p:grpSpPr>
            <p:cxnSp>
              <p:nvCxnSpPr>
                <p:cNvPr id="9414" name="Straight Connector 9413">
                  <a:extLst>
                    <a:ext uri="{FF2B5EF4-FFF2-40B4-BE49-F238E27FC236}">
                      <a16:creationId xmlns:a16="http://schemas.microsoft.com/office/drawing/2014/main" id="{BC4BA341-75FF-C432-1367-2356411B11F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30B477A4-405A-C58D-4F63-3701D55B352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6" name="Group 9415">
                <a:extLst>
                  <a:ext uri="{FF2B5EF4-FFF2-40B4-BE49-F238E27FC236}">
                    <a16:creationId xmlns:a16="http://schemas.microsoft.com/office/drawing/2014/main" id="{8DBC367D-6A8B-0063-79E2-6778ECBAB4C2}"/>
                  </a:ext>
                </a:extLst>
              </p:cNvPr>
              <p:cNvGrpSpPr/>
              <p:nvPr/>
            </p:nvGrpSpPr>
            <p:grpSpPr>
              <a:xfrm>
                <a:off x="6551749" y="4001504"/>
                <a:ext cx="99310" cy="99310"/>
                <a:chOff x="2966907" y="2975913"/>
                <a:chExt cx="86245" cy="86245"/>
              </a:xfrm>
            </p:grpSpPr>
            <p:cxnSp>
              <p:nvCxnSpPr>
                <p:cNvPr id="9417" name="Straight Connector 9416">
                  <a:extLst>
                    <a:ext uri="{FF2B5EF4-FFF2-40B4-BE49-F238E27FC236}">
                      <a16:creationId xmlns:a16="http://schemas.microsoft.com/office/drawing/2014/main" id="{DA4F40D2-C9E2-2839-7029-CE1820BF6F0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40EFBFE1-417F-2C49-81C5-8FBC812C7AC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9" name="Group 9418">
                <a:extLst>
                  <a:ext uri="{FF2B5EF4-FFF2-40B4-BE49-F238E27FC236}">
                    <a16:creationId xmlns:a16="http://schemas.microsoft.com/office/drawing/2014/main" id="{57250563-EF57-F60E-9B06-0ECECFAD5809}"/>
                  </a:ext>
                </a:extLst>
              </p:cNvPr>
              <p:cNvGrpSpPr/>
              <p:nvPr/>
            </p:nvGrpSpPr>
            <p:grpSpPr>
              <a:xfrm>
                <a:off x="6585185" y="4001504"/>
                <a:ext cx="99310" cy="99310"/>
                <a:chOff x="2966907" y="2975913"/>
                <a:chExt cx="86245" cy="86245"/>
              </a:xfrm>
            </p:grpSpPr>
            <p:cxnSp>
              <p:nvCxnSpPr>
                <p:cNvPr id="9420" name="Straight Connector 9419">
                  <a:extLst>
                    <a:ext uri="{FF2B5EF4-FFF2-40B4-BE49-F238E27FC236}">
                      <a16:creationId xmlns:a16="http://schemas.microsoft.com/office/drawing/2014/main" id="{69C609AD-FFF8-655A-BEA8-CAFD090D7F6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DE0B4D28-83AC-B4F7-2F2C-4BF9A7C73D6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4AE67F48-2A2A-2D7A-95F2-01D36DA2DD75}"/>
                  </a:ext>
                </a:extLst>
              </p:cNvPr>
              <p:cNvGrpSpPr/>
              <p:nvPr/>
            </p:nvGrpSpPr>
            <p:grpSpPr>
              <a:xfrm>
                <a:off x="6614038" y="4001504"/>
                <a:ext cx="99310" cy="99310"/>
                <a:chOff x="2966907" y="2975913"/>
                <a:chExt cx="86245" cy="86245"/>
              </a:xfrm>
            </p:grpSpPr>
            <p:cxnSp>
              <p:nvCxnSpPr>
                <p:cNvPr id="9423" name="Straight Connector 9422">
                  <a:extLst>
                    <a:ext uri="{FF2B5EF4-FFF2-40B4-BE49-F238E27FC236}">
                      <a16:creationId xmlns:a16="http://schemas.microsoft.com/office/drawing/2014/main" id="{60F8B800-931F-A864-F10B-CDD42FC547C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2188A2E0-8C1C-AF7F-0E22-D3B072FBC8E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5" name="Group 9424">
                <a:extLst>
                  <a:ext uri="{FF2B5EF4-FFF2-40B4-BE49-F238E27FC236}">
                    <a16:creationId xmlns:a16="http://schemas.microsoft.com/office/drawing/2014/main" id="{E4B33973-BE21-DC45-5F8A-F7B92E401553}"/>
                  </a:ext>
                </a:extLst>
              </p:cNvPr>
              <p:cNvGrpSpPr/>
              <p:nvPr/>
            </p:nvGrpSpPr>
            <p:grpSpPr>
              <a:xfrm>
                <a:off x="6661093" y="4001504"/>
                <a:ext cx="99310" cy="99310"/>
                <a:chOff x="2966907" y="2975913"/>
                <a:chExt cx="86245" cy="86245"/>
              </a:xfrm>
            </p:grpSpPr>
            <p:cxnSp>
              <p:nvCxnSpPr>
                <p:cNvPr id="9426" name="Straight Connector 9425">
                  <a:extLst>
                    <a:ext uri="{FF2B5EF4-FFF2-40B4-BE49-F238E27FC236}">
                      <a16:creationId xmlns:a16="http://schemas.microsoft.com/office/drawing/2014/main" id="{C7C9B9D9-D2D2-654B-7323-67F02EAAAE0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DB5D5686-8AE9-A034-96F1-EB8A934A0CC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8" name="Group 9427">
                <a:extLst>
                  <a:ext uri="{FF2B5EF4-FFF2-40B4-BE49-F238E27FC236}">
                    <a16:creationId xmlns:a16="http://schemas.microsoft.com/office/drawing/2014/main" id="{4D6780CD-0AF2-A8E1-ED3F-B6EF708429D7}"/>
                  </a:ext>
                </a:extLst>
              </p:cNvPr>
              <p:cNvGrpSpPr/>
              <p:nvPr/>
            </p:nvGrpSpPr>
            <p:grpSpPr>
              <a:xfrm>
                <a:off x="6818851" y="4001504"/>
                <a:ext cx="99310" cy="99310"/>
                <a:chOff x="2966907" y="2975913"/>
                <a:chExt cx="86245" cy="86245"/>
              </a:xfrm>
            </p:grpSpPr>
            <p:cxnSp>
              <p:nvCxnSpPr>
                <p:cNvPr id="9429" name="Straight Connector 9428">
                  <a:extLst>
                    <a:ext uri="{FF2B5EF4-FFF2-40B4-BE49-F238E27FC236}">
                      <a16:creationId xmlns:a16="http://schemas.microsoft.com/office/drawing/2014/main" id="{9774F43D-9C16-902C-B4DC-D2EBC1D5D98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19939556-71F8-C68E-6194-89C6BDD0E13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1" name="Group 9430">
                <a:extLst>
                  <a:ext uri="{FF2B5EF4-FFF2-40B4-BE49-F238E27FC236}">
                    <a16:creationId xmlns:a16="http://schemas.microsoft.com/office/drawing/2014/main" id="{324D5841-719F-4257-F174-5FEAE5564008}"/>
                  </a:ext>
                </a:extLst>
              </p:cNvPr>
              <p:cNvGrpSpPr/>
              <p:nvPr/>
            </p:nvGrpSpPr>
            <p:grpSpPr>
              <a:xfrm>
                <a:off x="6856551" y="4068349"/>
                <a:ext cx="99310" cy="99310"/>
                <a:chOff x="2966907" y="2975913"/>
                <a:chExt cx="86245" cy="86245"/>
              </a:xfrm>
            </p:grpSpPr>
            <p:cxnSp>
              <p:nvCxnSpPr>
                <p:cNvPr id="9432" name="Straight Connector 9431">
                  <a:extLst>
                    <a:ext uri="{FF2B5EF4-FFF2-40B4-BE49-F238E27FC236}">
                      <a16:creationId xmlns:a16="http://schemas.microsoft.com/office/drawing/2014/main" id="{8EC45273-49F6-11CB-16F2-DD33E21A63D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3F2D9756-F331-31BA-1744-CF4E045F0E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4" name="Group 9433">
                <a:extLst>
                  <a:ext uri="{FF2B5EF4-FFF2-40B4-BE49-F238E27FC236}">
                    <a16:creationId xmlns:a16="http://schemas.microsoft.com/office/drawing/2014/main" id="{FDFD2C3B-6D6A-2B57-01D1-E773506DB7BD}"/>
                  </a:ext>
                </a:extLst>
              </p:cNvPr>
              <p:cNvGrpSpPr/>
              <p:nvPr/>
            </p:nvGrpSpPr>
            <p:grpSpPr>
              <a:xfrm>
                <a:off x="6914974" y="4130223"/>
                <a:ext cx="99310" cy="99310"/>
                <a:chOff x="2966907" y="2975913"/>
                <a:chExt cx="86245" cy="86245"/>
              </a:xfrm>
            </p:grpSpPr>
            <p:cxnSp>
              <p:nvCxnSpPr>
                <p:cNvPr id="9435" name="Straight Connector 9434">
                  <a:extLst>
                    <a:ext uri="{FF2B5EF4-FFF2-40B4-BE49-F238E27FC236}">
                      <a16:creationId xmlns:a16="http://schemas.microsoft.com/office/drawing/2014/main" id="{8D285C15-743B-D346-9724-6DE56B09C00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6BFBAD0E-6909-4C84-562A-120E15B3265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7" name="Group 9436">
                <a:extLst>
                  <a:ext uri="{FF2B5EF4-FFF2-40B4-BE49-F238E27FC236}">
                    <a16:creationId xmlns:a16="http://schemas.microsoft.com/office/drawing/2014/main" id="{4B7EF452-85EF-E17D-4AE4-C8CDA2602328}"/>
                  </a:ext>
                </a:extLst>
              </p:cNvPr>
              <p:cNvGrpSpPr/>
              <p:nvPr/>
            </p:nvGrpSpPr>
            <p:grpSpPr>
              <a:xfrm>
                <a:off x="7122973" y="4130221"/>
                <a:ext cx="99310" cy="99310"/>
                <a:chOff x="2966907" y="2975913"/>
                <a:chExt cx="86245" cy="86245"/>
              </a:xfrm>
            </p:grpSpPr>
            <p:cxnSp>
              <p:nvCxnSpPr>
                <p:cNvPr id="9438" name="Straight Connector 9437">
                  <a:extLst>
                    <a:ext uri="{FF2B5EF4-FFF2-40B4-BE49-F238E27FC236}">
                      <a16:creationId xmlns:a16="http://schemas.microsoft.com/office/drawing/2014/main" id="{A098AE8C-20B6-B603-9A2F-2D345A9C9A0D}"/>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D791CF37-E4EF-36A0-6866-E83E12E109C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0" name="Group 9439">
                <a:extLst>
                  <a:ext uri="{FF2B5EF4-FFF2-40B4-BE49-F238E27FC236}">
                    <a16:creationId xmlns:a16="http://schemas.microsoft.com/office/drawing/2014/main" id="{85D85B7F-EEB5-8DB6-8B2D-9D422C997B30}"/>
                  </a:ext>
                </a:extLst>
              </p:cNvPr>
              <p:cNvGrpSpPr/>
              <p:nvPr/>
            </p:nvGrpSpPr>
            <p:grpSpPr>
              <a:xfrm>
                <a:off x="7199053" y="4130222"/>
                <a:ext cx="99310" cy="99310"/>
                <a:chOff x="2966907" y="2975913"/>
                <a:chExt cx="86245" cy="86245"/>
              </a:xfrm>
            </p:grpSpPr>
            <p:cxnSp>
              <p:nvCxnSpPr>
                <p:cNvPr id="9441" name="Straight Connector 9440">
                  <a:extLst>
                    <a:ext uri="{FF2B5EF4-FFF2-40B4-BE49-F238E27FC236}">
                      <a16:creationId xmlns:a16="http://schemas.microsoft.com/office/drawing/2014/main" id="{FD367BE2-8AAA-64A3-5591-74FB8423CFB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AAFC1497-7740-144B-51BD-714E55FFEAD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175F1407-E066-32C2-CAF7-FE8C87BB927B}"/>
                  </a:ext>
                </a:extLst>
              </p:cNvPr>
              <p:cNvGrpSpPr/>
              <p:nvPr/>
            </p:nvGrpSpPr>
            <p:grpSpPr>
              <a:xfrm>
                <a:off x="7262469" y="4130222"/>
                <a:ext cx="99310" cy="99310"/>
                <a:chOff x="2966907" y="2975913"/>
                <a:chExt cx="86245" cy="86245"/>
              </a:xfrm>
            </p:grpSpPr>
            <p:cxnSp>
              <p:nvCxnSpPr>
                <p:cNvPr id="9444" name="Straight Connector 9443">
                  <a:extLst>
                    <a:ext uri="{FF2B5EF4-FFF2-40B4-BE49-F238E27FC236}">
                      <a16:creationId xmlns:a16="http://schemas.microsoft.com/office/drawing/2014/main" id="{B0C1A588-00E2-49B6-310A-FD9853ED029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180DF78A-A316-5A62-D989-6B527A37A99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6" name="Group 9445">
                <a:extLst>
                  <a:ext uri="{FF2B5EF4-FFF2-40B4-BE49-F238E27FC236}">
                    <a16:creationId xmlns:a16="http://schemas.microsoft.com/office/drawing/2014/main" id="{6B59F3DF-45A0-01F7-32A0-65BD3A2D9219}"/>
                  </a:ext>
                </a:extLst>
              </p:cNvPr>
              <p:cNvGrpSpPr/>
              <p:nvPr/>
            </p:nvGrpSpPr>
            <p:grpSpPr>
              <a:xfrm>
                <a:off x="7352312" y="4130222"/>
                <a:ext cx="99310" cy="99310"/>
                <a:chOff x="2966907" y="2975913"/>
                <a:chExt cx="86245" cy="86245"/>
              </a:xfrm>
            </p:grpSpPr>
            <p:cxnSp>
              <p:nvCxnSpPr>
                <p:cNvPr id="9447" name="Straight Connector 9446">
                  <a:extLst>
                    <a:ext uri="{FF2B5EF4-FFF2-40B4-BE49-F238E27FC236}">
                      <a16:creationId xmlns:a16="http://schemas.microsoft.com/office/drawing/2014/main" id="{B6ECC601-7F86-F0DD-8DDC-9BE4337835C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51D6695C-49CC-9087-1255-61743919499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9" name="Group 9448">
                <a:extLst>
                  <a:ext uri="{FF2B5EF4-FFF2-40B4-BE49-F238E27FC236}">
                    <a16:creationId xmlns:a16="http://schemas.microsoft.com/office/drawing/2014/main" id="{0A51D293-2063-B199-0B94-AE35DF50D3E2}"/>
                  </a:ext>
                </a:extLst>
              </p:cNvPr>
              <p:cNvGrpSpPr/>
              <p:nvPr/>
            </p:nvGrpSpPr>
            <p:grpSpPr>
              <a:xfrm>
                <a:off x="7513648" y="4130222"/>
                <a:ext cx="99310" cy="99310"/>
                <a:chOff x="2966907" y="2975913"/>
                <a:chExt cx="86245" cy="86245"/>
              </a:xfrm>
            </p:grpSpPr>
            <p:cxnSp>
              <p:nvCxnSpPr>
                <p:cNvPr id="9450" name="Straight Connector 9449">
                  <a:extLst>
                    <a:ext uri="{FF2B5EF4-FFF2-40B4-BE49-F238E27FC236}">
                      <a16:creationId xmlns:a16="http://schemas.microsoft.com/office/drawing/2014/main" id="{B6069180-0F61-C205-BEF1-F710CB78682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41D2B48C-9DEB-13A9-C6AC-A0D6CEBD84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2" name="Group 9451">
                <a:extLst>
                  <a:ext uri="{FF2B5EF4-FFF2-40B4-BE49-F238E27FC236}">
                    <a16:creationId xmlns:a16="http://schemas.microsoft.com/office/drawing/2014/main" id="{894E579E-0D6C-8CD0-9C94-644DDD1732B5}"/>
                  </a:ext>
                </a:extLst>
              </p:cNvPr>
              <p:cNvGrpSpPr/>
              <p:nvPr/>
            </p:nvGrpSpPr>
            <p:grpSpPr>
              <a:xfrm>
                <a:off x="7665639" y="4130222"/>
                <a:ext cx="99310" cy="99310"/>
                <a:chOff x="2966907" y="2975913"/>
                <a:chExt cx="86245" cy="86245"/>
              </a:xfrm>
            </p:grpSpPr>
            <p:cxnSp>
              <p:nvCxnSpPr>
                <p:cNvPr id="9453" name="Straight Connector 9452">
                  <a:extLst>
                    <a:ext uri="{FF2B5EF4-FFF2-40B4-BE49-F238E27FC236}">
                      <a16:creationId xmlns:a16="http://schemas.microsoft.com/office/drawing/2014/main" id="{17366DA2-347A-2A4D-1B0F-012C78A52F1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249C0FA4-12B9-6FF3-DC21-0BEB4F15F6B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5" name="Group 9454">
                <a:extLst>
                  <a:ext uri="{FF2B5EF4-FFF2-40B4-BE49-F238E27FC236}">
                    <a16:creationId xmlns:a16="http://schemas.microsoft.com/office/drawing/2014/main" id="{F083AB13-CEC5-4F28-127A-64B958B05B23}"/>
                  </a:ext>
                </a:extLst>
              </p:cNvPr>
              <p:cNvGrpSpPr/>
              <p:nvPr/>
            </p:nvGrpSpPr>
            <p:grpSpPr>
              <a:xfrm>
                <a:off x="7699397" y="4130222"/>
                <a:ext cx="99310" cy="99310"/>
                <a:chOff x="2966907" y="2975913"/>
                <a:chExt cx="86245" cy="86245"/>
              </a:xfrm>
            </p:grpSpPr>
            <p:cxnSp>
              <p:nvCxnSpPr>
                <p:cNvPr id="9456" name="Straight Connector 9455">
                  <a:extLst>
                    <a:ext uri="{FF2B5EF4-FFF2-40B4-BE49-F238E27FC236}">
                      <a16:creationId xmlns:a16="http://schemas.microsoft.com/office/drawing/2014/main" id="{6E2260F9-90D5-2093-EEDA-F81B2C69E98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C3348061-3ACD-7BFB-8A14-65E0758B6B1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A5AA3BDD-3212-2B69-6C46-1653A54EEE12}"/>
                  </a:ext>
                </a:extLst>
              </p:cNvPr>
              <p:cNvGrpSpPr/>
              <p:nvPr/>
            </p:nvGrpSpPr>
            <p:grpSpPr>
              <a:xfrm>
                <a:off x="7731514" y="4130222"/>
                <a:ext cx="99310" cy="99310"/>
                <a:chOff x="2966907" y="2975913"/>
                <a:chExt cx="86245" cy="86245"/>
              </a:xfrm>
            </p:grpSpPr>
            <p:cxnSp>
              <p:nvCxnSpPr>
                <p:cNvPr id="9459" name="Straight Connector 9458">
                  <a:extLst>
                    <a:ext uri="{FF2B5EF4-FFF2-40B4-BE49-F238E27FC236}">
                      <a16:creationId xmlns:a16="http://schemas.microsoft.com/office/drawing/2014/main" id="{4EDE030A-7018-855F-7F98-C87F5F1A251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13B7333C-F3C5-E9C5-3222-211B9B50847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3511AA99-F370-F9CD-68C4-B9204B523441}"/>
                  </a:ext>
                </a:extLst>
              </p:cNvPr>
              <p:cNvGrpSpPr/>
              <p:nvPr/>
            </p:nvGrpSpPr>
            <p:grpSpPr>
              <a:xfrm>
                <a:off x="7829470" y="4130222"/>
                <a:ext cx="99310" cy="99310"/>
                <a:chOff x="2966907" y="2975913"/>
                <a:chExt cx="86245" cy="86245"/>
              </a:xfrm>
            </p:grpSpPr>
            <p:cxnSp>
              <p:nvCxnSpPr>
                <p:cNvPr id="9462" name="Straight Connector 9461">
                  <a:extLst>
                    <a:ext uri="{FF2B5EF4-FFF2-40B4-BE49-F238E27FC236}">
                      <a16:creationId xmlns:a16="http://schemas.microsoft.com/office/drawing/2014/main" id="{2E916752-D7D6-E8C3-F2DB-329D154D47F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BDB5B336-48A5-CB1C-925C-0D8FB477856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18066D7F-6CEB-5D96-3D05-9997F8E20D10}"/>
                  </a:ext>
                </a:extLst>
              </p:cNvPr>
              <p:cNvGrpSpPr/>
              <p:nvPr/>
            </p:nvGrpSpPr>
            <p:grpSpPr>
              <a:xfrm>
                <a:off x="7859759" y="4130222"/>
                <a:ext cx="99310" cy="99310"/>
                <a:chOff x="2966907" y="2975913"/>
                <a:chExt cx="86245" cy="86245"/>
              </a:xfrm>
            </p:grpSpPr>
            <p:cxnSp>
              <p:nvCxnSpPr>
                <p:cNvPr id="9465" name="Straight Connector 9464">
                  <a:extLst>
                    <a:ext uri="{FF2B5EF4-FFF2-40B4-BE49-F238E27FC236}">
                      <a16:creationId xmlns:a16="http://schemas.microsoft.com/office/drawing/2014/main" id="{B607134B-18A3-E901-0452-D3C1895A012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31C93AC3-B309-0F1D-4225-D30ED2103286}"/>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7" name="Group 9466">
                <a:extLst>
                  <a:ext uri="{FF2B5EF4-FFF2-40B4-BE49-F238E27FC236}">
                    <a16:creationId xmlns:a16="http://schemas.microsoft.com/office/drawing/2014/main" id="{CF088CA4-9753-8DFE-DEFB-E76F68086429}"/>
                  </a:ext>
                </a:extLst>
              </p:cNvPr>
              <p:cNvGrpSpPr/>
              <p:nvPr/>
            </p:nvGrpSpPr>
            <p:grpSpPr>
              <a:xfrm>
                <a:off x="7902527" y="4130222"/>
                <a:ext cx="99310" cy="99310"/>
                <a:chOff x="2966907" y="2975913"/>
                <a:chExt cx="86245" cy="86245"/>
              </a:xfrm>
            </p:grpSpPr>
            <p:cxnSp>
              <p:nvCxnSpPr>
                <p:cNvPr id="9468" name="Straight Connector 9467">
                  <a:extLst>
                    <a:ext uri="{FF2B5EF4-FFF2-40B4-BE49-F238E27FC236}">
                      <a16:creationId xmlns:a16="http://schemas.microsoft.com/office/drawing/2014/main" id="{A48D6CF6-930C-A796-C062-D16B0042A1D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A7150E86-6A96-3A0D-4C67-14CA2852116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79478F5B-4024-1534-2F1B-3C380FD18F52}"/>
                  </a:ext>
                </a:extLst>
              </p:cNvPr>
              <p:cNvGrpSpPr/>
              <p:nvPr/>
            </p:nvGrpSpPr>
            <p:grpSpPr>
              <a:xfrm>
                <a:off x="7944999" y="4130222"/>
                <a:ext cx="99310" cy="99310"/>
                <a:chOff x="2966907" y="2975913"/>
                <a:chExt cx="86245" cy="86245"/>
              </a:xfrm>
            </p:grpSpPr>
            <p:cxnSp>
              <p:nvCxnSpPr>
                <p:cNvPr id="9471" name="Straight Connector 9470">
                  <a:extLst>
                    <a:ext uri="{FF2B5EF4-FFF2-40B4-BE49-F238E27FC236}">
                      <a16:creationId xmlns:a16="http://schemas.microsoft.com/office/drawing/2014/main" id="{C462AB9C-7123-39DA-C2A7-B269F1D933A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33B85FBC-8606-BCC2-5604-F79B210F3B3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8FD0009B-131D-FA36-91DD-5D654B62EB6F}"/>
                  </a:ext>
                </a:extLst>
              </p:cNvPr>
              <p:cNvGrpSpPr/>
              <p:nvPr/>
            </p:nvGrpSpPr>
            <p:grpSpPr>
              <a:xfrm>
                <a:off x="8022825" y="4130222"/>
                <a:ext cx="99310" cy="99310"/>
                <a:chOff x="2966907" y="2975913"/>
                <a:chExt cx="86245" cy="86245"/>
              </a:xfrm>
            </p:grpSpPr>
            <p:cxnSp>
              <p:nvCxnSpPr>
                <p:cNvPr id="9474" name="Straight Connector 9473">
                  <a:extLst>
                    <a:ext uri="{FF2B5EF4-FFF2-40B4-BE49-F238E27FC236}">
                      <a16:creationId xmlns:a16="http://schemas.microsoft.com/office/drawing/2014/main" id="{734A0198-6D3D-14EC-F8B3-702CB670ACA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F98BA8F9-E985-A6BF-3656-D95B2A7B35A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706" name="Group 9705">
              <a:extLst>
                <a:ext uri="{FF2B5EF4-FFF2-40B4-BE49-F238E27FC236}">
                  <a16:creationId xmlns:a16="http://schemas.microsoft.com/office/drawing/2014/main" id="{F6D8F22B-64E6-0F6A-B283-2546F5D14E2B}"/>
                </a:ext>
              </a:extLst>
            </p:cNvPr>
            <p:cNvGrpSpPr/>
            <p:nvPr/>
          </p:nvGrpSpPr>
          <p:grpSpPr>
            <a:xfrm>
              <a:off x="1661518" y="1749249"/>
              <a:ext cx="6630352" cy="2395743"/>
              <a:chOff x="1661518" y="1914757"/>
              <a:chExt cx="6630352" cy="2395743"/>
            </a:xfrm>
          </p:grpSpPr>
          <p:grpSp>
            <p:nvGrpSpPr>
              <p:cNvPr id="9477" name="Group 9476">
                <a:extLst>
                  <a:ext uri="{FF2B5EF4-FFF2-40B4-BE49-F238E27FC236}">
                    <a16:creationId xmlns:a16="http://schemas.microsoft.com/office/drawing/2014/main" id="{DDCE0297-44D3-67CE-DD19-BDB3423958B8}"/>
                  </a:ext>
                </a:extLst>
              </p:cNvPr>
              <p:cNvGrpSpPr/>
              <p:nvPr/>
            </p:nvGrpSpPr>
            <p:grpSpPr>
              <a:xfrm>
                <a:off x="1661518" y="1914757"/>
                <a:ext cx="99310" cy="99310"/>
                <a:chOff x="2966907" y="2975913"/>
                <a:chExt cx="86245" cy="86245"/>
              </a:xfrm>
            </p:grpSpPr>
            <p:cxnSp>
              <p:nvCxnSpPr>
                <p:cNvPr id="9478" name="Straight Connector 9477">
                  <a:extLst>
                    <a:ext uri="{FF2B5EF4-FFF2-40B4-BE49-F238E27FC236}">
                      <a16:creationId xmlns:a16="http://schemas.microsoft.com/office/drawing/2014/main" id="{D50954BF-1CB1-AFC7-6030-22C40BA9DA8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917B414-CB6A-707C-4821-CECB1471C5B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64F76681-7E40-00C0-6A1E-72D0E51EFE3C}"/>
                  </a:ext>
                </a:extLst>
              </p:cNvPr>
              <p:cNvGrpSpPr/>
              <p:nvPr/>
            </p:nvGrpSpPr>
            <p:grpSpPr>
              <a:xfrm>
                <a:off x="1684737" y="1914757"/>
                <a:ext cx="99310" cy="99310"/>
                <a:chOff x="2966907" y="2975913"/>
                <a:chExt cx="86245" cy="86245"/>
              </a:xfrm>
            </p:grpSpPr>
            <p:cxnSp>
              <p:nvCxnSpPr>
                <p:cNvPr id="9481" name="Straight Connector 9480">
                  <a:extLst>
                    <a:ext uri="{FF2B5EF4-FFF2-40B4-BE49-F238E27FC236}">
                      <a16:creationId xmlns:a16="http://schemas.microsoft.com/office/drawing/2014/main" id="{DF21F4FB-2143-2F0F-B1B8-79FEA1E2050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A9E89D07-673A-B130-B171-489E413185A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7C7B60EF-9DD8-A2E9-BCA5-7791CB666704}"/>
                  </a:ext>
                </a:extLst>
              </p:cNvPr>
              <p:cNvGrpSpPr/>
              <p:nvPr/>
            </p:nvGrpSpPr>
            <p:grpSpPr>
              <a:xfrm>
                <a:off x="2099033" y="2068946"/>
                <a:ext cx="99310" cy="99310"/>
                <a:chOff x="2966907" y="2975913"/>
                <a:chExt cx="86245" cy="86245"/>
              </a:xfrm>
            </p:grpSpPr>
            <p:cxnSp>
              <p:nvCxnSpPr>
                <p:cNvPr id="9484" name="Straight Connector 9483">
                  <a:extLst>
                    <a:ext uri="{FF2B5EF4-FFF2-40B4-BE49-F238E27FC236}">
                      <a16:creationId xmlns:a16="http://schemas.microsoft.com/office/drawing/2014/main" id="{F7DD4A00-556F-A486-9C77-8388BE41D69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306474F2-8390-B51D-90EE-FFF640C1BBA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4C6080A6-E540-3E7A-F06D-AD9CBA248D3E}"/>
                  </a:ext>
                </a:extLst>
              </p:cNvPr>
              <p:cNvGrpSpPr/>
              <p:nvPr/>
            </p:nvGrpSpPr>
            <p:grpSpPr>
              <a:xfrm>
                <a:off x="2504302" y="2254349"/>
                <a:ext cx="99310" cy="99310"/>
                <a:chOff x="2966907" y="2975913"/>
                <a:chExt cx="86245" cy="86245"/>
              </a:xfrm>
            </p:grpSpPr>
            <p:cxnSp>
              <p:nvCxnSpPr>
                <p:cNvPr id="9487" name="Straight Connector 9486">
                  <a:extLst>
                    <a:ext uri="{FF2B5EF4-FFF2-40B4-BE49-F238E27FC236}">
                      <a16:creationId xmlns:a16="http://schemas.microsoft.com/office/drawing/2014/main" id="{54B328F2-4443-D0D7-27FD-238A805D715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1B2D188C-2120-F6F4-405C-6F12E8CB4E9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CDBF2DCE-075B-ADA0-770C-0CFFFA998FC7}"/>
                  </a:ext>
                </a:extLst>
              </p:cNvPr>
              <p:cNvGrpSpPr/>
              <p:nvPr/>
            </p:nvGrpSpPr>
            <p:grpSpPr>
              <a:xfrm>
                <a:off x="3618568" y="2995609"/>
                <a:ext cx="99310" cy="99310"/>
                <a:chOff x="2966907" y="2975913"/>
                <a:chExt cx="86245" cy="86245"/>
              </a:xfrm>
            </p:grpSpPr>
            <p:cxnSp>
              <p:nvCxnSpPr>
                <p:cNvPr id="9490" name="Straight Connector 9489">
                  <a:extLst>
                    <a:ext uri="{FF2B5EF4-FFF2-40B4-BE49-F238E27FC236}">
                      <a16:creationId xmlns:a16="http://schemas.microsoft.com/office/drawing/2014/main" id="{72F005DC-652E-AD60-7062-0F032872E4A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05B7E69F-BA40-6944-DAF5-5528E5071AF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8F5F37F9-AB18-3866-AC2A-0A068EB179FB}"/>
                  </a:ext>
                </a:extLst>
              </p:cNvPr>
              <p:cNvGrpSpPr/>
              <p:nvPr/>
            </p:nvGrpSpPr>
            <p:grpSpPr>
              <a:xfrm>
                <a:off x="3659045" y="3003455"/>
                <a:ext cx="99310" cy="99310"/>
                <a:chOff x="2966907" y="2975913"/>
                <a:chExt cx="86245" cy="86245"/>
              </a:xfrm>
            </p:grpSpPr>
            <p:cxnSp>
              <p:nvCxnSpPr>
                <p:cNvPr id="9493" name="Straight Connector 9492">
                  <a:extLst>
                    <a:ext uri="{FF2B5EF4-FFF2-40B4-BE49-F238E27FC236}">
                      <a16:creationId xmlns:a16="http://schemas.microsoft.com/office/drawing/2014/main" id="{B05A54A5-F44E-7427-4356-BF932BF6408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FA60E70B-3A55-2CA3-8C4D-1B5B7D2C93F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F68481B0-CDFB-0692-5E31-C56B0DCA9E31}"/>
                  </a:ext>
                </a:extLst>
              </p:cNvPr>
              <p:cNvGrpSpPr/>
              <p:nvPr/>
            </p:nvGrpSpPr>
            <p:grpSpPr>
              <a:xfrm>
                <a:off x="3752802" y="3038551"/>
                <a:ext cx="99310" cy="99310"/>
                <a:chOff x="2966907" y="2975913"/>
                <a:chExt cx="86245" cy="86245"/>
              </a:xfrm>
            </p:grpSpPr>
            <p:cxnSp>
              <p:nvCxnSpPr>
                <p:cNvPr id="9496" name="Straight Connector 9495">
                  <a:extLst>
                    <a:ext uri="{FF2B5EF4-FFF2-40B4-BE49-F238E27FC236}">
                      <a16:creationId xmlns:a16="http://schemas.microsoft.com/office/drawing/2014/main" id="{78D6D766-DD02-A13E-852A-EB330A743B7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E69447D9-D280-4A09-3BD0-138998FD369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D47B7A96-8136-6A8B-A1BC-ACFDD242F0C1}"/>
                  </a:ext>
                </a:extLst>
              </p:cNvPr>
              <p:cNvGrpSpPr/>
              <p:nvPr/>
            </p:nvGrpSpPr>
            <p:grpSpPr>
              <a:xfrm>
                <a:off x="3829859" y="3069088"/>
                <a:ext cx="99310" cy="99310"/>
                <a:chOff x="2966907" y="2975913"/>
                <a:chExt cx="86245" cy="86245"/>
              </a:xfrm>
            </p:grpSpPr>
            <p:cxnSp>
              <p:nvCxnSpPr>
                <p:cNvPr id="9499" name="Straight Connector 9498">
                  <a:extLst>
                    <a:ext uri="{FF2B5EF4-FFF2-40B4-BE49-F238E27FC236}">
                      <a16:creationId xmlns:a16="http://schemas.microsoft.com/office/drawing/2014/main" id="{8DE16A3B-94E7-C6A6-C780-E094369CF43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5CBAC696-673C-9817-1C97-91527A49F17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E5971220-D778-DFDE-7308-00E5967DBF89}"/>
                  </a:ext>
                </a:extLst>
              </p:cNvPr>
              <p:cNvGrpSpPr/>
              <p:nvPr/>
            </p:nvGrpSpPr>
            <p:grpSpPr>
              <a:xfrm>
                <a:off x="3979680" y="3204241"/>
                <a:ext cx="99310" cy="99310"/>
                <a:chOff x="2966907" y="2975913"/>
                <a:chExt cx="86245" cy="86245"/>
              </a:xfrm>
            </p:grpSpPr>
            <p:cxnSp>
              <p:nvCxnSpPr>
                <p:cNvPr id="9502" name="Straight Connector 9501">
                  <a:extLst>
                    <a:ext uri="{FF2B5EF4-FFF2-40B4-BE49-F238E27FC236}">
                      <a16:creationId xmlns:a16="http://schemas.microsoft.com/office/drawing/2014/main" id="{235285EF-58F4-1952-202E-776FE682005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4861A9F9-E963-3A69-B120-43273D9CCE0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3DB2A0A0-7148-A32A-343E-98FA347FD391}"/>
                  </a:ext>
                </a:extLst>
              </p:cNvPr>
              <p:cNvGrpSpPr/>
              <p:nvPr/>
            </p:nvGrpSpPr>
            <p:grpSpPr>
              <a:xfrm>
                <a:off x="4035024" y="3251886"/>
                <a:ext cx="99310" cy="99310"/>
                <a:chOff x="2966907" y="2975913"/>
                <a:chExt cx="86245" cy="86245"/>
              </a:xfrm>
            </p:grpSpPr>
            <p:cxnSp>
              <p:nvCxnSpPr>
                <p:cNvPr id="9505" name="Straight Connector 9504">
                  <a:extLst>
                    <a:ext uri="{FF2B5EF4-FFF2-40B4-BE49-F238E27FC236}">
                      <a16:creationId xmlns:a16="http://schemas.microsoft.com/office/drawing/2014/main" id="{581A87EB-BB2E-B34C-C870-98CE7DE2BAD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BBA047ED-3668-F20D-1572-1358F6C6562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A9132FC2-ECC6-8181-2EB3-DF58D418500C}"/>
                  </a:ext>
                </a:extLst>
              </p:cNvPr>
              <p:cNvGrpSpPr/>
              <p:nvPr/>
            </p:nvGrpSpPr>
            <p:grpSpPr>
              <a:xfrm>
                <a:off x="4072583" y="3263732"/>
                <a:ext cx="99310" cy="99310"/>
                <a:chOff x="2966907" y="2975913"/>
                <a:chExt cx="86245" cy="86245"/>
              </a:xfrm>
            </p:grpSpPr>
            <p:cxnSp>
              <p:nvCxnSpPr>
                <p:cNvPr id="9508" name="Straight Connector 9507">
                  <a:extLst>
                    <a:ext uri="{FF2B5EF4-FFF2-40B4-BE49-F238E27FC236}">
                      <a16:creationId xmlns:a16="http://schemas.microsoft.com/office/drawing/2014/main" id="{A4FE26AF-D441-A222-E249-5F7A450D600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7423EFBD-D2D4-D69E-9992-42EE14D2D04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7BD257A0-1F74-37BF-B00A-939E82B031E2}"/>
                  </a:ext>
                </a:extLst>
              </p:cNvPr>
              <p:cNvGrpSpPr/>
              <p:nvPr/>
            </p:nvGrpSpPr>
            <p:grpSpPr>
              <a:xfrm>
                <a:off x="4149716" y="3306980"/>
                <a:ext cx="99310" cy="99310"/>
                <a:chOff x="2966907" y="2975913"/>
                <a:chExt cx="86245" cy="86245"/>
              </a:xfrm>
            </p:grpSpPr>
            <p:cxnSp>
              <p:nvCxnSpPr>
                <p:cNvPr id="9511" name="Straight Connector 9510">
                  <a:extLst>
                    <a:ext uri="{FF2B5EF4-FFF2-40B4-BE49-F238E27FC236}">
                      <a16:creationId xmlns:a16="http://schemas.microsoft.com/office/drawing/2014/main" id="{DF007135-FDDA-B369-F7EA-47A8BBED8C7F}"/>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39D559B6-276A-C4F0-A472-83370FB893A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41F2B060-A1B1-F03E-F8E8-DE8407623A77}"/>
                  </a:ext>
                </a:extLst>
              </p:cNvPr>
              <p:cNvGrpSpPr/>
              <p:nvPr/>
            </p:nvGrpSpPr>
            <p:grpSpPr>
              <a:xfrm>
                <a:off x="4292691" y="3356634"/>
                <a:ext cx="99310" cy="99310"/>
                <a:chOff x="2966907" y="2975913"/>
                <a:chExt cx="86245" cy="86245"/>
              </a:xfrm>
            </p:grpSpPr>
            <p:cxnSp>
              <p:nvCxnSpPr>
                <p:cNvPr id="9514" name="Straight Connector 9513">
                  <a:extLst>
                    <a:ext uri="{FF2B5EF4-FFF2-40B4-BE49-F238E27FC236}">
                      <a16:creationId xmlns:a16="http://schemas.microsoft.com/office/drawing/2014/main" id="{15F8E953-FCED-C3D3-CDDE-B7292B6EF947}"/>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1DA6E31C-CD89-A9E2-07F6-C9D0A4E5461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E3D6AD0D-9AF7-FAA2-14BA-15DE6369B9EF}"/>
                  </a:ext>
                </a:extLst>
              </p:cNvPr>
              <p:cNvGrpSpPr/>
              <p:nvPr/>
            </p:nvGrpSpPr>
            <p:grpSpPr>
              <a:xfrm>
                <a:off x="4341477" y="3389799"/>
                <a:ext cx="99310" cy="99310"/>
                <a:chOff x="2966907" y="2975913"/>
                <a:chExt cx="86245" cy="86245"/>
              </a:xfrm>
            </p:grpSpPr>
            <p:cxnSp>
              <p:nvCxnSpPr>
                <p:cNvPr id="9517" name="Straight Connector 9516">
                  <a:extLst>
                    <a:ext uri="{FF2B5EF4-FFF2-40B4-BE49-F238E27FC236}">
                      <a16:creationId xmlns:a16="http://schemas.microsoft.com/office/drawing/2014/main" id="{D55C1661-CBAA-FEBA-EABF-3EBD76D6CD2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4263202E-6CF2-2262-EC4C-50FEF283F52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CC0E5558-BD2A-8D7B-7ECC-6154FD930A45}"/>
                  </a:ext>
                </a:extLst>
              </p:cNvPr>
              <p:cNvGrpSpPr/>
              <p:nvPr/>
            </p:nvGrpSpPr>
            <p:grpSpPr>
              <a:xfrm>
                <a:off x="4475112" y="3441299"/>
                <a:ext cx="99310" cy="99310"/>
                <a:chOff x="2966907" y="2975913"/>
                <a:chExt cx="86245" cy="86245"/>
              </a:xfrm>
            </p:grpSpPr>
            <p:cxnSp>
              <p:nvCxnSpPr>
                <p:cNvPr id="9520" name="Straight Connector 9519">
                  <a:extLst>
                    <a:ext uri="{FF2B5EF4-FFF2-40B4-BE49-F238E27FC236}">
                      <a16:creationId xmlns:a16="http://schemas.microsoft.com/office/drawing/2014/main" id="{E2C62159-9D23-3F8E-7628-B14E83DB76A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CA608B0E-1CD9-93D3-AA4B-7D0C8FFB87F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04E8E870-12F8-15CA-2675-484F10B603A9}"/>
                  </a:ext>
                </a:extLst>
              </p:cNvPr>
              <p:cNvGrpSpPr/>
              <p:nvPr/>
            </p:nvGrpSpPr>
            <p:grpSpPr>
              <a:xfrm>
                <a:off x="4525266" y="3451383"/>
                <a:ext cx="99310" cy="99310"/>
                <a:chOff x="2966907" y="2975913"/>
                <a:chExt cx="86245" cy="86245"/>
              </a:xfrm>
            </p:grpSpPr>
            <p:cxnSp>
              <p:nvCxnSpPr>
                <p:cNvPr id="9523" name="Straight Connector 9522">
                  <a:extLst>
                    <a:ext uri="{FF2B5EF4-FFF2-40B4-BE49-F238E27FC236}">
                      <a16:creationId xmlns:a16="http://schemas.microsoft.com/office/drawing/2014/main" id="{679C405C-3BA5-5838-BFFC-A09580F84E2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25ED81C6-989A-7AD5-EB76-C504B81CF7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503C3813-F07A-DD32-EA72-4A75AAD84B55}"/>
                  </a:ext>
                </a:extLst>
              </p:cNvPr>
              <p:cNvGrpSpPr/>
              <p:nvPr/>
            </p:nvGrpSpPr>
            <p:grpSpPr>
              <a:xfrm>
                <a:off x="4739730" y="3512983"/>
                <a:ext cx="99310" cy="99310"/>
                <a:chOff x="2966907" y="2975913"/>
                <a:chExt cx="86245" cy="86245"/>
              </a:xfrm>
            </p:grpSpPr>
            <p:cxnSp>
              <p:nvCxnSpPr>
                <p:cNvPr id="9526" name="Straight Connector 9525">
                  <a:extLst>
                    <a:ext uri="{FF2B5EF4-FFF2-40B4-BE49-F238E27FC236}">
                      <a16:creationId xmlns:a16="http://schemas.microsoft.com/office/drawing/2014/main" id="{23750250-0579-A010-EECF-7701C81AE08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AE79A520-9832-F730-296E-DE14F7B975C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236EC400-2247-808C-9DD1-66604EB10D70}"/>
                  </a:ext>
                </a:extLst>
              </p:cNvPr>
              <p:cNvGrpSpPr/>
              <p:nvPr/>
            </p:nvGrpSpPr>
            <p:grpSpPr>
              <a:xfrm>
                <a:off x="4797081" y="3528377"/>
                <a:ext cx="99310" cy="99310"/>
                <a:chOff x="2966907" y="2975913"/>
                <a:chExt cx="86245" cy="86245"/>
              </a:xfrm>
            </p:grpSpPr>
            <p:cxnSp>
              <p:nvCxnSpPr>
                <p:cNvPr id="9529" name="Straight Connector 9528">
                  <a:extLst>
                    <a:ext uri="{FF2B5EF4-FFF2-40B4-BE49-F238E27FC236}">
                      <a16:creationId xmlns:a16="http://schemas.microsoft.com/office/drawing/2014/main" id="{00E94F29-59DE-ED48-9141-79624F0DD7C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A2895E81-4AEC-6E19-949B-F7CD053AD77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7000F303-CE9E-1013-A90C-7529D2EE7D3D}"/>
                  </a:ext>
                </a:extLst>
              </p:cNvPr>
              <p:cNvGrpSpPr/>
              <p:nvPr/>
            </p:nvGrpSpPr>
            <p:grpSpPr>
              <a:xfrm>
                <a:off x="4881274" y="3578879"/>
                <a:ext cx="99310" cy="99310"/>
                <a:chOff x="2966907" y="2975913"/>
                <a:chExt cx="86245" cy="86245"/>
              </a:xfrm>
            </p:grpSpPr>
            <p:cxnSp>
              <p:nvCxnSpPr>
                <p:cNvPr id="9532" name="Straight Connector 9531">
                  <a:extLst>
                    <a:ext uri="{FF2B5EF4-FFF2-40B4-BE49-F238E27FC236}">
                      <a16:creationId xmlns:a16="http://schemas.microsoft.com/office/drawing/2014/main" id="{8AEA2352-FED5-E245-B6D4-8168A90E414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11CB0CF5-39FC-8102-41E5-F2FA356C831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7B88168D-1F2D-51D2-1276-F222399C8A45}"/>
                  </a:ext>
                </a:extLst>
              </p:cNvPr>
              <p:cNvGrpSpPr/>
              <p:nvPr/>
            </p:nvGrpSpPr>
            <p:grpSpPr>
              <a:xfrm>
                <a:off x="4941215" y="3608049"/>
                <a:ext cx="99310" cy="99310"/>
                <a:chOff x="2966907" y="2975913"/>
                <a:chExt cx="86245" cy="86245"/>
              </a:xfrm>
            </p:grpSpPr>
            <p:cxnSp>
              <p:nvCxnSpPr>
                <p:cNvPr id="9535" name="Straight Connector 9534">
                  <a:extLst>
                    <a:ext uri="{FF2B5EF4-FFF2-40B4-BE49-F238E27FC236}">
                      <a16:creationId xmlns:a16="http://schemas.microsoft.com/office/drawing/2014/main" id="{88BB04A0-459A-DAAF-9B70-1772FFB59E0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C73990D4-E293-7ADE-3EB0-61984E8641C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9EE1E474-4994-B0FF-C4F1-F91CEBB2A668}"/>
                  </a:ext>
                </a:extLst>
              </p:cNvPr>
              <p:cNvGrpSpPr/>
              <p:nvPr/>
            </p:nvGrpSpPr>
            <p:grpSpPr>
              <a:xfrm>
                <a:off x="4967328" y="3641597"/>
                <a:ext cx="99310" cy="99310"/>
                <a:chOff x="2966907" y="2975913"/>
                <a:chExt cx="86245" cy="86245"/>
              </a:xfrm>
            </p:grpSpPr>
            <p:cxnSp>
              <p:nvCxnSpPr>
                <p:cNvPr id="9538" name="Straight Connector 9537">
                  <a:extLst>
                    <a:ext uri="{FF2B5EF4-FFF2-40B4-BE49-F238E27FC236}">
                      <a16:creationId xmlns:a16="http://schemas.microsoft.com/office/drawing/2014/main" id="{04421B28-0AC1-430E-3AED-7EAD1949635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CB11625C-74E9-91A6-B824-8FF49182433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0EE30ABD-D29C-A059-0E96-A80426AB7609}"/>
                  </a:ext>
                </a:extLst>
              </p:cNvPr>
              <p:cNvGrpSpPr/>
              <p:nvPr/>
            </p:nvGrpSpPr>
            <p:grpSpPr>
              <a:xfrm>
                <a:off x="5010262" y="3631841"/>
                <a:ext cx="99310" cy="99310"/>
                <a:chOff x="2966907" y="2975913"/>
                <a:chExt cx="86245" cy="86245"/>
              </a:xfrm>
            </p:grpSpPr>
            <p:cxnSp>
              <p:nvCxnSpPr>
                <p:cNvPr id="9541" name="Straight Connector 9540">
                  <a:extLst>
                    <a:ext uri="{FF2B5EF4-FFF2-40B4-BE49-F238E27FC236}">
                      <a16:creationId xmlns:a16="http://schemas.microsoft.com/office/drawing/2014/main" id="{7B692870-1628-9C6C-6571-5E25655C4E1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928DF0FF-F469-1CAC-5450-332220A3DCC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8A3F4B14-28EB-1D29-7ACF-51E0B74B339C}"/>
                  </a:ext>
                </a:extLst>
              </p:cNvPr>
              <p:cNvGrpSpPr/>
              <p:nvPr/>
            </p:nvGrpSpPr>
            <p:grpSpPr>
              <a:xfrm>
                <a:off x="5040760" y="3641006"/>
                <a:ext cx="99310" cy="99310"/>
                <a:chOff x="2966907" y="2975913"/>
                <a:chExt cx="86245" cy="86245"/>
              </a:xfrm>
            </p:grpSpPr>
            <p:cxnSp>
              <p:nvCxnSpPr>
                <p:cNvPr id="9544" name="Straight Connector 9543">
                  <a:extLst>
                    <a:ext uri="{FF2B5EF4-FFF2-40B4-BE49-F238E27FC236}">
                      <a16:creationId xmlns:a16="http://schemas.microsoft.com/office/drawing/2014/main" id="{0262E01E-B438-383B-56EE-74804792B84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2EE117B2-E3C0-6F1A-33CE-D414B80C4D3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29F13CE8-D005-C893-40E3-0CD2156B84A6}"/>
                  </a:ext>
                </a:extLst>
              </p:cNvPr>
              <p:cNvGrpSpPr/>
              <p:nvPr/>
            </p:nvGrpSpPr>
            <p:grpSpPr>
              <a:xfrm>
                <a:off x="5083543" y="3660541"/>
                <a:ext cx="99310" cy="99310"/>
                <a:chOff x="2966907" y="2975913"/>
                <a:chExt cx="86245" cy="86245"/>
              </a:xfrm>
            </p:grpSpPr>
            <p:cxnSp>
              <p:nvCxnSpPr>
                <p:cNvPr id="9547" name="Straight Connector 9546">
                  <a:extLst>
                    <a:ext uri="{FF2B5EF4-FFF2-40B4-BE49-F238E27FC236}">
                      <a16:creationId xmlns:a16="http://schemas.microsoft.com/office/drawing/2014/main" id="{D82D700F-0B03-A2EA-0CCD-F64B2A0B6D6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B8F3B07A-2F77-1226-4A02-EFC6E3B4575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B6C339AC-0FFD-FA15-67B2-C687B9EE216C}"/>
                  </a:ext>
                </a:extLst>
              </p:cNvPr>
              <p:cNvGrpSpPr/>
              <p:nvPr/>
            </p:nvGrpSpPr>
            <p:grpSpPr>
              <a:xfrm>
                <a:off x="5093540" y="3695157"/>
                <a:ext cx="99310" cy="99310"/>
                <a:chOff x="2966907" y="2975913"/>
                <a:chExt cx="86245" cy="86245"/>
              </a:xfrm>
            </p:grpSpPr>
            <p:cxnSp>
              <p:nvCxnSpPr>
                <p:cNvPr id="9550" name="Straight Connector 9549">
                  <a:extLst>
                    <a:ext uri="{FF2B5EF4-FFF2-40B4-BE49-F238E27FC236}">
                      <a16:creationId xmlns:a16="http://schemas.microsoft.com/office/drawing/2014/main" id="{C1E6D425-9C70-8026-A3CE-E491B511047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24BC0DFE-2E00-6676-BE7F-2AB3C708139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E9121D21-E97B-80B7-B0CE-56B3E2AF5D6C}"/>
                  </a:ext>
                </a:extLst>
              </p:cNvPr>
              <p:cNvGrpSpPr/>
              <p:nvPr/>
            </p:nvGrpSpPr>
            <p:grpSpPr>
              <a:xfrm>
                <a:off x="5118165" y="3748599"/>
                <a:ext cx="99310" cy="99310"/>
                <a:chOff x="2966907" y="2975913"/>
                <a:chExt cx="86245" cy="86245"/>
              </a:xfrm>
            </p:grpSpPr>
            <p:cxnSp>
              <p:nvCxnSpPr>
                <p:cNvPr id="9553" name="Straight Connector 9552">
                  <a:extLst>
                    <a:ext uri="{FF2B5EF4-FFF2-40B4-BE49-F238E27FC236}">
                      <a16:creationId xmlns:a16="http://schemas.microsoft.com/office/drawing/2014/main" id="{C4FEAA9A-C139-4DFA-8BDE-8DC5D843308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34483810-E32D-F28D-48CA-BABF16D076C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3ED57EEC-86EC-3F44-CBC9-12724EB3D136}"/>
                  </a:ext>
                </a:extLst>
              </p:cNvPr>
              <p:cNvGrpSpPr/>
              <p:nvPr/>
            </p:nvGrpSpPr>
            <p:grpSpPr>
              <a:xfrm>
                <a:off x="5176488" y="3789611"/>
                <a:ext cx="99310" cy="99310"/>
                <a:chOff x="2966907" y="2975913"/>
                <a:chExt cx="86245" cy="86245"/>
              </a:xfrm>
            </p:grpSpPr>
            <p:cxnSp>
              <p:nvCxnSpPr>
                <p:cNvPr id="9556" name="Straight Connector 9555">
                  <a:extLst>
                    <a:ext uri="{FF2B5EF4-FFF2-40B4-BE49-F238E27FC236}">
                      <a16:creationId xmlns:a16="http://schemas.microsoft.com/office/drawing/2014/main" id="{FEEAACD3-6C86-AE50-6A9E-8A890A4584D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F9EDD996-C8B6-BA73-A02F-F2AE5D1A088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1D056EAB-E6D4-5131-D233-9D7A82FECD33}"/>
                  </a:ext>
                </a:extLst>
              </p:cNvPr>
              <p:cNvGrpSpPr/>
              <p:nvPr/>
            </p:nvGrpSpPr>
            <p:grpSpPr>
              <a:xfrm>
                <a:off x="5226718" y="3794467"/>
                <a:ext cx="99310" cy="99310"/>
                <a:chOff x="2966907" y="2975913"/>
                <a:chExt cx="86245" cy="86245"/>
              </a:xfrm>
            </p:grpSpPr>
            <p:cxnSp>
              <p:nvCxnSpPr>
                <p:cNvPr id="9559" name="Straight Connector 9558">
                  <a:extLst>
                    <a:ext uri="{FF2B5EF4-FFF2-40B4-BE49-F238E27FC236}">
                      <a16:creationId xmlns:a16="http://schemas.microsoft.com/office/drawing/2014/main" id="{34E1C5B8-1D78-203E-28B4-83B4349556C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8361B234-B417-E89E-7D2B-D099C83D36D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F2539563-CD23-3D2F-D6DD-0770A315BB92}"/>
                  </a:ext>
                </a:extLst>
              </p:cNvPr>
              <p:cNvGrpSpPr/>
              <p:nvPr/>
            </p:nvGrpSpPr>
            <p:grpSpPr>
              <a:xfrm>
                <a:off x="5253809" y="3798165"/>
                <a:ext cx="99310" cy="99310"/>
                <a:chOff x="2966907" y="2975913"/>
                <a:chExt cx="86245" cy="86245"/>
              </a:xfrm>
            </p:grpSpPr>
            <p:cxnSp>
              <p:nvCxnSpPr>
                <p:cNvPr id="9562" name="Straight Connector 9561">
                  <a:extLst>
                    <a:ext uri="{FF2B5EF4-FFF2-40B4-BE49-F238E27FC236}">
                      <a16:creationId xmlns:a16="http://schemas.microsoft.com/office/drawing/2014/main" id="{27CBBA60-CB40-83E0-9CC0-775726499B4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25F5938A-ED3B-B922-D693-D3A5467AE5E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9040A575-6CEF-2CFA-B3B4-51FF200B4C75}"/>
                  </a:ext>
                </a:extLst>
              </p:cNvPr>
              <p:cNvGrpSpPr/>
              <p:nvPr/>
            </p:nvGrpSpPr>
            <p:grpSpPr>
              <a:xfrm>
                <a:off x="5297454" y="3828122"/>
                <a:ext cx="99310" cy="99310"/>
                <a:chOff x="2966907" y="2975913"/>
                <a:chExt cx="86245" cy="86245"/>
              </a:xfrm>
            </p:grpSpPr>
            <p:cxnSp>
              <p:nvCxnSpPr>
                <p:cNvPr id="9565" name="Straight Connector 9564">
                  <a:extLst>
                    <a:ext uri="{FF2B5EF4-FFF2-40B4-BE49-F238E27FC236}">
                      <a16:creationId xmlns:a16="http://schemas.microsoft.com/office/drawing/2014/main" id="{E635B282-9EEE-A0FB-BBF5-6FE8AB42460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29C01A54-CCAD-4F63-4621-663B0963D4A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5E3DE773-7B95-D581-9EF5-08E9B284CC6A}"/>
                  </a:ext>
                </a:extLst>
              </p:cNvPr>
              <p:cNvGrpSpPr/>
              <p:nvPr/>
            </p:nvGrpSpPr>
            <p:grpSpPr>
              <a:xfrm>
                <a:off x="5330088" y="3844121"/>
                <a:ext cx="99310" cy="99310"/>
                <a:chOff x="2966907" y="2975913"/>
                <a:chExt cx="86245" cy="86245"/>
              </a:xfrm>
            </p:grpSpPr>
            <p:cxnSp>
              <p:nvCxnSpPr>
                <p:cNvPr id="9568" name="Straight Connector 9567">
                  <a:extLst>
                    <a:ext uri="{FF2B5EF4-FFF2-40B4-BE49-F238E27FC236}">
                      <a16:creationId xmlns:a16="http://schemas.microsoft.com/office/drawing/2014/main" id="{FD1BDCAC-27C3-669B-5069-DD56A58B446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37F00186-25FE-06C3-06DA-2ED863F33AC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38DF84AF-C961-7723-8992-E0F96935893D}"/>
                  </a:ext>
                </a:extLst>
              </p:cNvPr>
              <p:cNvGrpSpPr/>
              <p:nvPr/>
            </p:nvGrpSpPr>
            <p:grpSpPr>
              <a:xfrm>
                <a:off x="5358550" y="3846422"/>
                <a:ext cx="99310" cy="99310"/>
                <a:chOff x="2966907" y="2975913"/>
                <a:chExt cx="86245" cy="86245"/>
              </a:xfrm>
            </p:grpSpPr>
            <p:cxnSp>
              <p:nvCxnSpPr>
                <p:cNvPr id="9571" name="Straight Connector 9570">
                  <a:extLst>
                    <a:ext uri="{FF2B5EF4-FFF2-40B4-BE49-F238E27FC236}">
                      <a16:creationId xmlns:a16="http://schemas.microsoft.com/office/drawing/2014/main" id="{D2430A5A-C902-5364-A0A4-7807FB89964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56F9243A-C0D0-39FB-2E4F-85138F0E34E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1FF852B0-CA52-5743-D7A2-05A47AF4D548}"/>
                  </a:ext>
                </a:extLst>
              </p:cNvPr>
              <p:cNvGrpSpPr/>
              <p:nvPr/>
            </p:nvGrpSpPr>
            <p:grpSpPr>
              <a:xfrm>
                <a:off x="5389623" y="3875044"/>
                <a:ext cx="99310" cy="99310"/>
                <a:chOff x="2966907" y="2975913"/>
                <a:chExt cx="86245" cy="86245"/>
              </a:xfrm>
            </p:grpSpPr>
            <p:cxnSp>
              <p:nvCxnSpPr>
                <p:cNvPr id="9574" name="Straight Connector 9573">
                  <a:extLst>
                    <a:ext uri="{FF2B5EF4-FFF2-40B4-BE49-F238E27FC236}">
                      <a16:creationId xmlns:a16="http://schemas.microsoft.com/office/drawing/2014/main" id="{6B504867-4B66-61E6-9BF0-65A2B392A70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79A15401-D489-9D06-F202-631987D0584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EDAA5843-0897-7259-4D50-C80265CE146B}"/>
                  </a:ext>
                </a:extLst>
              </p:cNvPr>
              <p:cNvGrpSpPr/>
              <p:nvPr/>
            </p:nvGrpSpPr>
            <p:grpSpPr>
              <a:xfrm>
                <a:off x="5420748" y="3893776"/>
                <a:ext cx="99310" cy="99310"/>
                <a:chOff x="2966907" y="2975913"/>
                <a:chExt cx="86245" cy="86245"/>
              </a:xfrm>
            </p:grpSpPr>
            <p:cxnSp>
              <p:nvCxnSpPr>
                <p:cNvPr id="9577" name="Straight Connector 9576">
                  <a:extLst>
                    <a:ext uri="{FF2B5EF4-FFF2-40B4-BE49-F238E27FC236}">
                      <a16:creationId xmlns:a16="http://schemas.microsoft.com/office/drawing/2014/main" id="{040CC582-6857-864D-5BBB-F4785659930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3FF8068A-88B5-0358-8D1B-087A9D273FD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E55BA5CF-5EE4-499A-FCF2-81534F4723AD}"/>
                  </a:ext>
                </a:extLst>
              </p:cNvPr>
              <p:cNvGrpSpPr/>
              <p:nvPr/>
            </p:nvGrpSpPr>
            <p:grpSpPr>
              <a:xfrm>
                <a:off x="5474803" y="3946846"/>
                <a:ext cx="99310" cy="99310"/>
                <a:chOff x="2966907" y="2975913"/>
                <a:chExt cx="86245" cy="86245"/>
              </a:xfrm>
            </p:grpSpPr>
            <p:cxnSp>
              <p:nvCxnSpPr>
                <p:cNvPr id="9580" name="Straight Connector 9579">
                  <a:extLst>
                    <a:ext uri="{FF2B5EF4-FFF2-40B4-BE49-F238E27FC236}">
                      <a16:creationId xmlns:a16="http://schemas.microsoft.com/office/drawing/2014/main" id="{5523FEB8-5C8F-FCF2-890D-161AEAFACBEA}"/>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628E6D09-11E5-976B-371A-894E170C9A2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E198C9D5-B739-A0B2-C57E-E0A1938F928D}"/>
                  </a:ext>
                </a:extLst>
              </p:cNvPr>
              <p:cNvGrpSpPr/>
              <p:nvPr/>
            </p:nvGrpSpPr>
            <p:grpSpPr>
              <a:xfrm>
                <a:off x="5503743" y="3949939"/>
                <a:ext cx="99310" cy="99310"/>
                <a:chOff x="2966907" y="2975913"/>
                <a:chExt cx="86245" cy="86245"/>
              </a:xfrm>
            </p:grpSpPr>
            <p:cxnSp>
              <p:nvCxnSpPr>
                <p:cNvPr id="9583" name="Straight Connector 9582">
                  <a:extLst>
                    <a:ext uri="{FF2B5EF4-FFF2-40B4-BE49-F238E27FC236}">
                      <a16:creationId xmlns:a16="http://schemas.microsoft.com/office/drawing/2014/main" id="{86C44665-CCE4-301C-0A8B-774747B8E62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EEB7D03E-C021-6ADC-8DC3-99DA6EFE5D8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63C0FED2-8696-5D34-36C8-DB9B1ECFDCC1}"/>
                  </a:ext>
                </a:extLst>
              </p:cNvPr>
              <p:cNvGrpSpPr/>
              <p:nvPr/>
            </p:nvGrpSpPr>
            <p:grpSpPr>
              <a:xfrm>
                <a:off x="5536778" y="3946846"/>
                <a:ext cx="99310" cy="99310"/>
                <a:chOff x="2966907" y="2975913"/>
                <a:chExt cx="86245" cy="86245"/>
              </a:xfrm>
            </p:grpSpPr>
            <p:cxnSp>
              <p:nvCxnSpPr>
                <p:cNvPr id="9586" name="Straight Connector 9585">
                  <a:extLst>
                    <a:ext uri="{FF2B5EF4-FFF2-40B4-BE49-F238E27FC236}">
                      <a16:creationId xmlns:a16="http://schemas.microsoft.com/office/drawing/2014/main" id="{6B761E81-F203-2844-16CB-280A7DDB0AA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674B79B8-DD64-4E21-52D2-00C2810A60A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6F23DDBC-C9BC-8DD0-2E2E-7C7C7A60B5A5}"/>
                  </a:ext>
                </a:extLst>
              </p:cNvPr>
              <p:cNvGrpSpPr/>
              <p:nvPr/>
            </p:nvGrpSpPr>
            <p:grpSpPr>
              <a:xfrm>
                <a:off x="5565405" y="3974354"/>
                <a:ext cx="99310" cy="99310"/>
                <a:chOff x="2966907" y="2975913"/>
                <a:chExt cx="86245" cy="86245"/>
              </a:xfrm>
            </p:grpSpPr>
            <p:cxnSp>
              <p:nvCxnSpPr>
                <p:cNvPr id="9589" name="Straight Connector 9588">
                  <a:extLst>
                    <a:ext uri="{FF2B5EF4-FFF2-40B4-BE49-F238E27FC236}">
                      <a16:creationId xmlns:a16="http://schemas.microsoft.com/office/drawing/2014/main" id="{E674E60E-93A6-B7DD-5211-55492538212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AFB1DB02-E327-9448-5D60-CDAE3D24B6B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5A03B737-C612-DCF7-97C3-48A16B829887}"/>
                  </a:ext>
                </a:extLst>
              </p:cNvPr>
              <p:cNvGrpSpPr/>
              <p:nvPr/>
            </p:nvGrpSpPr>
            <p:grpSpPr>
              <a:xfrm>
                <a:off x="5584675" y="3982384"/>
                <a:ext cx="99310" cy="99310"/>
                <a:chOff x="2966907" y="2975913"/>
                <a:chExt cx="86245" cy="86245"/>
              </a:xfrm>
            </p:grpSpPr>
            <p:cxnSp>
              <p:nvCxnSpPr>
                <p:cNvPr id="9592" name="Straight Connector 9591">
                  <a:extLst>
                    <a:ext uri="{FF2B5EF4-FFF2-40B4-BE49-F238E27FC236}">
                      <a16:creationId xmlns:a16="http://schemas.microsoft.com/office/drawing/2014/main" id="{5F2F594C-F66E-CB46-E53B-3663C7629EA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5CF77F86-488A-41F4-14A8-48DA19E471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C5176FD7-12FC-EDE6-E760-B03949DC0FC7}"/>
                  </a:ext>
                </a:extLst>
              </p:cNvPr>
              <p:cNvGrpSpPr/>
              <p:nvPr/>
            </p:nvGrpSpPr>
            <p:grpSpPr>
              <a:xfrm>
                <a:off x="5644859" y="3991714"/>
                <a:ext cx="99310" cy="99310"/>
                <a:chOff x="2966907" y="2975913"/>
                <a:chExt cx="86245" cy="86245"/>
              </a:xfrm>
            </p:grpSpPr>
            <p:cxnSp>
              <p:nvCxnSpPr>
                <p:cNvPr id="9595" name="Straight Connector 9594">
                  <a:extLst>
                    <a:ext uri="{FF2B5EF4-FFF2-40B4-BE49-F238E27FC236}">
                      <a16:creationId xmlns:a16="http://schemas.microsoft.com/office/drawing/2014/main" id="{6D0B5223-CBE3-18E3-878D-A2C0BA9D805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317238B9-0DCF-A9A6-0493-EEE91D9A0C2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49E47114-A360-1989-97EF-4B591B45D3EA}"/>
                  </a:ext>
                </a:extLst>
              </p:cNvPr>
              <p:cNvGrpSpPr/>
              <p:nvPr/>
            </p:nvGrpSpPr>
            <p:grpSpPr>
              <a:xfrm>
                <a:off x="5707843" y="3988782"/>
                <a:ext cx="99310" cy="99310"/>
                <a:chOff x="2966907" y="2975913"/>
                <a:chExt cx="86245" cy="86245"/>
              </a:xfrm>
            </p:grpSpPr>
            <p:cxnSp>
              <p:nvCxnSpPr>
                <p:cNvPr id="9598" name="Straight Connector 9597">
                  <a:extLst>
                    <a:ext uri="{FF2B5EF4-FFF2-40B4-BE49-F238E27FC236}">
                      <a16:creationId xmlns:a16="http://schemas.microsoft.com/office/drawing/2014/main" id="{0EFB81C4-E457-AF38-B2BC-F609C5AA186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6E0C0D6F-2432-DAA4-97D0-8ECE6F4B6ED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01DA72CD-591A-81D2-1C1B-B94F24F333FF}"/>
                  </a:ext>
                </a:extLst>
              </p:cNvPr>
              <p:cNvGrpSpPr/>
              <p:nvPr/>
            </p:nvGrpSpPr>
            <p:grpSpPr>
              <a:xfrm>
                <a:off x="5724834" y="3986136"/>
                <a:ext cx="99310" cy="99310"/>
                <a:chOff x="2966907" y="2975913"/>
                <a:chExt cx="86245" cy="86245"/>
              </a:xfrm>
            </p:grpSpPr>
            <p:cxnSp>
              <p:nvCxnSpPr>
                <p:cNvPr id="9601" name="Straight Connector 9600">
                  <a:extLst>
                    <a:ext uri="{FF2B5EF4-FFF2-40B4-BE49-F238E27FC236}">
                      <a16:creationId xmlns:a16="http://schemas.microsoft.com/office/drawing/2014/main" id="{7E42D2E5-45B5-A51D-E0A5-F65B2E3301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144F433E-6E32-22DA-2B05-A340E4B6748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688156B2-0B0A-CF42-7ED1-61C66481E53F}"/>
                  </a:ext>
                </a:extLst>
              </p:cNvPr>
              <p:cNvGrpSpPr/>
              <p:nvPr/>
            </p:nvGrpSpPr>
            <p:grpSpPr>
              <a:xfrm>
                <a:off x="5849261" y="4024008"/>
                <a:ext cx="99310" cy="99310"/>
                <a:chOff x="2966907" y="2975913"/>
                <a:chExt cx="86245" cy="86245"/>
              </a:xfrm>
            </p:grpSpPr>
            <p:cxnSp>
              <p:nvCxnSpPr>
                <p:cNvPr id="9604" name="Straight Connector 9603">
                  <a:extLst>
                    <a:ext uri="{FF2B5EF4-FFF2-40B4-BE49-F238E27FC236}">
                      <a16:creationId xmlns:a16="http://schemas.microsoft.com/office/drawing/2014/main" id="{2FCBBA7B-451E-75D4-2AA5-8CF5BFCD8A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EF366121-A663-67BA-779B-AAC259AEEE1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B5020FA2-CCDF-24AD-617B-FB0CBA16EB06}"/>
                  </a:ext>
                </a:extLst>
              </p:cNvPr>
              <p:cNvGrpSpPr/>
              <p:nvPr/>
            </p:nvGrpSpPr>
            <p:grpSpPr>
              <a:xfrm>
                <a:off x="6006099" y="4046156"/>
                <a:ext cx="99310" cy="99310"/>
                <a:chOff x="2966907" y="2975913"/>
                <a:chExt cx="86245" cy="86245"/>
              </a:xfrm>
            </p:grpSpPr>
            <p:cxnSp>
              <p:nvCxnSpPr>
                <p:cNvPr id="9607" name="Straight Connector 9606">
                  <a:extLst>
                    <a:ext uri="{FF2B5EF4-FFF2-40B4-BE49-F238E27FC236}">
                      <a16:creationId xmlns:a16="http://schemas.microsoft.com/office/drawing/2014/main" id="{7EFBF48D-56BD-FB84-BCC2-07CE575602C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B66DCF98-4DDA-F4A4-8A61-99D6F048F0E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2EB2860C-D5DB-4570-7026-936F56E16BEE}"/>
                  </a:ext>
                </a:extLst>
              </p:cNvPr>
              <p:cNvGrpSpPr/>
              <p:nvPr/>
            </p:nvGrpSpPr>
            <p:grpSpPr>
              <a:xfrm>
                <a:off x="6032127" y="4046156"/>
                <a:ext cx="99310" cy="99310"/>
                <a:chOff x="2966907" y="2975913"/>
                <a:chExt cx="86245" cy="86245"/>
              </a:xfrm>
            </p:grpSpPr>
            <p:cxnSp>
              <p:nvCxnSpPr>
                <p:cNvPr id="9610" name="Straight Connector 9609">
                  <a:extLst>
                    <a:ext uri="{FF2B5EF4-FFF2-40B4-BE49-F238E27FC236}">
                      <a16:creationId xmlns:a16="http://schemas.microsoft.com/office/drawing/2014/main" id="{9F898337-1121-A295-4936-FB69017CE68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FED47F7C-5997-571A-8F15-2E0EE997EF9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EEF5060E-A4BB-45C8-1F1B-925DE8F08FB0}"/>
                  </a:ext>
                </a:extLst>
              </p:cNvPr>
              <p:cNvGrpSpPr/>
              <p:nvPr/>
            </p:nvGrpSpPr>
            <p:grpSpPr>
              <a:xfrm>
                <a:off x="6067941" y="4054060"/>
                <a:ext cx="99310" cy="99310"/>
                <a:chOff x="2966907" y="2975913"/>
                <a:chExt cx="86245" cy="86245"/>
              </a:xfrm>
            </p:grpSpPr>
            <p:cxnSp>
              <p:nvCxnSpPr>
                <p:cNvPr id="9613" name="Straight Connector 9612">
                  <a:extLst>
                    <a:ext uri="{FF2B5EF4-FFF2-40B4-BE49-F238E27FC236}">
                      <a16:creationId xmlns:a16="http://schemas.microsoft.com/office/drawing/2014/main" id="{5B411E25-696E-C192-D62F-CEE83B97364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23AE88D2-3442-1CAD-1752-8AC79CFD03C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C8001331-9A9F-606A-4202-43E308148BE0}"/>
                  </a:ext>
                </a:extLst>
              </p:cNvPr>
              <p:cNvGrpSpPr/>
              <p:nvPr/>
            </p:nvGrpSpPr>
            <p:grpSpPr>
              <a:xfrm>
                <a:off x="6098002" y="4068348"/>
                <a:ext cx="99310" cy="99310"/>
                <a:chOff x="2966907" y="2975913"/>
                <a:chExt cx="86245" cy="86245"/>
              </a:xfrm>
            </p:grpSpPr>
            <p:cxnSp>
              <p:nvCxnSpPr>
                <p:cNvPr id="9616" name="Straight Connector 9615">
                  <a:extLst>
                    <a:ext uri="{FF2B5EF4-FFF2-40B4-BE49-F238E27FC236}">
                      <a16:creationId xmlns:a16="http://schemas.microsoft.com/office/drawing/2014/main" id="{6B2D79F3-EF3E-3B77-6E6A-D245CAEC627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CC5ED7F7-F475-F12A-9D3C-0D2ABE0D227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8C504BCE-7711-06D6-F53E-4123468B8071}"/>
                  </a:ext>
                </a:extLst>
              </p:cNvPr>
              <p:cNvGrpSpPr/>
              <p:nvPr/>
            </p:nvGrpSpPr>
            <p:grpSpPr>
              <a:xfrm>
                <a:off x="6137632" y="4068349"/>
                <a:ext cx="99310" cy="99310"/>
                <a:chOff x="2966907" y="2975913"/>
                <a:chExt cx="86245" cy="86245"/>
              </a:xfrm>
            </p:grpSpPr>
            <p:cxnSp>
              <p:nvCxnSpPr>
                <p:cNvPr id="9619" name="Straight Connector 9618">
                  <a:extLst>
                    <a:ext uri="{FF2B5EF4-FFF2-40B4-BE49-F238E27FC236}">
                      <a16:creationId xmlns:a16="http://schemas.microsoft.com/office/drawing/2014/main" id="{20436DD9-94F3-2B04-E359-868661C3682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C32E3DF9-21DE-6518-CD08-3D4F999D424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5AAD748F-00A1-C2DD-D485-38E57CC68791}"/>
                  </a:ext>
                </a:extLst>
              </p:cNvPr>
              <p:cNvGrpSpPr/>
              <p:nvPr/>
            </p:nvGrpSpPr>
            <p:grpSpPr>
              <a:xfrm>
                <a:off x="6176746" y="4095811"/>
                <a:ext cx="99310" cy="99310"/>
                <a:chOff x="2966907" y="2975913"/>
                <a:chExt cx="86245" cy="86245"/>
              </a:xfrm>
            </p:grpSpPr>
            <p:cxnSp>
              <p:nvCxnSpPr>
                <p:cNvPr id="9622" name="Straight Connector 9621">
                  <a:extLst>
                    <a:ext uri="{FF2B5EF4-FFF2-40B4-BE49-F238E27FC236}">
                      <a16:creationId xmlns:a16="http://schemas.microsoft.com/office/drawing/2014/main" id="{ACF2DB90-5906-E3D9-6109-1CB75A5F77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92D32712-4332-C191-2CC4-D25CC78278A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1E35C041-DFD2-9067-FFF5-CAA2501DA18C}"/>
                  </a:ext>
                </a:extLst>
              </p:cNvPr>
              <p:cNvGrpSpPr/>
              <p:nvPr/>
            </p:nvGrpSpPr>
            <p:grpSpPr>
              <a:xfrm>
                <a:off x="6226829" y="4103715"/>
                <a:ext cx="99310" cy="99310"/>
                <a:chOff x="2966907" y="2975913"/>
                <a:chExt cx="86245" cy="86245"/>
              </a:xfrm>
            </p:grpSpPr>
            <p:cxnSp>
              <p:nvCxnSpPr>
                <p:cNvPr id="9625" name="Straight Connector 9624">
                  <a:extLst>
                    <a:ext uri="{FF2B5EF4-FFF2-40B4-BE49-F238E27FC236}">
                      <a16:creationId xmlns:a16="http://schemas.microsoft.com/office/drawing/2014/main" id="{C36FA430-7BE4-6181-77D6-2377F7741A0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8D30BDD4-4E17-AE98-7297-4282060204E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ABFF104A-9A38-BD47-3A10-7F215605E742}"/>
                  </a:ext>
                </a:extLst>
              </p:cNvPr>
              <p:cNvGrpSpPr/>
              <p:nvPr/>
            </p:nvGrpSpPr>
            <p:grpSpPr>
              <a:xfrm>
                <a:off x="6258848" y="4111880"/>
                <a:ext cx="99310" cy="99310"/>
                <a:chOff x="2966907" y="2975913"/>
                <a:chExt cx="86245" cy="86245"/>
              </a:xfrm>
            </p:grpSpPr>
            <p:cxnSp>
              <p:nvCxnSpPr>
                <p:cNvPr id="9628" name="Straight Connector 9627">
                  <a:extLst>
                    <a:ext uri="{FF2B5EF4-FFF2-40B4-BE49-F238E27FC236}">
                      <a16:creationId xmlns:a16="http://schemas.microsoft.com/office/drawing/2014/main" id="{F2663755-43FA-457B-BD8B-D0CE2A77AF8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BA1FE14F-CE4F-572E-ACC1-E0D153AE5BC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0" name="Group 9629">
                <a:extLst>
                  <a:ext uri="{FF2B5EF4-FFF2-40B4-BE49-F238E27FC236}">
                    <a16:creationId xmlns:a16="http://schemas.microsoft.com/office/drawing/2014/main" id="{D8758A43-F571-6491-D2F4-DF7D8F362190}"/>
                  </a:ext>
                </a:extLst>
              </p:cNvPr>
              <p:cNvGrpSpPr/>
              <p:nvPr/>
            </p:nvGrpSpPr>
            <p:grpSpPr>
              <a:xfrm>
                <a:off x="6294569" y="4118002"/>
                <a:ext cx="99310" cy="99310"/>
                <a:chOff x="2966907" y="2975913"/>
                <a:chExt cx="86245" cy="86245"/>
              </a:xfrm>
            </p:grpSpPr>
            <p:cxnSp>
              <p:nvCxnSpPr>
                <p:cNvPr id="9631" name="Straight Connector 9630">
                  <a:extLst>
                    <a:ext uri="{FF2B5EF4-FFF2-40B4-BE49-F238E27FC236}">
                      <a16:creationId xmlns:a16="http://schemas.microsoft.com/office/drawing/2014/main" id="{C9BE6D32-3105-4B36-05B1-D4571025061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2" name="Straight Connector 9631">
                  <a:extLst>
                    <a:ext uri="{FF2B5EF4-FFF2-40B4-BE49-F238E27FC236}">
                      <a16:creationId xmlns:a16="http://schemas.microsoft.com/office/drawing/2014/main" id="{72C047DC-EC78-9424-64CA-9BBBD3B20BC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3" name="Group 9632">
                <a:extLst>
                  <a:ext uri="{FF2B5EF4-FFF2-40B4-BE49-F238E27FC236}">
                    <a16:creationId xmlns:a16="http://schemas.microsoft.com/office/drawing/2014/main" id="{965603DB-C0BC-91BC-B2AA-CE59551512F7}"/>
                  </a:ext>
                </a:extLst>
              </p:cNvPr>
              <p:cNvGrpSpPr/>
              <p:nvPr/>
            </p:nvGrpSpPr>
            <p:grpSpPr>
              <a:xfrm>
                <a:off x="6323026" y="4127826"/>
                <a:ext cx="99310" cy="99310"/>
                <a:chOff x="2966907" y="2975913"/>
                <a:chExt cx="86245" cy="86245"/>
              </a:xfrm>
            </p:grpSpPr>
            <p:cxnSp>
              <p:nvCxnSpPr>
                <p:cNvPr id="9634" name="Straight Connector 9633">
                  <a:extLst>
                    <a:ext uri="{FF2B5EF4-FFF2-40B4-BE49-F238E27FC236}">
                      <a16:creationId xmlns:a16="http://schemas.microsoft.com/office/drawing/2014/main" id="{8F0A2C0D-0FF3-0300-4BFA-54C7BF2EAA6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5" name="Straight Connector 9634">
                  <a:extLst>
                    <a:ext uri="{FF2B5EF4-FFF2-40B4-BE49-F238E27FC236}">
                      <a16:creationId xmlns:a16="http://schemas.microsoft.com/office/drawing/2014/main" id="{7D89A5B5-CCF0-B43C-A5E8-2EE35C197B4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6" name="Group 9635">
                <a:extLst>
                  <a:ext uri="{FF2B5EF4-FFF2-40B4-BE49-F238E27FC236}">
                    <a16:creationId xmlns:a16="http://schemas.microsoft.com/office/drawing/2014/main" id="{5B05C8DD-2550-BC01-32BC-155BA1AFD6E1}"/>
                  </a:ext>
                </a:extLst>
              </p:cNvPr>
              <p:cNvGrpSpPr/>
              <p:nvPr/>
            </p:nvGrpSpPr>
            <p:grpSpPr>
              <a:xfrm>
                <a:off x="6361354" y="4127701"/>
                <a:ext cx="99310" cy="99310"/>
                <a:chOff x="2966907" y="2975913"/>
                <a:chExt cx="86245" cy="86245"/>
              </a:xfrm>
            </p:grpSpPr>
            <p:cxnSp>
              <p:nvCxnSpPr>
                <p:cNvPr id="9637" name="Straight Connector 9636">
                  <a:extLst>
                    <a:ext uri="{FF2B5EF4-FFF2-40B4-BE49-F238E27FC236}">
                      <a16:creationId xmlns:a16="http://schemas.microsoft.com/office/drawing/2014/main" id="{20AE1503-D720-8AA7-1869-F905250B0CD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05A92BDF-6BDD-1A5C-7D51-518F38827DB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02DAC441-461B-680D-6910-DDCFE0F0CF16}"/>
                  </a:ext>
                </a:extLst>
              </p:cNvPr>
              <p:cNvGrpSpPr/>
              <p:nvPr/>
            </p:nvGrpSpPr>
            <p:grpSpPr>
              <a:xfrm>
                <a:off x="6459093" y="4157752"/>
                <a:ext cx="99310" cy="99310"/>
                <a:chOff x="2966907" y="2975913"/>
                <a:chExt cx="86245" cy="86245"/>
              </a:xfrm>
            </p:grpSpPr>
            <p:cxnSp>
              <p:nvCxnSpPr>
                <p:cNvPr id="9640" name="Straight Connector 9639">
                  <a:extLst>
                    <a:ext uri="{FF2B5EF4-FFF2-40B4-BE49-F238E27FC236}">
                      <a16:creationId xmlns:a16="http://schemas.microsoft.com/office/drawing/2014/main" id="{7225CD61-051F-608E-88A1-F57A664381B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6B7E2B5E-ECEC-9A25-8D70-C49706325BD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2" name="Group 9641">
                <a:extLst>
                  <a:ext uri="{FF2B5EF4-FFF2-40B4-BE49-F238E27FC236}">
                    <a16:creationId xmlns:a16="http://schemas.microsoft.com/office/drawing/2014/main" id="{09F76C59-D15B-AD22-09EE-749948DB12BC}"/>
                  </a:ext>
                </a:extLst>
              </p:cNvPr>
              <p:cNvGrpSpPr/>
              <p:nvPr/>
            </p:nvGrpSpPr>
            <p:grpSpPr>
              <a:xfrm>
                <a:off x="6525270" y="4162787"/>
                <a:ext cx="99310" cy="99310"/>
                <a:chOff x="2966907" y="2975913"/>
                <a:chExt cx="86245" cy="86245"/>
              </a:xfrm>
            </p:grpSpPr>
            <p:cxnSp>
              <p:nvCxnSpPr>
                <p:cNvPr id="9643" name="Straight Connector 9642">
                  <a:extLst>
                    <a:ext uri="{FF2B5EF4-FFF2-40B4-BE49-F238E27FC236}">
                      <a16:creationId xmlns:a16="http://schemas.microsoft.com/office/drawing/2014/main" id="{46465875-DD06-F578-4209-1665DD627E5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63052F23-CD2B-5547-BDBC-8FCCF535319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5" name="Group 9644">
                <a:extLst>
                  <a:ext uri="{FF2B5EF4-FFF2-40B4-BE49-F238E27FC236}">
                    <a16:creationId xmlns:a16="http://schemas.microsoft.com/office/drawing/2014/main" id="{15C09624-54F3-5CAE-2076-C9B2A0780CB1}"/>
                  </a:ext>
                </a:extLst>
              </p:cNvPr>
              <p:cNvGrpSpPr/>
              <p:nvPr/>
            </p:nvGrpSpPr>
            <p:grpSpPr>
              <a:xfrm>
                <a:off x="6547423" y="4162787"/>
                <a:ext cx="99310" cy="99310"/>
                <a:chOff x="2966907" y="2975913"/>
                <a:chExt cx="86245" cy="86245"/>
              </a:xfrm>
            </p:grpSpPr>
            <p:cxnSp>
              <p:nvCxnSpPr>
                <p:cNvPr id="9646" name="Straight Connector 9645">
                  <a:extLst>
                    <a:ext uri="{FF2B5EF4-FFF2-40B4-BE49-F238E27FC236}">
                      <a16:creationId xmlns:a16="http://schemas.microsoft.com/office/drawing/2014/main" id="{B47B4922-4595-ECF6-8C25-D60B7803E1B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B48E44F5-3308-E077-5BA3-F5518A23467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8" name="Group 9647">
                <a:extLst>
                  <a:ext uri="{FF2B5EF4-FFF2-40B4-BE49-F238E27FC236}">
                    <a16:creationId xmlns:a16="http://schemas.microsoft.com/office/drawing/2014/main" id="{97310A62-04E4-F263-4635-25A880E643EA}"/>
                  </a:ext>
                </a:extLst>
              </p:cNvPr>
              <p:cNvGrpSpPr/>
              <p:nvPr/>
            </p:nvGrpSpPr>
            <p:grpSpPr>
              <a:xfrm>
                <a:off x="6623514" y="4157751"/>
                <a:ext cx="99310" cy="99310"/>
                <a:chOff x="2966907" y="2975913"/>
                <a:chExt cx="86245" cy="86245"/>
              </a:xfrm>
            </p:grpSpPr>
            <p:cxnSp>
              <p:nvCxnSpPr>
                <p:cNvPr id="9649" name="Straight Connector 9648">
                  <a:extLst>
                    <a:ext uri="{FF2B5EF4-FFF2-40B4-BE49-F238E27FC236}">
                      <a16:creationId xmlns:a16="http://schemas.microsoft.com/office/drawing/2014/main" id="{8AC9FEA0-EA75-09D6-FE10-F7D3DECDA6E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F6D053C3-9198-D649-0FDA-7ED0C944D54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1" name="Group 9650">
                <a:extLst>
                  <a:ext uri="{FF2B5EF4-FFF2-40B4-BE49-F238E27FC236}">
                    <a16:creationId xmlns:a16="http://schemas.microsoft.com/office/drawing/2014/main" id="{33184C82-939D-6CEB-D9A5-AABBF02F67E7}"/>
                  </a:ext>
                </a:extLst>
              </p:cNvPr>
              <p:cNvGrpSpPr/>
              <p:nvPr/>
            </p:nvGrpSpPr>
            <p:grpSpPr>
              <a:xfrm>
                <a:off x="6706744" y="4203259"/>
                <a:ext cx="99310" cy="99310"/>
                <a:chOff x="2966907" y="2975913"/>
                <a:chExt cx="86245" cy="86245"/>
              </a:xfrm>
            </p:grpSpPr>
            <p:cxnSp>
              <p:nvCxnSpPr>
                <p:cNvPr id="9652" name="Straight Connector 9651">
                  <a:extLst>
                    <a:ext uri="{FF2B5EF4-FFF2-40B4-BE49-F238E27FC236}">
                      <a16:creationId xmlns:a16="http://schemas.microsoft.com/office/drawing/2014/main" id="{5AB4B09F-9497-FE37-2CA1-B5D71E62F5A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3" name="Straight Connector 9652">
                  <a:extLst>
                    <a:ext uri="{FF2B5EF4-FFF2-40B4-BE49-F238E27FC236}">
                      <a16:creationId xmlns:a16="http://schemas.microsoft.com/office/drawing/2014/main" id="{AB03BAF6-DD73-D5EC-C023-527171583DC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4" name="Group 9653">
                <a:extLst>
                  <a:ext uri="{FF2B5EF4-FFF2-40B4-BE49-F238E27FC236}">
                    <a16:creationId xmlns:a16="http://schemas.microsoft.com/office/drawing/2014/main" id="{5AE2AE4E-1C50-EF7B-53D3-139422B03E5C}"/>
                  </a:ext>
                </a:extLst>
              </p:cNvPr>
              <p:cNvGrpSpPr/>
              <p:nvPr/>
            </p:nvGrpSpPr>
            <p:grpSpPr>
              <a:xfrm>
                <a:off x="6755138" y="4211190"/>
                <a:ext cx="99310" cy="99310"/>
                <a:chOff x="2966907" y="2975913"/>
                <a:chExt cx="86245" cy="86245"/>
              </a:xfrm>
            </p:grpSpPr>
            <p:cxnSp>
              <p:nvCxnSpPr>
                <p:cNvPr id="9655" name="Straight Connector 9654">
                  <a:extLst>
                    <a:ext uri="{FF2B5EF4-FFF2-40B4-BE49-F238E27FC236}">
                      <a16:creationId xmlns:a16="http://schemas.microsoft.com/office/drawing/2014/main" id="{8564480C-AD2A-3995-5E0C-D532A292D06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CCD93237-D957-8FDF-C733-C5B5338A567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B2E8FF80-C851-2281-6D9F-3FCF0874EBF6}"/>
                  </a:ext>
                </a:extLst>
              </p:cNvPr>
              <p:cNvGrpSpPr/>
              <p:nvPr/>
            </p:nvGrpSpPr>
            <p:grpSpPr>
              <a:xfrm>
                <a:off x="6812343" y="4211190"/>
                <a:ext cx="99310" cy="99310"/>
                <a:chOff x="2966907" y="2975913"/>
                <a:chExt cx="86245" cy="86245"/>
              </a:xfrm>
            </p:grpSpPr>
            <p:cxnSp>
              <p:nvCxnSpPr>
                <p:cNvPr id="9658" name="Straight Connector 9657">
                  <a:extLst>
                    <a:ext uri="{FF2B5EF4-FFF2-40B4-BE49-F238E27FC236}">
                      <a16:creationId xmlns:a16="http://schemas.microsoft.com/office/drawing/2014/main" id="{0DFFAC1F-7B3C-695F-2B5E-E5BC19A2A56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ABC20FB7-706C-6AB7-FB8E-36E254A6794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0" name="Group 9659">
                <a:extLst>
                  <a:ext uri="{FF2B5EF4-FFF2-40B4-BE49-F238E27FC236}">
                    <a16:creationId xmlns:a16="http://schemas.microsoft.com/office/drawing/2014/main" id="{991231F1-8B16-8DD7-EF8D-04D5E8EFFE76}"/>
                  </a:ext>
                </a:extLst>
              </p:cNvPr>
              <p:cNvGrpSpPr/>
              <p:nvPr/>
            </p:nvGrpSpPr>
            <p:grpSpPr>
              <a:xfrm>
                <a:off x="6845863" y="4211190"/>
                <a:ext cx="99310" cy="99310"/>
                <a:chOff x="2966907" y="2975913"/>
                <a:chExt cx="86245" cy="86245"/>
              </a:xfrm>
            </p:grpSpPr>
            <p:cxnSp>
              <p:nvCxnSpPr>
                <p:cNvPr id="9661" name="Straight Connector 9660">
                  <a:extLst>
                    <a:ext uri="{FF2B5EF4-FFF2-40B4-BE49-F238E27FC236}">
                      <a16:creationId xmlns:a16="http://schemas.microsoft.com/office/drawing/2014/main" id="{8E87E96C-78FD-BFD5-64DA-E94B064BB71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FB5F3F2B-EF74-8AC8-0DC6-E4D7178B239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3" name="Group 9662">
                <a:extLst>
                  <a:ext uri="{FF2B5EF4-FFF2-40B4-BE49-F238E27FC236}">
                    <a16:creationId xmlns:a16="http://schemas.microsoft.com/office/drawing/2014/main" id="{7745BF84-AF17-D0FC-2A22-5E2D409BA8B2}"/>
                  </a:ext>
                </a:extLst>
              </p:cNvPr>
              <p:cNvGrpSpPr/>
              <p:nvPr/>
            </p:nvGrpSpPr>
            <p:grpSpPr>
              <a:xfrm>
                <a:off x="7005428" y="4211190"/>
                <a:ext cx="99310" cy="99310"/>
                <a:chOff x="2966907" y="2975913"/>
                <a:chExt cx="86245" cy="86245"/>
              </a:xfrm>
            </p:grpSpPr>
            <p:cxnSp>
              <p:nvCxnSpPr>
                <p:cNvPr id="9664" name="Straight Connector 9663">
                  <a:extLst>
                    <a:ext uri="{FF2B5EF4-FFF2-40B4-BE49-F238E27FC236}">
                      <a16:creationId xmlns:a16="http://schemas.microsoft.com/office/drawing/2014/main" id="{D0F7F369-9CD6-0223-55F9-7B0FAF2ACAC7}"/>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26B7B4D6-143A-E9A5-BA71-B4B7F0F245F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6" name="Group 9665">
                <a:extLst>
                  <a:ext uri="{FF2B5EF4-FFF2-40B4-BE49-F238E27FC236}">
                    <a16:creationId xmlns:a16="http://schemas.microsoft.com/office/drawing/2014/main" id="{CC926C47-6B7B-F294-7989-9D045212CD12}"/>
                  </a:ext>
                </a:extLst>
              </p:cNvPr>
              <p:cNvGrpSpPr/>
              <p:nvPr/>
            </p:nvGrpSpPr>
            <p:grpSpPr>
              <a:xfrm>
                <a:off x="7043802" y="4211190"/>
                <a:ext cx="99310" cy="99310"/>
                <a:chOff x="2966907" y="2975913"/>
                <a:chExt cx="86245" cy="86245"/>
              </a:xfrm>
            </p:grpSpPr>
            <p:cxnSp>
              <p:nvCxnSpPr>
                <p:cNvPr id="9667" name="Straight Connector 9666">
                  <a:extLst>
                    <a:ext uri="{FF2B5EF4-FFF2-40B4-BE49-F238E27FC236}">
                      <a16:creationId xmlns:a16="http://schemas.microsoft.com/office/drawing/2014/main" id="{6E3D252B-3A24-BCCD-B586-17F5F4F79CF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E982E113-142A-B7B1-1510-286619A6A08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9" name="Group 9668">
                <a:extLst>
                  <a:ext uri="{FF2B5EF4-FFF2-40B4-BE49-F238E27FC236}">
                    <a16:creationId xmlns:a16="http://schemas.microsoft.com/office/drawing/2014/main" id="{AED91CA0-C081-7A66-FD52-226AE7A836E9}"/>
                  </a:ext>
                </a:extLst>
              </p:cNvPr>
              <p:cNvGrpSpPr/>
              <p:nvPr/>
            </p:nvGrpSpPr>
            <p:grpSpPr>
              <a:xfrm>
                <a:off x="7076811" y="4211190"/>
                <a:ext cx="99310" cy="99310"/>
                <a:chOff x="2966907" y="2975913"/>
                <a:chExt cx="86245" cy="86245"/>
              </a:xfrm>
            </p:grpSpPr>
            <p:cxnSp>
              <p:nvCxnSpPr>
                <p:cNvPr id="9670" name="Straight Connector 9669">
                  <a:extLst>
                    <a:ext uri="{FF2B5EF4-FFF2-40B4-BE49-F238E27FC236}">
                      <a16:creationId xmlns:a16="http://schemas.microsoft.com/office/drawing/2014/main" id="{38A109FB-2B56-EE1E-D19F-AEED298C097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89386F8D-8DA2-2933-BF9A-D1C4B3DCC2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2" name="Group 9671">
                <a:extLst>
                  <a:ext uri="{FF2B5EF4-FFF2-40B4-BE49-F238E27FC236}">
                    <a16:creationId xmlns:a16="http://schemas.microsoft.com/office/drawing/2014/main" id="{9A9E31C9-B48C-9BAF-F873-E49606213A08}"/>
                  </a:ext>
                </a:extLst>
              </p:cNvPr>
              <p:cNvGrpSpPr/>
              <p:nvPr/>
            </p:nvGrpSpPr>
            <p:grpSpPr>
              <a:xfrm>
                <a:off x="7139716" y="4211190"/>
                <a:ext cx="99310" cy="99310"/>
                <a:chOff x="2966907" y="2975913"/>
                <a:chExt cx="86245" cy="86245"/>
              </a:xfrm>
            </p:grpSpPr>
            <p:cxnSp>
              <p:nvCxnSpPr>
                <p:cNvPr id="9673" name="Straight Connector 9672">
                  <a:extLst>
                    <a:ext uri="{FF2B5EF4-FFF2-40B4-BE49-F238E27FC236}">
                      <a16:creationId xmlns:a16="http://schemas.microsoft.com/office/drawing/2014/main" id="{858D21D6-54C3-1B22-D555-8AF50110C94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4" name="Straight Connector 9673">
                  <a:extLst>
                    <a:ext uri="{FF2B5EF4-FFF2-40B4-BE49-F238E27FC236}">
                      <a16:creationId xmlns:a16="http://schemas.microsoft.com/office/drawing/2014/main" id="{05EBC1CB-3609-E5D8-4554-7A9D1C43B7C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5" name="Group 9674">
                <a:extLst>
                  <a:ext uri="{FF2B5EF4-FFF2-40B4-BE49-F238E27FC236}">
                    <a16:creationId xmlns:a16="http://schemas.microsoft.com/office/drawing/2014/main" id="{BEBC4D43-94FA-74D7-9671-F4037112AA2F}"/>
                  </a:ext>
                </a:extLst>
              </p:cNvPr>
              <p:cNvGrpSpPr/>
              <p:nvPr/>
            </p:nvGrpSpPr>
            <p:grpSpPr>
              <a:xfrm>
                <a:off x="7220648" y="4211190"/>
                <a:ext cx="99310" cy="99310"/>
                <a:chOff x="2966907" y="2975913"/>
                <a:chExt cx="86245" cy="86245"/>
              </a:xfrm>
            </p:grpSpPr>
            <p:cxnSp>
              <p:nvCxnSpPr>
                <p:cNvPr id="9676" name="Straight Connector 9675">
                  <a:extLst>
                    <a:ext uri="{FF2B5EF4-FFF2-40B4-BE49-F238E27FC236}">
                      <a16:creationId xmlns:a16="http://schemas.microsoft.com/office/drawing/2014/main" id="{F8B0F5C6-2870-7DB3-7B44-E10F4DCE4F3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F33788F5-82F9-5997-8869-2C63D1E2D2F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8" name="Group 9677">
                <a:extLst>
                  <a:ext uri="{FF2B5EF4-FFF2-40B4-BE49-F238E27FC236}">
                    <a16:creationId xmlns:a16="http://schemas.microsoft.com/office/drawing/2014/main" id="{2C89DFEC-2E5C-E988-1F66-255E4F150B35}"/>
                  </a:ext>
                </a:extLst>
              </p:cNvPr>
              <p:cNvGrpSpPr/>
              <p:nvPr/>
            </p:nvGrpSpPr>
            <p:grpSpPr>
              <a:xfrm>
                <a:off x="7284812" y="4211190"/>
                <a:ext cx="99310" cy="99310"/>
                <a:chOff x="2966907" y="2975913"/>
                <a:chExt cx="86245" cy="86245"/>
              </a:xfrm>
            </p:grpSpPr>
            <p:cxnSp>
              <p:nvCxnSpPr>
                <p:cNvPr id="9679" name="Straight Connector 9678">
                  <a:extLst>
                    <a:ext uri="{FF2B5EF4-FFF2-40B4-BE49-F238E27FC236}">
                      <a16:creationId xmlns:a16="http://schemas.microsoft.com/office/drawing/2014/main" id="{0DD3562C-0043-A59C-6C7D-3535273EFA9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EC2E0369-44DB-435B-3CD7-33C9EC2BB1E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1" name="Group 9680">
                <a:extLst>
                  <a:ext uri="{FF2B5EF4-FFF2-40B4-BE49-F238E27FC236}">
                    <a16:creationId xmlns:a16="http://schemas.microsoft.com/office/drawing/2014/main" id="{4AE2E496-CD48-E145-7118-6AB8A9696448}"/>
                  </a:ext>
                </a:extLst>
              </p:cNvPr>
              <p:cNvGrpSpPr/>
              <p:nvPr/>
            </p:nvGrpSpPr>
            <p:grpSpPr>
              <a:xfrm>
                <a:off x="7308174" y="4211190"/>
                <a:ext cx="99310" cy="99310"/>
                <a:chOff x="2966907" y="2975913"/>
                <a:chExt cx="86245" cy="86245"/>
              </a:xfrm>
            </p:grpSpPr>
            <p:cxnSp>
              <p:nvCxnSpPr>
                <p:cNvPr id="9682" name="Straight Connector 9681">
                  <a:extLst>
                    <a:ext uri="{FF2B5EF4-FFF2-40B4-BE49-F238E27FC236}">
                      <a16:creationId xmlns:a16="http://schemas.microsoft.com/office/drawing/2014/main" id="{1F941EB6-F268-19DA-9301-AF3366E408A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12CCCE99-365E-15AF-FC5C-F656F19BFE0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AEBAC47C-768A-4635-0AE6-27DF16BFCA3A}"/>
                  </a:ext>
                </a:extLst>
              </p:cNvPr>
              <p:cNvGrpSpPr/>
              <p:nvPr/>
            </p:nvGrpSpPr>
            <p:grpSpPr>
              <a:xfrm>
                <a:off x="7578990" y="4211190"/>
                <a:ext cx="99310" cy="99310"/>
                <a:chOff x="2966907" y="2975913"/>
                <a:chExt cx="86245" cy="86245"/>
              </a:xfrm>
            </p:grpSpPr>
            <p:cxnSp>
              <p:nvCxnSpPr>
                <p:cNvPr id="9685" name="Straight Connector 9684">
                  <a:extLst>
                    <a:ext uri="{FF2B5EF4-FFF2-40B4-BE49-F238E27FC236}">
                      <a16:creationId xmlns:a16="http://schemas.microsoft.com/office/drawing/2014/main" id="{055A85FD-0EDC-027D-95FD-F2E386B39C1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43C35C7F-A787-A50A-3E18-1094E8096E6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433B85CD-2737-FC18-0BD7-EA6BBBB3F4E5}"/>
                  </a:ext>
                </a:extLst>
              </p:cNvPr>
              <p:cNvGrpSpPr/>
              <p:nvPr/>
            </p:nvGrpSpPr>
            <p:grpSpPr>
              <a:xfrm>
                <a:off x="7664731" y="4211190"/>
                <a:ext cx="99310" cy="99310"/>
                <a:chOff x="2966907" y="2975913"/>
                <a:chExt cx="86245" cy="86245"/>
              </a:xfrm>
            </p:grpSpPr>
            <p:cxnSp>
              <p:nvCxnSpPr>
                <p:cNvPr id="9688" name="Straight Connector 9687">
                  <a:extLst>
                    <a:ext uri="{FF2B5EF4-FFF2-40B4-BE49-F238E27FC236}">
                      <a16:creationId xmlns:a16="http://schemas.microsoft.com/office/drawing/2014/main" id="{83AC2FBB-C4D6-8F86-17E3-721B1BBF423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6E62A801-6150-8074-F3A0-10B0FF6582E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4" name="Group 9693">
                <a:extLst>
                  <a:ext uri="{FF2B5EF4-FFF2-40B4-BE49-F238E27FC236}">
                    <a16:creationId xmlns:a16="http://schemas.microsoft.com/office/drawing/2014/main" id="{8D41CCDE-4160-32AA-FCC3-24711DF84008}"/>
                  </a:ext>
                </a:extLst>
              </p:cNvPr>
              <p:cNvGrpSpPr/>
              <p:nvPr/>
            </p:nvGrpSpPr>
            <p:grpSpPr>
              <a:xfrm>
                <a:off x="7797727" y="4211190"/>
                <a:ext cx="99310" cy="99310"/>
                <a:chOff x="2966907" y="2975913"/>
                <a:chExt cx="86245" cy="86245"/>
              </a:xfrm>
            </p:grpSpPr>
            <p:cxnSp>
              <p:nvCxnSpPr>
                <p:cNvPr id="9695" name="Straight Connector 9694">
                  <a:extLst>
                    <a:ext uri="{FF2B5EF4-FFF2-40B4-BE49-F238E27FC236}">
                      <a16:creationId xmlns:a16="http://schemas.microsoft.com/office/drawing/2014/main" id="{0F7884B1-110B-42F6-AFF2-749AB055C1B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C297416B-687B-F084-DBFB-5AFC1307AEA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7" name="Group 9696">
                <a:extLst>
                  <a:ext uri="{FF2B5EF4-FFF2-40B4-BE49-F238E27FC236}">
                    <a16:creationId xmlns:a16="http://schemas.microsoft.com/office/drawing/2014/main" id="{B649FFB6-DA3C-2C02-DC05-1B8EE23FBD2B}"/>
                  </a:ext>
                </a:extLst>
              </p:cNvPr>
              <p:cNvGrpSpPr/>
              <p:nvPr/>
            </p:nvGrpSpPr>
            <p:grpSpPr>
              <a:xfrm>
                <a:off x="7833605" y="4211190"/>
                <a:ext cx="99310" cy="99310"/>
                <a:chOff x="2966907" y="2975913"/>
                <a:chExt cx="86245" cy="86245"/>
              </a:xfrm>
            </p:grpSpPr>
            <p:cxnSp>
              <p:nvCxnSpPr>
                <p:cNvPr id="9698" name="Straight Connector 9697">
                  <a:extLst>
                    <a:ext uri="{FF2B5EF4-FFF2-40B4-BE49-F238E27FC236}">
                      <a16:creationId xmlns:a16="http://schemas.microsoft.com/office/drawing/2014/main" id="{36BFA586-A06D-0400-8B79-C8B667D7F28F}"/>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99" name="Straight Connector 9698">
                  <a:extLst>
                    <a:ext uri="{FF2B5EF4-FFF2-40B4-BE49-F238E27FC236}">
                      <a16:creationId xmlns:a16="http://schemas.microsoft.com/office/drawing/2014/main" id="{144AFD97-C95C-246C-95D3-60CE3526B37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0" name="Group 9699">
                <a:extLst>
                  <a:ext uri="{FF2B5EF4-FFF2-40B4-BE49-F238E27FC236}">
                    <a16:creationId xmlns:a16="http://schemas.microsoft.com/office/drawing/2014/main" id="{BC6E5270-A92C-BDA8-B0D5-21450EE72736}"/>
                  </a:ext>
                </a:extLst>
              </p:cNvPr>
              <p:cNvGrpSpPr/>
              <p:nvPr/>
            </p:nvGrpSpPr>
            <p:grpSpPr>
              <a:xfrm>
                <a:off x="7987097" y="4211190"/>
                <a:ext cx="99310" cy="99310"/>
                <a:chOff x="2966907" y="2975913"/>
                <a:chExt cx="86245" cy="86245"/>
              </a:xfrm>
            </p:grpSpPr>
            <p:cxnSp>
              <p:nvCxnSpPr>
                <p:cNvPr id="9701" name="Straight Connector 9700">
                  <a:extLst>
                    <a:ext uri="{FF2B5EF4-FFF2-40B4-BE49-F238E27FC236}">
                      <a16:creationId xmlns:a16="http://schemas.microsoft.com/office/drawing/2014/main" id="{B8AC4CD2-150C-2233-ED13-D3E47546A37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702" name="Straight Connector 9701">
                  <a:extLst>
                    <a:ext uri="{FF2B5EF4-FFF2-40B4-BE49-F238E27FC236}">
                      <a16:creationId xmlns:a16="http://schemas.microsoft.com/office/drawing/2014/main" id="{D9721764-8BE7-C2C4-D44D-938D14D03894}"/>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3" name="Group 9702">
                <a:extLst>
                  <a:ext uri="{FF2B5EF4-FFF2-40B4-BE49-F238E27FC236}">
                    <a16:creationId xmlns:a16="http://schemas.microsoft.com/office/drawing/2014/main" id="{891379AB-58AC-AC2F-9C65-E186B4648E6B}"/>
                  </a:ext>
                </a:extLst>
              </p:cNvPr>
              <p:cNvGrpSpPr/>
              <p:nvPr/>
            </p:nvGrpSpPr>
            <p:grpSpPr>
              <a:xfrm>
                <a:off x="8192560" y="4211190"/>
                <a:ext cx="99310" cy="99310"/>
                <a:chOff x="2966907" y="2975913"/>
                <a:chExt cx="86245" cy="86245"/>
              </a:xfrm>
            </p:grpSpPr>
            <p:cxnSp>
              <p:nvCxnSpPr>
                <p:cNvPr id="9704" name="Straight Connector 9703">
                  <a:extLst>
                    <a:ext uri="{FF2B5EF4-FFF2-40B4-BE49-F238E27FC236}">
                      <a16:creationId xmlns:a16="http://schemas.microsoft.com/office/drawing/2014/main" id="{4175E4BA-6935-9E37-565F-4F99D212D97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C2FF0767-437E-D12C-334C-123391025DC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707" name="Freeform: Shape 9706">
              <a:extLst>
                <a:ext uri="{FF2B5EF4-FFF2-40B4-BE49-F238E27FC236}">
                  <a16:creationId xmlns:a16="http://schemas.microsoft.com/office/drawing/2014/main" id="{73892AB3-6510-91A5-E80D-FBEAC01C55AD}"/>
                </a:ext>
              </a:extLst>
            </p:cNvPr>
            <p:cNvSpPr/>
            <p:nvPr/>
          </p:nvSpPr>
          <p:spPr bwMode="auto">
            <a:xfrm>
              <a:off x="1708150" y="1793467"/>
              <a:ext cx="3597275" cy="1882775"/>
            </a:xfrm>
            <a:custGeom>
              <a:avLst/>
              <a:gdLst>
                <a:gd name="connsiteX0" fmla="*/ 0 w 3597275"/>
                <a:gd name="connsiteY0" fmla="*/ 0 h 1882775"/>
                <a:gd name="connsiteX1" fmla="*/ 193675 w 3597275"/>
                <a:gd name="connsiteY1" fmla="*/ 0 h 1882775"/>
                <a:gd name="connsiteX2" fmla="*/ 193675 w 3597275"/>
                <a:gd name="connsiteY2" fmla="*/ 28575 h 1882775"/>
                <a:gd name="connsiteX3" fmla="*/ 250825 w 3597275"/>
                <a:gd name="connsiteY3" fmla="*/ 28575 h 1882775"/>
                <a:gd name="connsiteX4" fmla="*/ 250825 w 3597275"/>
                <a:gd name="connsiteY4" fmla="*/ 44450 h 1882775"/>
                <a:gd name="connsiteX5" fmla="*/ 279400 w 3597275"/>
                <a:gd name="connsiteY5" fmla="*/ 44450 h 1882775"/>
                <a:gd name="connsiteX6" fmla="*/ 279400 w 3597275"/>
                <a:gd name="connsiteY6" fmla="*/ 69850 h 1882775"/>
                <a:gd name="connsiteX7" fmla="*/ 298450 w 3597275"/>
                <a:gd name="connsiteY7" fmla="*/ 69850 h 1882775"/>
                <a:gd name="connsiteX8" fmla="*/ 298450 w 3597275"/>
                <a:gd name="connsiteY8" fmla="*/ 95250 h 1882775"/>
                <a:gd name="connsiteX9" fmla="*/ 330200 w 3597275"/>
                <a:gd name="connsiteY9" fmla="*/ 95250 h 1882775"/>
                <a:gd name="connsiteX10" fmla="*/ 330200 w 3597275"/>
                <a:gd name="connsiteY10" fmla="*/ 136525 h 1882775"/>
                <a:gd name="connsiteX11" fmla="*/ 368300 w 3597275"/>
                <a:gd name="connsiteY11" fmla="*/ 136525 h 1882775"/>
                <a:gd name="connsiteX12" fmla="*/ 368300 w 3597275"/>
                <a:gd name="connsiteY12" fmla="*/ 158750 h 1882775"/>
                <a:gd name="connsiteX13" fmla="*/ 476250 w 3597275"/>
                <a:gd name="connsiteY13" fmla="*/ 158750 h 1882775"/>
                <a:gd name="connsiteX14" fmla="*/ 476250 w 3597275"/>
                <a:gd name="connsiteY14" fmla="*/ 180975 h 1882775"/>
                <a:gd name="connsiteX15" fmla="*/ 501650 w 3597275"/>
                <a:gd name="connsiteY15" fmla="*/ 180975 h 1882775"/>
                <a:gd name="connsiteX16" fmla="*/ 501650 w 3597275"/>
                <a:gd name="connsiteY16" fmla="*/ 200025 h 1882775"/>
                <a:gd name="connsiteX17" fmla="*/ 523875 w 3597275"/>
                <a:gd name="connsiteY17" fmla="*/ 200025 h 1882775"/>
                <a:gd name="connsiteX18" fmla="*/ 523875 w 3597275"/>
                <a:gd name="connsiteY18" fmla="*/ 231775 h 1882775"/>
                <a:gd name="connsiteX19" fmla="*/ 587375 w 3597275"/>
                <a:gd name="connsiteY19" fmla="*/ 231775 h 1882775"/>
                <a:gd name="connsiteX20" fmla="*/ 587375 w 3597275"/>
                <a:gd name="connsiteY20" fmla="*/ 247650 h 1882775"/>
                <a:gd name="connsiteX21" fmla="*/ 641350 w 3597275"/>
                <a:gd name="connsiteY21" fmla="*/ 247650 h 1882775"/>
                <a:gd name="connsiteX22" fmla="*/ 663575 w 3597275"/>
                <a:gd name="connsiteY22" fmla="*/ 269875 h 1882775"/>
                <a:gd name="connsiteX23" fmla="*/ 717550 w 3597275"/>
                <a:gd name="connsiteY23" fmla="*/ 269875 h 1882775"/>
                <a:gd name="connsiteX24" fmla="*/ 717550 w 3597275"/>
                <a:gd name="connsiteY24" fmla="*/ 292100 h 1882775"/>
                <a:gd name="connsiteX25" fmla="*/ 755650 w 3597275"/>
                <a:gd name="connsiteY25" fmla="*/ 292100 h 1882775"/>
                <a:gd name="connsiteX26" fmla="*/ 755650 w 3597275"/>
                <a:gd name="connsiteY26" fmla="*/ 311150 h 1882775"/>
                <a:gd name="connsiteX27" fmla="*/ 787400 w 3597275"/>
                <a:gd name="connsiteY27" fmla="*/ 311150 h 1882775"/>
                <a:gd name="connsiteX28" fmla="*/ 787400 w 3597275"/>
                <a:gd name="connsiteY28" fmla="*/ 342900 h 1882775"/>
                <a:gd name="connsiteX29" fmla="*/ 885825 w 3597275"/>
                <a:gd name="connsiteY29" fmla="*/ 342900 h 1882775"/>
                <a:gd name="connsiteX30" fmla="*/ 885825 w 3597275"/>
                <a:gd name="connsiteY30" fmla="*/ 371475 h 1882775"/>
                <a:gd name="connsiteX31" fmla="*/ 920750 w 3597275"/>
                <a:gd name="connsiteY31" fmla="*/ 371475 h 1882775"/>
                <a:gd name="connsiteX32" fmla="*/ 920750 w 3597275"/>
                <a:gd name="connsiteY32" fmla="*/ 393700 h 1882775"/>
                <a:gd name="connsiteX33" fmla="*/ 939800 w 3597275"/>
                <a:gd name="connsiteY33" fmla="*/ 393700 h 1882775"/>
                <a:gd name="connsiteX34" fmla="*/ 939800 w 3597275"/>
                <a:gd name="connsiteY34" fmla="*/ 422275 h 1882775"/>
                <a:gd name="connsiteX35" fmla="*/ 990600 w 3597275"/>
                <a:gd name="connsiteY35" fmla="*/ 422275 h 1882775"/>
                <a:gd name="connsiteX36" fmla="*/ 990600 w 3597275"/>
                <a:gd name="connsiteY36" fmla="*/ 444500 h 1882775"/>
                <a:gd name="connsiteX37" fmla="*/ 1019175 w 3597275"/>
                <a:gd name="connsiteY37" fmla="*/ 444500 h 1882775"/>
                <a:gd name="connsiteX38" fmla="*/ 1019175 w 3597275"/>
                <a:gd name="connsiteY38" fmla="*/ 463550 h 1882775"/>
                <a:gd name="connsiteX39" fmla="*/ 1044575 w 3597275"/>
                <a:gd name="connsiteY39" fmla="*/ 463550 h 1882775"/>
                <a:gd name="connsiteX40" fmla="*/ 1044575 w 3597275"/>
                <a:gd name="connsiteY40" fmla="*/ 482600 h 1882775"/>
                <a:gd name="connsiteX41" fmla="*/ 1079500 w 3597275"/>
                <a:gd name="connsiteY41" fmla="*/ 482600 h 1882775"/>
                <a:gd name="connsiteX42" fmla="*/ 1079500 w 3597275"/>
                <a:gd name="connsiteY42" fmla="*/ 501650 h 1882775"/>
                <a:gd name="connsiteX43" fmla="*/ 1108075 w 3597275"/>
                <a:gd name="connsiteY43" fmla="*/ 501650 h 1882775"/>
                <a:gd name="connsiteX44" fmla="*/ 1108075 w 3597275"/>
                <a:gd name="connsiteY44" fmla="*/ 523875 h 1882775"/>
                <a:gd name="connsiteX45" fmla="*/ 1127125 w 3597275"/>
                <a:gd name="connsiteY45" fmla="*/ 523875 h 1882775"/>
                <a:gd name="connsiteX46" fmla="*/ 1127125 w 3597275"/>
                <a:gd name="connsiteY46" fmla="*/ 536575 h 1882775"/>
                <a:gd name="connsiteX47" fmla="*/ 1149350 w 3597275"/>
                <a:gd name="connsiteY47" fmla="*/ 536575 h 1882775"/>
                <a:gd name="connsiteX48" fmla="*/ 1149350 w 3597275"/>
                <a:gd name="connsiteY48" fmla="*/ 584200 h 1882775"/>
                <a:gd name="connsiteX49" fmla="*/ 1174750 w 3597275"/>
                <a:gd name="connsiteY49" fmla="*/ 584200 h 1882775"/>
                <a:gd name="connsiteX50" fmla="*/ 1174750 w 3597275"/>
                <a:gd name="connsiteY50" fmla="*/ 660400 h 1882775"/>
                <a:gd name="connsiteX51" fmla="*/ 1206500 w 3597275"/>
                <a:gd name="connsiteY51" fmla="*/ 660400 h 1882775"/>
                <a:gd name="connsiteX52" fmla="*/ 1206500 w 3597275"/>
                <a:gd name="connsiteY52" fmla="*/ 676275 h 1882775"/>
                <a:gd name="connsiteX53" fmla="*/ 1289050 w 3597275"/>
                <a:gd name="connsiteY53" fmla="*/ 676275 h 1882775"/>
                <a:gd name="connsiteX54" fmla="*/ 1289050 w 3597275"/>
                <a:gd name="connsiteY54" fmla="*/ 701675 h 1882775"/>
                <a:gd name="connsiteX55" fmla="*/ 1343025 w 3597275"/>
                <a:gd name="connsiteY55" fmla="*/ 701675 h 1882775"/>
                <a:gd name="connsiteX56" fmla="*/ 1343025 w 3597275"/>
                <a:gd name="connsiteY56" fmla="*/ 720725 h 1882775"/>
                <a:gd name="connsiteX57" fmla="*/ 1435100 w 3597275"/>
                <a:gd name="connsiteY57" fmla="*/ 720725 h 1882775"/>
                <a:gd name="connsiteX58" fmla="*/ 1435100 w 3597275"/>
                <a:gd name="connsiteY58" fmla="*/ 736600 h 1882775"/>
                <a:gd name="connsiteX59" fmla="*/ 1482725 w 3597275"/>
                <a:gd name="connsiteY59" fmla="*/ 736600 h 1882775"/>
                <a:gd name="connsiteX60" fmla="*/ 1482725 w 3597275"/>
                <a:gd name="connsiteY60" fmla="*/ 762000 h 1882775"/>
                <a:gd name="connsiteX61" fmla="*/ 1543050 w 3597275"/>
                <a:gd name="connsiteY61" fmla="*/ 762000 h 1882775"/>
                <a:gd name="connsiteX62" fmla="*/ 1543050 w 3597275"/>
                <a:gd name="connsiteY62" fmla="*/ 784225 h 1882775"/>
                <a:gd name="connsiteX63" fmla="*/ 1568450 w 3597275"/>
                <a:gd name="connsiteY63" fmla="*/ 784225 h 1882775"/>
                <a:gd name="connsiteX64" fmla="*/ 1568450 w 3597275"/>
                <a:gd name="connsiteY64" fmla="*/ 800100 h 1882775"/>
                <a:gd name="connsiteX65" fmla="*/ 1631950 w 3597275"/>
                <a:gd name="connsiteY65" fmla="*/ 800100 h 1882775"/>
                <a:gd name="connsiteX66" fmla="*/ 1631950 w 3597275"/>
                <a:gd name="connsiteY66" fmla="*/ 835025 h 1882775"/>
                <a:gd name="connsiteX67" fmla="*/ 1651000 w 3597275"/>
                <a:gd name="connsiteY67" fmla="*/ 835025 h 1882775"/>
                <a:gd name="connsiteX68" fmla="*/ 1651000 w 3597275"/>
                <a:gd name="connsiteY68" fmla="*/ 857250 h 1882775"/>
                <a:gd name="connsiteX69" fmla="*/ 1679575 w 3597275"/>
                <a:gd name="connsiteY69" fmla="*/ 857250 h 1882775"/>
                <a:gd name="connsiteX70" fmla="*/ 1679575 w 3597275"/>
                <a:gd name="connsiteY70" fmla="*/ 882650 h 1882775"/>
                <a:gd name="connsiteX71" fmla="*/ 1708150 w 3597275"/>
                <a:gd name="connsiteY71" fmla="*/ 882650 h 1882775"/>
                <a:gd name="connsiteX72" fmla="*/ 1708150 w 3597275"/>
                <a:gd name="connsiteY72" fmla="*/ 898525 h 1882775"/>
                <a:gd name="connsiteX73" fmla="*/ 1708150 w 3597275"/>
                <a:gd name="connsiteY73" fmla="*/ 898525 h 1882775"/>
                <a:gd name="connsiteX74" fmla="*/ 1724025 w 3597275"/>
                <a:gd name="connsiteY74" fmla="*/ 914400 h 1882775"/>
                <a:gd name="connsiteX75" fmla="*/ 1743075 w 3597275"/>
                <a:gd name="connsiteY75" fmla="*/ 914400 h 1882775"/>
                <a:gd name="connsiteX76" fmla="*/ 1743075 w 3597275"/>
                <a:gd name="connsiteY76" fmla="*/ 936625 h 1882775"/>
                <a:gd name="connsiteX77" fmla="*/ 1743075 w 3597275"/>
                <a:gd name="connsiteY77" fmla="*/ 936625 h 1882775"/>
                <a:gd name="connsiteX78" fmla="*/ 1762125 w 3597275"/>
                <a:gd name="connsiteY78" fmla="*/ 936625 h 1882775"/>
                <a:gd name="connsiteX79" fmla="*/ 1812925 w 3597275"/>
                <a:gd name="connsiteY79" fmla="*/ 936625 h 1882775"/>
                <a:gd name="connsiteX80" fmla="*/ 1812925 w 3597275"/>
                <a:gd name="connsiteY80" fmla="*/ 958850 h 1882775"/>
                <a:gd name="connsiteX81" fmla="*/ 1831975 w 3597275"/>
                <a:gd name="connsiteY81" fmla="*/ 958850 h 1882775"/>
                <a:gd name="connsiteX82" fmla="*/ 1831975 w 3597275"/>
                <a:gd name="connsiteY82" fmla="*/ 977900 h 1882775"/>
                <a:gd name="connsiteX83" fmla="*/ 1873250 w 3597275"/>
                <a:gd name="connsiteY83" fmla="*/ 977900 h 1882775"/>
                <a:gd name="connsiteX84" fmla="*/ 1873250 w 3597275"/>
                <a:gd name="connsiteY84" fmla="*/ 1003300 h 1882775"/>
                <a:gd name="connsiteX85" fmla="*/ 1898650 w 3597275"/>
                <a:gd name="connsiteY85" fmla="*/ 1003300 h 1882775"/>
                <a:gd name="connsiteX86" fmla="*/ 1898650 w 3597275"/>
                <a:gd name="connsiteY86" fmla="*/ 1025525 h 1882775"/>
                <a:gd name="connsiteX87" fmla="*/ 1898650 w 3597275"/>
                <a:gd name="connsiteY87" fmla="*/ 1025525 h 1882775"/>
                <a:gd name="connsiteX88" fmla="*/ 1898650 w 3597275"/>
                <a:gd name="connsiteY88" fmla="*/ 1063625 h 1882775"/>
                <a:gd name="connsiteX89" fmla="*/ 2006600 w 3597275"/>
                <a:gd name="connsiteY89" fmla="*/ 1063625 h 1882775"/>
                <a:gd name="connsiteX90" fmla="*/ 2006600 w 3597275"/>
                <a:gd name="connsiteY90" fmla="*/ 1098550 h 1882775"/>
                <a:gd name="connsiteX91" fmla="*/ 2070100 w 3597275"/>
                <a:gd name="connsiteY91" fmla="*/ 1098550 h 1882775"/>
                <a:gd name="connsiteX92" fmla="*/ 2070100 w 3597275"/>
                <a:gd name="connsiteY92" fmla="*/ 1117600 h 1882775"/>
                <a:gd name="connsiteX93" fmla="*/ 2130425 w 3597275"/>
                <a:gd name="connsiteY93" fmla="*/ 1117600 h 1882775"/>
                <a:gd name="connsiteX94" fmla="*/ 2130425 w 3597275"/>
                <a:gd name="connsiteY94" fmla="*/ 1155700 h 1882775"/>
                <a:gd name="connsiteX95" fmla="*/ 2174875 w 3597275"/>
                <a:gd name="connsiteY95" fmla="*/ 1155700 h 1882775"/>
                <a:gd name="connsiteX96" fmla="*/ 2174875 w 3597275"/>
                <a:gd name="connsiteY96" fmla="*/ 1171575 h 1882775"/>
                <a:gd name="connsiteX97" fmla="*/ 2212975 w 3597275"/>
                <a:gd name="connsiteY97" fmla="*/ 1171575 h 1882775"/>
                <a:gd name="connsiteX98" fmla="*/ 2212975 w 3597275"/>
                <a:gd name="connsiteY98" fmla="*/ 1209675 h 1882775"/>
                <a:gd name="connsiteX99" fmla="*/ 2212975 w 3597275"/>
                <a:gd name="connsiteY99" fmla="*/ 1209675 h 1882775"/>
                <a:gd name="connsiteX100" fmla="*/ 2212975 w 3597275"/>
                <a:gd name="connsiteY100" fmla="*/ 1235075 h 1882775"/>
                <a:gd name="connsiteX101" fmla="*/ 2247900 w 3597275"/>
                <a:gd name="connsiteY101" fmla="*/ 1235075 h 1882775"/>
                <a:gd name="connsiteX102" fmla="*/ 2247900 w 3597275"/>
                <a:gd name="connsiteY102" fmla="*/ 1282700 h 1882775"/>
                <a:gd name="connsiteX103" fmla="*/ 2270125 w 3597275"/>
                <a:gd name="connsiteY103" fmla="*/ 1282700 h 1882775"/>
                <a:gd name="connsiteX104" fmla="*/ 2270125 w 3597275"/>
                <a:gd name="connsiteY104" fmla="*/ 1282700 h 1882775"/>
                <a:gd name="connsiteX105" fmla="*/ 2346325 w 3597275"/>
                <a:gd name="connsiteY105" fmla="*/ 1282700 h 1882775"/>
                <a:gd name="connsiteX106" fmla="*/ 2346325 w 3597275"/>
                <a:gd name="connsiteY106" fmla="*/ 1339850 h 1882775"/>
                <a:gd name="connsiteX107" fmla="*/ 2393950 w 3597275"/>
                <a:gd name="connsiteY107" fmla="*/ 1339850 h 1882775"/>
                <a:gd name="connsiteX108" fmla="*/ 2393950 w 3597275"/>
                <a:gd name="connsiteY108" fmla="*/ 1349375 h 1882775"/>
                <a:gd name="connsiteX109" fmla="*/ 2441575 w 3597275"/>
                <a:gd name="connsiteY109" fmla="*/ 1349375 h 1882775"/>
                <a:gd name="connsiteX110" fmla="*/ 2441575 w 3597275"/>
                <a:gd name="connsiteY110" fmla="*/ 1371600 h 1882775"/>
                <a:gd name="connsiteX111" fmla="*/ 2441575 w 3597275"/>
                <a:gd name="connsiteY111" fmla="*/ 1371600 h 1882775"/>
                <a:gd name="connsiteX112" fmla="*/ 2460625 w 3597275"/>
                <a:gd name="connsiteY112" fmla="*/ 1390650 h 1882775"/>
                <a:gd name="connsiteX113" fmla="*/ 2530475 w 3597275"/>
                <a:gd name="connsiteY113" fmla="*/ 1390650 h 1882775"/>
                <a:gd name="connsiteX114" fmla="*/ 2530475 w 3597275"/>
                <a:gd name="connsiteY114" fmla="*/ 1416050 h 1882775"/>
                <a:gd name="connsiteX115" fmla="*/ 2555875 w 3597275"/>
                <a:gd name="connsiteY115" fmla="*/ 1416050 h 1882775"/>
                <a:gd name="connsiteX116" fmla="*/ 2555875 w 3597275"/>
                <a:gd name="connsiteY116" fmla="*/ 1416050 h 1882775"/>
                <a:gd name="connsiteX117" fmla="*/ 2555875 w 3597275"/>
                <a:gd name="connsiteY117" fmla="*/ 1441450 h 1882775"/>
                <a:gd name="connsiteX118" fmla="*/ 2654300 w 3597275"/>
                <a:gd name="connsiteY118" fmla="*/ 1441450 h 1882775"/>
                <a:gd name="connsiteX119" fmla="*/ 2654300 w 3597275"/>
                <a:gd name="connsiteY119" fmla="*/ 1473200 h 1882775"/>
                <a:gd name="connsiteX120" fmla="*/ 2701925 w 3597275"/>
                <a:gd name="connsiteY120" fmla="*/ 1473200 h 1882775"/>
                <a:gd name="connsiteX121" fmla="*/ 2701925 w 3597275"/>
                <a:gd name="connsiteY121" fmla="*/ 1495425 h 1882775"/>
                <a:gd name="connsiteX122" fmla="*/ 2727325 w 3597275"/>
                <a:gd name="connsiteY122" fmla="*/ 1495425 h 1882775"/>
                <a:gd name="connsiteX123" fmla="*/ 2727325 w 3597275"/>
                <a:gd name="connsiteY123" fmla="*/ 1514475 h 1882775"/>
                <a:gd name="connsiteX124" fmla="*/ 2819400 w 3597275"/>
                <a:gd name="connsiteY124" fmla="*/ 1514475 h 1882775"/>
                <a:gd name="connsiteX125" fmla="*/ 2819400 w 3597275"/>
                <a:gd name="connsiteY125" fmla="*/ 1546225 h 1882775"/>
                <a:gd name="connsiteX126" fmla="*/ 2905125 w 3597275"/>
                <a:gd name="connsiteY126" fmla="*/ 1546225 h 1882775"/>
                <a:gd name="connsiteX127" fmla="*/ 2905125 w 3597275"/>
                <a:gd name="connsiteY127" fmla="*/ 1562100 h 1882775"/>
                <a:gd name="connsiteX128" fmla="*/ 2981325 w 3597275"/>
                <a:gd name="connsiteY128" fmla="*/ 1562100 h 1882775"/>
                <a:gd name="connsiteX129" fmla="*/ 2990850 w 3597275"/>
                <a:gd name="connsiteY129" fmla="*/ 1571625 h 1882775"/>
                <a:gd name="connsiteX130" fmla="*/ 2990850 w 3597275"/>
                <a:gd name="connsiteY130" fmla="*/ 1571625 h 1882775"/>
                <a:gd name="connsiteX131" fmla="*/ 3013075 w 3597275"/>
                <a:gd name="connsiteY131" fmla="*/ 1571625 h 1882775"/>
                <a:gd name="connsiteX132" fmla="*/ 3076575 w 3597275"/>
                <a:gd name="connsiteY132" fmla="*/ 1571625 h 1882775"/>
                <a:gd name="connsiteX133" fmla="*/ 3076575 w 3597275"/>
                <a:gd name="connsiteY133" fmla="*/ 1612900 h 1882775"/>
                <a:gd name="connsiteX134" fmla="*/ 3171825 w 3597275"/>
                <a:gd name="connsiteY134" fmla="*/ 1612900 h 1882775"/>
                <a:gd name="connsiteX135" fmla="*/ 3171825 w 3597275"/>
                <a:gd name="connsiteY135" fmla="*/ 1631950 h 1882775"/>
                <a:gd name="connsiteX136" fmla="*/ 3200400 w 3597275"/>
                <a:gd name="connsiteY136" fmla="*/ 1631950 h 1882775"/>
                <a:gd name="connsiteX137" fmla="*/ 3200400 w 3597275"/>
                <a:gd name="connsiteY137" fmla="*/ 1663700 h 1882775"/>
                <a:gd name="connsiteX138" fmla="*/ 3270250 w 3597275"/>
                <a:gd name="connsiteY138" fmla="*/ 1663700 h 1882775"/>
                <a:gd name="connsiteX139" fmla="*/ 3270250 w 3597275"/>
                <a:gd name="connsiteY139" fmla="*/ 1695450 h 1882775"/>
                <a:gd name="connsiteX140" fmla="*/ 3346450 w 3597275"/>
                <a:gd name="connsiteY140" fmla="*/ 1695450 h 1882775"/>
                <a:gd name="connsiteX141" fmla="*/ 3346450 w 3597275"/>
                <a:gd name="connsiteY141" fmla="*/ 1733550 h 1882775"/>
                <a:gd name="connsiteX142" fmla="*/ 3403600 w 3597275"/>
                <a:gd name="connsiteY142" fmla="*/ 1733550 h 1882775"/>
                <a:gd name="connsiteX143" fmla="*/ 3403600 w 3597275"/>
                <a:gd name="connsiteY143" fmla="*/ 1755775 h 1882775"/>
                <a:gd name="connsiteX144" fmla="*/ 3444875 w 3597275"/>
                <a:gd name="connsiteY144" fmla="*/ 1755775 h 1882775"/>
                <a:gd name="connsiteX145" fmla="*/ 3444875 w 3597275"/>
                <a:gd name="connsiteY145" fmla="*/ 1787525 h 1882775"/>
                <a:gd name="connsiteX146" fmla="*/ 3486150 w 3597275"/>
                <a:gd name="connsiteY146" fmla="*/ 1787525 h 1882775"/>
                <a:gd name="connsiteX147" fmla="*/ 3486150 w 3597275"/>
                <a:gd name="connsiteY147" fmla="*/ 1854200 h 1882775"/>
                <a:gd name="connsiteX148" fmla="*/ 3511550 w 3597275"/>
                <a:gd name="connsiteY148" fmla="*/ 1854200 h 1882775"/>
                <a:gd name="connsiteX149" fmla="*/ 3511550 w 3597275"/>
                <a:gd name="connsiteY149" fmla="*/ 1882775 h 1882775"/>
                <a:gd name="connsiteX150" fmla="*/ 3597275 w 3597275"/>
                <a:gd name="connsiteY150" fmla="*/ 1882775 h 188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597275" h="1882775">
                  <a:moveTo>
                    <a:pt x="0" y="0"/>
                  </a:moveTo>
                  <a:lnTo>
                    <a:pt x="193675" y="0"/>
                  </a:lnTo>
                  <a:lnTo>
                    <a:pt x="193675" y="28575"/>
                  </a:lnTo>
                  <a:lnTo>
                    <a:pt x="250825" y="28575"/>
                  </a:lnTo>
                  <a:lnTo>
                    <a:pt x="250825" y="44450"/>
                  </a:lnTo>
                  <a:lnTo>
                    <a:pt x="279400" y="44450"/>
                  </a:lnTo>
                  <a:lnTo>
                    <a:pt x="279400" y="69850"/>
                  </a:lnTo>
                  <a:lnTo>
                    <a:pt x="298450" y="69850"/>
                  </a:lnTo>
                  <a:lnTo>
                    <a:pt x="298450" y="95250"/>
                  </a:lnTo>
                  <a:lnTo>
                    <a:pt x="330200" y="95250"/>
                  </a:lnTo>
                  <a:lnTo>
                    <a:pt x="330200" y="136525"/>
                  </a:lnTo>
                  <a:lnTo>
                    <a:pt x="368300" y="136525"/>
                  </a:lnTo>
                  <a:lnTo>
                    <a:pt x="368300" y="158750"/>
                  </a:lnTo>
                  <a:lnTo>
                    <a:pt x="476250" y="158750"/>
                  </a:lnTo>
                  <a:lnTo>
                    <a:pt x="476250" y="180975"/>
                  </a:lnTo>
                  <a:lnTo>
                    <a:pt x="501650" y="180975"/>
                  </a:lnTo>
                  <a:lnTo>
                    <a:pt x="501650" y="200025"/>
                  </a:lnTo>
                  <a:lnTo>
                    <a:pt x="523875" y="200025"/>
                  </a:lnTo>
                  <a:lnTo>
                    <a:pt x="523875" y="231775"/>
                  </a:lnTo>
                  <a:lnTo>
                    <a:pt x="587375" y="231775"/>
                  </a:lnTo>
                  <a:lnTo>
                    <a:pt x="587375" y="247650"/>
                  </a:lnTo>
                  <a:lnTo>
                    <a:pt x="641350" y="247650"/>
                  </a:lnTo>
                  <a:lnTo>
                    <a:pt x="663575" y="269875"/>
                  </a:lnTo>
                  <a:lnTo>
                    <a:pt x="717550" y="269875"/>
                  </a:lnTo>
                  <a:lnTo>
                    <a:pt x="717550" y="292100"/>
                  </a:lnTo>
                  <a:lnTo>
                    <a:pt x="755650" y="292100"/>
                  </a:lnTo>
                  <a:lnTo>
                    <a:pt x="755650" y="311150"/>
                  </a:lnTo>
                  <a:lnTo>
                    <a:pt x="787400" y="311150"/>
                  </a:lnTo>
                  <a:lnTo>
                    <a:pt x="787400" y="342900"/>
                  </a:lnTo>
                  <a:lnTo>
                    <a:pt x="885825" y="342900"/>
                  </a:lnTo>
                  <a:lnTo>
                    <a:pt x="885825" y="371475"/>
                  </a:lnTo>
                  <a:lnTo>
                    <a:pt x="920750" y="371475"/>
                  </a:lnTo>
                  <a:lnTo>
                    <a:pt x="920750" y="393700"/>
                  </a:lnTo>
                  <a:lnTo>
                    <a:pt x="939800" y="393700"/>
                  </a:lnTo>
                  <a:lnTo>
                    <a:pt x="939800" y="422275"/>
                  </a:lnTo>
                  <a:lnTo>
                    <a:pt x="990600" y="422275"/>
                  </a:lnTo>
                  <a:lnTo>
                    <a:pt x="990600" y="444500"/>
                  </a:lnTo>
                  <a:lnTo>
                    <a:pt x="1019175" y="444500"/>
                  </a:lnTo>
                  <a:lnTo>
                    <a:pt x="1019175" y="463550"/>
                  </a:lnTo>
                  <a:lnTo>
                    <a:pt x="1044575" y="463550"/>
                  </a:lnTo>
                  <a:lnTo>
                    <a:pt x="1044575" y="482600"/>
                  </a:lnTo>
                  <a:lnTo>
                    <a:pt x="1079500" y="482600"/>
                  </a:lnTo>
                  <a:lnTo>
                    <a:pt x="1079500" y="501650"/>
                  </a:lnTo>
                  <a:lnTo>
                    <a:pt x="1108075" y="501650"/>
                  </a:lnTo>
                  <a:lnTo>
                    <a:pt x="1108075" y="523875"/>
                  </a:lnTo>
                  <a:lnTo>
                    <a:pt x="1127125" y="523875"/>
                  </a:lnTo>
                  <a:lnTo>
                    <a:pt x="1127125" y="536575"/>
                  </a:lnTo>
                  <a:lnTo>
                    <a:pt x="1149350" y="536575"/>
                  </a:lnTo>
                  <a:lnTo>
                    <a:pt x="1149350" y="584200"/>
                  </a:lnTo>
                  <a:lnTo>
                    <a:pt x="1174750" y="584200"/>
                  </a:lnTo>
                  <a:lnTo>
                    <a:pt x="1174750" y="660400"/>
                  </a:lnTo>
                  <a:lnTo>
                    <a:pt x="1206500" y="660400"/>
                  </a:lnTo>
                  <a:lnTo>
                    <a:pt x="1206500" y="676275"/>
                  </a:lnTo>
                  <a:lnTo>
                    <a:pt x="1289050" y="676275"/>
                  </a:lnTo>
                  <a:lnTo>
                    <a:pt x="1289050" y="701675"/>
                  </a:lnTo>
                  <a:lnTo>
                    <a:pt x="1343025" y="701675"/>
                  </a:lnTo>
                  <a:lnTo>
                    <a:pt x="1343025" y="720725"/>
                  </a:lnTo>
                  <a:lnTo>
                    <a:pt x="1435100" y="720725"/>
                  </a:lnTo>
                  <a:lnTo>
                    <a:pt x="1435100" y="736600"/>
                  </a:lnTo>
                  <a:lnTo>
                    <a:pt x="1482725" y="736600"/>
                  </a:lnTo>
                  <a:lnTo>
                    <a:pt x="1482725" y="762000"/>
                  </a:lnTo>
                  <a:lnTo>
                    <a:pt x="1543050" y="762000"/>
                  </a:lnTo>
                  <a:lnTo>
                    <a:pt x="1543050" y="784225"/>
                  </a:lnTo>
                  <a:lnTo>
                    <a:pt x="1568450" y="784225"/>
                  </a:lnTo>
                  <a:lnTo>
                    <a:pt x="1568450" y="800100"/>
                  </a:lnTo>
                  <a:lnTo>
                    <a:pt x="1631950" y="800100"/>
                  </a:lnTo>
                  <a:lnTo>
                    <a:pt x="1631950" y="835025"/>
                  </a:lnTo>
                  <a:lnTo>
                    <a:pt x="1651000" y="835025"/>
                  </a:lnTo>
                  <a:lnTo>
                    <a:pt x="1651000" y="857250"/>
                  </a:lnTo>
                  <a:lnTo>
                    <a:pt x="1679575" y="857250"/>
                  </a:lnTo>
                  <a:lnTo>
                    <a:pt x="1679575" y="882650"/>
                  </a:lnTo>
                  <a:lnTo>
                    <a:pt x="1708150" y="882650"/>
                  </a:lnTo>
                  <a:lnTo>
                    <a:pt x="1708150" y="898525"/>
                  </a:lnTo>
                  <a:lnTo>
                    <a:pt x="1708150" y="898525"/>
                  </a:lnTo>
                  <a:lnTo>
                    <a:pt x="1724025" y="914400"/>
                  </a:lnTo>
                  <a:lnTo>
                    <a:pt x="1743075" y="914400"/>
                  </a:lnTo>
                  <a:lnTo>
                    <a:pt x="1743075" y="936625"/>
                  </a:lnTo>
                  <a:lnTo>
                    <a:pt x="1743075" y="936625"/>
                  </a:lnTo>
                  <a:lnTo>
                    <a:pt x="1762125" y="936625"/>
                  </a:lnTo>
                  <a:lnTo>
                    <a:pt x="1812925" y="936625"/>
                  </a:lnTo>
                  <a:lnTo>
                    <a:pt x="1812925" y="958850"/>
                  </a:lnTo>
                  <a:lnTo>
                    <a:pt x="1831975" y="958850"/>
                  </a:lnTo>
                  <a:lnTo>
                    <a:pt x="1831975" y="977900"/>
                  </a:lnTo>
                  <a:lnTo>
                    <a:pt x="1873250" y="977900"/>
                  </a:lnTo>
                  <a:lnTo>
                    <a:pt x="1873250" y="1003300"/>
                  </a:lnTo>
                  <a:lnTo>
                    <a:pt x="1898650" y="1003300"/>
                  </a:lnTo>
                  <a:lnTo>
                    <a:pt x="1898650" y="1025525"/>
                  </a:lnTo>
                  <a:lnTo>
                    <a:pt x="1898650" y="1025525"/>
                  </a:lnTo>
                  <a:lnTo>
                    <a:pt x="1898650" y="1063625"/>
                  </a:lnTo>
                  <a:lnTo>
                    <a:pt x="2006600" y="1063625"/>
                  </a:lnTo>
                  <a:lnTo>
                    <a:pt x="2006600" y="1098550"/>
                  </a:lnTo>
                  <a:lnTo>
                    <a:pt x="2070100" y="1098550"/>
                  </a:lnTo>
                  <a:lnTo>
                    <a:pt x="2070100" y="1117600"/>
                  </a:lnTo>
                  <a:lnTo>
                    <a:pt x="2130425" y="1117600"/>
                  </a:lnTo>
                  <a:lnTo>
                    <a:pt x="2130425" y="1155700"/>
                  </a:lnTo>
                  <a:lnTo>
                    <a:pt x="2174875" y="1155700"/>
                  </a:lnTo>
                  <a:lnTo>
                    <a:pt x="2174875" y="1171575"/>
                  </a:lnTo>
                  <a:lnTo>
                    <a:pt x="2212975" y="1171575"/>
                  </a:lnTo>
                  <a:lnTo>
                    <a:pt x="2212975" y="1209675"/>
                  </a:lnTo>
                  <a:lnTo>
                    <a:pt x="2212975" y="1209675"/>
                  </a:lnTo>
                  <a:lnTo>
                    <a:pt x="2212975" y="1235075"/>
                  </a:lnTo>
                  <a:lnTo>
                    <a:pt x="2247900" y="1235075"/>
                  </a:lnTo>
                  <a:lnTo>
                    <a:pt x="2247900" y="1282700"/>
                  </a:lnTo>
                  <a:lnTo>
                    <a:pt x="2270125" y="1282700"/>
                  </a:lnTo>
                  <a:lnTo>
                    <a:pt x="2270125" y="1282700"/>
                  </a:lnTo>
                  <a:lnTo>
                    <a:pt x="2346325" y="1282700"/>
                  </a:lnTo>
                  <a:lnTo>
                    <a:pt x="2346325" y="1339850"/>
                  </a:lnTo>
                  <a:lnTo>
                    <a:pt x="2393950" y="1339850"/>
                  </a:lnTo>
                  <a:lnTo>
                    <a:pt x="2393950" y="1349375"/>
                  </a:lnTo>
                  <a:lnTo>
                    <a:pt x="2441575" y="1349375"/>
                  </a:lnTo>
                  <a:lnTo>
                    <a:pt x="2441575" y="1371600"/>
                  </a:lnTo>
                  <a:lnTo>
                    <a:pt x="2441575" y="1371600"/>
                  </a:lnTo>
                  <a:lnTo>
                    <a:pt x="2460625" y="1390650"/>
                  </a:lnTo>
                  <a:lnTo>
                    <a:pt x="2530475" y="1390650"/>
                  </a:lnTo>
                  <a:lnTo>
                    <a:pt x="2530475" y="1416050"/>
                  </a:lnTo>
                  <a:lnTo>
                    <a:pt x="2555875" y="1416050"/>
                  </a:lnTo>
                  <a:lnTo>
                    <a:pt x="2555875" y="1416050"/>
                  </a:lnTo>
                  <a:lnTo>
                    <a:pt x="2555875" y="1441450"/>
                  </a:lnTo>
                  <a:lnTo>
                    <a:pt x="2654300" y="1441450"/>
                  </a:lnTo>
                  <a:lnTo>
                    <a:pt x="2654300" y="1473200"/>
                  </a:lnTo>
                  <a:lnTo>
                    <a:pt x="2701925" y="1473200"/>
                  </a:lnTo>
                  <a:lnTo>
                    <a:pt x="2701925" y="1495425"/>
                  </a:lnTo>
                  <a:lnTo>
                    <a:pt x="2727325" y="1495425"/>
                  </a:lnTo>
                  <a:lnTo>
                    <a:pt x="2727325" y="1514475"/>
                  </a:lnTo>
                  <a:lnTo>
                    <a:pt x="2819400" y="1514475"/>
                  </a:lnTo>
                  <a:lnTo>
                    <a:pt x="2819400" y="1546225"/>
                  </a:lnTo>
                  <a:lnTo>
                    <a:pt x="2905125" y="1546225"/>
                  </a:lnTo>
                  <a:lnTo>
                    <a:pt x="2905125" y="1562100"/>
                  </a:lnTo>
                  <a:lnTo>
                    <a:pt x="2981325" y="1562100"/>
                  </a:lnTo>
                  <a:lnTo>
                    <a:pt x="2990850" y="1571625"/>
                  </a:lnTo>
                  <a:lnTo>
                    <a:pt x="2990850" y="1571625"/>
                  </a:lnTo>
                  <a:lnTo>
                    <a:pt x="3013075" y="1571625"/>
                  </a:lnTo>
                  <a:lnTo>
                    <a:pt x="3076575" y="1571625"/>
                  </a:lnTo>
                  <a:lnTo>
                    <a:pt x="3076575" y="1612900"/>
                  </a:lnTo>
                  <a:lnTo>
                    <a:pt x="3171825" y="1612900"/>
                  </a:lnTo>
                  <a:lnTo>
                    <a:pt x="3171825" y="1631950"/>
                  </a:lnTo>
                  <a:lnTo>
                    <a:pt x="3200400" y="1631950"/>
                  </a:lnTo>
                  <a:lnTo>
                    <a:pt x="3200400" y="1663700"/>
                  </a:lnTo>
                  <a:lnTo>
                    <a:pt x="3270250" y="1663700"/>
                  </a:lnTo>
                  <a:lnTo>
                    <a:pt x="3270250" y="1695450"/>
                  </a:lnTo>
                  <a:lnTo>
                    <a:pt x="3346450" y="1695450"/>
                  </a:lnTo>
                  <a:lnTo>
                    <a:pt x="3346450" y="1733550"/>
                  </a:lnTo>
                  <a:lnTo>
                    <a:pt x="3403600" y="1733550"/>
                  </a:lnTo>
                  <a:lnTo>
                    <a:pt x="3403600" y="1755775"/>
                  </a:lnTo>
                  <a:lnTo>
                    <a:pt x="3444875" y="1755775"/>
                  </a:lnTo>
                  <a:lnTo>
                    <a:pt x="3444875" y="1787525"/>
                  </a:lnTo>
                  <a:lnTo>
                    <a:pt x="3486150" y="1787525"/>
                  </a:lnTo>
                  <a:lnTo>
                    <a:pt x="3486150" y="1854200"/>
                  </a:lnTo>
                  <a:lnTo>
                    <a:pt x="3511550" y="1854200"/>
                  </a:lnTo>
                  <a:lnTo>
                    <a:pt x="3511550" y="1882775"/>
                  </a:lnTo>
                  <a:lnTo>
                    <a:pt x="3597275" y="1882775"/>
                  </a:lnTo>
                </a:path>
              </a:pathLst>
            </a:custGeom>
            <a:noFill/>
            <a:ln w="28575">
              <a:solidFill>
                <a:schemeClr val="accent3"/>
              </a:solidFill>
              <a:miter lim="800000"/>
              <a:headEnd/>
              <a:tailEnd/>
            </a:ln>
          </p:spPr>
          <p:txBody>
            <a:bodyPr rtlCol="0" anchor="ctr"/>
            <a:lstStyle/>
            <a:p>
              <a:pPr algn="ctr"/>
              <a:endParaRPr lang="en-US"/>
            </a:p>
          </p:txBody>
        </p:sp>
        <p:sp>
          <p:nvSpPr>
            <p:cNvPr id="9708" name="Freeform: Shape 9707">
              <a:extLst>
                <a:ext uri="{FF2B5EF4-FFF2-40B4-BE49-F238E27FC236}">
                  <a16:creationId xmlns:a16="http://schemas.microsoft.com/office/drawing/2014/main" id="{9766A6EA-7DFF-A56C-321E-6C9AF0AC622C}"/>
                </a:ext>
              </a:extLst>
            </p:cNvPr>
            <p:cNvSpPr/>
            <p:nvPr/>
          </p:nvSpPr>
          <p:spPr bwMode="auto">
            <a:xfrm>
              <a:off x="4772025" y="3368267"/>
              <a:ext cx="3508375" cy="711200"/>
            </a:xfrm>
            <a:custGeom>
              <a:avLst/>
              <a:gdLst>
                <a:gd name="connsiteX0" fmla="*/ 3508375 w 3508375"/>
                <a:gd name="connsiteY0" fmla="*/ 711200 h 711200"/>
                <a:gd name="connsiteX1" fmla="*/ 1901825 w 3508375"/>
                <a:gd name="connsiteY1" fmla="*/ 711200 h 711200"/>
                <a:gd name="connsiteX2" fmla="*/ 1901825 w 3508375"/>
                <a:gd name="connsiteY2" fmla="*/ 679450 h 711200"/>
                <a:gd name="connsiteX3" fmla="*/ 1701800 w 3508375"/>
                <a:gd name="connsiteY3" fmla="*/ 679450 h 711200"/>
                <a:gd name="connsiteX4" fmla="*/ 1701800 w 3508375"/>
                <a:gd name="connsiteY4" fmla="*/ 635000 h 711200"/>
                <a:gd name="connsiteX5" fmla="*/ 1511300 w 3508375"/>
                <a:gd name="connsiteY5" fmla="*/ 635000 h 711200"/>
                <a:gd name="connsiteX6" fmla="*/ 1511300 w 3508375"/>
                <a:gd name="connsiteY6" fmla="*/ 612775 h 711200"/>
                <a:gd name="connsiteX7" fmla="*/ 1422400 w 3508375"/>
                <a:gd name="connsiteY7" fmla="*/ 612775 h 711200"/>
                <a:gd name="connsiteX8" fmla="*/ 1422400 w 3508375"/>
                <a:gd name="connsiteY8" fmla="*/ 581025 h 711200"/>
                <a:gd name="connsiteX9" fmla="*/ 1289050 w 3508375"/>
                <a:gd name="connsiteY9" fmla="*/ 581025 h 711200"/>
                <a:gd name="connsiteX10" fmla="*/ 1289050 w 3508375"/>
                <a:gd name="connsiteY10" fmla="*/ 549275 h 711200"/>
                <a:gd name="connsiteX11" fmla="*/ 1158875 w 3508375"/>
                <a:gd name="connsiteY11" fmla="*/ 549275 h 711200"/>
                <a:gd name="connsiteX12" fmla="*/ 1165225 w 3508375"/>
                <a:gd name="connsiteY12" fmla="*/ 542925 h 711200"/>
                <a:gd name="connsiteX13" fmla="*/ 1073150 w 3508375"/>
                <a:gd name="connsiteY13" fmla="*/ 542925 h 711200"/>
                <a:gd name="connsiteX14" fmla="*/ 1073150 w 3508375"/>
                <a:gd name="connsiteY14" fmla="*/ 514350 h 711200"/>
                <a:gd name="connsiteX15" fmla="*/ 869950 w 3508375"/>
                <a:gd name="connsiteY15" fmla="*/ 514350 h 711200"/>
                <a:gd name="connsiteX16" fmla="*/ 869950 w 3508375"/>
                <a:gd name="connsiteY16" fmla="*/ 476250 h 711200"/>
                <a:gd name="connsiteX17" fmla="*/ 755650 w 3508375"/>
                <a:gd name="connsiteY17" fmla="*/ 476250 h 711200"/>
                <a:gd name="connsiteX18" fmla="*/ 755650 w 3508375"/>
                <a:gd name="connsiteY18" fmla="*/ 438150 h 711200"/>
                <a:gd name="connsiteX19" fmla="*/ 723900 w 3508375"/>
                <a:gd name="connsiteY19" fmla="*/ 438150 h 711200"/>
                <a:gd name="connsiteX20" fmla="*/ 723900 w 3508375"/>
                <a:gd name="connsiteY20" fmla="*/ 406400 h 711200"/>
                <a:gd name="connsiteX21" fmla="*/ 641350 w 3508375"/>
                <a:gd name="connsiteY21" fmla="*/ 406400 h 711200"/>
                <a:gd name="connsiteX22" fmla="*/ 641350 w 3508375"/>
                <a:gd name="connsiteY22" fmla="*/ 368300 h 711200"/>
                <a:gd name="connsiteX23" fmla="*/ 574675 w 3508375"/>
                <a:gd name="connsiteY23" fmla="*/ 368300 h 711200"/>
                <a:gd name="connsiteX24" fmla="*/ 574675 w 3508375"/>
                <a:gd name="connsiteY24" fmla="*/ 333375 h 711200"/>
                <a:gd name="connsiteX25" fmla="*/ 485775 w 3508375"/>
                <a:gd name="connsiteY25" fmla="*/ 333375 h 711200"/>
                <a:gd name="connsiteX26" fmla="*/ 485775 w 3508375"/>
                <a:gd name="connsiteY26" fmla="*/ 304800 h 711200"/>
                <a:gd name="connsiteX27" fmla="*/ 419100 w 3508375"/>
                <a:gd name="connsiteY27" fmla="*/ 304800 h 711200"/>
                <a:gd name="connsiteX28" fmla="*/ 419100 w 3508375"/>
                <a:gd name="connsiteY28" fmla="*/ 273050 h 711200"/>
                <a:gd name="connsiteX29" fmla="*/ 387350 w 3508375"/>
                <a:gd name="connsiteY29" fmla="*/ 273050 h 711200"/>
                <a:gd name="connsiteX30" fmla="*/ 387350 w 3508375"/>
                <a:gd name="connsiteY30" fmla="*/ 209550 h 711200"/>
                <a:gd name="connsiteX31" fmla="*/ 349250 w 3508375"/>
                <a:gd name="connsiteY31" fmla="*/ 209550 h 711200"/>
                <a:gd name="connsiteX32" fmla="*/ 349250 w 3508375"/>
                <a:gd name="connsiteY32" fmla="*/ 165100 h 711200"/>
                <a:gd name="connsiteX33" fmla="*/ 263525 w 3508375"/>
                <a:gd name="connsiteY33" fmla="*/ 165100 h 711200"/>
                <a:gd name="connsiteX34" fmla="*/ 263525 w 3508375"/>
                <a:gd name="connsiteY34" fmla="*/ 130175 h 711200"/>
                <a:gd name="connsiteX35" fmla="*/ 196850 w 3508375"/>
                <a:gd name="connsiteY35" fmla="*/ 130175 h 711200"/>
                <a:gd name="connsiteX36" fmla="*/ 196850 w 3508375"/>
                <a:gd name="connsiteY36" fmla="*/ 95250 h 711200"/>
                <a:gd name="connsiteX37" fmla="*/ 130175 w 3508375"/>
                <a:gd name="connsiteY37" fmla="*/ 95250 h 711200"/>
                <a:gd name="connsiteX38" fmla="*/ 130175 w 3508375"/>
                <a:gd name="connsiteY38" fmla="*/ 66675 h 711200"/>
                <a:gd name="connsiteX39" fmla="*/ 79375 w 3508375"/>
                <a:gd name="connsiteY39" fmla="*/ 66675 h 711200"/>
                <a:gd name="connsiteX40" fmla="*/ 79375 w 3508375"/>
                <a:gd name="connsiteY40" fmla="*/ 25400 h 711200"/>
                <a:gd name="connsiteX41" fmla="*/ 0 w 3508375"/>
                <a:gd name="connsiteY41" fmla="*/ 25400 h 711200"/>
                <a:gd name="connsiteX42" fmla="*/ 0 w 3508375"/>
                <a:gd name="connsiteY42"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08375" h="711200">
                  <a:moveTo>
                    <a:pt x="3508375" y="711200"/>
                  </a:moveTo>
                  <a:lnTo>
                    <a:pt x="1901825" y="711200"/>
                  </a:lnTo>
                  <a:lnTo>
                    <a:pt x="1901825" y="679450"/>
                  </a:lnTo>
                  <a:lnTo>
                    <a:pt x="1701800" y="679450"/>
                  </a:lnTo>
                  <a:lnTo>
                    <a:pt x="1701800" y="635000"/>
                  </a:lnTo>
                  <a:lnTo>
                    <a:pt x="1511300" y="635000"/>
                  </a:lnTo>
                  <a:lnTo>
                    <a:pt x="1511300" y="612775"/>
                  </a:lnTo>
                  <a:lnTo>
                    <a:pt x="1422400" y="612775"/>
                  </a:lnTo>
                  <a:lnTo>
                    <a:pt x="1422400" y="581025"/>
                  </a:lnTo>
                  <a:lnTo>
                    <a:pt x="1289050" y="581025"/>
                  </a:lnTo>
                  <a:lnTo>
                    <a:pt x="1289050" y="549275"/>
                  </a:lnTo>
                  <a:lnTo>
                    <a:pt x="1158875" y="549275"/>
                  </a:lnTo>
                  <a:lnTo>
                    <a:pt x="1165225" y="542925"/>
                  </a:lnTo>
                  <a:lnTo>
                    <a:pt x="1073150" y="542925"/>
                  </a:lnTo>
                  <a:lnTo>
                    <a:pt x="1073150" y="514350"/>
                  </a:lnTo>
                  <a:lnTo>
                    <a:pt x="869950" y="514350"/>
                  </a:lnTo>
                  <a:lnTo>
                    <a:pt x="869950" y="476250"/>
                  </a:lnTo>
                  <a:lnTo>
                    <a:pt x="755650" y="476250"/>
                  </a:lnTo>
                  <a:lnTo>
                    <a:pt x="755650" y="438150"/>
                  </a:lnTo>
                  <a:lnTo>
                    <a:pt x="723900" y="438150"/>
                  </a:lnTo>
                  <a:lnTo>
                    <a:pt x="723900" y="406400"/>
                  </a:lnTo>
                  <a:lnTo>
                    <a:pt x="641350" y="406400"/>
                  </a:lnTo>
                  <a:lnTo>
                    <a:pt x="641350" y="368300"/>
                  </a:lnTo>
                  <a:lnTo>
                    <a:pt x="574675" y="368300"/>
                  </a:lnTo>
                  <a:lnTo>
                    <a:pt x="574675" y="333375"/>
                  </a:lnTo>
                  <a:lnTo>
                    <a:pt x="485775" y="333375"/>
                  </a:lnTo>
                  <a:lnTo>
                    <a:pt x="485775" y="304800"/>
                  </a:lnTo>
                  <a:lnTo>
                    <a:pt x="419100" y="304800"/>
                  </a:lnTo>
                  <a:lnTo>
                    <a:pt x="419100" y="273050"/>
                  </a:lnTo>
                  <a:lnTo>
                    <a:pt x="387350" y="273050"/>
                  </a:lnTo>
                  <a:lnTo>
                    <a:pt x="387350" y="209550"/>
                  </a:lnTo>
                  <a:lnTo>
                    <a:pt x="349250" y="209550"/>
                  </a:lnTo>
                  <a:lnTo>
                    <a:pt x="349250" y="165100"/>
                  </a:lnTo>
                  <a:lnTo>
                    <a:pt x="263525" y="165100"/>
                  </a:lnTo>
                  <a:lnTo>
                    <a:pt x="263525" y="130175"/>
                  </a:lnTo>
                  <a:lnTo>
                    <a:pt x="196850" y="130175"/>
                  </a:lnTo>
                  <a:lnTo>
                    <a:pt x="196850" y="95250"/>
                  </a:lnTo>
                  <a:lnTo>
                    <a:pt x="130175" y="95250"/>
                  </a:lnTo>
                  <a:lnTo>
                    <a:pt x="130175" y="66675"/>
                  </a:lnTo>
                  <a:lnTo>
                    <a:pt x="79375" y="66675"/>
                  </a:lnTo>
                  <a:lnTo>
                    <a:pt x="79375" y="25400"/>
                  </a:lnTo>
                  <a:lnTo>
                    <a:pt x="0" y="25400"/>
                  </a:lnTo>
                  <a:lnTo>
                    <a:pt x="0" y="0"/>
                  </a:lnTo>
                </a:path>
              </a:pathLst>
            </a:custGeom>
            <a:noFill/>
            <a:ln w="28575">
              <a:solidFill>
                <a:schemeClr val="accent3"/>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OS in Key Subgroups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B2198995-01A7-53A7-13A4-2E5BAEAD2775}"/>
              </a:ext>
            </a:extLst>
          </p:cNvPr>
          <p:cNvGraphicFramePr>
            <a:graphicFrameLocks/>
          </p:cNvGraphicFramePr>
          <p:nvPr>
            <p:extLst>
              <p:ext uri="{D42A27DB-BD31-4B8C-83A1-F6EECF244321}">
                <p14:modId xmlns:p14="http://schemas.microsoft.com/office/powerpoint/2010/main" val="2235804384"/>
              </p:ext>
            </p:extLst>
          </p:nvPr>
        </p:nvGraphicFramePr>
        <p:xfrm>
          <a:off x="606769" y="1603375"/>
          <a:ext cx="10872444" cy="4114880"/>
        </p:xfrm>
        <a:graphic>
          <a:graphicData uri="http://schemas.openxmlformats.org/drawingml/2006/table">
            <a:tbl>
              <a:tblPr/>
              <a:tblGrid>
                <a:gridCol w="5051060">
                  <a:extLst>
                    <a:ext uri="{9D8B030D-6E8A-4147-A177-3AD203B41FA5}">
                      <a16:colId xmlns:a16="http://schemas.microsoft.com/office/drawing/2014/main" val="20000"/>
                    </a:ext>
                  </a:extLst>
                </a:gridCol>
                <a:gridCol w="1938867">
                  <a:extLst>
                    <a:ext uri="{9D8B030D-6E8A-4147-A177-3AD203B41FA5}">
                      <a16:colId xmlns:a16="http://schemas.microsoft.com/office/drawing/2014/main" val="20001"/>
                    </a:ext>
                  </a:extLst>
                </a:gridCol>
                <a:gridCol w="1938867">
                  <a:extLst>
                    <a:ext uri="{9D8B030D-6E8A-4147-A177-3AD203B41FA5}">
                      <a16:colId xmlns:a16="http://schemas.microsoft.com/office/drawing/2014/main" val="20002"/>
                    </a:ext>
                  </a:extLst>
                </a:gridCol>
                <a:gridCol w="1943650">
                  <a:extLst>
                    <a:ext uri="{9D8B030D-6E8A-4147-A177-3AD203B41FA5}">
                      <a16:colId xmlns:a16="http://schemas.microsoft.com/office/drawing/2014/main" val="1981223350"/>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Response to last anti–PD-1/PD-L1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(0.76-1.56)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(0.58-0.97)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77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 nonsquamous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0.79 (0.59-1.07)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(0.38-1.02)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bl>
          </a:graphicData>
        </a:graphic>
      </p:graphicFrame>
    </p:spTree>
    <p:extLst>
      <p:ext uri="{BB962C8B-B14F-4D97-AF65-F5344CB8AC3E}">
        <p14:creationId xmlns:p14="http://schemas.microsoft.com/office/powerpoint/2010/main" val="6794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Secondary Efficacy and QoL Endpoints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232D3855-AE9C-5CAF-70C6-9CA0CE67692E}"/>
              </a:ext>
            </a:extLst>
          </p:cNvPr>
          <p:cNvGraphicFramePr>
            <a:graphicFrameLocks/>
          </p:cNvGraphicFramePr>
          <p:nvPr>
            <p:extLst>
              <p:ext uri="{D42A27DB-BD31-4B8C-83A1-F6EECF244321}">
                <p14:modId xmlns:p14="http://schemas.microsoft.com/office/powerpoint/2010/main" val="3843555824"/>
              </p:ext>
            </p:extLst>
          </p:nvPr>
        </p:nvGraphicFramePr>
        <p:xfrm>
          <a:off x="723900" y="1603375"/>
          <a:ext cx="10758302" cy="3523872"/>
        </p:xfrm>
        <a:graphic>
          <a:graphicData uri="http://schemas.openxmlformats.org/drawingml/2006/table">
            <a:tbl>
              <a:tblPr/>
              <a:tblGrid>
                <a:gridCol w="4528877">
                  <a:extLst>
                    <a:ext uri="{9D8B030D-6E8A-4147-A177-3AD203B41FA5}">
                      <a16:colId xmlns:a16="http://schemas.microsoft.com/office/drawing/2014/main" val="20000"/>
                    </a:ext>
                  </a:extLst>
                </a:gridCol>
                <a:gridCol w="2076475">
                  <a:extLst>
                    <a:ext uri="{9D8B030D-6E8A-4147-A177-3AD203B41FA5}">
                      <a16:colId xmlns:a16="http://schemas.microsoft.com/office/drawing/2014/main" val="20001"/>
                    </a:ext>
                  </a:extLst>
                </a:gridCol>
                <a:gridCol w="2076475">
                  <a:extLst>
                    <a:ext uri="{9D8B030D-6E8A-4147-A177-3AD203B41FA5}">
                      <a16:colId xmlns:a16="http://schemas.microsoft.com/office/drawing/2014/main" val="20002"/>
                    </a:ext>
                  </a:extLst>
                </a:gridCol>
                <a:gridCol w="2076475">
                  <a:extLst>
                    <a:ext uri="{9D8B030D-6E8A-4147-A177-3AD203B41FA5}">
                      <a16:colId xmlns:a16="http://schemas.microsoft.com/office/drawing/2014/main" val="2677064311"/>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0.92 (0.77-1.11)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3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DoR,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QoL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TTD in shortness of breath,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TTD in NSCLC-SAQ total score,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(0.61-0.91)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0.80 (0.66-0.97)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199552"/>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1FF78192-8518-ADEB-9578-E29DD63C0C2D}"/>
              </a:ext>
            </a:extLst>
          </p:cNvPr>
          <p:cNvGraphicFramePr>
            <a:graphicFrameLocks/>
          </p:cNvGraphicFramePr>
          <p:nvPr>
            <p:extLst>
              <p:ext uri="{D42A27DB-BD31-4B8C-83A1-F6EECF244321}">
                <p14:modId xmlns:p14="http://schemas.microsoft.com/office/powerpoint/2010/main" val="1129070509"/>
              </p:ext>
            </p:extLst>
          </p:nvPr>
        </p:nvGraphicFramePr>
        <p:xfrm>
          <a:off x="723900" y="1623198"/>
          <a:ext cx="6558127" cy="4480784"/>
        </p:xfrm>
        <a:graphic>
          <a:graphicData uri="http://schemas.openxmlformats.org/drawingml/2006/table">
            <a:tbl>
              <a:tblPr/>
              <a:tblGrid>
                <a:gridCol w="2138527">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104900">
                  <a:extLst>
                    <a:ext uri="{9D8B030D-6E8A-4147-A177-3AD203B41FA5}">
                      <a16:colId xmlns:a16="http://schemas.microsoft.com/office/drawing/2014/main" val="2677064311"/>
                    </a:ext>
                  </a:extLst>
                </a:gridCol>
                <a:gridCol w="1104900">
                  <a:extLst>
                    <a:ext uri="{9D8B030D-6E8A-4147-A177-3AD203B41FA5}">
                      <a16:colId xmlns:a16="http://schemas.microsoft.com/office/drawing/2014/main" val="2184977269"/>
                    </a:ext>
                  </a:extLst>
                </a:gridCol>
              </a:tblGrid>
              <a:tr h="17434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TEAEs Occurring in ≥20% in Either Arm,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SG (n =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Docetaxel (n =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434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56053331"/>
                  </a:ext>
                </a:extLst>
              </a:tr>
              <a:tr h="230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0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03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r h="317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3199552"/>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42766281"/>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840200"/>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4195761"/>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95421982"/>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5177461"/>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2910830"/>
                  </a:ext>
                </a:extLst>
              </a:tr>
              <a:tr h="1743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7476767"/>
                  </a:ext>
                </a:extLst>
              </a:tr>
            </a:tbl>
          </a:graphicData>
        </a:graphic>
      </p:graphicFrame>
      <p:sp>
        <p:nvSpPr>
          <p:cNvPr id="3" name="Rectangle 3">
            <a:extLst>
              <a:ext uri="{FF2B5EF4-FFF2-40B4-BE49-F238E27FC236}">
                <a16:creationId xmlns:a16="http://schemas.microsoft.com/office/drawing/2014/main" id="{80CEB3C5-78DD-980F-C3CF-27019219C0ED}"/>
              </a:ext>
            </a:extLst>
          </p:cNvPr>
          <p:cNvSpPr>
            <a:spLocks noGrp="1" noChangeArrowheads="1"/>
          </p:cNvSpPr>
          <p:nvPr>
            <p:ph idx="1"/>
          </p:nvPr>
        </p:nvSpPr>
        <p:spPr>
          <a:xfrm>
            <a:off x="7315200" y="1603375"/>
            <a:ext cx="4436533" cy="4560358"/>
          </a:xfrm>
        </p:spPr>
        <p:txBody>
          <a:bodyPr/>
          <a:lstStyle/>
          <a:p>
            <a:r>
              <a:rPr lang="en-US" altLang="en-US" sz="2000" dirty="0"/>
              <a:t>Additional safety outcomes for </a:t>
            </a:r>
            <a:br>
              <a:rPr lang="en-US" altLang="en-US" sz="2000" dirty="0"/>
            </a:br>
            <a:r>
              <a:rPr lang="en-US" altLang="en-US" sz="2000" dirty="0"/>
              <a:t>SG vs docetaxel</a:t>
            </a:r>
          </a:p>
          <a:p>
            <a:pPr lvl="1"/>
            <a:r>
              <a:rPr lang="en-US" altLang="en-US" sz="1800" dirty="0"/>
              <a:t>Serious TEAEs: 46.3% vs 43.1%</a:t>
            </a:r>
          </a:p>
          <a:p>
            <a:pPr lvl="1"/>
            <a:r>
              <a:rPr lang="en-US" altLang="en-US" sz="1800" dirty="0"/>
              <a:t>TEAEs leading to d/c: 9.8% vs 16.7%</a:t>
            </a:r>
          </a:p>
          <a:p>
            <a:pPr lvl="1"/>
            <a:r>
              <a:rPr lang="en-US" altLang="en-US" sz="1800" dirty="0"/>
              <a:t>TEAEs leading to dose reduction: 29.4% vs 38.9%</a:t>
            </a:r>
          </a:p>
          <a:p>
            <a:pPr lvl="1"/>
            <a:r>
              <a:rPr lang="en-US" altLang="en-US" sz="1800" dirty="0"/>
              <a:t>TEAEs leading to death: 3.4% vs 4.5%</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41440"/>
            <a:ext cx="10877529" cy="4822293"/>
          </a:xfrm>
        </p:spPr>
        <p:txBody>
          <a:bodyPr/>
          <a:lstStyle/>
          <a:p>
            <a:r>
              <a:rPr lang="en-US" altLang="en-US" sz="2000" dirty="0"/>
              <a:t>In phase III EVOKE-01, SG did not demonstrate a statistically significant improvement in OS compared with docetaxel when given to previously treated patients with advanced NSCLC</a:t>
            </a:r>
          </a:p>
          <a:p>
            <a:pPr lvl="1"/>
            <a:r>
              <a:rPr lang="en-US" altLang="en-US" sz="1800" dirty="0"/>
              <a:t>Prespecified subgroup analysis showed a clinically meaningful 3.5-mo improvement in median OS with</a:t>
            </a:r>
            <a:br>
              <a:rPr lang="en-US" altLang="en-US" sz="1800" dirty="0"/>
            </a:br>
            <a:r>
              <a:rPr lang="en-US" altLang="en-US" sz="1800" dirty="0"/>
              <a:t>SG vs docetaxel in patients with a lack of response to their last anti–PD-1/PD-L1-based regimen; this benefit was evident in both nonsquamous and squamous histologies</a:t>
            </a:r>
          </a:p>
          <a:p>
            <a:r>
              <a:rPr lang="en-US" altLang="en-US" sz="2000" dirty="0"/>
              <a:t>No significant differences observed between arms for other secondary efficacy endpoints</a:t>
            </a:r>
          </a:p>
          <a:p>
            <a:r>
              <a:rPr lang="en-US" altLang="en-US" sz="2000" dirty="0"/>
              <a:t>SG was better tolerated than docetaxel based on fewer grade ≥3 TEAEs and TEAEs leading to discontinuation or dose reduction</a:t>
            </a:r>
          </a:p>
          <a:p>
            <a:pPr lvl="1"/>
            <a:r>
              <a:rPr lang="en-US" altLang="en-US" sz="1800" dirty="0"/>
              <a:t>Patients reported improved NSCLC-related symptoms with SG vs docetaxel, reflecting better tolerability and disease control</a:t>
            </a:r>
          </a:p>
          <a:p>
            <a:r>
              <a:rPr lang="en-US" altLang="en-US" sz="2000" dirty="0"/>
              <a:t>Investigators concluded that SG is an active treatment option with tolerable safety for patients with previously treated mNSCLC</a:t>
            </a:r>
          </a:p>
          <a:p>
            <a:pPr lvl="1"/>
            <a:r>
              <a:rPr lang="en-US" altLang="en-US" sz="1800" dirty="0"/>
              <a:t>EVOKE-02 (NCT05186974) and EVOKE-03 (NCT05609968) are evaluating SG + ICI in 1L setting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2024. Abstr LBA8500. </a:t>
            </a:r>
            <a:r>
              <a:rPr lang="en-US" altLang="en-US" sz="1200" dirty="0">
                <a:solidFill>
                  <a:srgbClr val="455560"/>
                </a:solidFill>
                <a:latin typeface="Calibri" panose="020F0502020204030204" pitchFamily="34" charset="0"/>
                <a:cs typeface="Arial" panose="020B0604020202020204" pitchFamily="34" charset="0"/>
              </a:rPr>
              <a:t>Paz-Ares. JCO. 2024;[Epub].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0F04085DBB7BF4E80DD5246D0EB3C41" ma:contentTypeVersion="11" ma:contentTypeDescription="Create a new document." ma:contentTypeScope="" ma:versionID="a585efe17994bbc1e1dbe75f116d23b7">
  <xsd:schema xmlns:xsd="http://www.w3.org/2001/XMLSchema" xmlns:xs="http://www.w3.org/2001/XMLSchema" xmlns:p="http://schemas.microsoft.com/office/2006/metadata/properties" xmlns:ns2="cdad014e-fb2c-4b7c-bee6-5fc1d993301d" xmlns:ns3="22fd6914-46d4-4c7e-bbad-46e82841b69d" targetNamespace="http://schemas.microsoft.com/office/2006/metadata/properties" ma:root="true" ma:fieldsID="51b5c5aa0ccd599482e6b34bd8394c69" ns2:_="" ns3:_="">
    <xsd:import namespace="cdad014e-fb2c-4b7c-bee6-5fc1d993301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ad014e-fb2c-4b7c-bee6-5fc1d99330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ad014e-fb2c-4b7c-bee6-5fc1d993301d">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FFB6EDB9-9E97-4600-9F89-CDAEB839AE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ad014e-fb2c-4b7c-bee6-5fc1d993301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9970C2-1DD7-45E5-9584-DA715F60F828}">
  <ds:schemaRefs>
    <ds:schemaRef ds:uri="http://schemas.microsoft.com/sharepoint/v3/contenttype/forms"/>
  </ds:schemaRefs>
</ds:datastoreItem>
</file>

<file path=customXml/itemProps3.xml><?xml version="1.0" encoding="utf-8"?>
<ds:datastoreItem xmlns:ds="http://schemas.openxmlformats.org/officeDocument/2006/customXml" ds:itemID="{9440997A-735D-4947-87D4-60D4E5F94563}">
  <ds:schemaRefs>
    <ds:schemaRef ds:uri="cdad014e-fb2c-4b7c-bee6-5fc1d993301d"/>
    <ds:schemaRef ds:uri="22fd6914-46d4-4c7e-bbad-46e82841b69d"/>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1342</TotalTime>
  <Words>2072</Words>
  <Application>Microsoft Office PowerPoint</Application>
  <PresentationFormat>Widescreen</PresentationFormat>
  <Paragraphs>398</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Times</vt:lpstr>
      <vt:lpstr>Wingdings</vt:lpstr>
      <vt:lpstr>2022_CCO_Template</vt:lpstr>
      <vt:lpstr>EVOKE-01: Phase III Trial of  Sacituzumab Govitecan vs Docetaxel in  Patients With Previously Treated Advanced NSCLC</vt:lpstr>
      <vt:lpstr>About These Slides</vt:lpstr>
      <vt:lpstr>EVOKE-01: Background</vt:lpstr>
      <vt:lpstr>EVOKE-01: Study Design</vt:lpstr>
      <vt:lpstr>EVOKE-01: Baseline Characteristics</vt:lpstr>
      <vt:lpstr>EVOKE-01: OS in ITT (Primary Endpoint)</vt:lpstr>
      <vt:lpstr>EVOKE-01: OS in Key Subgroups</vt:lpstr>
      <vt:lpstr>EVOKE-01: Secondary Efficacy and QoL Endpoints</vt:lpstr>
      <vt:lpstr>EVOKE-01: Safety</vt:lpstr>
      <vt:lpstr>EVOKE-01: Investigator’s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EVOKE-01: Phase III Trial of Sacituzumab Govitecan vs Docetaxel in Patients With Previously Treated Advanced NSCLC</dc:title>
  <dc:creator>Timothy Quill</dc:creator>
  <cp:lastModifiedBy>Valerie Wenzel</cp:lastModifiedBy>
  <cp:revision>19</cp:revision>
  <dcterms:created xsi:type="dcterms:W3CDTF">2024-05-30T12:33:52Z</dcterms:created>
  <dcterms:modified xsi:type="dcterms:W3CDTF">2024-06-02T20:40:05Z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0x010100C0F04085DBB7BF4E80DD5246D0EB3C41</vt:lpwstr>
  </property>
  <property fmtid="{D5CDD505-2E9C-101B-9397-08002B2CF9AE}" pid="3" name="MediaServiceImageTags">
    <vt:lpwstr/>
  </property>
</Properties>
</file>