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4" r:id="rId5"/>
  </p:sldMasterIdLst>
  <p:notesMasterIdLst>
    <p:notesMasterId r:id="rId31"/>
  </p:notesMasterIdLst>
  <p:handoutMasterIdLst>
    <p:handoutMasterId r:id="rId32"/>
  </p:handoutMasterIdLst>
  <p:sldIdLst>
    <p:sldId id="322" r:id="rId6"/>
    <p:sldId id="2147483369" r:id="rId7"/>
    <p:sldId id="2147471246" r:id="rId8"/>
    <p:sldId id="556" r:id="rId9"/>
    <p:sldId id="2147471256" r:id="rId10"/>
    <p:sldId id="257" r:id="rId11"/>
    <p:sldId id="259" r:id="rId12"/>
    <p:sldId id="442" r:id="rId13"/>
    <p:sldId id="2147471243" r:id="rId14"/>
    <p:sldId id="2147375811" r:id="rId15"/>
    <p:sldId id="2147483370" r:id="rId16"/>
    <p:sldId id="2145706565" r:id="rId17"/>
    <p:sldId id="2147375393" r:id="rId18"/>
    <p:sldId id="2147471250" r:id="rId19"/>
    <p:sldId id="2147471248" r:id="rId20"/>
    <p:sldId id="258" r:id="rId21"/>
    <p:sldId id="260" r:id="rId22"/>
    <p:sldId id="2147471247" r:id="rId23"/>
    <p:sldId id="1993219436" r:id="rId24"/>
    <p:sldId id="2147471252" r:id="rId25"/>
    <p:sldId id="2147471255" r:id="rId26"/>
    <p:sldId id="2147471259" r:id="rId27"/>
    <p:sldId id="2147471260" r:id="rId28"/>
    <p:sldId id="2147483371" r:id="rId29"/>
    <p:sldId id="2147471257" r:id="rId30"/>
  </p:sldIdLst>
  <p:sldSz cx="12192000" cy="6858000"/>
  <p:notesSz cx="7315200" cy="9601200"/>
  <p:custDataLst>
    <p:tags r:id="rId33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8" pos="312" userDrawn="1">
          <p15:clr>
            <a:srgbClr val="A4A3A4"/>
          </p15:clr>
        </p15:guide>
        <p15:guide id="12" orient="horz" pos="2136" userDrawn="1">
          <p15:clr>
            <a:srgbClr val="A4A3A4"/>
          </p15:clr>
        </p15:guide>
        <p15:guide id="13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yn Gross" initials="TG" lastIdx="6" clrIdx="6"/>
  <p:cmAuthor id="2" name="Melanie Couton" initials="MAC" lastIdx="4" clrIdx="3"/>
  <p:cmAuthor id="3" name="ralfieri" initials="ra" lastIdx="2" clrIdx="8"/>
  <p:cmAuthor id="4" name="Megan Capel" initials="MC" lastIdx="11" clrIdx="0"/>
  <p:cmAuthor id="5" name="Andrew Bowser" initials="AB" lastIdx="8" clrIdx="2"/>
  <p:cmAuthor id="6" name="mcalloway" initials="mc" lastIdx="1" clrIdx="4"/>
  <p:cmAuthor id="7" name="agoldman" initials="a" lastIdx="4" clrIdx="9"/>
  <p:cmAuthor id="8" name="Devin Overbey" initials="DO" lastIdx="6" clrIdx="7"/>
  <p:cmAuthor id="9" name="Erik Brady" initials="EB" lastIdx="2" clrIdx="5"/>
  <p:cmAuthor id="10" name=" " initials="MAC" lastIdx="27" clrIdx="1"/>
  <p:cmAuthor id="11" name="alison.heintz@gmail.com" initials="a" lastIdx="5" clrIdx="10">
    <p:extLst>
      <p:ext uri="{19B8F6BF-5375-455C-9EA6-DF929625EA0E}">
        <p15:presenceInfo xmlns:p15="http://schemas.microsoft.com/office/powerpoint/2012/main" userId="1e1cc34837a9f52c" providerId="Windows Live"/>
      </p:ext>
    </p:extLst>
  </p:cmAuthor>
  <p:cmAuthor id="12" name="Sophia Kelley" initials="SK" lastIdx="1" clrIdx="11">
    <p:extLst>
      <p:ext uri="{19B8F6BF-5375-455C-9EA6-DF929625EA0E}">
        <p15:presenceInfo xmlns:p15="http://schemas.microsoft.com/office/powerpoint/2012/main" userId="S::skelley@clinicaloptions.com::16bcb5eb-2eda-4b05-8f8e-003f962fc12c" providerId="AD"/>
      </p:ext>
    </p:extLst>
  </p:cmAuthor>
  <p:cmAuthor id="13" name="LT Fowler" initials="LF" lastIdx="22" clrIdx="12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14" name="Melanie Couton" initials="MC" lastIdx="1" clrIdx="1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5" name="Jennifer Eimers" initials="JE" lastIdx="7" clrIdx="14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6" name="Melanie Couton" initials="" lastIdx="3" clrIdx="15">
    <p:extLst>
      <p:ext uri="{19B8F6BF-5375-455C-9EA6-DF929625EA0E}">
        <p15:presenceInfo xmlns:p15="http://schemas.microsoft.com/office/powerpoint/2012/main" userId="S::mcouton@clinicaloptions.com::b5a8fb1e-a716-46a0-9a38-0d707f5e2bfc" providerId="AD"/>
      </p:ext>
    </p:extLst>
  </p:cmAuthor>
  <p:cmAuthor id="17" name="Dussadee Royal" initials="DR" lastIdx="1" clrIdx="16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18" name="Kristen Rosenthal" initials="KR" lastIdx="2" clrIdx="17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19" name="Zachary Schwartz" initials="ZS" lastIdx="35" clrIdx="18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20" name="Kimberly Miller" initials="KM" lastIdx="32" clrIdx="19">
    <p:extLst>
      <p:ext uri="{19B8F6BF-5375-455C-9EA6-DF929625EA0E}">
        <p15:presenceInfo xmlns:p15="http://schemas.microsoft.com/office/powerpoint/2012/main" userId="S::kmiller@cealliance.com::c1d5177f-57c4-4375-b22a-665aabe1eb70" providerId="AD"/>
      </p:ext>
    </p:extLst>
  </p:cmAuthor>
  <p:cmAuthor id="21" name="Hillary Tunggal" initials="HT" lastIdx="32" clrIdx="20">
    <p:extLst>
      <p:ext uri="{19B8F6BF-5375-455C-9EA6-DF929625EA0E}">
        <p15:presenceInfo xmlns:p15="http://schemas.microsoft.com/office/powerpoint/2012/main" userId="S::htunggal@cealliance.com::ad64bda3-5530-4833-84b4-5d3ed1bf5c1c" providerId="AD"/>
      </p:ext>
    </p:extLst>
  </p:cmAuthor>
  <p:cmAuthor id="22" name="Liz Donohue" initials="LD" lastIdx="1" clrIdx="21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CDCF"/>
    <a:srgbClr val="FFFFFF"/>
    <a:srgbClr val="013763"/>
    <a:srgbClr val="015873"/>
    <a:srgbClr val="682E74"/>
    <a:srgbClr val="E1471D"/>
    <a:srgbClr val="00823B"/>
    <a:srgbClr val="046376"/>
    <a:srgbClr val="033453"/>
    <a:srgbClr val="0062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318641-6EB1-49B5-AC98-1051DE33E55C}" v="150" dt="2025-06-02T14:41:35.271"/>
  </p1510:revLst>
</p1510:revInfo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67" autoAdjust="0"/>
    <p:restoredTop sz="85417" autoAdjust="0"/>
  </p:normalViewPr>
  <p:slideViewPr>
    <p:cSldViewPr snapToGrid="0">
      <p:cViewPr varScale="1">
        <p:scale>
          <a:sx n="66" d="100"/>
          <a:sy n="66" d="100"/>
        </p:scale>
        <p:origin x="472" y="52"/>
      </p:cViewPr>
      <p:guideLst>
        <p:guide pos="312"/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5/10/relationships/revisionInfo" Target="revisionInfo.xml"/><Relationship Id="rId21" Type="http://schemas.openxmlformats.org/officeDocument/2006/relationships/slide" Target="slides/slide16.xml"/><Relationship Id="rId34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E91F04-F3F9-4969-A310-552680A4738B}" type="doc">
      <dgm:prSet loTypeId="urn:microsoft.com/office/officeart/2005/8/layout/list1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B1BA7CE-E960-4D31-AB26-EAD125740F51}">
      <dgm:prSet custT="1"/>
      <dgm:spPr>
        <a:solidFill>
          <a:schemeClr val="accent1"/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2000"/>
            <a:t>Harm reduction services</a:t>
          </a:r>
        </a:p>
      </dgm:t>
    </dgm:pt>
    <dgm:pt modelId="{23946276-E828-4F74-B493-3F7233917C9D}" type="parTrans" cxnId="{6DB90C1A-76D8-4003-9002-2FBE7DA703BE}">
      <dgm:prSet/>
      <dgm:spPr/>
      <dgm:t>
        <a:bodyPr/>
        <a:lstStyle/>
        <a:p>
          <a:endParaRPr lang="en-US" sz="2000"/>
        </a:p>
      </dgm:t>
    </dgm:pt>
    <dgm:pt modelId="{887558B4-9AEF-4F2E-B8BC-1FD8C11A119B}" type="sibTrans" cxnId="{6DB90C1A-76D8-4003-9002-2FBE7DA703BE}">
      <dgm:prSet/>
      <dgm:spPr/>
      <dgm:t>
        <a:bodyPr/>
        <a:lstStyle/>
        <a:p>
          <a:endParaRPr lang="en-US" sz="2000"/>
        </a:p>
      </dgm:t>
    </dgm:pt>
    <dgm:pt modelId="{62E009D7-6F65-4986-8855-0A63FE39C057}">
      <dgm:prSet custT="1"/>
      <dgm:spPr>
        <a:solidFill>
          <a:schemeClr val="accent1"/>
        </a:solidFill>
      </dgm:spPr>
      <dgm:t>
        <a:bodyPr/>
        <a:lstStyle/>
        <a:p>
          <a:r>
            <a:rPr lang="en-US" sz="2000"/>
            <a:t>STI screening</a:t>
          </a:r>
        </a:p>
      </dgm:t>
    </dgm:pt>
    <dgm:pt modelId="{87AEF0BA-B10A-415E-B0AD-8698642325AF}" type="parTrans" cxnId="{56D99D72-A730-4ED4-8C9B-3B19274582A4}">
      <dgm:prSet/>
      <dgm:spPr/>
      <dgm:t>
        <a:bodyPr/>
        <a:lstStyle/>
        <a:p>
          <a:endParaRPr lang="en-US" sz="2000"/>
        </a:p>
      </dgm:t>
    </dgm:pt>
    <dgm:pt modelId="{FCA65F5D-C998-4D2F-B9A3-8771848CA6BE}" type="sibTrans" cxnId="{56D99D72-A730-4ED4-8C9B-3B19274582A4}">
      <dgm:prSet/>
      <dgm:spPr/>
      <dgm:t>
        <a:bodyPr/>
        <a:lstStyle/>
        <a:p>
          <a:endParaRPr lang="en-US" sz="2000"/>
        </a:p>
      </dgm:t>
    </dgm:pt>
    <dgm:pt modelId="{D24A0FC1-AB46-49C3-8994-AE705B18EE25}">
      <dgm:prSet custT="1"/>
      <dgm:spPr>
        <a:solidFill>
          <a:schemeClr val="accent1"/>
        </a:solidFill>
      </dgm:spPr>
      <dgm:t>
        <a:bodyPr/>
        <a:lstStyle/>
        <a:p>
          <a:r>
            <a:rPr lang="en-US" sz="2000"/>
            <a:t>Gender-affirming hormone therapy</a:t>
          </a:r>
        </a:p>
      </dgm:t>
    </dgm:pt>
    <dgm:pt modelId="{99289A11-5A5A-4389-823D-988EC0BFAB65}" type="parTrans" cxnId="{B6667418-2FC7-4E1E-9F38-6B949490F0BA}">
      <dgm:prSet/>
      <dgm:spPr/>
      <dgm:t>
        <a:bodyPr/>
        <a:lstStyle/>
        <a:p>
          <a:endParaRPr lang="en-US" sz="2000"/>
        </a:p>
      </dgm:t>
    </dgm:pt>
    <dgm:pt modelId="{B909E56A-9F65-4629-B8E0-0F1AC8123650}" type="sibTrans" cxnId="{B6667418-2FC7-4E1E-9F38-6B949490F0BA}">
      <dgm:prSet/>
      <dgm:spPr/>
      <dgm:t>
        <a:bodyPr/>
        <a:lstStyle/>
        <a:p>
          <a:endParaRPr lang="en-US" sz="2000"/>
        </a:p>
      </dgm:t>
    </dgm:pt>
    <dgm:pt modelId="{E31E407E-D19E-4394-8CA1-63AB369E3572}" type="pres">
      <dgm:prSet presAssocID="{95E91F04-F3F9-4969-A310-552680A4738B}" presName="linear" presStyleCnt="0">
        <dgm:presLayoutVars>
          <dgm:dir/>
          <dgm:animLvl val="lvl"/>
          <dgm:resizeHandles val="exact"/>
        </dgm:presLayoutVars>
      </dgm:prSet>
      <dgm:spPr/>
    </dgm:pt>
    <dgm:pt modelId="{31534F65-39D6-4B48-94AE-85EB0B558B7B}" type="pres">
      <dgm:prSet presAssocID="{0B1BA7CE-E960-4D31-AB26-EAD125740F51}" presName="parentLin" presStyleCnt="0"/>
      <dgm:spPr/>
    </dgm:pt>
    <dgm:pt modelId="{041A3AA9-DD58-4E5F-9BF3-CE4B182F398E}" type="pres">
      <dgm:prSet presAssocID="{0B1BA7CE-E960-4D31-AB26-EAD125740F51}" presName="parentLeftMargin" presStyleLbl="node1" presStyleIdx="0" presStyleCnt="3"/>
      <dgm:spPr/>
    </dgm:pt>
    <dgm:pt modelId="{F7A36CEB-998B-4405-A4D7-F57619FBFA4E}" type="pres">
      <dgm:prSet presAssocID="{0B1BA7CE-E960-4D31-AB26-EAD125740F5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B0FE298-AEF4-49CD-97BC-52A0B52A56BB}" type="pres">
      <dgm:prSet presAssocID="{0B1BA7CE-E960-4D31-AB26-EAD125740F51}" presName="negativeSpace" presStyleCnt="0"/>
      <dgm:spPr/>
    </dgm:pt>
    <dgm:pt modelId="{47E8FC89-E370-4F6A-831F-13FA4E0FF19E}" type="pres">
      <dgm:prSet presAssocID="{0B1BA7CE-E960-4D31-AB26-EAD125740F51}" presName="childText" presStyleLbl="conFgAcc1" presStyleIdx="0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  <dgm:pt modelId="{A0AF0D43-FDEB-49C6-9603-BF2B8CB7DF3A}" type="pres">
      <dgm:prSet presAssocID="{887558B4-9AEF-4F2E-B8BC-1FD8C11A119B}" presName="spaceBetweenRectangles" presStyleCnt="0"/>
      <dgm:spPr/>
    </dgm:pt>
    <dgm:pt modelId="{D7BAA46A-EBD2-4CFC-88A4-31C741BE66DB}" type="pres">
      <dgm:prSet presAssocID="{62E009D7-6F65-4986-8855-0A63FE39C057}" presName="parentLin" presStyleCnt="0"/>
      <dgm:spPr/>
    </dgm:pt>
    <dgm:pt modelId="{3AD86983-47B7-4370-9889-EF53A8A01A50}" type="pres">
      <dgm:prSet presAssocID="{62E009D7-6F65-4986-8855-0A63FE39C057}" presName="parentLeftMargin" presStyleLbl="node1" presStyleIdx="0" presStyleCnt="3"/>
      <dgm:spPr/>
    </dgm:pt>
    <dgm:pt modelId="{889994C7-DDBF-488E-9AE8-16714A3A10DE}" type="pres">
      <dgm:prSet presAssocID="{62E009D7-6F65-4986-8855-0A63FE39C05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4EAFFE7-E9D2-4B1E-812B-B351C12D4B9F}" type="pres">
      <dgm:prSet presAssocID="{62E009D7-6F65-4986-8855-0A63FE39C057}" presName="negativeSpace" presStyleCnt="0"/>
      <dgm:spPr/>
    </dgm:pt>
    <dgm:pt modelId="{B06B451F-5825-44D7-BDB6-DBB9669CAD8D}" type="pres">
      <dgm:prSet presAssocID="{62E009D7-6F65-4986-8855-0A63FE39C057}" presName="childText" presStyleLbl="conFgAcc1" presStyleIdx="1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  <dgm:pt modelId="{2C72C91B-C069-40EA-9209-F82491A189D9}" type="pres">
      <dgm:prSet presAssocID="{FCA65F5D-C998-4D2F-B9A3-8771848CA6BE}" presName="spaceBetweenRectangles" presStyleCnt="0"/>
      <dgm:spPr/>
    </dgm:pt>
    <dgm:pt modelId="{3B8CCA68-1B42-430D-81BE-346D2AAF918B}" type="pres">
      <dgm:prSet presAssocID="{D24A0FC1-AB46-49C3-8994-AE705B18EE25}" presName="parentLin" presStyleCnt="0"/>
      <dgm:spPr/>
    </dgm:pt>
    <dgm:pt modelId="{B1A23F45-5126-49DD-A737-02664DC3ADA5}" type="pres">
      <dgm:prSet presAssocID="{D24A0FC1-AB46-49C3-8994-AE705B18EE25}" presName="parentLeftMargin" presStyleLbl="node1" presStyleIdx="1" presStyleCnt="3"/>
      <dgm:spPr/>
    </dgm:pt>
    <dgm:pt modelId="{0693ACD9-AD98-4BCC-8691-76B8550A2793}" type="pres">
      <dgm:prSet presAssocID="{D24A0FC1-AB46-49C3-8994-AE705B18EE25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D11B4AE-27B8-4312-8783-12C821F5A1AF}" type="pres">
      <dgm:prSet presAssocID="{D24A0FC1-AB46-49C3-8994-AE705B18EE25}" presName="negativeSpace" presStyleCnt="0"/>
      <dgm:spPr/>
    </dgm:pt>
    <dgm:pt modelId="{D1BC1DF5-0707-4967-8790-241B38E129F7}" type="pres">
      <dgm:prSet presAssocID="{D24A0FC1-AB46-49C3-8994-AE705B18EE25}" presName="childText" presStyleLbl="conFgAcc1" presStyleIdx="2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</dgm:ptLst>
  <dgm:cxnLst>
    <dgm:cxn modelId="{9653340F-154D-44EB-84AB-4125A9107A3C}" type="presOf" srcId="{62E009D7-6F65-4986-8855-0A63FE39C057}" destId="{889994C7-DDBF-488E-9AE8-16714A3A10DE}" srcOrd="1" destOrd="0" presId="urn:microsoft.com/office/officeart/2005/8/layout/list1"/>
    <dgm:cxn modelId="{B6667418-2FC7-4E1E-9F38-6B949490F0BA}" srcId="{95E91F04-F3F9-4969-A310-552680A4738B}" destId="{D24A0FC1-AB46-49C3-8994-AE705B18EE25}" srcOrd="2" destOrd="0" parTransId="{99289A11-5A5A-4389-823D-988EC0BFAB65}" sibTransId="{B909E56A-9F65-4629-B8E0-0F1AC8123650}"/>
    <dgm:cxn modelId="{6DB90C1A-76D8-4003-9002-2FBE7DA703BE}" srcId="{95E91F04-F3F9-4969-A310-552680A4738B}" destId="{0B1BA7CE-E960-4D31-AB26-EAD125740F51}" srcOrd="0" destOrd="0" parTransId="{23946276-E828-4F74-B493-3F7233917C9D}" sibTransId="{887558B4-9AEF-4F2E-B8BC-1FD8C11A119B}"/>
    <dgm:cxn modelId="{A997FE46-6085-444B-B642-1E963B320C46}" type="presOf" srcId="{0B1BA7CE-E960-4D31-AB26-EAD125740F51}" destId="{041A3AA9-DD58-4E5F-9BF3-CE4B182F398E}" srcOrd="0" destOrd="0" presId="urn:microsoft.com/office/officeart/2005/8/layout/list1"/>
    <dgm:cxn modelId="{56D99D72-A730-4ED4-8C9B-3B19274582A4}" srcId="{95E91F04-F3F9-4969-A310-552680A4738B}" destId="{62E009D7-6F65-4986-8855-0A63FE39C057}" srcOrd="1" destOrd="0" parTransId="{87AEF0BA-B10A-415E-B0AD-8698642325AF}" sibTransId="{FCA65F5D-C998-4D2F-B9A3-8771848CA6BE}"/>
    <dgm:cxn modelId="{4CB4E276-8904-4155-A384-6C79AE898C66}" type="presOf" srcId="{95E91F04-F3F9-4969-A310-552680A4738B}" destId="{E31E407E-D19E-4394-8CA1-63AB369E3572}" srcOrd="0" destOrd="0" presId="urn:microsoft.com/office/officeart/2005/8/layout/list1"/>
    <dgm:cxn modelId="{6A92DF8A-B7D9-444E-A61B-C5F115039F5C}" type="presOf" srcId="{D24A0FC1-AB46-49C3-8994-AE705B18EE25}" destId="{B1A23F45-5126-49DD-A737-02664DC3ADA5}" srcOrd="0" destOrd="0" presId="urn:microsoft.com/office/officeart/2005/8/layout/list1"/>
    <dgm:cxn modelId="{05DA118F-ECA6-4BB1-80DA-9B1117CF48AB}" type="presOf" srcId="{0B1BA7CE-E960-4D31-AB26-EAD125740F51}" destId="{F7A36CEB-998B-4405-A4D7-F57619FBFA4E}" srcOrd="1" destOrd="0" presId="urn:microsoft.com/office/officeart/2005/8/layout/list1"/>
    <dgm:cxn modelId="{36654BB8-23C0-4D8A-A75B-02132B64E0BE}" type="presOf" srcId="{D24A0FC1-AB46-49C3-8994-AE705B18EE25}" destId="{0693ACD9-AD98-4BCC-8691-76B8550A2793}" srcOrd="1" destOrd="0" presId="urn:microsoft.com/office/officeart/2005/8/layout/list1"/>
    <dgm:cxn modelId="{80D51BEA-63A6-40FF-B97A-512625EF5A12}" type="presOf" srcId="{62E009D7-6F65-4986-8855-0A63FE39C057}" destId="{3AD86983-47B7-4370-9889-EF53A8A01A50}" srcOrd="0" destOrd="0" presId="urn:microsoft.com/office/officeart/2005/8/layout/list1"/>
    <dgm:cxn modelId="{B2D7EC15-AF66-4797-863A-E4E51D60BCC7}" type="presParOf" srcId="{E31E407E-D19E-4394-8CA1-63AB369E3572}" destId="{31534F65-39D6-4B48-94AE-85EB0B558B7B}" srcOrd="0" destOrd="0" presId="urn:microsoft.com/office/officeart/2005/8/layout/list1"/>
    <dgm:cxn modelId="{95F0B3F2-0631-4DAA-8160-507192BBB18B}" type="presParOf" srcId="{31534F65-39D6-4B48-94AE-85EB0B558B7B}" destId="{041A3AA9-DD58-4E5F-9BF3-CE4B182F398E}" srcOrd="0" destOrd="0" presId="urn:microsoft.com/office/officeart/2005/8/layout/list1"/>
    <dgm:cxn modelId="{DAC64A79-CA43-446B-9C34-694139F5D512}" type="presParOf" srcId="{31534F65-39D6-4B48-94AE-85EB0B558B7B}" destId="{F7A36CEB-998B-4405-A4D7-F57619FBFA4E}" srcOrd="1" destOrd="0" presId="urn:microsoft.com/office/officeart/2005/8/layout/list1"/>
    <dgm:cxn modelId="{5FF29B49-8F4C-45A2-90B4-77A1465C4EF6}" type="presParOf" srcId="{E31E407E-D19E-4394-8CA1-63AB369E3572}" destId="{CB0FE298-AEF4-49CD-97BC-52A0B52A56BB}" srcOrd="1" destOrd="0" presId="urn:microsoft.com/office/officeart/2005/8/layout/list1"/>
    <dgm:cxn modelId="{D9A3C6CE-1104-4EE3-A4C6-9406F1E900AE}" type="presParOf" srcId="{E31E407E-D19E-4394-8CA1-63AB369E3572}" destId="{47E8FC89-E370-4F6A-831F-13FA4E0FF19E}" srcOrd="2" destOrd="0" presId="urn:microsoft.com/office/officeart/2005/8/layout/list1"/>
    <dgm:cxn modelId="{F3C8612B-B802-4B47-A51E-D4325B1C79E7}" type="presParOf" srcId="{E31E407E-D19E-4394-8CA1-63AB369E3572}" destId="{A0AF0D43-FDEB-49C6-9603-BF2B8CB7DF3A}" srcOrd="3" destOrd="0" presId="urn:microsoft.com/office/officeart/2005/8/layout/list1"/>
    <dgm:cxn modelId="{20EE8F35-6375-437C-8271-294B7869AD52}" type="presParOf" srcId="{E31E407E-D19E-4394-8CA1-63AB369E3572}" destId="{D7BAA46A-EBD2-4CFC-88A4-31C741BE66DB}" srcOrd="4" destOrd="0" presId="urn:microsoft.com/office/officeart/2005/8/layout/list1"/>
    <dgm:cxn modelId="{524C16B6-1295-43D8-8DD9-EFA384870728}" type="presParOf" srcId="{D7BAA46A-EBD2-4CFC-88A4-31C741BE66DB}" destId="{3AD86983-47B7-4370-9889-EF53A8A01A50}" srcOrd="0" destOrd="0" presId="urn:microsoft.com/office/officeart/2005/8/layout/list1"/>
    <dgm:cxn modelId="{5FFCFFB3-7B02-46D3-B45B-265520EACCB4}" type="presParOf" srcId="{D7BAA46A-EBD2-4CFC-88A4-31C741BE66DB}" destId="{889994C7-DDBF-488E-9AE8-16714A3A10DE}" srcOrd="1" destOrd="0" presId="urn:microsoft.com/office/officeart/2005/8/layout/list1"/>
    <dgm:cxn modelId="{E952C71E-6075-4EBA-8D16-0FB099787FC2}" type="presParOf" srcId="{E31E407E-D19E-4394-8CA1-63AB369E3572}" destId="{44EAFFE7-E9D2-4B1E-812B-B351C12D4B9F}" srcOrd="5" destOrd="0" presId="urn:microsoft.com/office/officeart/2005/8/layout/list1"/>
    <dgm:cxn modelId="{239C8979-F79A-49F3-B790-274D9100A3B9}" type="presParOf" srcId="{E31E407E-D19E-4394-8CA1-63AB369E3572}" destId="{B06B451F-5825-44D7-BDB6-DBB9669CAD8D}" srcOrd="6" destOrd="0" presId="urn:microsoft.com/office/officeart/2005/8/layout/list1"/>
    <dgm:cxn modelId="{D5E0EC17-ADF3-45B5-87C6-D2269AECA8AC}" type="presParOf" srcId="{E31E407E-D19E-4394-8CA1-63AB369E3572}" destId="{2C72C91B-C069-40EA-9209-F82491A189D9}" srcOrd="7" destOrd="0" presId="urn:microsoft.com/office/officeart/2005/8/layout/list1"/>
    <dgm:cxn modelId="{495FDD63-CAA0-4ABC-85E3-921DE79FE2FE}" type="presParOf" srcId="{E31E407E-D19E-4394-8CA1-63AB369E3572}" destId="{3B8CCA68-1B42-430D-81BE-346D2AAF918B}" srcOrd="8" destOrd="0" presId="urn:microsoft.com/office/officeart/2005/8/layout/list1"/>
    <dgm:cxn modelId="{0E7C064E-E000-46FE-B6EA-A0CA353A73F7}" type="presParOf" srcId="{3B8CCA68-1B42-430D-81BE-346D2AAF918B}" destId="{B1A23F45-5126-49DD-A737-02664DC3ADA5}" srcOrd="0" destOrd="0" presId="urn:microsoft.com/office/officeart/2005/8/layout/list1"/>
    <dgm:cxn modelId="{289E9607-2E4A-4812-905A-E2BCC82BD2CC}" type="presParOf" srcId="{3B8CCA68-1B42-430D-81BE-346D2AAF918B}" destId="{0693ACD9-AD98-4BCC-8691-76B8550A2793}" srcOrd="1" destOrd="0" presId="urn:microsoft.com/office/officeart/2005/8/layout/list1"/>
    <dgm:cxn modelId="{71CBB26B-93AF-4B78-8D29-2AFCFDC7A8E1}" type="presParOf" srcId="{E31E407E-D19E-4394-8CA1-63AB369E3572}" destId="{7D11B4AE-27B8-4312-8783-12C821F5A1AF}" srcOrd="9" destOrd="0" presId="urn:microsoft.com/office/officeart/2005/8/layout/list1"/>
    <dgm:cxn modelId="{C38D024C-FE6C-4F02-BCC1-09187372575A}" type="presParOf" srcId="{E31E407E-D19E-4394-8CA1-63AB369E3572}" destId="{D1BC1DF5-0707-4967-8790-241B38E129F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E91F04-F3F9-4969-A310-552680A4738B}" type="doc">
      <dgm:prSet loTypeId="urn:microsoft.com/office/officeart/2005/8/layout/list1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B1BA7CE-E960-4D31-AB26-EAD125740F51}">
      <dgm:prSet custT="1"/>
      <dgm:spPr>
        <a:solidFill>
          <a:schemeClr val="accent1"/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2000"/>
            <a:t>Harm reduction services</a:t>
          </a:r>
        </a:p>
      </dgm:t>
    </dgm:pt>
    <dgm:pt modelId="{23946276-E828-4F74-B493-3F7233917C9D}" type="parTrans" cxnId="{6DB90C1A-76D8-4003-9002-2FBE7DA703BE}">
      <dgm:prSet/>
      <dgm:spPr/>
      <dgm:t>
        <a:bodyPr/>
        <a:lstStyle/>
        <a:p>
          <a:endParaRPr lang="en-US" sz="2000"/>
        </a:p>
      </dgm:t>
    </dgm:pt>
    <dgm:pt modelId="{887558B4-9AEF-4F2E-B8BC-1FD8C11A119B}" type="sibTrans" cxnId="{6DB90C1A-76D8-4003-9002-2FBE7DA703BE}">
      <dgm:prSet/>
      <dgm:spPr/>
      <dgm:t>
        <a:bodyPr/>
        <a:lstStyle/>
        <a:p>
          <a:endParaRPr lang="en-US" sz="2000"/>
        </a:p>
      </dgm:t>
    </dgm:pt>
    <dgm:pt modelId="{62E009D7-6F65-4986-8855-0A63FE39C057}">
      <dgm:prSet custT="1"/>
      <dgm:spPr>
        <a:solidFill>
          <a:schemeClr val="accent1"/>
        </a:solidFill>
      </dgm:spPr>
      <dgm:t>
        <a:bodyPr/>
        <a:lstStyle/>
        <a:p>
          <a:r>
            <a:rPr lang="en-US" sz="2000"/>
            <a:t>STI screening</a:t>
          </a:r>
        </a:p>
      </dgm:t>
    </dgm:pt>
    <dgm:pt modelId="{87AEF0BA-B10A-415E-B0AD-8698642325AF}" type="parTrans" cxnId="{56D99D72-A730-4ED4-8C9B-3B19274582A4}">
      <dgm:prSet/>
      <dgm:spPr/>
      <dgm:t>
        <a:bodyPr/>
        <a:lstStyle/>
        <a:p>
          <a:endParaRPr lang="en-US" sz="2000"/>
        </a:p>
      </dgm:t>
    </dgm:pt>
    <dgm:pt modelId="{FCA65F5D-C998-4D2F-B9A3-8771848CA6BE}" type="sibTrans" cxnId="{56D99D72-A730-4ED4-8C9B-3B19274582A4}">
      <dgm:prSet/>
      <dgm:spPr/>
      <dgm:t>
        <a:bodyPr/>
        <a:lstStyle/>
        <a:p>
          <a:endParaRPr lang="en-US" sz="2000"/>
        </a:p>
      </dgm:t>
    </dgm:pt>
    <dgm:pt modelId="{D24A0FC1-AB46-49C3-8994-AE705B18EE25}">
      <dgm:prSet custT="1"/>
      <dgm:spPr>
        <a:solidFill>
          <a:schemeClr val="accent1"/>
        </a:solidFill>
      </dgm:spPr>
      <dgm:t>
        <a:bodyPr/>
        <a:lstStyle/>
        <a:p>
          <a:r>
            <a:rPr lang="en-US" sz="2000"/>
            <a:t>Gender-affirming hormone therapy</a:t>
          </a:r>
        </a:p>
      </dgm:t>
    </dgm:pt>
    <dgm:pt modelId="{99289A11-5A5A-4389-823D-988EC0BFAB65}" type="parTrans" cxnId="{B6667418-2FC7-4E1E-9F38-6B949490F0BA}">
      <dgm:prSet/>
      <dgm:spPr/>
      <dgm:t>
        <a:bodyPr/>
        <a:lstStyle/>
        <a:p>
          <a:endParaRPr lang="en-US" sz="2000"/>
        </a:p>
      </dgm:t>
    </dgm:pt>
    <dgm:pt modelId="{B909E56A-9F65-4629-B8E0-0F1AC8123650}" type="sibTrans" cxnId="{B6667418-2FC7-4E1E-9F38-6B949490F0BA}">
      <dgm:prSet/>
      <dgm:spPr/>
      <dgm:t>
        <a:bodyPr/>
        <a:lstStyle/>
        <a:p>
          <a:endParaRPr lang="en-US" sz="2000"/>
        </a:p>
      </dgm:t>
    </dgm:pt>
    <dgm:pt modelId="{E31E407E-D19E-4394-8CA1-63AB369E3572}" type="pres">
      <dgm:prSet presAssocID="{95E91F04-F3F9-4969-A310-552680A4738B}" presName="linear" presStyleCnt="0">
        <dgm:presLayoutVars>
          <dgm:dir/>
          <dgm:animLvl val="lvl"/>
          <dgm:resizeHandles val="exact"/>
        </dgm:presLayoutVars>
      </dgm:prSet>
      <dgm:spPr/>
    </dgm:pt>
    <dgm:pt modelId="{31534F65-39D6-4B48-94AE-85EB0B558B7B}" type="pres">
      <dgm:prSet presAssocID="{0B1BA7CE-E960-4D31-AB26-EAD125740F51}" presName="parentLin" presStyleCnt="0"/>
      <dgm:spPr/>
    </dgm:pt>
    <dgm:pt modelId="{041A3AA9-DD58-4E5F-9BF3-CE4B182F398E}" type="pres">
      <dgm:prSet presAssocID="{0B1BA7CE-E960-4D31-AB26-EAD125740F51}" presName="parentLeftMargin" presStyleLbl="node1" presStyleIdx="0" presStyleCnt="3"/>
      <dgm:spPr/>
    </dgm:pt>
    <dgm:pt modelId="{F7A36CEB-998B-4405-A4D7-F57619FBFA4E}" type="pres">
      <dgm:prSet presAssocID="{0B1BA7CE-E960-4D31-AB26-EAD125740F5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B0FE298-AEF4-49CD-97BC-52A0B52A56BB}" type="pres">
      <dgm:prSet presAssocID="{0B1BA7CE-E960-4D31-AB26-EAD125740F51}" presName="negativeSpace" presStyleCnt="0"/>
      <dgm:spPr/>
    </dgm:pt>
    <dgm:pt modelId="{47E8FC89-E370-4F6A-831F-13FA4E0FF19E}" type="pres">
      <dgm:prSet presAssocID="{0B1BA7CE-E960-4D31-AB26-EAD125740F51}" presName="childText" presStyleLbl="conFgAcc1" presStyleIdx="0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  <dgm:pt modelId="{A0AF0D43-FDEB-49C6-9603-BF2B8CB7DF3A}" type="pres">
      <dgm:prSet presAssocID="{887558B4-9AEF-4F2E-B8BC-1FD8C11A119B}" presName="spaceBetweenRectangles" presStyleCnt="0"/>
      <dgm:spPr/>
    </dgm:pt>
    <dgm:pt modelId="{D7BAA46A-EBD2-4CFC-88A4-31C741BE66DB}" type="pres">
      <dgm:prSet presAssocID="{62E009D7-6F65-4986-8855-0A63FE39C057}" presName="parentLin" presStyleCnt="0"/>
      <dgm:spPr/>
    </dgm:pt>
    <dgm:pt modelId="{3AD86983-47B7-4370-9889-EF53A8A01A50}" type="pres">
      <dgm:prSet presAssocID="{62E009D7-6F65-4986-8855-0A63FE39C057}" presName="parentLeftMargin" presStyleLbl="node1" presStyleIdx="0" presStyleCnt="3"/>
      <dgm:spPr/>
    </dgm:pt>
    <dgm:pt modelId="{889994C7-DDBF-488E-9AE8-16714A3A10DE}" type="pres">
      <dgm:prSet presAssocID="{62E009D7-6F65-4986-8855-0A63FE39C05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4EAFFE7-E9D2-4B1E-812B-B351C12D4B9F}" type="pres">
      <dgm:prSet presAssocID="{62E009D7-6F65-4986-8855-0A63FE39C057}" presName="negativeSpace" presStyleCnt="0"/>
      <dgm:spPr/>
    </dgm:pt>
    <dgm:pt modelId="{B06B451F-5825-44D7-BDB6-DBB9669CAD8D}" type="pres">
      <dgm:prSet presAssocID="{62E009D7-6F65-4986-8855-0A63FE39C057}" presName="childText" presStyleLbl="conFgAcc1" presStyleIdx="1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  <dgm:pt modelId="{2C72C91B-C069-40EA-9209-F82491A189D9}" type="pres">
      <dgm:prSet presAssocID="{FCA65F5D-C998-4D2F-B9A3-8771848CA6BE}" presName="spaceBetweenRectangles" presStyleCnt="0"/>
      <dgm:spPr/>
    </dgm:pt>
    <dgm:pt modelId="{3B8CCA68-1B42-430D-81BE-346D2AAF918B}" type="pres">
      <dgm:prSet presAssocID="{D24A0FC1-AB46-49C3-8994-AE705B18EE25}" presName="parentLin" presStyleCnt="0"/>
      <dgm:spPr/>
    </dgm:pt>
    <dgm:pt modelId="{B1A23F45-5126-49DD-A737-02664DC3ADA5}" type="pres">
      <dgm:prSet presAssocID="{D24A0FC1-AB46-49C3-8994-AE705B18EE25}" presName="parentLeftMargin" presStyleLbl="node1" presStyleIdx="1" presStyleCnt="3"/>
      <dgm:spPr/>
    </dgm:pt>
    <dgm:pt modelId="{0693ACD9-AD98-4BCC-8691-76B8550A2793}" type="pres">
      <dgm:prSet presAssocID="{D24A0FC1-AB46-49C3-8994-AE705B18EE25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D11B4AE-27B8-4312-8783-12C821F5A1AF}" type="pres">
      <dgm:prSet presAssocID="{D24A0FC1-AB46-49C3-8994-AE705B18EE25}" presName="negativeSpace" presStyleCnt="0"/>
      <dgm:spPr/>
    </dgm:pt>
    <dgm:pt modelId="{D1BC1DF5-0707-4967-8790-241B38E129F7}" type="pres">
      <dgm:prSet presAssocID="{D24A0FC1-AB46-49C3-8994-AE705B18EE25}" presName="childText" presStyleLbl="conFgAcc1" presStyleIdx="2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</dgm:ptLst>
  <dgm:cxnLst>
    <dgm:cxn modelId="{9653340F-154D-44EB-84AB-4125A9107A3C}" type="presOf" srcId="{62E009D7-6F65-4986-8855-0A63FE39C057}" destId="{889994C7-DDBF-488E-9AE8-16714A3A10DE}" srcOrd="1" destOrd="0" presId="urn:microsoft.com/office/officeart/2005/8/layout/list1"/>
    <dgm:cxn modelId="{B6667418-2FC7-4E1E-9F38-6B949490F0BA}" srcId="{95E91F04-F3F9-4969-A310-552680A4738B}" destId="{D24A0FC1-AB46-49C3-8994-AE705B18EE25}" srcOrd="2" destOrd="0" parTransId="{99289A11-5A5A-4389-823D-988EC0BFAB65}" sibTransId="{B909E56A-9F65-4629-B8E0-0F1AC8123650}"/>
    <dgm:cxn modelId="{6DB90C1A-76D8-4003-9002-2FBE7DA703BE}" srcId="{95E91F04-F3F9-4969-A310-552680A4738B}" destId="{0B1BA7CE-E960-4D31-AB26-EAD125740F51}" srcOrd="0" destOrd="0" parTransId="{23946276-E828-4F74-B493-3F7233917C9D}" sibTransId="{887558B4-9AEF-4F2E-B8BC-1FD8C11A119B}"/>
    <dgm:cxn modelId="{A997FE46-6085-444B-B642-1E963B320C46}" type="presOf" srcId="{0B1BA7CE-E960-4D31-AB26-EAD125740F51}" destId="{041A3AA9-DD58-4E5F-9BF3-CE4B182F398E}" srcOrd="0" destOrd="0" presId="urn:microsoft.com/office/officeart/2005/8/layout/list1"/>
    <dgm:cxn modelId="{56D99D72-A730-4ED4-8C9B-3B19274582A4}" srcId="{95E91F04-F3F9-4969-A310-552680A4738B}" destId="{62E009D7-6F65-4986-8855-0A63FE39C057}" srcOrd="1" destOrd="0" parTransId="{87AEF0BA-B10A-415E-B0AD-8698642325AF}" sibTransId="{FCA65F5D-C998-4D2F-B9A3-8771848CA6BE}"/>
    <dgm:cxn modelId="{4CB4E276-8904-4155-A384-6C79AE898C66}" type="presOf" srcId="{95E91F04-F3F9-4969-A310-552680A4738B}" destId="{E31E407E-D19E-4394-8CA1-63AB369E3572}" srcOrd="0" destOrd="0" presId="urn:microsoft.com/office/officeart/2005/8/layout/list1"/>
    <dgm:cxn modelId="{6A92DF8A-B7D9-444E-A61B-C5F115039F5C}" type="presOf" srcId="{D24A0FC1-AB46-49C3-8994-AE705B18EE25}" destId="{B1A23F45-5126-49DD-A737-02664DC3ADA5}" srcOrd="0" destOrd="0" presId="urn:microsoft.com/office/officeart/2005/8/layout/list1"/>
    <dgm:cxn modelId="{05DA118F-ECA6-4BB1-80DA-9B1117CF48AB}" type="presOf" srcId="{0B1BA7CE-E960-4D31-AB26-EAD125740F51}" destId="{F7A36CEB-998B-4405-A4D7-F57619FBFA4E}" srcOrd="1" destOrd="0" presId="urn:microsoft.com/office/officeart/2005/8/layout/list1"/>
    <dgm:cxn modelId="{36654BB8-23C0-4D8A-A75B-02132B64E0BE}" type="presOf" srcId="{D24A0FC1-AB46-49C3-8994-AE705B18EE25}" destId="{0693ACD9-AD98-4BCC-8691-76B8550A2793}" srcOrd="1" destOrd="0" presId="urn:microsoft.com/office/officeart/2005/8/layout/list1"/>
    <dgm:cxn modelId="{80D51BEA-63A6-40FF-B97A-512625EF5A12}" type="presOf" srcId="{62E009D7-6F65-4986-8855-0A63FE39C057}" destId="{3AD86983-47B7-4370-9889-EF53A8A01A50}" srcOrd="0" destOrd="0" presId="urn:microsoft.com/office/officeart/2005/8/layout/list1"/>
    <dgm:cxn modelId="{B2D7EC15-AF66-4797-863A-E4E51D60BCC7}" type="presParOf" srcId="{E31E407E-D19E-4394-8CA1-63AB369E3572}" destId="{31534F65-39D6-4B48-94AE-85EB0B558B7B}" srcOrd="0" destOrd="0" presId="urn:microsoft.com/office/officeart/2005/8/layout/list1"/>
    <dgm:cxn modelId="{95F0B3F2-0631-4DAA-8160-507192BBB18B}" type="presParOf" srcId="{31534F65-39D6-4B48-94AE-85EB0B558B7B}" destId="{041A3AA9-DD58-4E5F-9BF3-CE4B182F398E}" srcOrd="0" destOrd="0" presId="urn:microsoft.com/office/officeart/2005/8/layout/list1"/>
    <dgm:cxn modelId="{DAC64A79-CA43-446B-9C34-694139F5D512}" type="presParOf" srcId="{31534F65-39D6-4B48-94AE-85EB0B558B7B}" destId="{F7A36CEB-998B-4405-A4D7-F57619FBFA4E}" srcOrd="1" destOrd="0" presId="urn:microsoft.com/office/officeart/2005/8/layout/list1"/>
    <dgm:cxn modelId="{5FF29B49-8F4C-45A2-90B4-77A1465C4EF6}" type="presParOf" srcId="{E31E407E-D19E-4394-8CA1-63AB369E3572}" destId="{CB0FE298-AEF4-49CD-97BC-52A0B52A56BB}" srcOrd="1" destOrd="0" presId="urn:microsoft.com/office/officeart/2005/8/layout/list1"/>
    <dgm:cxn modelId="{D9A3C6CE-1104-4EE3-A4C6-9406F1E900AE}" type="presParOf" srcId="{E31E407E-D19E-4394-8CA1-63AB369E3572}" destId="{47E8FC89-E370-4F6A-831F-13FA4E0FF19E}" srcOrd="2" destOrd="0" presId="urn:microsoft.com/office/officeart/2005/8/layout/list1"/>
    <dgm:cxn modelId="{F3C8612B-B802-4B47-A51E-D4325B1C79E7}" type="presParOf" srcId="{E31E407E-D19E-4394-8CA1-63AB369E3572}" destId="{A0AF0D43-FDEB-49C6-9603-BF2B8CB7DF3A}" srcOrd="3" destOrd="0" presId="urn:microsoft.com/office/officeart/2005/8/layout/list1"/>
    <dgm:cxn modelId="{20EE8F35-6375-437C-8271-294B7869AD52}" type="presParOf" srcId="{E31E407E-D19E-4394-8CA1-63AB369E3572}" destId="{D7BAA46A-EBD2-4CFC-88A4-31C741BE66DB}" srcOrd="4" destOrd="0" presId="urn:microsoft.com/office/officeart/2005/8/layout/list1"/>
    <dgm:cxn modelId="{524C16B6-1295-43D8-8DD9-EFA384870728}" type="presParOf" srcId="{D7BAA46A-EBD2-4CFC-88A4-31C741BE66DB}" destId="{3AD86983-47B7-4370-9889-EF53A8A01A50}" srcOrd="0" destOrd="0" presId="urn:microsoft.com/office/officeart/2005/8/layout/list1"/>
    <dgm:cxn modelId="{5FFCFFB3-7B02-46D3-B45B-265520EACCB4}" type="presParOf" srcId="{D7BAA46A-EBD2-4CFC-88A4-31C741BE66DB}" destId="{889994C7-DDBF-488E-9AE8-16714A3A10DE}" srcOrd="1" destOrd="0" presId="urn:microsoft.com/office/officeart/2005/8/layout/list1"/>
    <dgm:cxn modelId="{E952C71E-6075-4EBA-8D16-0FB099787FC2}" type="presParOf" srcId="{E31E407E-D19E-4394-8CA1-63AB369E3572}" destId="{44EAFFE7-E9D2-4B1E-812B-B351C12D4B9F}" srcOrd="5" destOrd="0" presId="urn:microsoft.com/office/officeart/2005/8/layout/list1"/>
    <dgm:cxn modelId="{239C8979-F79A-49F3-B790-274D9100A3B9}" type="presParOf" srcId="{E31E407E-D19E-4394-8CA1-63AB369E3572}" destId="{B06B451F-5825-44D7-BDB6-DBB9669CAD8D}" srcOrd="6" destOrd="0" presId="urn:microsoft.com/office/officeart/2005/8/layout/list1"/>
    <dgm:cxn modelId="{D5E0EC17-ADF3-45B5-87C6-D2269AECA8AC}" type="presParOf" srcId="{E31E407E-D19E-4394-8CA1-63AB369E3572}" destId="{2C72C91B-C069-40EA-9209-F82491A189D9}" srcOrd="7" destOrd="0" presId="urn:microsoft.com/office/officeart/2005/8/layout/list1"/>
    <dgm:cxn modelId="{495FDD63-CAA0-4ABC-85E3-921DE79FE2FE}" type="presParOf" srcId="{E31E407E-D19E-4394-8CA1-63AB369E3572}" destId="{3B8CCA68-1B42-430D-81BE-346D2AAF918B}" srcOrd="8" destOrd="0" presId="urn:microsoft.com/office/officeart/2005/8/layout/list1"/>
    <dgm:cxn modelId="{0E7C064E-E000-46FE-B6EA-A0CA353A73F7}" type="presParOf" srcId="{3B8CCA68-1B42-430D-81BE-346D2AAF918B}" destId="{B1A23F45-5126-49DD-A737-02664DC3ADA5}" srcOrd="0" destOrd="0" presId="urn:microsoft.com/office/officeart/2005/8/layout/list1"/>
    <dgm:cxn modelId="{289E9607-2E4A-4812-905A-E2BCC82BD2CC}" type="presParOf" srcId="{3B8CCA68-1B42-430D-81BE-346D2AAF918B}" destId="{0693ACD9-AD98-4BCC-8691-76B8550A2793}" srcOrd="1" destOrd="0" presId="urn:microsoft.com/office/officeart/2005/8/layout/list1"/>
    <dgm:cxn modelId="{71CBB26B-93AF-4B78-8D29-2AFCFDC7A8E1}" type="presParOf" srcId="{E31E407E-D19E-4394-8CA1-63AB369E3572}" destId="{7D11B4AE-27B8-4312-8783-12C821F5A1AF}" srcOrd="9" destOrd="0" presId="urn:microsoft.com/office/officeart/2005/8/layout/list1"/>
    <dgm:cxn modelId="{C38D024C-FE6C-4F02-BCC1-09187372575A}" type="presParOf" srcId="{E31E407E-D19E-4394-8CA1-63AB369E3572}" destId="{D1BC1DF5-0707-4967-8790-241B38E129F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E91F04-F3F9-4969-A310-552680A4738B}" type="doc">
      <dgm:prSet loTypeId="urn:microsoft.com/office/officeart/2005/8/layout/list1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B1BA7CE-E960-4D31-AB26-EAD125740F51}">
      <dgm:prSet custT="1"/>
      <dgm:spPr>
        <a:solidFill>
          <a:schemeClr val="accent1"/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2000"/>
            <a:t>Harm reduction services</a:t>
          </a:r>
        </a:p>
      </dgm:t>
    </dgm:pt>
    <dgm:pt modelId="{23946276-E828-4F74-B493-3F7233917C9D}" type="parTrans" cxnId="{6DB90C1A-76D8-4003-9002-2FBE7DA703BE}">
      <dgm:prSet/>
      <dgm:spPr/>
      <dgm:t>
        <a:bodyPr/>
        <a:lstStyle/>
        <a:p>
          <a:endParaRPr lang="en-US" sz="2000"/>
        </a:p>
      </dgm:t>
    </dgm:pt>
    <dgm:pt modelId="{887558B4-9AEF-4F2E-B8BC-1FD8C11A119B}" type="sibTrans" cxnId="{6DB90C1A-76D8-4003-9002-2FBE7DA703BE}">
      <dgm:prSet/>
      <dgm:spPr/>
      <dgm:t>
        <a:bodyPr/>
        <a:lstStyle/>
        <a:p>
          <a:endParaRPr lang="en-US" sz="2000"/>
        </a:p>
      </dgm:t>
    </dgm:pt>
    <dgm:pt modelId="{62E009D7-6F65-4986-8855-0A63FE39C057}">
      <dgm:prSet custT="1"/>
      <dgm:spPr>
        <a:solidFill>
          <a:schemeClr val="accent1"/>
        </a:solidFill>
      </dgm:spPr>
      <dgm:t>
        <a:bodyPr/>
        <a:lstStyle/>
        <a:p>
          <a:r>
            <a:rPr lang="en-US" sz="2000"/>
            <a:t>STI screening</a:t>
          </a:r>
        </a:p>
      </dgm:t>
    </dgm:pt>
    <dgm:pt modelId="{87AEF0BA-B10A-415E-B0AD-8698642325AF}" type="parTrans" cxnId="{56D99D72-A730-4ED4-8C9B-3B19274582A4}">
      <dgm:prSet/>
      <dgm:spPr/>
      <dgm:t>
        <a:bodyPr/>
        <a:lstStyle/>
        <a:p>
          <a:endParaRPr lang="en-US" sz="2000"/>
        </a:p>
      </dgm:t>
    </dgm:pt>
    <dgm:pt modelId="{FCA65F5D-C998-4D2F-B9A3-8771848CA6BE}" type="sibTrans" cxnId="{56D99D72-A730-4ED4-8C9B-3B19274582A4}">
      <dgm:prSet/>
      <dgm:spPr/>
      <dgm:t>
        <a:bodyPr/>
        <a:lstStyle/>
        <a:p>
          <a:endParaRPr lang="en-US" sz="2000"/>
        </a:p>
      </dgm:t>
    </dgm:pt>
    <dgm:pt modelId="{D24A0FC1-AB46-49C3-8994-AE705B18EE25}">
      <dgm:prSet custT="1"/>
      <dgm:spPr>
        <a:solidFill>
          <a:schemeClr val="accent1"/>
        </a:solidFill>
      </dgm:spPr>
      <dgm:t>
        <a:bodyPr/>
        <a:lstStyle/>
        <a:p>
          <a:r>
            <a:rPr lang="en-US" sz="2000"/>
            <a:t>Gender-affirming hormone therapy</a:t>
          </a:r>
        </a:p>
      </dgm:t>
    </dgm:pt>
    <dgm:pt modelId="{99289A11-5A5A-4389-823D-988EC0BFAB65}" type="parTrans" cxnId="{B6667418-2FC7-4E1E-9F38-6B949490F0BA}">
      <dgm:prSet/>
      <dgm:spPr/>
      <dgm:t>
        <a:bodyPr/>
        <a:lstStyle/>
        <a:p>
          <a:endParaRPr lang="en-US" sz="2000"/>
        </a:p>
      </dgm:t>
    </dgm:pt>
    <dgm:pt modelId="{B909E56A-9F65-4629-B8E0-0F1AC8123650}" type="sibTrans" cxnId="{B6667418-2FC7-4E1E-9F38-6B949490F0BA}">
      <dgm:prSet/>
      <dgm:spPr/>
      <dgm:t>
        <a:bodyPr/>
        <a:lstStyle/>
        <a:p>
          <a:endParaRPr lang="en-US" sz="2000"/>
        </a:p>
      </dgm:t>
    </dgm:pt>
    <dgm:pt modelId="{E31E407E-D19E-4394-8CA1-63AB369E3572}" type="pres">
      <dgm:prSet presAssocID="{95E91F04-F3F9-4969-A310-552680A4738B}" presName="linear" presStyleCnt="0">
        <dgm:presLayoutVars>
          <dgm:dir/>
          <dgm:animLvl val="lvl"/>
          <dgm:resizeHandles val="exact"/>
        </dgm:presLayoutVars>
      </dgm:prSet>
      <dgm:spPr/>
    </dgm:pt>
    <dgm:pt modelId="{31534F65-39D6-4B48-94AE-85EB0B558B7B}" type="pres">
      <dgm:prSet presAssocID="{0B1BA7CE-E960-4D31-AB26-EAD125740F51}" presName="parentLin" presStyleCnt="0"/>
      <dgm:spPr/>
    </dgm:pt>
    <dgm:pt modelId="{041A3AA9-DD58-4E5F-9BF3-CE4B182F398E}" type="pres">
      <dgm:prSet presAssocID="{0B1BA7CE-E960-4D31-AB26-EAD125740F51}" presName="parentLeftMargin" presStyleLbl="node1" presStyleIdx="0" presStyleCnt="3"/>
      <dgm:spPr/>
    </dgm:pt>
    <dgm:pt modelId="{F7A36CEB-998B-4405-A4D7-F57619FBFA4E}" type="pres">
      <dgm:prSet presAssocID="{0B1BA7CE-E960-4D31-AB26-EAD125740F5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B0FE298-AEF4-49CD-97BC-52A0B52A56BB}" type="pres">
      <dgm:prSet presAssocID="{0B1BA7CE-E960-4D31-AB26-EAD125740F51}" presName="negativeSpace" presStyleCnt="0"/>
      <dgm:spPr/>
    </dgm:pt>
    <dgm:pt modelId="{47E8FC89-E370-4F6A-831F-13FA4E0FF19E}" type="pres">
      <dgm:prSet presAssocID="{0B1BA7CE-E960-4D31-AB26-EAD125740F51}" presName="childText" presStyleLbl="conFgAcc1" presStyleIdx="0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  <dgm:pt modelId="{A0AF0D43-FDEB-49C6-9603-BF2B8CB7DF3A}" type="pres">
      <dgm:prSet presAssocID="{887558B4-9AEF-4F2E-B8BC-1FD8C11A119B}" presName="spaceBetweenRectangles" presStyleCnt="0"/>
      <dgm:spPr/>
    </dgm:pt>
    <dgm:pt modelId="{D7BAA46A-EBD2-4CFC-88A4-31C741BE66DB}" type="pres">
      <dgm:prSet presAssocID="{62E009D7-6F65-4986-8855-0A63FE39C057}" presName="parentLin" presStyleCnt="0"/>
      <dgm:spPr/>
    </dgm:pt>
    <dgm:pt modelId="{3AD86983-47B7-4370-9889-EF53A8A01A50}" type="pres">
      <dgm:prSet presAssocID="{62E009D7-6F65-4986-8855-0A63FE39C057}" presName="parentLeftMargin" presStyleLbl="node1" presStyleIdx="0" presStyleCnt="3"/>
      <dgm:spPr/>
    </dgm:pt>
    <dgm:pt modelId="{889994C7-DDBF-488E-9AE8-16714A3A10DE}" type="pres">
      <dgm:prSet presAssocID="{62E009D7-6F65-4986-8855-0A63FE39C05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4EAFFE7-E9D2-4B1E-812B-B351C12D4B9F}" type="pres">
      <dgm:prSet presAssocID="{62E009D7-6F65-4986-8855-0A63FE39C057}" presName="negativeSpace" presStyleCnt="0"/>
      <dgm:spPr/>
    </dgm:pt>
    <dgm:pt modelId="{B06B451F-5825-44D7-BDB6-DBB9669CAD8D}" type="pres">
      <dgm:prSet presAssocID="{62E009D7-6F65-4986-8855-0A63FE39C057}" presName="childText" presStyleLbl="conFgAcc1" presStyleIdx="1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  <dgm:pt modelId="{2C72C91B-C069-40EA-9209-F82491A189D9}" type="pres">
      <dgm:prSet presAssocID="{FCA65F5D-C998-4D2F-B9A3-8771848CA6BE}" presName="spaceBetweenRectangles" presStyleCnt="0"/>
      <dgm:spPr/>
    </dgm:pt>
    <dgm:pt modelId="{3B8CCA68-1B42-430D-81BE-346D2AAF918B}" type="pres">
      <dgm:prSet presAssocID="{D24A0FC1-AB46-49C3-8994-AE705B18EE25}" presName="parentLin" presStyleCnt="0"/>
      <dgm:spPr/>
    </dgm:pt>
    <dgm:pt modelId="{B1A23F45-5126-49DD-A737-02664DC3ADA5}" type="pres">
      <dgm:prSet presAssocID="{D24A0FC1-AB46-49C3-8994-AE705B18EE25}" presName="parentLeftMargin" presStyleLbl="node1" presStyleIdx="1" presStyleCnt="3"/>
      <dgm:spPr/>
    </dgm:pt>
    <dgm:pt modelId="{0693ACD9-AD98-4BCC-8691-76B8550A2793}" type="pres">
      <dgm:prSet presAssocID="{D24A0FC1-AB46-49C3-8994-AE705B18EE25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D11B4AE-27B8-4312-8783-12C821F5A1AF}" type="pres">
      <dgm:prSet presAssocID="{D24A0FC1-AB46-49C3-8994-AE705B18EE25}" presName="negativeSpace" presStyleCnt="0"/>
      <dgm:spPr/>
    </dgm:pt>
    <dgm:pt modelId="{D1BC1DF5-0707-4967-8790-241B38E129F7}" type="pres">
      <dgm:prSet presAssocID="{D24A0FC1-AB46-49C3-8994-AE705B18EE25}" presName="childText" presStyleLbl="conFgAcc1" presStyleIdx="2" presStyleCnt="3">
        <dgm:presLayoutVars>
          <dgm:bulletEnabled val="1"/>
        </dgm:presLayoutVars>
      </dgm:prSet>
      <dgm:spPr>
        <a:ln>
          <a:solidFill>
            <a:schemeClr val="accent1"/>
          </a:solidFill>
        </a:ln>
      </dgm:spPr>
    </dgm:pt>
  </dgm:ptLst>
  <dgm:cxnLst>
    <dgm:cxn modelId="{9653340F-154D-44EB-84AB-4125A9107A3C}" type="presOf" srcId="{62E009D7-6F65-4986-8855-0A63FE39C057}" destId="{889994C7-DDBF-488E-9AE8-16714A3A10DE}" srcOrd="1" destOrd="0" presId="urn:microsoft.com/office/officeart/2005/8/layout/list1"/>
    <dgm:cxn modelId="{B6667418-2FC7-4E1E-9F38-6B949490F0BA}" srcId="{95E91F04-F3F9-4969-A310-552680A4738B}" destId="{D24A0FC1-AB46-49C3-8994-AE705B18EE25}" srcOrd="2" destOrd="0" parTransId="{99289A11-5A5A-4389-823D-988EC0BFAB65}" sibTransId="{B909E56A-9F65-4629-B8E0-0F1AC8123650}"/>
    <dgm:cxn modelId="{6DB90C1A-76D8-4003-9002-2FBE7DA703BE}" srcId="{95E91F04-F3F9-4969-A310-552680A4738B}" destId="{0B1BA7CE-E960-4D31-AB26-EAD125740F51}" srcOrd="0" destOrd="0" parTransId="{23946276-E828-4F74-B493-3F7233917C9D}" sibTransId="{887558B4-9AEF-4F2E-B8BC-1FD8C11A119B}"/>
    <dgm:cxn modelId="{A997FE46-6085-444B-B642-1E963B320C46}" type="presOf" srcId="{0B1BA7CE-E960-4D31-AB26-EAD125740F51}" destId="{041A3AA9-DD58-4E5F-9BF3-CE4B182F398E}" srcOrd="0" destOrd="0" presId="urn:microsoft.com/office/officeart/2005/8/layout/list1"/>
    <dgm:cxn modelId="{56D99D72-A730-4ED4-8C9B-3B19274582A4}" srcId="{95E91F04-F3F9-4969-A310-552680A4738B}" destId="{62E009D7-6F65-4986-8855-0A63FE39C057}" srcOrd="1" destOrd="0" parTransId="{87AEF0BA-B10A-415E-B0AD-8698642325AF}" sibTransId="{FCA65F5D-C998-4D2F-B9A3-8771848CA6BE}"/>
    <dgm:cxn modelId="{4CB4E276-8904-4155-A384-6C79AE898C66}" type="presOf" srcId="{95E91F04-F3F9-4969-A310-552680A4738B}" destId="{E31E407E-D19E-4394-8CA1-63AB369E3572}" srcOrd="0" destOrd="0" presId="urn:microsoft.com/office/officeart/2005/8/layout/list1"/>
    <dgm:cxn modelId="{6A92DF8A-B7D9-444E-A61B-C5F115039F5C}" type="presOf" srcId="{D24A0FC1-AB46-49C3-8994-AE705B18EE25}" destId="{B1A23F45-5126-49DD-A737-02664DC3ADA5}" srcOrd="0" destOrd="0" presId="urn:microsoft.com/office/officeart/2005/8/layout/list1"/>
    <dgm:cxn modelId="{05DA118F-ECA6-4BB1-80DA-9B1117CF48AB}" type="presOf" srcId="{0B1BA7CE-E960-4D31-AB26-EAD125740F51}" destId="{F7A36CEB-998B-4405-A4D7-F57619FBFA4E}" srcOrd="1" destOrd="0" presId="urn:microsoft.com/office/officeart/2005/8/layout/list1"/>
    <dgm:cxn modelId="{36654BB8-23C0-4D8A-A75B-02132B64E0BE}" type="presOf" srcId="{D24A0FC1-AB46-49C3-8994-AE705B18EE25}" destId="{0693ACD9-AD98-4BCC-8691-76B8550A2793}" srcOrd="1" destOrd="0" presId="urn:microsoft.com/office/officeart/2005/8/layout/list1"/>
    <dgm:cxn modelId="{80D51BEA-63A6-40FF-B97A-512625EF5A12}" type="presOf" srcId="{62E009D7-6F65-4986-8855-0A63FE39C057}" destId="{3AD86983-47B7-4370-9889-EF53A8A01A50}" srcOrd="0" destOrd="0" presId="urn:microsoft.com/office/officeart/2005/8/layout/list1"/>
    <dgm:cxn modelId="{B2D7EC15-AF66-4797-863A-E4E51D60BCC7}" type="presParOf" srcId="{E31E407E-D19E-4394-8CA1-63AB369E3572}" destId="{31534F65-39D6-4B48-94AE-85EB0B558B7B}" srcOrd="0" destOrd="0" presId="urn:microsoft.com/office/officeart/2005/8/layout/list1"/>
    <dgm:cxn modelId="{95F0B3F2-0631-4DAA-8160-507192BBB18B}" type="presParOf" srcId="{31534F65-39D6-4B48-94AE-85EB0B558B7B}" destId="{041A3AA9-DD58-4E5F-9BF3-CE4B182F398E}" srcOrd="0" destOrd="0" presId="urn:microsoft.com/office/officeart/2005/8/layout/list1"/>
    <dgm:cxn modelId="{DAC64A79-CA43-446B-9C34-694139F5D512}" type="presParOf" srcId="{31534F65-39D6-4B48-94AE-85EB0B558B7B}" destId="{F7A36CEB-998B-4405-A4D7-F57619FBFA4E}" srcOrd="1" destOrd="0" presId="urn:microsoft.com/office/officeart/2005/8/layout/list1"/>
    <dgm:cxn modelId="{5FF29B49-8F4C-45A2-90B4-77A1465C4EF6}" type="presParOf" srcId="{E31E407E-D19E-4394-8CA1-63AB369E3572}" destId="{CB0FE298-AEF4-49CD-97BC-52A0B52A56BB}" srcOrd="1" destOrd="0" presId="urn:microsoft.com/office/officeart/2005/8/layout/list1"/>
    <dgm:cxn modelId="{D9A3C6CE-1104-4EE3-A4C6-9406F1E900AE}" type="presParOf" srcId="{E31E407E-D19E-4394-8CA1-63AB369E3572}" destId="{47E8FC89-E370-4F6A-831F-13FA4E0FF19E}" srcOrd="2" destOrd="0" presId="urn:microsoft.com/office/officeart/2005/8/layout/list1"/>
    <dgm:cxn modelId="{F3C8612B-B802-4B47-A51E-D4325B1C79E7}" type="presParOf" srcId="{E31E407E-D19E-4394-8CA1-63AB369E3572}" destId="{A0AF0D43-FDEB-49C6-9603-BF2B8CB7DF3A}" srcOrd="3" destOrd="0" presId="urn:microsoft.com/office/officeart/2005/8/layout/list1"/>
    <dgm:cxn modelId="{20EE8F35-6375-437C-8271-294B7869AD52}" type="presParOf" srcId="{E31E407E-D19E-4394-8CA1-63AB369E3572}" destId="{D7BAA46A-EBD2-4CFC-88A4-31C741BE66DB}" srcOrd="4" destOrd="0" presId="urn:microsoft.com/office/officeart/2005/8/layout/list1"/>
    <dgm:cxn modelId="{524C16B6-1295-43D8-8DD9-EFA384870728}" type="presParOf" srcId="{D7BAA46A-EBD2-4CFC-88A4-31C741BE66DB}" destId="{3AD86983-47B7-4370-9889-EF53A8A01A50}" srcOrd="0" destOrd="0" presId="urn:microsoft.com/office/officeart/2005/8/layout/list1"/>
    <dgm:cxn modelId="{5FFCFFB3-7B02-46D3-B45B-265520EACCB4}" type="presParOf" srcId="{D7BAA46A-EBD2-4CFC-88A4-31C741BE66DB}" destId="{889994C7-DDBF-488E-9AE8-16714A3A10DE}" srcOrd="1" destOrd="0" presId="urn:microsoft.com/office/officeart/2005/8/layout/list1"/>
    <dgm:cxn modelId="{E952C71E-6075-4EBA-8D16-0FB099787FC2}" type="presParOf" srcId="{E31E407E-D19E-4394-8CA1-63AB369E3572}" destId="{44EAFFE7-E9D2-4B1E-812B-B351C12D4B9F}" srcOrd="5" destOrd="0" presId="urn:microsoft.com/office/officeart/2005/8/layout/list1"/>
    <dgm:cxn modelId="{239C8979-F79A-49F3-B790-274D9100A3B9}" type="presParOf" srcId="{E31E407E-D19E-4394-8CA1-63AB369E3572}" destId="{B06B451F-5825-44D7-BDB6-DBB9669CAD8D}" srcOrd="6" destOrd="0" presId="urn:microsoft.com/office/officeart/2005/8/layout/list1"/>
    <dgm:cxn modelId="{D5E0EC17-ADF3-45B5-87C6-D2269AECA8AC}" type="presParOf" srcId="{E31E407E-D19E-4394-8CA1-63AB369E3572}" destId="{2C72C91B-C069-40EA-9209-F82491A189D9}" srcOrd="7" destOrd="0" presId="urn:microsoft.com/office/officeart/2005/8/layout/list1"/>
    <dgm:cxn modelId="{495FDD63-CAA0-4ABC-85E3-921DE79FE2FE}" type="presParOf" srcId="{E31E407E-D19E-4394-8CA1-63AB369E3572}" destId="{3B8CCA68-1B42-430D-81BE-346D2AAF918B}" srcOrd="8" destOrd="0" presId="urn:microsoft.com/office/officeart/2005/8/layout/list1"/>
    <dgm:cxn modelId="{0E7C064E-E000-46FE-B6EA-A0CA353A73F7}" type="presParOf" srcId="{3B8CCA68-1B42-430D-81BE-346D2AAF918B}" destId="{B1A23F45-5126-49DD-A737-02664DC3ADA5}" srcOrd="0" destOrd="0" presId="urn:microsoft.com/office/officeart/2005/8/layout/list1"/>
    <dgm:cxn modelId="{289E9607-2E4A-4812-905A-E2BCC82BD2CC}" type="presParOf" srcId="{3B8CCA68-1B42-430D-81BE-346D2AAF918B}" destId="{0693ACD9-AD98-4BCC-8691-76B8550A2793}" srcOrd="1" destOrd="0" presId="urn:microsoft.com/office/officeart/2005/8/layout/list1"/>
    <dgm:cxn modelId="{71CBB26B-93AF-4B78-8D29-2AFCFDC7A8E1}" type="presParOf" srcId="{E31E407E-D19E-4394-8CA1-63AB369E3572}" destId="{7D11B4AE-27B8-4312-8783-12C821F5A1AF}" srcOrd="9" destOrd="0" presId="urn:microsoft.com/office/officeart/2005/8/layout/list1"/>
    <dgm:cxn modelId="{C38D024C-FE6C-4F02-BCC1-09187372575A}" type="presParOf" srcId="{E31E407E-D19E-4394-8CA1-63AB369E3572}" destId="{D1BC1DF5-0707-4967-8790-241B38E129F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8FC89-E370-4F6A-831F-13FA4E0FF19E}">
      <dsp:nvSpPr>
        <dsp:cNvPr id="0" name=""/>
        <dsp:cNvSpPr/>
      </dsp:nvSpPr>
      <dsp:spPr>
        <a:xfrm>
          <a:off x="0" y="5688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A36CEB-998B-4405-A4D7-F57619FBFA4E}">
      <dsp:nvSpPr>
        <dsp:cNvPr id="0" name=""/>
        <dsp:cNvSpPr/>
      </dsp:nvSpPr>
      <dsp:spPr>
        <a:xfrm>
          <a:off x="265509" y="52281"/>
          <a:ext cx="3717130" cy="1033200"/>
        </a:xfrm>
        <a:prstGeom prst="roundRect">
          <a:avLst/>
        </a:prstGeom>
        <a:solidFill>
          <a:schemeClr val="accent1"/>
        </a:solidFill>
        <a:ln>
          <a:solidFill>
            <a:schemeClr val="accent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Harm reduction services</a:t>
          </a:r>
        </a:p>
      </dsp:txBody>
      <dsp:txXfrm>
        <a:off x="315946" y="102718"/>
        <a:ext cx="3616256" cy="932326"/>
      </dsp:txXfrm>
    </dsp:sp>
    <dsp:sp modelId="{B06B451F-5825-44D7-BDB6-DBB9669CAD8D}">
      <dsp:nvSpPr>
        <dsp:cNvPr id="0" name=""/>
        <dsp:cNvSpPr/>
      </dsp:nvSpPr>
      <dsp:spPr>
        <a:xfrm>
          <a:off x="0" y="21564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9994C7-DDBF-488E-9AE8-16714A3A10DE}">
      <dsp:nvSpPr>
        <dsp:cNvPr id="0" name=""/>
        <dsp:cNvSpPr/>
      </dsp:nvSpPr>
      <dsp:spPr>
        <a:xfrm>
          <a:off x="265509" y="1639881"/>
          <a:ext cx="3717130" cy="103320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STI screening</a:t>
          </a:r>
        </a:p>
      </dsp:txBody>
      <dsp:txXfrm>
        <a:off x="315946" y="1690318"/>
        <a:ext cx="3616256" cy="932326"/>
      </dsp:txXfrm>
    </dsp:sp>
    <dsp:sp modelId="{D1BC1DF5-0707-4967-8790-241B38E129F7}">
      <dsp:nvSpPr>
        <dsp:cNvPr id="0" name=""/>
        <dsp:cNvSpPr/>
      </dsp:nvSpPr>
      <dsp:spPr>
        <a:xfrm>
          <a:off x="0" y="37440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93ACD9-AD98-4BCC-8691-76B8550A2793}">
      <dsp:nvSpPr>
        <dsp:cNvPr id="0" name=""/>
        <dsp:cNvSpPr/>
      </dsp:nvSpPr>
      <dsp:spPr>
        <a:xfrm>
          <a:off x="265509" y="3227481"/>
          <a:ext cx="3717130" cy="103320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Gender-affirming hormone therapy</a:t>
          </a:r>
        </a:p>
      </dsp:txBody>
      <dsp:txXfrm>
        <a:off x="315946" y="3277918"/>
        <a:ext cx="3616256" cy="9323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8FC89-E370-4F6A-831F-13FA4E0FF19E}">
      <dsp:nvSpPr>
        <dsp:cNvPr id="0" name=""/>
        <dsp:cNvSpPr/>
      </dsp:nvSpPr>
      <dsp:spPr>
        <a:xfrm>
          <a:off x="0" y="5688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A36CEB-998B-4405-A4D7-F57619FBFA4E}">
      <dsp:nvSpPr>
        <dsp:cNvPr id="0" name=""/>
        <dsp:cNvSpPr/>
      </dsp:nvSpPr>
      <dsp:spPr>
        <a:xfrm>
          <a:off x="265509" y="52281"/>
          <a:ext cx="3717130" cy="1033200"/>
        </a:xfrm>
        <a:prstGeom prst="roundRect">
          <a:avLst/>
        </a:prstGeom>
        <a:solidFill>
          <a:schemeClr val="accent1"/>
        </a:solidFill>
        <a:ln>
          <a:solidFill>
            <a:schemeClr val="accent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Harm reduction services</a:t>
          </a:r>
        </a:p>
      </dsp:txBody>
      <dsp:txXfrm>
        <a:off x="315946" y="102718"/>
        <a:ext cx="3616256" cy="932326"/>
      </dsp:txXfrm>
    </dsp:sp>
    <dsp:sp modelId="{B06B451F-5825-44D7-BDB6-DBB9669CAD8D}">
      <dsp:nvSpPr>
        <dsp:cNvPr id="0" name=""/>
        <dsp:cNvSpPr/>
      </dsp:nvSpPr>
      <dsp:spPr>
        <a:xfrm>
          <a:off x="0" y="21564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9994C7-DDBF-488E-9AE8-16714A3A10DE}">
      <dsp:nvSpPr>
        <dsp:cNvPr id="0" name=""/>
        <dsp:cNvSpPr/>
      </dsp:nvSpPr>
      <dsp:spPr>
        <a:xfrm>
          <a:off x="265509" y="1639881"/>
          <a:ext cx="3717130" cy="103320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STI screening</a:t>
          </a:r>
        </a:p>
      </dsp:txBody>
      <dsp:txXfrm>
        <a:off x="315946" y="1690318"/>
        <a:ext cx="3616256" cy="932326"/>
      </dsp:txXfrm>
    </dsp:sp>
    <dsp:sp modelId="{D1BC1DF5-0707-4967-8790-241B38E129F7}">
      <dsp:nvSpPr>
        <dsp:cNvPr id="0" name=""/>
        <dsp:cNvSpPr/>
      </dsp:nvSpPr>
      <dsp:spPr>
        <a:xfrm>
          <a:off x="0" y="37440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93ACD9-AD98-4BCC-8691-76B8550A2793}">
      <dsp:nvSpPr>
        <dsp:cNvPr id="0" name=""/>
        <dsp:cNvSpPr/>
      </dsp:nvSpPr>
      <dsp:spPr>
        <a:xfrm>
          <a:off x="265509" y="3227481"/>
          <a:ext cx="3717130" cy="103320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Gender-affirming hormone therapy</a:t>
          </a:r>
        </a:p>
      </dsp:txBody>
      <dsp:txXfrm>
        <a:off x="315946" y="3277918"/>
        <a:ext cx="3616256" cy="9323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8FC89-E370-4F6A-831F-13FA4E0FF19E}">
      <dsp:nvSpPr>
        <dsp:cNvPr id="0" name=""/>
        <dsp:cNvSpPr/>
      </dsp:nvSpPr>
      <dsp:spPr>
        <a:xfrm>
          <a:off x="0" y="5688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A36CEB-998B-4405-A4D7-F57619FBFA4E}">
      <dsp:nvSpPr>
        <dsp:cNvPr id="0" name=""/>
        <dsp:cNvSpPr/>
      </dsp:nvSpPr>
      <dsp:spPr>
        <a:xfrm>
          <a:off x="265509" y="52281"/>
          <a:ext cx="3717130" cy="1033200"/>
        </a:xfrm>
        <a:prstGeom prst="roundRect">
          <a:avLst/>
        </a:prstGeom>
        <a:solidFill>
          <a:schemeClr val="accent1"/>
        </a:solidFill>
        <a:ln>
          <a:solidFill>
            <a:schemeClr val="accent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Harm reduction services</a:t>
          </a:r>
        </a:p>
      </dsp:txBody>
      <dsp:txXfrm>
        <a:off x="315946" y="102718"/>
        <a:ext cx="3616256" cy="932326"/>
      </dsp:txXfrm>
    </dsp:sp>
    <dsp:sp modelId="{B06B451F-5825-44D7-BDB6-DBB9669CAD8D}">
      <dsp:nvSpPr>
        <dsp:cNvPr id="0" name=""/>
        <dsp:cNvSpPr/>
      </dsp:nvSpPr>
      <dsp:spPr>
        <a:xfrm>
          <a:off x="0" y="21564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9994C7-DDBF-488E-9AE8-16714A3A10DE}">
      <dsp:nvSpPr>
        <dsp:cNvPr id="0" name=""/>
        <dsp:cNvSpPr/>
      </dsp:nvSpPr>
      <dsp:spPr>
        <a:xfrm>
          <a:off x="265509" y="1639881"/>
          <a:ext cx="3717130" cy="103320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STI screening</a:t>
          </a:r>
        </a:p>
      </dsp:txBody>
      <dsp:txXfrm>
        <a:off x="315946" y="1690318"/>
        <a:ext cx="3616256" cy="932326"/>
      </dsp:txXfrm>
    </dsp:sp>
    <dsp:sp modelId="{D1BC1DF5-0707-4967-8790-241B38E129F7}">
      <dsp:nvSpPr>
        <dsp:cNvPr id="0" name=""/>
        <dsp:cNvSpPr/>
      </dsp:nvSpPr>
      <dsp:spPr>
        <a:xfrm>
          <a:off x="0" y="3744081"/>
          <a:ext cx="5310187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93ACD9-AD98-4BCC-8691-76B8550A2793}">
      <dsp:nvSpPr>
        <dsp:cNvPr id="0" name=""/>
        <dsp:cNvSpPr/>
      </dsp:nvSpPr>
      <dsp:spPr>
        <a:xfrm>
          <a:off x="265509" y="3227481"/>
          <a:ext cx="3717130" cy="103320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499" tIns="0" rIns="140499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Gender-affirming hormone therapy</a:t>
          </a:r>
        </a:p>
      </dsp:txBody>
      <dsp:txXfrm>
        <a:off x="315946" y="3277918"/>
        <a:ext cx="3616256" cy="932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2B3FBE-92AA-E043-CDE5-264F3BF0FDB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E13BE-8FB4-4464-A011-749EAAD53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3024" userDrawn="1">
          <p15:clr>
            <a:srgbClr val="F26B43"/>
          </p15:clr>
        </p15:guide>
        <p15:guide id="2" pos="2304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FCE45961-8EBC-4ABB-A06F-A2AB0FB728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69A9B635-F3A6-4A6C-A2A7-3BE84F317E1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F91814F-6E8B-4495-875C-BBC65746A25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57200" y="720725"/>
            <a:ext cx="64008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3575FA76-5996-41B2-807C-74C521B188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EE30801C-5D2D-4989-97AF-1BB6980EDA5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50361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©2012 Clinical Care Options, LLC. All rights reserved</a:t>
            </a:r>
          </a:p>
        </p:txBody>
      </p:sp>
      <p:sp>
        <p:nvSpPr>
          <p:cNvPr id="40967" name="Rectangle 7">
            <a:extLst>
              <a:ext uri="{FF2B5EF4-FFF2-40B4-BE49-F238E27FC236}">
                <a16:creationId xmlns:a16="http://schemas.microsoft.com/office/drawing/2014/main" id="{83D8BBC4-4244-4B4D-899A-EE5002DAC7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2FB72F01-6714-4A31-8C22-8E0F1B091B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A6F77-D014-FCED-31B3-981F45A7A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4D1D8836-4B3C-F194-69E5-FB8696C785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B978B31-E2A9-42F9-87A7-58A14B1A990D}" type="slidenum">
              <a:rPr lang="en-US" altLang="en-US" smtClean="0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A804023C-E235-7756-94C5-D2DB54A5C7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5DFA0576-637C-B2D3-32ED-3F4FFBE0B7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This slide lists the faculty who were involved in the production of these slides.</a:t>
            </a:r>
          </a:p>
        </p:txBody>
      </p:sp>
    </p:spTree>
    <p:extLst>
      <p:ext uri="{BB962C8B-B14F-4D97-AF65-F5344CB8AC3E}">
        <p14:creationId xmlns:p14="http://schemas.microsoft.com/office/powerpoint/2010/main" val="2206855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err="1"/>
              <a:t>PrEP</a:t>
            </a:r>
            <a:r>
              <a:rPr lang="en-US" i="1"/>
              <a:t>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7867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LO: Apply a solid understanding of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regimens and essential aspects of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delivery to proactively incorporate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into services for key populations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80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5269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800">
                <a:effectLst/>
                <a:latin typeface="Segoe UI" panose="020B0502040204020203" pitchFamily="34" charset="0"/>
              </a:rPr>
              <a:t>1.Patient spontaneously come to clinic with STIs, how to evaluate this and bring up another method of prevention</a:t>
            </a:r>
            <a:endParaRPr lang="en-US" sz="1800">
              <a:effectLst/>
              <a:latin typeface="Arial" panose="020B0604020202020204" pitchFamily="34" charset="0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65246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err="1"/>
              <a:t>PrEP</a:t>
            </a:r>
            <a:r>
              <a:rPr lang="en-US" i="1"/>
              <a:t>, pre-exposure prophylaxis; STI, sexually transmitted infection.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3904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ART, antiretroviral therapy; </a:t>
            </a:r>
            <a:r>
              <a:rPr lang="en-US" i="1" err="1"/>
              <a:t>PrEP</a:t>
            </a:r>
            <a:r>
              <a:rPr lang="en-US" i="1"/>
              <a:t>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7453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err="1"/>
              <a:t>PrEP</a:t>
            </a:r>
            <a:r>
              <a:rPr lang="en-US" i="1"/>
              <a:t>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76088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532E63"/>
              </a:solidFill>
              <a:effectLst/>
              <a:uLnTx/>
              <a:uFillTx/>
              <a:latin typeface="Calibri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38CAEC-4554-485B-9189-C45C7447A4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2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93248-ABCA-4539-E8E1-D59759F2A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0535E7-FF44-39ED-903C-F2EFD5A217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5B1DFA-3A8A-679D-5A67-D9B3ABA21D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532E63"/>
              </a:solidFill>
              <a:effectLst/>
              <a:uLnTx/>
              <a:uFillTx/>
              <a:latin typeface="Calibri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3ECE4-3817-9688-7DF3-CD2315B9F5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38CAEC-4554-485B-9189-C45C7447A4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98814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prophylaxis; STI, sexually transmitted infection.</a:t>
            </a:r>
          </a:p>
          <a:p>
            <a:br>
              <a:rPr lang="en-MY">
                <a:effectLst/>
                <a:latin typeface="Calibri" panose="020F0502020204030204" pitchFamily="34" charset="0"/>
              </a:rPr>
            </a:br>
            <a:endParaRPr lang="en-MY">
              <a:effectLst/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MY" err="1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PrEP</a:t>
            </a: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first introduced in 2014.  </a:t>
            </a:r>
            <a:r>
              <a:rPr lang="en-MY" err="1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PrEP</a:t>
            </a: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uptake in Thailand </a:t>
            </a:r>
            <a:r>
              <a:rPr lang="en-MY" err="1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hasincreased</a:t>
            </a: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from 3,000 users in 2019 (before UHC) to more than 16,000 in2021 despite COVID-19 challenges</a:t>
            </a:r>
          </a:p>
          <a:p>
            <a:pPr>
              <a:buFont typeface="+mj-lt"/>
              <a:buAutoNum type="arabicPeriod"/>
            </a:pP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80% </a:t>
            </a:r>
            <a:r>
              <a:rPr lang="en-MY" err="1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usersobtain</a:t>
            </a: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MY" err="1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PrEP</a:t>
            </a: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from key population-led services</a:t>
            </a:r>
          </a:p>
          <a:p>
            <a:pPr>
              <a:buFont typeface="+mj-lt"/>
              <a:buAutoNum type="arabicPeriod"/>
            </a:pPr>
            <a:b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</a:br>
            <a:endParaRPr lang="en-MY">
              <a:solidFill>
                <a:srgbClr val="FFFFFF"/>
              </a:solidFill>
              <a:effectLst/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MY">
                <a:solidFill>
                  <a:srgbClr val="1CACE3"/>
                </a:solidFill>
                <a:effectLst/>
                <a:latin typeface="Calibri" panose="020F0502020204030204" pitchFamily="34" charset="0"/>
              </a:rPr>
              <a:t>•</a:t>
            </a: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Availability, accessibility, acceptability &amp; quality </a:t>
            </a:r>
            <a:r>
              <a:rPr lang="en-MY" err="1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prioritized:Key</a:t>
            </a:r>
            <a: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 population-led services integrated into </a:t>
            </a:r>
            <a:r>
              <a:rPr lang="en-MY" err="1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nat</a:t>
            </a:r>
            <a:br>
              <a:rPr lang="en-MY">
                <a:solidFill>
                  <a:srgbClr val="FFFFFF"/>
                </a:solidFill>
                <a:effectLst/>
                <a:latin typeface="Calibri" panose="020F0502020204030204" pitchFamily="34" charset="0"/>
              </a:rPr>
            </a:br>
            <a:endParaRPr lang="en-MY">
              <a:solidFill>
                <a:srgbClr val="FFFFFF"/>
              </a:solidFill>
              <a:effectLst/>
              <a:latin typeface="Calibri" panose="020F0502020204030204" pitchFamily="34" charset="0"/>
            </a:endParaRPr>
          </a:p>
          <a:p>
            <a:b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MY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MY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PrEP</a:t>
            </a:r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first introduced in 2014 </a:t>
            </a:r>
            <a:r>
              <a:rPr lang="en-MY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PrEP</a:t>
            </a:r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uptake in Thailand has increased from 3,000 users in 2019 (before UHC) to more than 16,000 in 2021 despite COVID-19 challenges</a:t>
            </a:r>
          </a:p>
          <a:p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80% users obtain </a:t>
            </a:r>
            <a:r>
              <a:rPr lang="en-MY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PrEP</a:t>
            </a:r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from key population-led services</a:t>
            </a:r>
          </a:p>
          <a:p>
            <a:b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MY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•Availability, accessibility, acceptability &amp; quality </a:t>
            </a:r>
            <a:r>
              <a:rPr lang="en-MY" sz="1200" kern="120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prioritized:Key</a:t>
            </a:r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population-led services integrated into national approach</a:t>
            </a:r>
          </a:p>
          <a:p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Innovations in COVID-19 improved service delivery: express clinics, self sampling, mobile drug delivery, digital health</a:t>
            </a:r>
          </a:p>
          <a:p>
            <a: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Gain-framing messaging, raising risk awareness by syphilis screening -&gt; increased uptake among trans women</a:t>
            </a:r>
          </a:p>
          <a:p>
            <a:br>
              <a:rPr lang="en-MY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MY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94CB5-FE1C-0B47-B5C6-602E93CA347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380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07635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5438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PEP, post-exposure prophylaxis; STI, sexually transmitted infection.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75167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PEP, post-exposure prophylaxis; </a:t>
            </a:r>
            <a:r>
              <a:rPr lang="en-US" i="1" err="1"/>
              <a:t>PrEP</a:t>
            </a:r>
            <a:r>
              <a:rPr lang="en-US" i="1"/>
              <a:t>, pre-exposure prophylaxis; STI, sexually transmitted infection.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70935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prophylaxis; STI, sexually transmitted infection.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20341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ART, antiretroviral therapy; HAV, hepatitis A virus; HBV, hepatitis B virus; HPV, human papillomavirus; IEC, information education and communication; NSP, needle and syringe programs; PEP, post-exposure prophylaxis; </a:t>
            </a:r>
            <a:r>
              <a:rPr lang="en-US" i="1" err="1"/>
              <a:t>PrEP</a:t>
            </a:r>
            <a:r>
              <a:rPr lang="en-US" i="1"/>
              <a:t>, pre-exposure prophylaxis; STI, sexually transmitted infection; VCT, voluntary counselling and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3316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prophylaxis; STI, sexually transmitted infection.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75273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err="1"/>
              <a:t>PrEP</a:t>
            </a:r>
            <a:r>
              <a:rPr lang="en-US" i="1"/>
              <a:t>, pre-exposure prophylaxis; STI, sexually transmitted infection.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83166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err="1"/>
              <a:t>PrEP</a:t>
            </a:r>
            <a:r>
              <a:rPr lang="en-US" i="1"/>
              <a:t>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38233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NGO, non-governmental organization; </a:t>
            </a:r>
            <a:r>
              <a:rPr lang="en-US" i="1" err="1"/>
              <a:t>PrEP</a:t>
            </a:r>
            <a:r>
              <a:rPr lang="en-US" i="1"/>
              <a:t>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2771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293E11-97E1-4AFF-B992-260501D5E438}" type="slidenum">
              <a:rPr lang="en-US" altLang="en-US" smtClean="0"/>
              <a:pPr>
                <a:spcBef>
                  <a:spcPct val="0"/>
                </a:spcBef>
              </a:pPr>
              <a:t>24</a:t>
            </a:fld>
            <a:endParaRPr lang="en-US" altLang="en-US" dirty="0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LO: Apply a solid understanding of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regimens and essential aspects of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delivery to proactively incorporate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into services for key populations</a:t>
            </a:r>
            <a:endParaRPr lang="en-US" sz="180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8890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ribbon next to pills and a bottle&#10;&#10;AI-generated content may be incorrect.">
            <a:extLst>
              <a:ext uri="{FF2B5EF4-FFF2-40B4-BE49-F238E27FC236}">
                <a16:creationId xmlns:a16="http://schemas.microsoft.com/office/drawing/2014/main" id="{1A8CB179-3C5E-01A6-439B-5784B23538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9593" b="20197"/>
          <a:stretch/>
        </p:blipFill>
        <p:spPr>
          <a:xfrm>
            <a:off x="6114254" y="3657600"/>
            <a:ext cx="6077744" cy="3200400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132" y="244938"/>
            <a:ext cx="1681179" cy="89662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" name="Picture 1" descr="A blue sign with white text&#10;&#10;AI-generated content may be incorrect.">
            <a:extLst>
              <a:ext uri="{FF2B5EF4-FFF2-40B4-BE49-F238E27FC236}">
                <a16:creationId xmlns:a16="http://schemas.microsoft.com/office/drawing/2014/main" id="{DED6B7A1-55F1-505C-0B94-3A94B5A8BA5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361" y="218333"/>
            <a:ext cx="2159987" cy="654106"/>
          </a:xfrm>
          <a:prstGeom prst="rect">
            <a:avLst/>
          </a:prstGeom>
        </p:spPr>
      </p:pic>
      <p:pic>
        <p:nvPicPr>
          <p:cNvPr id="4" name="Picture 3" descr="A logo with a black background&#10;&#10;AI-generated content may be incorrect.">
            <a:extLst>
              <a:ext uri="{FF2B5EF4-FFF2-40B4-BE49-F238E27FC236}">
                <a16:creationId xmlns:a16="http://schemas.microsoft.com/office/drawing/2014/main" id="{8280F46A-0861-DFE3-3D2C-BACA6485AFE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557" y="166553"/>
            <a:ext cx="1539039" cy="84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9014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9550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78E9B7-4949-28BD-165C-8A19BAED805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E6E1A95-6077-6510-20C5-471AD5466E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C6C0729-2E40-00EB-212A-99D70594C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983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41A963A4-9BB1-F8FF-4636-271CB68984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  <p:pic>
        <p:nvPicPr>
          <p:cNvPr id="3" name="Picture 2" descr="A blue sign with white text&#10;&#10;AI-generated content may be incorrect.">
            <a:extLst>
              <a:ext uri="{FF2B5EF4-FFF2-40B4-BE49-F238E27FC236}">
                <a16:creationId xmlns:a16="http://schemas.microsoft.com/office/drawing/2014/main" id="{D0E24C66-280B-DBD9-5D07-4BF296436D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637" y="5541095"/>
            <a:ext cx="2421686" cy="733356"/>
          </a:xfrm>
          <a:prstGeom prst="rect">
            <a:avLst/>
          </a:prstGeom>
        </p:spPr>
      </p:pic>
      <p:pic>
        <p:nvPicPr>
          <p:cNvPr id="6" name="Picture 5" descr="A logo with a black background&#10;&#10;AI-generated content may be incorrect.">
            <a:extLst>
              <a:ext uri="{FF2B5EF4-FFF2-40B4-BE49-F238E27FC236}">
                <a16:creationId xmlns:a16="http://schemas.microsoft.com/office/drawing/2014/main" id="{D8450E68-2022-2EE6-BCB5-6C28D36B5D6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134" y="5335182"/>
            <a:ext cx="1725505" cy="95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700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092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2E1199-B50F-0114-1C29-82C8B63ED0EB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F4C4F00-A86F-1C51-F733-91E92FCA18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20CF191-AD96-1DB9-DF2E-4B2B4833E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860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967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FB0C27F-8158-D95C-0270-6C5A18C09C1F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1715040-51BB-5EAD-7551-4E1CFE3430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850B323-4A45-FF99-0514-1788CD001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72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0055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FCB4C5-8216-244E-3D93-41E212F40457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CB3AFF3-C9AF-6406-A52C-986F17667A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BE472F0-4C6A-6FBF-3D23-4A0861C3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3061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563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03A659D-6BF1-8E0D-2D7B-19BCEFEA43F4}"/>
              </a:ext>
            </a:extLst>
          </p:cNvPr>
          <p:cNvGrpSpPr/>
          <p:nvPr userDrawn="1"/>
        </p:nvGrpSpPr>
        <p:grpSpPr>
          <a:xfrm>
            <a:off x="8869472" y="6298815"/>
            <a:ext cx="2877113" cy="394353"/>
            <a:chOff x="8869472" y="6298815"/>
            <a:chExt cx="2877113" cy="3943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35B2744-BE30-7F59-641C-E8EE271BFE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07173" y="6298815"/>
              <a:ext cx="739412" cy="394353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061F54A-476D-1E85-D460-3390FD4976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9472" y="6375841"/>
              <a:ext cx="215905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200" b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200" b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6816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31A8939-5D7B-DDA0-442D-AFC6D9C41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7636" y="5397632"/>
            <a:ext cx="1790865" cy="955128"/>
          </a:xfrm>
          <a:prstGeom prst="rect">
            <a:avLst/>
          </a:prstGeom>
        </p:spPr>
      </p:pic>
      <p:pic>
        <p:nvPicPr>
          <p:cNvPr id="4" name="Picture 3" descr="A blue sign with white text&#10;&#10;AI-generated content may be incorrect.">
            <a:extLst>
              <a:ext uri="{FF2B5EF4-FFF2-40B4-BE49-F238E27FC236}">
                <a16:creationId xmlns:a16="http://schemas.microsoft.com/office/drawing/2014/main" id="{7BA01F20-C2F4-A9AF-833D-723D6783417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637" y="5541095"/>
            <a:ext cx="2421686" cy="733356"/>
          </a:xfrm>
          <a:prstGeom prst="rect">
            <a:avLst/>
          </a:prstGeom>
        </p:spPr>
      </p:pic>
      <p:pic>
        <p:nvPicPr>
          <p:cNvPr id="5" name="Picture 4" descr="A logo with a black background&#10;&#10;AI-generated content may be incorrect.">
            <a:extLst>
              <a:ext uri="{FF2B5EF4-FFF2-40B4-BE49-F238E27FC236}">
                <a16:creationId xmlns:a16="http://schemas.microsoft.com/office/drawing/2014/main" id="{DD7E66D4-0E03-07EB-0217-ED8EBF7201F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134" y="5335182"/>
            <a:ext cx="1725505" cy="95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80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ata Slide (for content heavy tables and char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609600" y="1545167"/>
            <a:ext cx="10972800" cy="4455584"/>
          </a:xfrm>
          <a:prstGeom prst="rect">
            <a:avLst/>
          </a:prstGeom>
        </p:spPr>
        <p:txBody>
          <a:bodyPr/>
          <a:lstStyle>
            <a:lvl1pPr marL="0" indent="0">
              <a:buClr>
                <a:srgbClr val="A59988"/>
              </a:buClr>
              <a:buFontTx/>
              <a:buNone/>
              <a:defRPr sz="3200">
                <a:solidFill>
                  <a:srgbClr val="532E63"/>
                </a:solidFill>
              </a:defRPr>
            </a:lvl1pPr>
            <a:lvl2pPr marL="455073" indent="-222245">
              <a:buClr>
                <a:srgbClr val="532E63"/>
              </a:buClr>
              <a:buFont typeface="Arial" panose="020B0604020202020204" pitchFamily="34" charset="0"/>
              <a:buChar char="•"/>
              <a:defRPr sz="2667">
                <a:solidFill>
                  <a:srgbClr val="532E63"/>
                </a:solidFill>
              </a:defRPr>
            </a:lvl2pPr>
            <a:lvl3pPr marL="912261" indent="-296326">
              <a:buClr>
                <a:srgbClr val="532E63"/>
              </a:buClr>
              <a:buSzPct val="100000"/>
              <a:buFont typeface="Calibri" panose="020F0502020204030204" pitchFamily="34" charset="0"/>
              <a:buChar char="−"/>
              <a:defRPr sz="2667">
                <a:solidFill>
                  <a:srgbClr val="532E63"/>
                </a:solidFill>
              </a:defRPr>
            </a:lvl3pPr>
            <a:lvl4pPr>
              <a:defRPr sz="2667">
                <a:solidFill>
                  <a:schemeClr val="accent4">
                    <a:lumMod val="75000"/>
                  </a:schemeClr>
                </a:solidFill>
              </a:defRPr>
            </a:lvl4pPr>
            <a:lvl5pPr>
              <a:defRPr sz="2667">
                <a:solidFill>
                  <a:schemeClr val="accent4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1AB6E8C-9E08-481D-8E9D-861720077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2263"/>
            <a:ext cx="10972800" cy="858743"/>
          </a:xfrm>
          <a:prstGeom prst="rect">
            <a:avLst/>
          </a:prstGeom>
        </p:spPr>
        <p:txBody>
          <a:bodyPr anchor="b" anchorCtr="0"/>
          <a:lstStyle>
            <a:lvl1pPr algn="l">
              <a:lnSpc>
                <a:spcPts val="4000"/>
              </a:lnSpc>
              <a:defRPr sz="3733" b="1" baseline="0">
                <a:solidFill>
                  <a:srgbClr val="532E63"/>
                </a:solidFill>
                <a:effectLst/>
                <a:latin typeface="Calibri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330070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(no patter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D21A2CA5-C9BE-8646-A49A-C5E2D560704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42917" y="2097091"/>
            <a:ext cx="11306175" cy="4103687"/>
          </a:xfrm>
        </p:spPr>
        <p:txBody>
          <a:bodyPr lIns="0" rIns="0"/>
          <a:lstStyle>
            <a:lvl1pPr marL="0" indent="0">
              <a:buFont typeface="Courier New" panose="02070309020205020404" pitchFamily="49" charset="0"/>
              <a:buNone/>
              <a:defRPr/>
            </a:lvl1pPr>
          </a:lstStyle>
          <a:p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lorem </a:t>
            </a:r>
            <a:r>
              <a:rPr lang="en-US" err="1"/>
              <a:t>ut</a:t>
            </a:r>
            <a:r>
              <a:rPr lang="en-US"/>
              <a:t> libero </a:t>
            </a:r>
            <a:r>
              <a:rPr lang="en-US" err="1"/>
              <a:t>malesuada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. </a:t>
            </a:r>
            <a:r>
              <a:rPr lang="en-US" err="1"/>
              <a:t>Curabitur</a:t>
            </a:r>
            <a:r>
              <a:rPr lang="en-US"/>
              <a:t> non </a:t>
            </a:r>
            <a:r>
              <a:rPr lang="en-US" err="1"/>
              <a:t>nulla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tempus convallis </a:t>
            </a:r>
            <a:r>
              <a:rPr lang="en-US" err="1"/>
              <a:t>quis</a:t>
            </a:r>
            <a:r>
              <a:rPr lang="en-US"/>
              <a:t> ac </a:t>
            </a:r>
            <a:r>
              <a:rPr lang="en-US" err="1"/>
              <a:t>lectus</a:t>
            </a:r>
            <a:r>
              <a:rPr lang="en-US"/>
              <a:t>.</a:t>
            </a:r>
          </a:p>
          <a:p>
            <a:r>
              <a:rPr lang="en-US"/>
              <a:t>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tortor</a:t>
            </a:r>
            <a:r>
              <a:rPr lang="en-US"/>
              <a:t> </a:t>
            </a:r>
            <a:r>
              <a:rPr lang="en-US" err="1"/>
              <a:t>risus</a:t>
            </a:r>
            <a:r>
              <a:rPr lang="en-US"/>
              <a:t>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/>
              <a:t>Donec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/>
              <a:t>Curabitur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 id dui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blandit</a:t>
            </a:r>
            <a:r>
              <a:rPr lang="en-US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/>
              <a:t>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tortor</a:t>
            </a:r>
            <a:r>
              <a:rPr lang="en-US"/>
              <a:t> </a:t>
            </a:r>
            <a:r>
              <a:rPr lang="en-US" err="1"/>
              <a:t>risus</a:t>
            </a:r>
            <a:r>
              <a:rPr lang="en-US"/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1C2EAF-4008-1240-8C52-9E641194B157}"/>
              </a:ext>
            </a:extLst>
          </p:cNvPr>
          <p:cNvSpPr txBox="1"/>
          <p:nvPr userDrawn="1"/>
        </p:nvSpPr>
        <p:spPr>
          <a:xfrm>
            <a:off x="442913" y="6416675"/>
            <a:ext cx="3673475" cy="2159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r>
              <a:rPr lang="en-GB" sz="1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29 July – 2 August · Montreal &amp; virtual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0B918DAA-45D8-EF4A-B0DE-9DB83618D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6391" y="441325"/>
            <a:ext cx="7632700" cy="1223964"/>
          </a:xfrm>
          <a:prstGeom prst="rect">
            <a:avLst/>
          </a:prstGeom>
        </p:spPr>
        <p:txBody>
          <a:bodyPr lIns="0" rIns="0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9497C5-5C94-8C43-959D-C5FE7F60E92D}"/>
              </a:ext>
            </a:extLst>
          </p:cNvPr>
          <p:cNvSpPr txBox="1"/>
          <p:nvPr userDrawn="1"/>
        </p:nvSpPr>
        <p:spPr>
          <a:xfrm>
            <a:off x="4116389" y="6416675"/>
            <a:ext cx="1763711" cy="2159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r>
              <a:rPr lang="en-GB" sz="1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aids2022.org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DE0E92-4155-274E-B8D3-6224F5791510}"/>
              </a:ext>
            </a:extLst>
          </p:cNvPr>
          <p:cNvSpPr txBox="1"/>
          <p:nvPr userDrawn="1"/>
        </p:nvSpPr>
        <p:spPr>
          <a:xfrm>
            <a:off x="6312024" y="6416676"/>
            <a:ext cx="1763711" cy="2159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r>
              <a:rPr lang="en-GB" sz="1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#AIDS2022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B70982-BFE8-A345-992E-7EBA17B005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5556" y="154944"/>
            <a:ext cx="1831216" cy="119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145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123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655" r:id="rId1"/>
    <p:sldLayoutId id="2147484656" r:id="rId2"/>
    <p:sldLayoutId id="2147484663" r:id="rId3"/>
    <p:sldLayoutId id="2147484657" r:id="rId4"/>
    <p:sldLayoutId id="2147484658" r:id="rId5"/>
    <p:sldLayoutId id="2147484664" r:id="rId6"/>
    <p:sldLayoutId id="2147484659" r:id="rId7"/>
    <p:sldLayoutId id="2147484667" r:id="rId8"/>
    <p:sldLayoutId id="2147484660" r:id="rId9"/>
    <p:sldLayoutId id="2147484665" r:id="rId10"/>
    <p:sldLayoutId id="2147484661" r:id="rId11"/>
    <p:sldLayoutId id="2147484666" r:id="rId12"/>
    <p:sldLayoutId id="2147484662" r:id="rId13"/>
    <p:sldLayoutId id="2147484668" r:id="rId14"/>
    <p:sldLayoutId id="2147484669" r:id="rId15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4" userDrawn="1">
          <p15:clr>
            <a:srgbClr val="F26B43"/>
          </p15:clr>
        </p15:guide>
        <p15:guide id="2" pos="45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4128" userDrawn="1">
          <p15:clr>
            <a:srgbClr val="F26B43"/>
          </p15:clr>
        </p15:guide>
        <p15:guide id="5" orient="horz" pos="3888" userDrawn="1">
          <p15:clr>
            <a:srgbClr val="F26B43"/>
          </p15:clr>
        </p15:guide>
        <p15:guide id="6" orient="horz" pos="4032" userDrawn="1">
          <p15:clr>
            <a:srgbClr val="F26B43"/>
          </p15:clr>
        </p15:guide>
        <p15:guide id="7" pos="312" userDrawn="1">
          <p15:clr>
            <a:srgbClr val="F26B43"/>
          </p15:clr>
        </p15:guide>
        <p15:guide id="8" pos="7248" userDrawn="1">
          <p15:clr>
            <a:srgbClr val="F26B43"/>
          </p15:clr>
        </p15:guide>
        <p15:guide id="9" pos="741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30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>
            <a:extLst>
              <a:ext uri="{FF2B5EF4-FFF2-40B4-BE49-F238E27FC236}">
                <a16:creationId xmlns:a16="http://schemas.microsoft.com/office/drawing/2014/main" id="{BF0A1BCB-4573-42FC-B2B5-F4F0EB65AB5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invGray">
          <a:xfrm>
            <a:off x="609600" y="4041650"/>
            <a:ext cx="5181600" cy="1120775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altLang="en-US"/>
              <a:t>Stephane </a:t>
            </a:r>
            <a:r>
              <a:rPr lang="en-US" b="1"/>
              <a:t>Wen-Wei </a:t>
            </a:r>
            <a:r>
              <a:rPr lang="en-US" altLang="en-US"/>
              <a:t>Ku, MD</a:t>
            </a:r>
            <a:br>
              <a:rPr lang="en-US" altLang="en-US"/>
            </a:br>
            <a:r>
              <a:rPr lang="en-US" altLang="en-US" sz="1600" b="0"/>
              <a:t>Attending Physician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altLang="en-US" sz="1600" b="0"/>
              <a:t>Division of Infectious Diseases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altLang="en-US" sz="1600" b="0"/>
              <a:t>Department of Internal Medicine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altLang="en-US" sz="1600" b="0"/>
              <a:t>Taipei City Hospital Renai Branch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altLang="en-US" sz="1600" b="0"/>
              <a:t>Taipei, Taiwan</a:t>
            </a:r>
          </a:p>
        </p:txBody>
      </p:sp>
      <p:sp>
        <p:nvSpPr>
          <p:cNvPr id="8195" name="Rectangle 7">
            <a:extLst>
              <a:ext uri="{FF2B5EF4-FFF2-40B4-BE49-F238E27FC236}">
                <a16:creationId xmlns:a16="http://schemas.microsoft.com/office/drawing/2014/main" id="{0E81FCD2-40DC-4171-ABA4-037A0968117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9600" y="1600200"/>
            <a:ext cx="11264901" cy="2057400"/>
          </a:xfrm>
        </p:spPr>
        <p:txBody>
          <a:bodyPr>
            <a:normAutofit/>
          </a:bodyPr>
          <a:lstStyle/>
          <a:p>
            <a:r>
              <a:rPr lang="en-US" altLang="en-US" dirty="0"/>
              <a:t>Integrating </a:t>
            </a:r>
            <a:r>
              <a:rPr lang="en-US" altLang="en-US" dirty="0" err="1"/>
              <a:t>PrEP</a:t>
            </a:r>
            <a:r>
              <a:rPr lang="en-US" altLang="en-US" dirty="0"/>
              <a:t> in Asia</a:t>
            </a:r>
          </a:p>
        </p:txBody>
      </p:sp>
      <p:sp>
        <p:nvSpPr>
          <p:cNvPr id="3" name="Text Box 21">
            <a:extLst>
              <a:ext uri="{FF2B5EF4-FFF2-40B4-BE49-F238E27FC236}">
                <a16:creationId xmlns:a16="http://schemas.microsoft.com/office/drawing/2014/main" id="{751F7A99-0E41-557D-5FEF-8A031948F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015" y="6368375"/>
            <a:ext cx="54641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Supported by an educational grant from Gilead Sciences, Inc.</a:t>
            </a:r>
          </a:p>
        </p:txBody>
      </p:sp>
      <p:sp>
        <p:nvSpPr>
          <p:cNvPr id="4" name="Text Box 19">
            <a:extLst>
              <a:ext uri="{FF2B5EF4-FFF2-40B4-BE49-F238E27FC236}">
                <a16:creationId xmlns:a16="http://schemas.microsoft.com/office/drawing/2014/main" id="{7DC3D7F2-4C13-BB80-E908-465A72EB6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1646" y="1043214"/>
            <a:ext cx="58761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 typeface="Arial" panose="020B0604020202020204" pitchFamily="34" charset="0"/>
              <a:buNone/>
            </a:pPr>
            <a:r>
              <a:rPr lang="en-US" altLang="en-US" sz="1200" b="0">
                <a:solidFill>
                  <a:schemeClr val="bg2"/>
                </a:solidFill>
                <a:latin typeface="Calibri" panose="020F0502020204030204" pitchFamily="34" charset="0"/>
              </a:rPr>
              <a:t>A collaboration between Clinical Care Options, LLC and Albert Einstein College of Medicine, in partnership with Institute for HIV Research and Innovation (IHRI).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36991-5E9B-1810-DF2C-6BE722486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9B870C58-F663-9936-3784-0B5F09EFCD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Faculty and Disclosures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F0D5C70C-D0C9-98F5-7E99-E5F92D36523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b="1">
                <a:solidFill>
                  <a:srgbClr val="E1471D"/>
                </a:solidFill>
              </a:rPr>
              <a:t>Stephane Wen-Wei Ku, MD</a:t>
            </a:r>
            <a:br>
              <a:rPr lang="en-US" altLang="en-US" sz="3200" b="1">
                <a:solidFill>
                  <a:schemeClr val="accent3"/>
                </a:solidFill>
              </a:rPr>
            </a:br>
            <a:r>
              <a:rPr lang="en-US" altLang="en-US" sz="2400"/>
              <a:t>Attending Physician</a:t>
            </a:r>
            <a:br>
              <a:rPr lang="en-US" altLang="en-US" sz="2400"/>
            </a:br>
            <a:r>
              <a:rPr lang="en-US" altLang="en-US" sz="2400"/>
              <a:t>Division of Infectious Diseases</a:t>
            </a:r>
            <a:br>
              <a:rPr lang="en-US" altLang="en-US" sz="2400"/>
            </a:br>
            <a:r>
              <a:rPr lang="en-US" altLang="en-US" sz="2400"/>
              <a:t>Department of Internal Medicine</a:t>
            </a:r>
            <a:br>
              <a:rPr lang="en-US" altLang="en-US" sz="2400"/>
            </a:br>
            <a:r>
              <a:rPr lang="en-US" altLang="en-US" sz="2400"/>
              <a:t>Taipei City Hospital Renai Branch</a:t>
            </a:r>
            <a:br>
              <a:rPr lang="en-US" altLang="en-US" sz="2400"/>
            </a:br>
            <a:r>
              <a:rPr lang="en-US" altLang="en-US" sz="2400"/>
              <a:t>Taipei, Taiwan</a:t>
            </a:r>
          </a:p>
          <a:p>
            <a:pPr marL="0" indent="0">
              <a:buNone/>
            </a:pPr>
            <a:r>
              <a:rPr lang="en-US" altLang="en-US" sz="2400" b="1">
                <a:solidFill>
                  <a:srgbClr val="E1471D"/>
                </a:solidFill>
              </a:rPr>
              <a:t>Stephane Wen-Wei Ku, MD,</a:t>
            </a:r>
            <a:r>
              <a:rPr lang="en-US" altLang="en-US" sz="2400" i="1">
                <a:latin typeface="Calibri"/>
                <a:cs typeface="Calibri"/>
              </a:rPr>
              <a:t> </a:t>
            </a:r>
            <a:r>
              <a:rPr lang="en-US" altLang="en-US" sz="2400">
                <a:latin typeface="Calibri"/>
                <a:cs typeface="Calibri"/>
              </a:rPr>
              <a:t>has no relevant financial relationships to disclose.</a:t>
            </a:r>
            <a:endParaRPr lang="en-US" sz="2400">
              <a:latin typeface="Calibri"/>
              <a:cs typeface="Calibri"/>
            </a:endParaRPr>
          </a:p>
          <a:p>
            <a:pPr marL="0" indent="0">
              <a:buNone/>
            </a:pPr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2565237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F8F71-86A7-D8D1-E7F9-6CF254118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C0EB0-FB7A-8CA4-0737-AEF1E4C9B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Take steps to start providing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for key populations who can benefit, as a crucial component of reducing barriers to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update</a:t>
            </a:r>
          </a:p>
          <a:p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Apply a solid understanding of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regimens and essential aspects of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delivery to proactively incorporate </a:t>
            </a:r>
            <a:r>
              <a:rPr lang="en-US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PrEP</a:t>
            </a:r>
            <a:r>
              <a:rPr lang="en-US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into services for key populations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157804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A56E9444-1A0C-410E-9060-DB6285D9A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Strongly disagree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Disagree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Neither agree nor disagree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Strongly agree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071EA0D-C7A3-EF10-BC34-15D6078A9A9D}"/>
              </a:ext>
            </a:extLst>
          </p:cNvPr>
          <p:cNvSpPr txBox="1">
            <a:spLocks/>
          </p:cNvSpPr>
          <p:nvPr/>
        </p:nvSpPr>
        <p:spPr bwMode="auto">
          <a:xfrm>
            <a:off x="604675" y="238126"/>
            <a:ext cx="11153938" cy="11033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 lnSpcReduction="1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en-US" kern="0">
                <a:solidFill>
                  <a:schemeClr val="tx1"/>
                </a:solidFill>
                <a:latin typeface="Calibri"/>
                <a:cs typeface="Calibri"/>
              </a:rPr>
              <a:t>Pretest: I am aware of strategies to integrate </a:t>
            </a:r>
            <a:r>
              <a:rPr lang="en-US" altLang="en-US" kern="0" err="1">
                <a:solidFill>
                  <a:schemeClr val="tx1"/>
                </a:solidFill>
                <a:latin typeface="Calibri"/>
                <a:cs typeface="Calibri"/>
              </a:rPr>
              <a:t>PrEP</a:t>
            </a:r>
            <a:r>
              <a:rPr lang="en-US" altLang="en-US" kern="0">
                <a:solidFill>
                  <a:schemeClr val="tx1"/>
                </a:solidFill>
                <a:latin typeface="Calibri"/>
                <a:cs typeface="Calibri"/>
              </a:rPr>
              <a:t> services for the benefit of key populations.</a:t>
            </a:r>
            <a:endParaRPr lang="en-US" altLang="en-US" ker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CB6E0-DF47-EA1C-9E49-5D465EC12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Case 1</a:t>
            </a:r>
          </a:p>
        </p:txBody>
      </p:sp>
    </p:spTree>
    <p:extLst>
      <p:ext uri="{BB962C8B-B14F-4D97-AF65-F5344CB8AC3E}">
        <p14:creationId xmlns:p14="http://schemas.microsoft.com/office/powerpoint/2010/main" val="1888055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1E74312-5659-1A42-816E-F4C69B94D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/>
              <a:t>Case 1: </a:t>
            </a:r>
            <a:r>
              <a:rPr kumimoji="1" lang="en-US" altLang="zh-TW" err="1"/>
              <a:t>Ms</a:t>
            </a:r>
            <a:r>
              <a:rPr kumimoji="1" lang="en-US" altLang="zh-TW"/>
              <a:t> K</a:t>
            </a:r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5F22571-54EF-4948-86AD-6A91A3021A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TW"/>
              <a:t>29-yr-old heterosexual cisgender woman</a:t>
            </a:r>
          </a:p>
          <a:p>
            <a:r>
              <a:rPr kumimoji="1" lang="en-US" altLang="zh-TW"/>
              <a:t>1 fixed, cisgender male partner, who reported having multiple sex partners of both genders outside the relationship</a:t>
            </a:r>
          </a:p>
          <a:p>
            <a:r>
              <a:rPr kumimoji="1" lang="en-US" altLang="zh-TW"/>
              <a:t>Uses condoms “most of the time” during vaginal sex with her partner</a:t>
            </a:r>
          </a:p>
          <a:p>
            <a:r>
              <a:rPr kumimoji="1" lang="en-US" altLang="zh-TW"/>
              <a:t>Has a history of gonorrhea vaginitis from 1 yr ago</a:t>
            </a:r>
          </a:p>
          <a:p>
            <a:r>
              <a:rPr kumimoji="1" lang="en-US" altLang="zh-TW"/>
              <a:t>Never received any test for HIV</a:t>
            </a:r>
          </a:p>
          <a:p>
            <a:r>
              <a:rPr kumimoji="1" lang="en-US" altLang="zh-TW"/>
              <a:t>Visiting your clinic for vaginal discharge and dysuria</a:t>
            </a:r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146427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CE12F4-56DA-434E-9E96-8410DD43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/>
              <a:t>What Would You Like to Talk About With </a:t>
            </a:r>
            <a:r>
              <a:rPr kumimoji="1" lang="en-US" altLang="zh-TW" err="1"/>
              <a:t>Ms</a:t>
            </a:r>
            <a:r>
              <a:rPr kumimoji="1" lang="en-US" altLang="zh-TW"/>
              <a:t> K?</a:t>
            </a:r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D080928-F9B8-7549-8DD2-83AB1783EF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zh-TW"/>
              <a:t>Testing and possible treatment for urinary tract infection and other STIs for her and her male partner</a:t>
            </a:r>
          </a:p>
          <a:p>
            <a:r>
              <a:rPr kumimoji="1" lang="en-US" altLang="zh-TW"/>
              <a:t>Screening for HIV</a:t>
            </a:r>
          </a:p>
          <a:p>
            <a:r>
              <a:rPr kumimoji="1" lang="en-US" altLang="zh-TW"/>
              <a:t>Methods of contraception</a:t>
            </a:r>
          </a:p>
          <a:p>
            <a:r>
              <a:rPr kumimoji="1" lang="en-US" altLang="zh-TW" err="1"/>
              <a:t>PrEP</a:t>
            </a:r>
            <a:r>
              <a:rPr kumimoji="1" lang="en-US" altLang="zh-TW"/>
              <a:t> for HIV for her and her male partner</a:t>
            </a:r>
          </a:p>
          <a:p>
            <a:r>
              <a:rPr kumimoji="1" lang="en-US" altLang="zh-TW"/>
              <a:t>Prevention for other STIs such as </a:t>
            </a:r>
            <a:r>
              <a:rPr kumimoji="1" lang="en-US" altLang="zh-TW" err="1"/>
              <a:t>DoxyPEP</a:t>
            </a:r>
            <a:r>
              <a:rPr kumimoji="1" lang="en-US" altLang="zh-TW"/>
              <a:t> for her and her male partner</a:t>
            </a:r>
          </a:p>
        </p:txBody>
      </p:sp>
    </p:spTree>
    <p:extLst>
      <p:ext uri="{BB962C8B-B14F-4D97-AF65-F5344CB8AC3E}">
        <p14:creationId xmlns:p14="http://schemas.microsoft.com/office/powerpoint/2010/main" val="2511893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/>
              <a:t>The Collateral </a:t>
            </a:r>
            <a:r>
              <a:rPr lang="en-US"/>
              <a:t>B</a:t>
            </a:r>
            <a:r>
              <a:rPr lang="en-US" b="1"/>
              <a:t>enefits of </a:t>
            </a:r>
            <a:r>
              <a:rPr lang="en-US" b="1" err="1"/>
              <a:t>PrEP</a:t>
            </a:r>
            <a:endParaRPr lang="en-US"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600" b="1">
                <a:solidFill>
                  <a:srgbClr val="682E74"/>
                </a:solidFill>
              </a:rPr>
              <a:t>Empowers</a:t>
            </a:r>
            <a:r>
              <a:rPr lang="en-US" sz="2600"/>
              <a:t> </a:t>
            </a:r>
            <a:r>
              <a:rPr lang="en-US" sz="2600" b="1">
                <a:solidFill>
                  <a:srgbClr val="682E74"/>
                </a:solidFill>
              </a:rPr>
              <a:t>users </a:t>
            </a:r>
            <a:r>
              <a:rPr lang="en-US" sz="2600"/>
              <a:t>by allowing greater control of their  HIV risk, rather than relying on partners to use condoms, take ART, or accurately disclose their HIV </a:t>
            </a:r>
            <a:r>
              <a:rPr lang="en-US" sz="2600" err="1"/>
              <a:t>sero</a:t>
            </a:r>
            <a:r>
              <a:rPr lang="en-US" sz="2600"/>
              <a:t>-status</a:t>
            </a:r>
          </a:p>
          <a:p>
            <a:r>
              <a:rPr lang="en-US" sz="2600"/>
              <a:t>Results in </a:t>
            </a:r>
            <a:r>
              <a:rPr lang="en-US" sz="2600" b="1">
                <a:solidFill>
                  <a:srgbClr val="00823B"/>
                </a:solidFill>
              </a:rPr>
              <a:t>improved mental health </a:t>
            </a:r>
            <a:r>
              <a:rPr lang="en-US" sz="2600"/>
              <a:t>among </a:t>
            </a:r>
            <a:r>
              <a:rPr lang="en-US" sz="2600" err="1"/>
              <a:t>PrEP</a:t>
            </a:r>
            <a:r>
              <a:rPr lang="en-US" sz="2600"/>
              <a:t> users</a:t>
            </a:r>
          </a:p>
          <a:p>
            <a:pPr lvl="1"/>
            <a:r>
              <a:rPr lang="en-US" sz="2400"/>
              <a:t>Reduced anxiety around acquiring HIV </a:t>
            </a:r>
          </a:p>
          <a:p>
            <a:r>
              <a:rPr lang="en-US" sz="2600"/>
              <a:t>Provides an additional layer of protection for </a:t>
            </a:r>
            <a:r>
              <a:rPr lang="en-US" sz="2600" b="1">
                <a:solidFill>
                  <a:srgbClr val="E1471D"/>
                </a:solidFill>
              </a:rPr>
              <a:t>safer conception</a:t>
            </a:r>
            <a:r>
              <a:rPr lang="en-US" sz="2600"/>
              <a:t> among serodiscordant couples desiring pregnancy</a:t>
            </a:r>
          </a:p>
          <a:p>
            <a:r>
              <a:rPr lang="en-US" sz="2600"/>
              <a:t>Addresses unarticulated concerns around reduced sensation, interference with erectile dysfunction and disruption of spontaneity with condoms</a:t>
            </a:r>
          </a:p>
          <a:p>
            <a:pPr marL="0" indent="0">
              <a:buNone/>
            </a:pPr>
            <a:endParaRPr lang="en-US" sz="2600"/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D5BAE21F-EAB8-826B-5AD6-949686870C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204249"/>
            <a:ext cx="7853362" cy="461665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>
                <a:solidFill>
                  <a:schemeClr val="bg2"/>
                </a:solidFill>
                <a:latin typeface="Calibri" panose="020F0502020204030204" pitchFamily="34" charset="0"/>
              </a:rPr>
              <a:t>Grant. Curr </a:t>
            </a:r>
            <a:r>
              <a:rPr lang="en-US" altLang="en-US" sz="1200" b="0" spc="-10" err="1">
                <a:solidFill>
                  <a:schemeClr val="bg2"/>
                </a:solidFill>
                <a:latin typeface="Calibri" panose="020F0502020204030204" pitchFamily="34" charset="0"/>
              </a:rPr>
              <a:t>Opin</a:t>
            </a:r>
            <a:r>
              <a:rPr lang="en-US" altLang="en-US" sz="1200" b="0" spc="-10">
                <a:solidFill>
                  <a:schemeClr val="bg2"/>
                </a:solidFill>
                <a:latin typeface="Calibri" panose="020F0502020204030204" pitchFamily="34" charset="0"/>
              </a:rPr>
              <a:t> HIV AIDS. 2016;11:3. aidsmap.com/about-</a:t>
            </a:r>
            <a:r>
              <a:rPr lang="en-US" altLang="en-US" sz="1200" b="0" spc="-10" err="1">
                <a:solidFill>
                  <a:schemeClr val="bg2"/>
                </a:solidFill>
                <a:latin typeface="Calibri" panose="020F0502020204030204" pitchFamily="34" charset="0"/>
              </a:rPr>
              <a:t>hiv</a:t>
            </a:r>
            <a:r>
              <a:rPr lang="en-US" altLang="en-US" sz="1200" b="0" spc="-10">
                <a:solidFill>
                  <a:schemeClr val="bg2"/>
                </a:solidFill>
                <a:latin typeface="Calibri" panose="020F0502020204030204" pitchFamily="34" charset="0"/>
              </a:rPr>
              <a:t>/prep-sex-intimacy-and-mental-health.</a:t>
            </a:r>
          </a:p>
          <a:p>
            <a:pPr eaLnBrk="1" hangingPunct="1">
              <a:defRPr/>
            </a:pPr>
            <a:r>
              <a:rPr lang="en-US" altLang="en-US" sz="1200" b="0" spc="-10" err="1">
                <a:solidFill>
                  <a:schemeClr val="bg2"/>
                </a:solidFill>
                <a:latin typeface="Calibri" panose="020F0502020204030204" pitchFamily="34" charset="0"/>
              </a:rPr>
              <a:t>Achterbergh</a:t>
            </a:r>
            <a:r>
              <a:rPr lang="en-US" altLang="en-US" sz="1200" b="0" spc="-10">
                <a:solidFill>
                  <a:schemeClr val="bg2"/>
                </a:solidFill>
                <a:latin typeface="Calibri" panose="020F0502020204030204" pitchFamily="34" charset="0"/>
              </a:rPr>
              <a:t>. </a:t>
            </a:r>
            <a:r>
              <a:rPr lang="en-US" altLang="en-US" sz="1200" b="0" spc="-10" err="1">
                <a:solidFill>
                  <a:schemeClr val="bg2"/>
                </a:solidFill>
                <a:latin typeface="Calibri" panose="020F0502020204030204" pitchFamily="34" charset="0"/>
              </a:rPr>
              <a:t>EClinicalMedicine</a:t>
            </a:r>
            <a:r>
              <a:rPr lang="en-US" altLang="en-US" sz="1200" b="0" spc="-10">
                <a:solidFill>
                  <a:schemeClr val="bg2"/>
                </a:solidFill>
                <a:latin typeface="Calibri" panose="020F0502020204030204" pitchFamily="34" charset="0"/>
              </a:rPr>
              <a:t>. 2020;26:100505. </a:t>
            </a:r>
          </a:p>
        </p:txBody>
      </p:sp>
    </p:spTree>
    <p:extLst>
      <p:ext uri="{BB962C8B-B14F-4D97-AF65-F5344CB8AC3E}">
        <p14:creationId xmlns:p14="http://schemas.microsoft.com/office/powerpoint/2010/main" val="1196046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C17B7-9AF0-122A-4B60-A314085E4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Integrating </a:t>
            </a:r>
            <a:r>
              <a:rPr lang="en-US" err="1"/>
              <a:t>PrEP</a:t>
            </a:r>
            <a:r>
              <a:rPr lang="en-US"/>
              <a:t> by Meeting People </a:t>
            </a:r>
            <a:br>
              <a:rPr lang="en-US"/>
            </a:br>
            <a:r>
              <a:rPr lang="en-US"/>
              <a:t>Where They Are</a:t>
            </a:r>
          </a:p>
        </p:txBody>
      </p:sp>
    </p:spTree>
    <p:extLst>
      <p:ext uri="{BB962C8B-B14F-4D97-AF65-F5344CB8AC3E}">
        <p14:creationId xmlns:p14="http://schemas.microsoft.com/office/powerpoint/2010/main" val="4098598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B5B48-A2E6-4551-8A7A-8D14F63BB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solidFill>
                  <a:schemeClr val="bg2"/>
                </a:solidFill>
              </a:rPr>
              <a:t>Gain-Framed Counseling </a:t>
            </a:r>
            <a:r>
              <a:rPr lang="en-US"/>
              <a:t>I</a:t>
            </a:r>
            <a:r>
              <a:rPr lang="en-US" sz="3600">
                <a:solidFill>
                  <a:schemeClr val="bg2"/>
                </a:solidFill>
              </a:rPr>
              <a:t>ncreased </a:t>
            </a:r>
            <a:r>
              <a:rPr lang="en-US" sz="3600" err="1">
                <a:solidFill>
                  <a:schemeClr val="bg2"/>
                </a:solidFill>
              </a:rPr>
              <a:t>PrEP</a:t>
            </a:r>
            <a:r>
              <a:rPr lang="en-US" sz="3600">
                <a:solidFill>
                  <a:schemeClr val="bg2"/>
                </a:solidFill>
              </a:rPr>
              <a:t> Uptake </a:t>
            </a:r>
            <a:r>
              <a:rPr lang="en-US"/>
              <a:t>A</a:t>
            </a:r>
            <a:r>
              <a:rPr lang="en-US" sz="3600">
                <a:solidFill>
                  <a:schemeClr val="bg2"/>
                </a:solidFill>
              </a:rPr>
              <a:t>mong </a:t>
            </a:r>
            <a:r>
              <a:rPr lang="en-US"/>
              <a:t>T</a:t>
            </a:r>
            <a:r>
              <a:rPr lang="en-US" sz="3600">
                <a:solidFill>
                  <a:schemeClr val="bg2"/>
                </a:solidFill>
              </a:rPr>
              <a:t>ransgender </a:t>
            </a:r>
            <a:r>
              <a:rPr lang="en-US"/>
              <a:t>W</a:t>
            </a:r>
            <a:r>
              <a:rPr lang="en-US" sz="3600">
                <a:solidFill>
                  <a:schemeClr val="bg2"/>
                </a:solidFill>
              </a:rPr>
              <a:t>omen in Thailand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5B06FF8-E832-8AB0-B499-BF604AE3F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2207435"/>
            <a:ext cx="10877529" cy="3956297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1149 transgender women not on </a:t>
            </a:r>
            <a:r>
              <a:rPr lang="en-US" err="1">
                <a:solidFill>
                  <a:schemeClr val="bg1"/>
                </a:solidFill>
              </a:rPr>
              <a:t>PrEP</a:t>
            </a:r>
            <a:r>
              <a:rPr lang="en-US">
                <a:solidFill>
                  <a:schemeClr val="bg1"/>
                </a:solidFill>
              </a:rPr>
              <a:t> received </a:t>
            </a:r>
            <a:r>
              <a:rPr lang="en-US">
                <a:solidFill>
                  <a:srgbClr val="E1471D"/>
                </a:solidFill>
              </a:rPr>
              <a:t>gain-framed counseling </a:t>
            </a:r>
            <a:r>
              <a:rPr lang="en-US">
                <a:solidFill>
                  <a:schemeClr val="bg1"/>
                </a:solidFill>
              </a:rPr>
              <a:t>at the Tangerine clinic in Bangkok, Thailand in June 2020</a:t>
            </a:r>
          </a:p>
          <a:p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398 (35%) accepted </a:t>
            </a:r>
            <a:r>
              <a:rPr kumimoji="0" lang="en-US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PrEP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 after gain-framed counseling </a:t>
            </a:r>
          </a:p>
          <a:p>
            <a:pPr lvl="1"/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80% new initiations, 20% restarted </a:t>
            </a:r>
            <a:r>
              <a:rPr kumimoji="0" lang="en-US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PrEP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 after previous discontinuation</a:t>
            </a:r>
          </a:p>
          <a:p>
            <a:endParaRPr lang="en-US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23C3DD7C-C4AC-7CF7-0E4E-0C45D0781B18}"/>
              </a:ext>
            </a:extLst>
          </p:cNvPr>
          <p:cNvSpPr txBox="1">
            <a:spLocks/>
          </p:cNvSpPr>
          <p:nvPr/>
        </p:nvSpPr>
        <p:spPr>
          <a:xfrm>
            <a:off x="593418" y="164426"/>
            <a:ext cx="10988983" cy="1295399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 kern="1200" baseline="0">
                <a:solidFill>
                  <a:srgbClr val="532E63"/>
                </a:solidFill>
                <a:effectLst/>
                <a:latin typeface="Calibri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1067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532E63"/>
              </a:solidFill>
              <a:effectLst/>
              <a:uLnTx/>
              <a:uFillTx/>
              <a:latin typeface="Calibri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0A9F4A-1259-8BF5-5A4F-CD028A9219C6}"/>
              </a:ext>
            </a:extLst>
          </p:cNvPr>
          <p:cNvSpPr txBox="1"/>
          <p:nvPr/>
        </p:nvSpPr>
        <p:spPr bwMode="auto">
          <a:xfrm>
            <a:off x="717550" y="1602798"/>
            <a:ext cx="11055350" cy="461665"/>
          </a:xfrm>
          <a:prstGeom prst="rect">
            <a:avLst/>
          </a:prstGeom>
          <a:solidFill>
            <a:srgbClr val="E1471D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2400">
                <a:latin typeface="+mj-lt"/>
              </a:rPr>
              <a:t>Gain-framed counseling: </a:t>
            </a:r>
            <a:r>
              <a:rPr lang="en-US" sz="2400" b="0">
                <a:latin typeface="+mj-lt"/>
              </a:rPr>
              <a:t>Encourage clients to focus on protection and healthy behavior</a:t>
            </a:r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A86A7CFE-C6BA-03F0-41BC-FA57AB920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Srimanus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. AIDS 2022. 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Abstr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 OAC0503.</a:t>
            </a:r>
          </a:p>
        </p:txBody>
      </p:sp>
    </p:spTree>
    <p:extLst>
      <p:ext uri="{BB962C8B-B14F-4D97-AF65-F5344CB8AC3E}">
        <p14:creationId xmlns:p14="http://schemas.microsoft.com/office/powerpoint/2010/main" val="2030419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348D2E-F161-796B-CAC1-2ABA8D79A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8C69F-AB05-0C12-797D-A8D7E45D0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solidFill>
                  <a:schemeClr val="bg2"/>
                </a:solidFill>
              </a:rPr>
              <a:t>Gain-Framed Counseling </a:t>
            </a:r>
            <a:r>
              <a:rPr lang="en-US"/>
              <a:t>I</a:t>
            </a:r>
            <a:r>
              <a:rPr lang="en-US" sz="3600">
                <a:solidFill>
                  <a:schemeClr val="bg2"/>
                </a:solidFill>
              </a:rPr>
              <a:t>ncreased </a:t>
            </a:r>
            <a:r>
              <a:rPr lang="en-US" sz="3600" err="1">
                <a:solidFill>
                  <a:schemeClr val="bg2"/>
                </a:solidFill>
              </a:rPr>
              <a:t>PrEP</a:t>
            </a:r>
            <a:r>
              <a:rPr lang="en-US" sz="3600">
                <a:solidFill>
                  <a:schemeClr val="bg2"/>
                </a:solidFill>
              </a:rPr>
              <a:t> Uptake </a:t>
            </a:r>
            <a:r>
              <a:rPr lang="en-US"/>
              <a:t>A</a:t>
            </a:r>
            <a:r>
              <a:rPr lang="en-US" sz="3600">
                <a:solidFill>
                  <a:schemeClr val="bg2"/>
                </a:solidFill>
              </a:rPr>
              <a:t>mong </a:t>
            </a:r>
            <a:r>
              <a:rPr lang="en-US"/>
              <a:t>T</a:t>
            </a:r>
            <a:r>
              <a:rPr lang="en-US" sz="3600">
                <a:solidFill>
                  <a:schemeClr val="bg2"/>
                </a:solidFill>
              </a:rPr>
              <a:t>ransgender </a:t>
            </a:r>
            <a:r>
              <a:rPr lang="en-US"/>
              <a:t>W</a:t>
            </a:r>
            <a:r>
              <a:rPr lang="en-US" sz="3600">
                <a:solidFill>
                  <a:schemeClr val="bg2"/>
                </a:solidFill>
              </a:rPr>
              <a:t>omen in Thailand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A78787-1387-440D-7175-12ED6C9AE8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6" y="1513047"/>
            <a:ext cx="3545294" cy="3635648"/>
          </a:xfrm>
        </p:spPr>
        <p:txBody>
          <a:bodyPr/>
          <a:lstStyle/>
          <a:p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With gain-framed counseling, </a:t>
            </a: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Calibri"/>
                <a:cs typeface="Cordia New"/>
              </a:rPr>
              <a:t>overall </a:t>
            </a:r>
            <a:r>
              <a:rPr kumimoji="0" lang="en-US" b="1" i="0" u="none" strike="noStrike" kern="1200" cap="none" spc="0" normalizeH="0" baseline="0" noProof="0" err="1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Calibri"/>
                <a:cs typeface="Cordia New"/>
              </a:rPr>
              <a:t>PrEP</a:t>
            </a: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Calibri"/>
                <a:cs typeface="Cordia New"/>
              </a:rPr>
              <a:t> uptake increased to 147%,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ordia New"/>
              </a:rPr>
              <a:t>with a 715% increase among transgender women without self-perceived HIV risk</a:t>
            </a:r>
            <a:endParaRPr lang="en-US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CCFC2A03-A331-9DC1-ECD1-0D40362BE672}"/>
              </a:ext>
            </a:extLst>
          </p:cNvPr>
          <p:cNvSpPr txBox="1">
            <a:spLocks/>
          </p:cNvSpPr>
          <p:nvPr/>
        </p:nvSpPr>
        <p:spPr>
          <a:xfrm>
            <a:off x="593418" y="164426"/>
            <a:ext cx="10988983" cy="1295399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 sz="2800" b="1" kern="1200" baseline="0">
                <a:solidFill>
                  <a:srgbClr val="532E63"/>
                </a:solidFill>
                <a:effectLst/>
                <a:latin typeface="Calibri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Web Pro" panose="020B0503030403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1067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rgbClr val="532E63"/>
              </a:solidFill>
              <a:effectLst/>
              <a:uLnTx/>
              <a:uFillTx/>
              <a:latin typeface="Calibri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8270CA2D-3AD1-48C1-442C-44B5ED915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Srimanus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. AIDS 2022. 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Abstr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 OAC0503.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41C7A6E-D85E-7D7F-FADB-E4C20F329059}"/>
              </a:ext>
            </a:extLst>
          </p:cNvPr>
          <p:cNvSpPr txBox="1"/>
          <p:nvPr/>
        </p:nvSpPr>
        <p:spPr bwMode="auto">
          <a:xfrm>
            <a:off x="4937357" y="1505148"/>
            <a:ext cx="564744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>
                <a:solidFill>
                  <a:schemeClr val="bg1"/>
                </a:solidFill>
                <a:latin typeface="Calibri" panose="020F0502020204030204" pitchFamily="34" charset="0"/>
              </a:rPr>
              <a:t>Trend in </a:t>
            </a:r>
            <a:r>
              <a:rPr lang="en-US" sz="1600" err="1">
                <a:solidFill>
                  <a:schemeClr val="bg1"/>
                </a:solidFill>
                <a:latin typeface="Calibri" panose="020F0502020204030204" pitchFamily="34" charset="0"/>
              </a:rPr>
              <a:t>PrEP</a:t>
            </a:r>
            <a:r>
              <a:rPr lang="en-US" sz="1600">
                <a:solidFill>
                  <a:schemeClr val="bg1"/>
                </a:solidFill>
                <a:latin typeface="Calibri" panose="020F0502020204030204" pitchFamily="34" charset="0"/>
              </a:rPr>
              <a:t> Use Among Transgender Clients at Tangerine Clinic</a:t>
            </a:r>
            <a:br>
              <a:rPr lang="en-US" sz="160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600">
                <a:solidFill>
                  <a:schemeClr val="bg1"/>
                </a:solidFill>
                <a:latin typeface="Calibri" panose="020F0502020204030204" pitchFamily="34" charset="0"/>
              </a:rPr>
              <a:t>After the Implementation of Gain-Framed </a:t>
            </a:r>
            <a:r>
              <a:rPr lang="en-US" sz="1600" err="1">
                <a:solidFill>
                  <a:schemeClr val="bg1"/>
                </a:solidFill>
                <a:latin typeface="Calibri" panose="020F0502020204030204" pitchFamily="34" charset="0"/>
              </a:rPr>
              <a:t>PrEP</a:t>
            </a:r>
            <a:r>
              <a:rPr lang="en-US" sz="1600">
                <a:solidFill>
                  <a:schemeClr val="bg1"/>
                </a:solidFill>
                <a:latin typeface="Calibri" panose="020F0502020204030204" pitchFamily="34" charset="0"/>
              </a:rPr>
              <a:t> Counseling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C6F02C0-7A2E-E722-AF6E-ABBEA321B218}"/>
              </a:ext>
            </a:extLst>
          </p:cNvPr>
          <p:cNvCxnSpPr/>
          <p:nvPr/>
        </p:nvCxnSpPr>
        <p:spPr bwMode="auto">
          <a:xfrm>
            <a:off x="8009964" y="2135342"/>
            <a:ext cx="0" cy="3652272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9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D6C47CEC-15E6-75C0-0294-5D42D4854FFA}"/>
              </a:ext>
            </a:extLst>
          </p:cNvPr>
          <p:cNvSpPr txBox="1"/>
          <p:nvPr/>
        </p:nvSpPr>
        <p:spPr bwMode="auto">
          <a:xfrm>
            <a:off x="5931091" y="5683173"/>
            <a:ext cx="6014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>
                <a:solidFill>
                  <a:schemeClr val="bg1"/>
                </a:solidFill>
                <a:latin typeface="Calibri" panose="020F0502020204030204" pitchFamily="34" charset="0"/>
              </a:rPr>
              <a:t>2020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50E72AA-E96A-B3A0-68D1-6EA34BCD4EF6}"/>
              </a:ext>
            </a:extLst>
          </p:cNvPr>
          <p:cNvSpPr txBox="1"/>
          <p:nvPr/>
        </p:nvSpPr>
        <p:spPr bwMode="auto">
          <a:xfrm>
            <a:off x="9497123" y="5691092"/>
            <a:ext cx="60144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>
                <a:solidFill>
                  <a:schemeClr val="bg1"/>
                </a:solidFill>
                <a:latin typeface="Calibri" panose="020F0502020204030204" pitchFamily="34" charset="0"/>
              </a:rPr>
              <a:t>2021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BCD8B5-23B6-DBF7-D60A-96D94EF42D76}"/>
              </a:ext>
            </a:extLst>
          </p:cNvPr>
          <p:cNvSpPr txBox="1"/>
          <p:nvPr/>
        </p:nvSpPr>
        <p:spPr bwMode="auto">
          <a:xfrm>
            <a:off x="4996743" y="5918988"/>
            <a:ext cx="29781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solidFill>
                  <a:schemeClr val="bg1"/>
                </a:solidFill>
                <a:latin typeface="Calibri" panose="020F0502020204030204" pitchFamily="34" charset="0"/>
              </a:rPr>
              <a:t>Clients with no self-perceived risk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EDC8501-F498-F1DB-FC24-4C320D10B052}"/>
              </a:ext>
            </a:extLst>
          </p:cNvPr>
          <p:cNvSpPr/>
          <p:nvPr/>
        </p:nvSpPr>
        <p:spPr bwMode="auto">
          <a:xfrm>
            <a:off x="4902388" y="6028944"/>
            <a:ext cx="118642" cy="118642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06B91CE-CD58-E3B3-A469-276B230E7746}"/>
              </a:ext>
            </a:extLst>
          </p:cNvPr>
          <p:cNvSpPr txBox="1"/>
          <p:nvPr/>
        </p:nvSpPr>
        <p:spPr bwMode="auto">
          <a:xfrm>
            <a:off x="8209936" y="5918988"/>
            <a:ext cx="271529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>
                <a:solidFill>
                  <a:schemeClr val="bg1"/>
                </a:solidFill>
                <a:latin typeface="Calibri" panose="020F0502020204030204" pitchFamily="34" charset="0"/>
              </a:rPr>
              <a:t>Clients with self-perceived risk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97EA05F-9743-127D-0F7F-325B18C5669F}"/>
              </a:ext>
            </a:extLst>
          </p:cNvPr>
          <p:cNvSpPr/>
          <p:nvPr/>
        </p:nvSpPr>
        <p:spPr bwMode="auto">
          <a:xfrm>
            <a:off x="8115581" y="6028944"/>
            <a:ext cx="118642" cy="118642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D57BE21-D021-D90E-7D97-EBD92A179F48}"/>
              </a:ext>
            </a:extLst>
          </p:cNvPr>
          <p:cNvSpPr txBox="1"/>
          <p:nvPr/>
        </p:nvSpPr>
        <p:spPr bwMode="auto">
          <a:xfrm>
            <a:off x="4365175" y="5319947"/>
            <a:ext cx="662361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Jun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17)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F2AF7AD-3C53-8054-0D29-B1016F18ABC8}"/>
              </a:ext>
            </a:extLst>
          </p:cNvPr>
          <p:cNvSpPr txBox="1"/>
          <p:nvPr/>
        </p:nvSpPr>
        <p:spPr bwMode="auto">
          <a:xfrm>
            <a:off x="4884550" y="5319947"/>
            <a:ext cx="662361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Jul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36)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439B35A-B296-4045-0AC0-920C8039B0F4}"/>
              </a:ext>
            </a:extLst>
          </p:cNvPr>
          <p:cNvSpPr txBox="1"/>
          <p:nvPr/>
        </p:nvSpPr>
        <p:spPr bwMode="auto">
          <a:xfrm>
            <a:off x="5401834" y="5319947"/>
            <a:ext cx="662361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Aug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44)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732C257-2E53-F0BC-E7E1-09D7F69132A7}"/>
              </a:ext>
            </a:extLst>
          </p:cNvPr>
          <p:cNvSpPr txBox="1"/>
          <p:nvPr/>
        </p:nvSpPr>
        <p:spPr bwMode="auto">
          <a:xfrm>
            <a:off x="5891391" y="5319947"/>
            <a:ext cx="662362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Sep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43)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D583741-35B5-E613-4600-2B60A2B6C253}"/>
              </a:ext>
            </a:extLst>
          </p:cNvPr>
          <p:cNvSpPr txBox="1"/>
          <p:nvPr/>
        </p:nvSpPr>
        <p:spPr bwMode="auto">
          <a:xfrm>
            <a:off x="6412618" y="5319947"/>
            <a:ext cx="662362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Oct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26)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1572858-C53F-AE10-F96D-C82385ABE855}"/>
              </a:ext>
            </a:extLst>
          </p:cNvPr>
          <p:cNvSpPr txBox="1"/>
          <p:nvPr/>
        </p:nvSpPr>
        <p:spPr bwMode="auto">
          <a:xfrm>
            <a:off x="6902176" y="5319947"/>
            <a:ext cx="662361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Nov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14)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880BFB5-7D0F-4C58-4169-41767E0020AB}"/>
              </a:ext>
            </a:extLst>
          </p:cNvPr>
          <p:cNvSpPr txBox="1"/>
          <p:nvPr/>
        </p:nvSpPr>
        <p:spPr bwMode="auto">
          <a:xfrm>
            <a:off x="7458733" y="5319947"/>
            <a:ext cx="583814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Dec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6)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1560000-4430-A04F-7A12-75D55D994ECB}"/>
              </a:ext>
            </a:extLst>
          </p:cNvPr>
          <p:cNvSpPr txBox="1"/>
          <p:nvPr/>
        </p:nvSpPr>
        <p:spPr bwMode="auto">
          <a:xfrm>
            <a:off x="7948291" y="5319947"/>
            <a:ext cx="583814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Jan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7)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69C1135-5F6F-DC59-C925-EA0FB91DA791}"/>
              </a:ext>
            </a:extLst>
          </p:cNvPr>
          <p:cNvSpPr txBox="1"/>
          <p:nvPr/>
        </p:nvSpPr>
        <p:spPr bwMode="auto">
          <a:xfrm>
            <a:off x="8490179" y="5319947"/>
            <a:ext cx="583814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Feb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9)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AA9F0A4-091B-1BC2-946C-07C965DD371D}"/>
              </a:ext>
            </a:extLst>
          </p:cNvPr>
          <p:cNvSpPr txBox="1"/>
          <p:nvPr/>
        </p:nvSpPr>
        <p:spPr bwMode="auto">
          <a:xfrm>
            <a:off x="8940463" y="5319947"/>
            <a:ext cx="662362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Mar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20)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596FB8E-3A27-DBA3-4ABE-FE9743E05334}"/>
              </a:ext>
            </a:extLst>
          </p:cNvPr>
          <p:cNvSpPr txBox="1"/>
          <p:nvPr/>
        </p:nvSpPr>
        <p:spPr bwMode="auto">
          <a:xfrm>
            <a:off x="9457747" y="5319947"/>
            <a:ext cx="662362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Apr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26)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5066F6A-82D9-5757-119B-775B83E215FC}"/>
              </a:ext>
            </a:extLst>
          </p:cNvPr>
          <p:cNvSpPr txBox="1"/>
          <p:nvPr/>
        </p:nvSpPr>
        <p:spPr bwMode="auto">
          <a:xfrm>
            <a:off x="9947305" y="5319947"/>
            <a:ext cx="662362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May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28)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92430BF-4372-7AAB-0FC0-1563C99EC2B0}"/>
              </a:ext>
            </a:extLst>
          </p:cNvPr>
          <p:cNvSpPr txBox="1"/>
          <p:nvPr/>
        </p:nvSpPr>
        <p:spPr bwMode="auto">
          <a:xfrm>
            <a:off x="10468532" y="5319947"/>
            <a:ext cx="662362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Jun</a:t>
            </a:r>
          </a:p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90)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9571C07-2B6C-04AA-8322-F483360918A2}"/>
              </a:ext>
            </a:extLst>
          </p:cNvPr>
          <p:cNvSpPr txBox="1"/>
          <p:nvPr/>
        </p:nvSpPr>
        <p:spPr bwMode="auto">
          <a:xfrm>
            <a:off x="10958089" y="5319947"/>
            <a:ext cx="662362" cy="39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Jul</a:t>
            </a:r>
            <a:b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(n = 25)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E44E1AD-E27E-380F-CFE5-3EBD2F5E7B15}"/>
              </a:ext>
            </a:extLst>
          </p:cNvPr>
          <p:cNvSpPr/>
          <p:nvPr/>
        </p:nvSpPr>
        <p:spPr bwMode="auto">
          <a:xfrm>
            <a:off x="4546023" y="2358738"/>
            <a:ext cx="330088" cy="293763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C36449D-D371-1E52-FEDE-EC4BBC2C3067}"/>
              </a:ext>
            </a:extLst>
          </p:cNvPr>
          <p:cNvSpPr/>
          <p:nvPr/>
        </p:nvSpPr>
        <p:spPr bwMode="auto">
          <a:xfrm>
            <a:off x="5049522" y="2359624"/>
            <a:ext cx="330088" cy="2762009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F2E65E65-1FB2-7781-1996-165C8B75453A}"/>
              </a:ext>
            </a:extLst>
          </p:cNvPr>
          <p:cNvSpPr/>
          <p:nvPr/>
        </p:nvSpPr>
        <p:spPr bwMode="auto">
          <a:xfrm>
            <a:off x="5049522" y="5121633"/>
            <a:ext cx="330088" cy="178546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816A2C3-5E97-E68B-5446-BD8AC8FF7AE5}"/>
              </a:ext>
            </a:extLst>
          </p:cNvPr>
          <p:cNvSpPr/>
          <p:nvPr/>
        </p:nvSpPr>
        <p:spPr bwMode="auto">
          <a:xfrm>
            <a:off x="5569681" y="2359857"/>
            <a:ext cx="330088" cy="2867721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371E8A2-12B2-E6B9-A787-859E8B9CF0BC}"/>
              </a:ext>
            </a:extLst>
          </p:cNvPr>
          <p:cNvSpPr/>
          <p:nvPr/>
        </p:nvSpPr>
        <p:spPr bwMode="auto">
          <a:xfrm>
            <a:off x="5569681" y="5225302"/>
            <a:ext cx="330088" cy="74878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CE4E4AC-77B0-22B3-6365-17AB704F2A90}"/>
              </a:ext>
            </a:extLst>
          </p:cNvPr>
          <p:cNvSpPr/>
          <p:nvPr/>
        </p:nvSpPr>
        <p:spPr bwMode="auto">
          <a:xfrm>
            <a:off x="6065060" y="2354661"/>
            <a:ext cx="330088" cy="2466721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5199EA42-84AA-C42E-2638-A7AC2BE427AF}"/>
              </a:ext>
            </a:extLst>
          </p:cNvPr>
          <p:cNvSpPr/>
          <p:nvPr/>
        </p:nvSpPr>
        <p:spPr bwMode="auto">
          <a:xfrm>
            <a:off x="6065060" y="4821382"/>
            <a:ext cx="330088" cy="478797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A3128E7-F8FA-47EF-4879-74D8C1742E30}"/>
              </a:ext>
            </a:extLst>
          </p:cNvPr>
          <p:cNvSpPr/>
          <p:nvPr/>
        </p:nvSpPr>
        <p:spPr bwMode="auto">
          <a:xfrm>
            <a:off x="6579515" y="2356052"/>
            <a:ext cx="330088" cy="2710326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911F254-B7A6-AA80-3E10-29E8712371A7}"/>
              </a:ext>
            </a:extLst>
          </p:cNvPr>
          <p:cNvSpPr/>
          <p:nvPr/>
        </p:nvSpPr>
        <p:spPr bwMode="auto">
          <a:xfrm>
            <a:off x="6579515" y="5064102"/>
            <a:ext cx="330088" cy="237468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AD6D516-79FB-9B5E-BF8E-394FE5CA7359}"/>
              </a:ext>
            </a:extLst>
          </p:cNvPr>
          <p:cNvSpPr/>
          <p:nvPr/>
        </p:nvSpPr>
        <p:spPr bwMode="auto">
          <a:xfrm>
            <a:off x="7083523" y="2354661"/>
            <a:ext cx="330088" cy="293763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9027116D-BD8B-1FA7-3F5B-F67123CF4EA8}"/>
              </a:ext>
            </a:extLst>
          </p:cNvPr>
          <p:cNvSpPr/>
          <p:nvPr/>
        </p:nvSpPr>
        <p:spPr bwMode="auto">
          <a:xfrm>
            <a:off x="7587531" y="2355674"/>
            <a:ext cx="330088" cy="293763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85448E8-7818-6899-F8B4-8363C990EC57}"/>
              </a:ext>
            </a:extLst>
          </p:cNvPr>
          <p:cNvSpPr/>
          <p:nvPr/>
        </p:nvSpPr>
        <p:spPr bwMode="auto">
          <a:xfrm>
            <a:off x="8103642" y="2357229"/>
            <a:ext cx="330088" cy="2513892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E73E82E9-25D7-86C0-E441-6AC55067D031}"/>
              </a:ext>
            </a:extLst>
          </p:cNvPr>
          <p:cNvSpPr/>
          <p:nvPr/>
        </p:nvSpPr>
        <p:spPr bwMode="auto">
          <a:xfrm>
            <a:off x="8103642" y="4874040"/>
            <a:ext cx="330088" cy="426139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BE34759-0BFE-2301-434D-890393FB60FF}"/>
              </a:ext>
            </a:extLst>
          </p:cNvPr>
          <p:cNvSpPr/>
          <p:nvPr/>
        </p:nvSpPr>
        <p:spPr bwMode="auto">
          <a:xfrm>
            <a:off x="8606947" y="2357347"/>
            <a:ext cx="330088" cy="2937637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813599B-BD96-2BBF-15B4-994A9AE406C3}"/>
              </a:ext>
            </a:extLst>
          </p:cNvPr>
          <p:cNvSpPr/>
          <p:nvPr/>
        </p:nvSpPr>
        <p:spPr bwMode="auto">
          <a:xfrm>
            <a:off x="9111659" y="2357229"/>
            <a:ext cx="330088" cy="2204380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54AA08E-2786-925C-10E6-FFE7D75F4C17}"/>
              </a:ext>
            </a:extLst>
          </p:cNvPr>
          <p:cNvSpPr/>
          <p:nvPr/>
        </p:nvSpPr>
        <p:spPr bwMode="auto">
          <a:xfrm>
            <a:off x="9111659" y="4561610"/>
            <a:ext cx="330088" cy="73857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F2CABE67-6C24-BD66-B582-07134EB4B658}"/>
              </a:ext>
            </a:extLst>
          </p:cNvPr>
          <p:cNvSpPr/>
          <p:nvPr/>
        </p:nvSpPr>
        <p:spPr bwMode="auto">
          <a:xfrm>
            <a:off x="9623069" y="2357228"/>
            <a:ext cx="330088" cy="2258614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2226DDE-3AA9-54CB-9ACC-62D0ADF70DFC}"/>
              </a:ext>
            </a:extLst>
          </p:cNvPr>
          <p:cNvSpPr/>
          <p:nvPr/>
        </p:nvSpPr>
        <p:spPr bwMode="auto">
          <a:xfrm>
            <a:off x="9623069" y="4613566"/>
            <a:ext cx="330088" cy="681418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EE6C4CAB-BB97-E433-1454-F6CEC57C6165}"/>
              </a:ext>
            </a:extLst>
          </p:cNvPr>
          <p:cNvSpPr/>
          <p:nvPr/>
        </p:nvSpPr>
        <p:spPr bwMode="auto">
          <a:xfrm>
            <a:off x="10128605" y="2357228"/>
            <a:ext cx="330088" cy="2204381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40D74B8C-A688-F5BA-EB27-806604045DFF}"/>
              </a:ext>
            </a:extLst>
          </p:cNvPr>
          <p:cNvSpPr/>
          <p:nvPr/>
        </p:nvSpPr>
        <p:spPr bwMode="auto">
          <a:xfrm>
            <a:off x="10128605" y="4561609"/>
            <a:ext cx="330088" cy="73857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71F50CCC-1212-9A28-0F9B-95526B9215ED}"/>
              </a:ext>
            </a:extLst>
          </p:cNvPr>
          <p:cNvSpPr/>
          <p:nvPr/>
        </p:nvSpPr>
        <p:spPr bwMode="auto">
          <a:xfrm>
            <a:off x="10634141" y="2357229"/>
            <a:ext cx="330088" cy="2186890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18FDAFF-EB68-448C-3E1B-ED1F3203D4E4}"/>
              </a:ext>
            </a:extLst>
          </p:cNvPr>
          <p:cNvSpPr/>
          <p:nvPr/>
        </p:nvSpPr>
        <p:spPr bwMode="auto">
          <a:xfrm>
            <a:off x="10634141" y="4544119"/>
            <a:ext cx="330088" cy="756060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6C77E138-8D57-1463-F2B0-666A8D6B23FE}"/>
              </a:ext>
            </a:extLst>
          </p:cNvPr>
          <p:cNvSpPr/>
          <p:nvPr/>
        </p:nvSpPr>
        <p:spPr bwMode="auto">
          <a:xfrm>
            <a:off x="11149514" y="2355762"/>
            <a:ext cx="330088" cy="1535633"/>
          </a:xfrm>
          <a:prstGeom prst="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B088C981-9384-FD32-8B3F-4A8DCB3FA63A}"/>
              </a:ext>
            </a:extLst>
          </p:cNvPr>
          <p:cNvSpPr/>
          <p:nvPr/>
        </p:nvSpPr>
        <p:spPr bwMode="auto">
          <a:xfrm>
            <a:off x="11149514" y="3891395"/>
            <a:ext cx="330088" cy="1407317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4863263-54E0-69D0-BF76-165320075D3B}"/>
              </a:ext>
            </a:extLst>
          </p:cNvPr>
          <p:cNvGrpSpPr/>
          <p:nvPr/>
        </p:nvGrpSpPr>
        <p:grpSpPr>
          <a:xfrm>
            <a:off x="4453666" y="2357580"/>
            <a:ext cx="7112598" cy="3030235"/>
            <a:chOff x="4937759" y="2253727"/>
            <a:chExt cx="6286757" cy="3055172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43470E6-0D56-E9A1-8C8E-96B2BB25AACF}"/>
                </a:ext>
              </a:extLst>
            </p:cNvPr>
            <p:cNvSpPr/>
            <p:nvPr/>
          </p:nvSpPr>
          <p:spPr bwMode="auto">
            <a:xfrm>
              <a:off x="4937759" y="2253727"/>
              <a:ext cx="6286757" cy="2969111"/>
            </a:xfrm>
            <a:custGeom>
              <a:avLst/>
              <a:gdLst>
                <a:gd name="connsiteX0" fmla="*/ 0 w 6680499"/>
                <a:gd name="connsiteY0" fmla="*/ 0 h 2974489"/>
                <a:gd name="connsiteX1" fmla="*/ 0 w 6680499"/>
                <a:gd name="connsiteY1" fmla="*/ 2969111 h 2974489"/>
                <a:gd name="connsiteX2" fmla="*/ 6680499 w 6680499"/>
                <a:gd name="connsiteY2" fmla="*/ 2969111 h 2974489"/>
                <a:gd name="connsiteX3" fmla="*/ 6594437 w 6680499"/>
                <a:gd name="connsiteY3" fmla="*/ 2974489 h 2974489"/>
                <a:gd name="connsiteX0" fmla="*/ 0 w 6680499"/>
                <a:gd name="connsiteY0" fmla="*/ 0 h 2969111"/>
                <a:gd name="connsiteX1" fmla="*/ 0 w 6680499"/>
                <a:gd name="connsiteY1" fmla="*/ 2969111 h 2969111"/>
                <a:gd name="connsiteX2" fmla="*/ 6680499 w 6680499"/>
                <a:gd name="connsiteY2" fmla="*/ 2969111 h 2969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80499" h="2969111">
                  <a:moveTo>
                    <a:pt x="0" y="0"/>
                  </a:moveTo>
                  <a:lnTo>
                    <a:pt x="0" y="2969111"/>
                  </a:lnTo>
                  <a:lnTo>
                    <a:pt x="6680499" y="2969111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A8991CF0-B78F-2309-E864-AD6DA2C45C89}"/>
                </a:ext>
              </a:extLst>
            </p:cNvPr>
            <p:cNvGrpSpPr/>
            <p:nvPr/>
          </p:nvGrpSpPr>
          <p:grpSpPr>
            <a:xfrm>
              <a:off x="4937759" y="5217459"/>
              <a:ext cx="6286757" cy="91440"/>
              <a:chOff x="4937759" y="5217459"/>
              <a:chExt cx="6286757" cy="91440"/>
            </a:xfrm>
          </p:grpSpPr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37B4AEA2-32F3-F6A6-73A8-9D828CD736B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937759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11AF8E23-791C-E8E8-A33D-2C1826747F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386813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B6049A5-2292-4445-76BF-E7EF102A570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835867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9CD0C22F-5345-96A6-2513-9CB18600AB4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284921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E57B1FB3-1F12-2D1D-085A-6B2F4DDA5DF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733975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4A7267E9-408D-2486-01BE-37D16117DA4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183029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2D3A68D5-99DA-A934-3632-D5278D15E48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632083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A0E55186-E093-7246-36F0-B3A8161AC6B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81137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BB68F26C-EEF4-AAD5-3FDF-1766A14C71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30191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5E29FBFF-6D0A-4425-ED5D-0F52683AFDD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979245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ECA5F994-4455-3696-6CD4-5D7B241961F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428299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600EE670-296A-1F3A-F1C5-EB5709314DC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877353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49D095D4-B00F-977E-91FD-2D5CF803635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0326407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EDC7B8B1-0728-4E6A-F06B-9E6732C5615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0775461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51B47F8D-FBB7-4231-A584-6D6BDB47FBD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224516" y="5217459"/>
                <a:ext cx="0" cy="9144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82" name="TextBox 81">
            <a:extLst>
              <a:ext uri="{FF2B5EF4-FFF2-40B4-BE49-F238E27FC236}">
                <a16:creationId xmlns:a16="http://schemas.microsoft.com/office/drawing/2014/main" id="{1332466E-8EEB-A9CE-E6A5-D020A0FDCDC8}"/>
              </a:ext>
            </a:extLst>
          </p:cNvPr>
          <p:cNvSpPr txBox="1"/>
          <p:nvPr/>
        </p:nvSpPr>
        <p:spPr bwMode="auto">
          <a:xfrm>
            <a:off x="4392235" y="2141068"/>
            <a:ext cx="64793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100.0%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61C093B-D555-C91F-DB15-41B1D784CE09}"/>
              </a:ext>
            </a:extLst>
          </p:cNvPr>
          <p:cNvSpPr txBox="1"/>
          <p:nvPr/>
        </p:nvSpPr>
        <p:spPr bwMode="auto">
          <a:xfrm>
            <a:off x="4931155" y="2149562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94.4%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3DD2C76-3D8A-CBFB-4889-22AF6031AA30}"/>
              </a:ext>
            </a:extLst>
          </p:cNvPr>
          <p:cNvSpPr txBox="1"/>
          <p:nvPr/>
        </p:nvSpPr>
        <p:spPr bwMode="auto">
          <a:xfrm>
            <a:off x="5470075" y="2149562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97.7%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CB44F5C-FE11-F16B-EB4D-98C2FAE12D5B}"/>
              </a:ext>
            </a:extLst>
          </p:cNvPr>
          <p:cNvSpPr txBox="1"/>
          <p:nvPr/>
        </p:nvSpPr>
        <p:spPr bwMode="auto">
          <a:xfrm>
            <a:off x="5954039" y="2156347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83.7%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0CA4CA0-E8EA-5581-0581-09B82FD1DDA3}"/>
              </a:ext>
            </a:extLst>
          </p:cNvPr>
          <p:cNvSpPr txBox="1"/>
          <p:nvPr/>
        </p:nvSpPr>
        <p:spPr bwMode="auto">
          <a:xfrm>
            <a:off x="6455703" y="2151152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92.3%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8AC75F9-EC4A-A0F4-59F1-66675A5F767F}"/>
              </a:ext>
            </a:extLst>
          </p:cNvPr>
          <p:cNvSpPr txBox="1"/>
          <p:nvPr/>
        </p:nvSpPr>
        <p:spPr bwMode="auto">
          <a:xfrm>
            <a:off x="6919454" y="2156347"/>
            <a:ext cx="64793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100.0%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C36E12BE-42DB-C88B-6A00-E6F6E072BB92}"/>
              </a:ext>
            </a:extLst>
          </p:cNvPr>
          <p:cNvSpPr txBox="1"/>
          <p:nvPr/>
        </p:nvSpPr>
        <p:spPr bwMode="auto">
          <a:xfrm>
            <a:off x="7421118" y="2156347"/>
            <a:ext cx="64793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100.0%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00762F9-5C4E-A7CC-4B78-C5760CEE276F}"/>
              </a:ext>
            </a:extLst>
          </p:cNvPr>
          <p:cNvSpPr txBox="1"/>
          <p:nvPr/>
        </p:nvSpPr>
        <p:spPr bwMode="auto">
          <a:xfrm>
            <a:off x="8005707" y="2160277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85.7%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0E72C87-1859-6BD5-16DF-9DDAB1E99F69}"/>
              </a:ext>
            </a:extLst>
          </p:cNvPr>
          <p:cNvSpPr txBox="1"/>
          <p:nvPr/>
        </p:nvSpPr>
        <p:spPr bwMode="auto">
          <a:xfrm>
            <a:off x="8466083" y="2168771"/>
            <a:ext cx="647934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100.0%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7F7473C7-43FC-0F20-6A13-947EA6A8EA49}"/>
              </a:ext>
            </a:extLst>
          </p:cNvPr>
          <p:cNvSpPr txBox="1"/>
          <p:nvPr/>
        </p:nvSpPr>
        <p:spPr bwMode="auto">
          <a:xfrm>
            <a:off x="9044275" y="2168771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75.0%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1B63C5A4-D54F-EE1D-7197-883EE5261ADD}"/>
              </a:ext>
            </a:extLst>
          </p:cNvPr>
          <p:cNvSpPr txBox="1"/>
          <p:nvPr/>
        </p:nvSpPr>
        <p:spPr bwMode="auto">
          <a:xfrm>
            <a:off x="9528239" y="2175556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76.9%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CB35015-6BAF-F7CE-6709-7C4DCFBD12DF}"/>
              </a:ext>
            </a:extLst>
          </p:cNvPr>
          <p:cNvSpPr txBox="1"/>
          <p:nvPr/>
        </p:nvSpPr>
        <p:spPr bwMode="auto">
          <a:xfrm>
            <a:off x="10029903" y="2170361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75.0%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030814A-05C5-C50E-6690-44EBC1BDAB5C}"/>
              </a:ext>
            </a:extLst>
          </p:cNvPr>
          <p:cNvSpPr txBox="1"/>
          <p:nvPr/>
        </p:nvSpPr>
        <p:spPr bwMode="auto">
          <a:xfrm>
            <a:off x="10532926" y="2175556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74.4%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56F0D66-58A8-D2FC-0AD6-EBA19539EFB6}"/>
              </a:ext>
            </a:extLst>
          </p:cNvPr>
          <p:cNvSpPr txBox="1"/>
          <p:nvPr/>
        </p:nvSpPr>
        <p:spPr bwMode="auto">
          <a:xfrm>
            <a:off x="11034590" y="2175556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solidFill>
                  <a:schemeClr val="bg1"/>
                </a:solidFill>
                <a:latin typeface="Calibri" panose="020F0502020204030204" pitchFamily="34" charset="0"/>
              </a:rPr>
              <a:t>52.0%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14FBBA8-14AC-C426-C78C-10F66E4EC924}"/>
              </a:ext>
            </a:extLst>
          </p:cNvPr>
          <p:cNvSpPr txBox="1"/>
          <p:nvPr/>
        </p:nvSpPr>
        <p:spPr bwMode="auto">
          <a:xfrm>
            <a:off x="4475278" y="5077390"/>
            <a:ext cx="490840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Calibri" panose="020F0502020204030204" pitchFamily="34" charset="0"/>
              </a:rPr>
              <a:t>0.0%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0FD1C126-E906-4EED-E107-B0052FB5CAE5}"/>
              </a:ext>
            </a:extLst>
          </p:cNvPr>
          <p:cNvSpPr txBox="1"/>
          <p:nvPr/>
        </p:nvSpPr>
        <p:spPr bwMode="auto">
          <a:xfrm>
            <a:off x="4975513" y="4918206"/>
            <a:ext cx="490840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Calibri" panose="020F0502020204030204" pitchFamily="34" charset="0"/>
              </a:rPr>
              <a:t>5.6%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281BF69F-FF23-7C33-52D5-D3A2E9FB6EE9}"/>
              </a:ext>
            </a:extLst>
          </p:cNvPr>
          <p:cNvSpPr txBox="1"/>
          <p:nvPr/>
        </p:nvSpPr>
        <p:spPr bwMode="auto">
          <a:xfrm>
            <a:off x="5502126" y="5029708"/>
            <a:ext cx="490840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Calibri" panose="020F0502020204030204" pitchFamily="34" charset="0"/>
              </a:rPr>
              <a:t>2.3%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7736599E-12C7-9CD7-F66A-C67FF6FC4CC7}"/>
              </a:ext>
            </a:extLst>
          </p:cNvPr>
          <p:cNvSpPr txBox="1"/>
          <p:nvPr/>
        </p:nvSpPr>
        <p:spPr bwMode="auto">
          <a:xfrm>
            <a:off x="5943780" y="4635260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spc="-20">
                <a:latin typeface="Calibri" panose="020F0502020204030204" pitchFamily="34" charset="0"/>
              </a:rPr>
              <a:t>16.3%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9469DC3A-D41B-F42C-1DF3-B188A98871A0}"/>
              </a:ext>
            </a:extLst>
          </p:cNvPr>
          <p:cNvSpPr txBox="1"/>
          <p:nvPr/>
        </p:nvSpPr>
        <p:spPr bwMode="auto">
          <a:xfrm>
            <a:off x="6494978" y="4867499"/>
            <a:ext cx="490840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Calibri" panose="020F0502020204030204" pitchFamily="34" charset="0"/>
              </a:rPr>
              <a:t>7.7%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772C308E-FE25-017A-97D8-9461C7EB8B5C}"/>
              </a:ext>
            </a:extLst>
          </p:cNvPr>
          <p:cNvSpPr txBox="1"/>
          <p:nvPr/>
        </p:nvSpPr>
        <p:spPr bwMode="auto">
          <a:xfrm>
            <a:off x="7006012" y="5077390"/>
            <a:ext cx="490840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Calibri" panose="020F0502020204030204" pitchFamily="34" charset="0"/>
              </a:rPr>
              <a:t>0.0%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91210321-7D26-8705-9B2F-1ABBF786B6F8}"/>
              </a:ext>
            </a:extLst>
          </p:cNvPr>
          <p:cNvSpPr txBox="1"/>
          <p:nvPr/>
        </p:nvSpPr>
        <p:spPr bwMode="auto">
          <a:xfrm>
            <a:off x="7511617" y="5084555"/>
            <a:ext cx="490840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Calibri" panose="020F0502020204030204" pitchFamily="34" charset="0"/>
              </a:rPr>
              <a:t>0.0%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0E7B22CD-63B9-E8C4-BDF7-8BAEE3FDDB80}"/>
              </a:ext>
            </a:extLst>
          </p:cNvPr>
          <p:cNvSpPr txBox="1"/>
          <p:nvPr/>
        </p:nvSpPr>
        <p:spPr bwMode="auto">
          <a:xfrm>
            <a:off x="8530589" y="5081357"/>
            <a:ext cx="490840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>
                <a:latin typeface="Calibri" panose="020F0502020204030204" pitchFamily="34" charset="0"/>
              </a:rPr>
              <a:t>0.0%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E3AE3A6A-4C53-1C48-BE48-307264594496}"/>
              </a:ext>
            </a:extLst>
          </p:cNvPr>
          <p:cNvSpPr txBox="1"/>
          <p:nvPr/>
        </p:nvSpPr>
        <p:spPr bwMode="auto">
          <a:xfrm>
            <a:off x="7992251" y="4686461"/>
            <a:ext cx="569388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spc="-20">
                <a:latin typeface="Calibri" panose="020F0502020204030204" pitchFamily="34" charset="0"/>
              </a:rPr>
              <a:t>14.3%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0A475FF6-D2FB-C281-5029-C7047CE6598D}"/>
              </a:ext>
            </a:extLst>
          </p:cNvPr>
          <p:cNvSpPr txBox="1"/>
          <p:nvPr/>
        </p:nvSpPr>
        <p:spPr bwMode="auto">
          <a:xfrm>
            <a:off x="9011862" y="4381085"/>
            <a:ext cx="55656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spc="-20">
                <a:latin typeface="Calibri" panose="020F0502020204030204" pitchFamily="34" charset="0"/>
              </a:rPr>
              <a:t>25.0%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3E34445-D8DD-0707-FEB4-055F2A02297C}"/>
              </a:ext>
            </a:extLst>
          </p:cNvPr>
          <p:cNvSpPr txBox="1"/>
          <p:nvPr/>
        </p:nvSpPr>
        <p:spPr bwMode="auto">
          <a:xfrm>
            <a:off x="9532726" y="4422226"/>
            <a:ext cx="55656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spc="-20">
                <a:latin typeface="Calibri" panose="020F0502020204030204" pitchFamily="34" charset="0"/>
              </a:rPr>
              <a:t>23.1%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39938868-45AB-9A87-4C56-F1753BBBA41B}"/>
              </a:ext>
            </a:extLst>
          </p:cNvPr>
          <p:cNvSpPr txBox="1"/>
          <p:nvPr/>
        </p:nvSpPr>
        <p:spPr bwMode="auto">
          <a:xfrm>
            <a:off x="10038137" y="4377391"/>
            <a:ext cx="55656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spc="-20">
                <a:latin typeface="Calibri" panose="020F0502020204030204" pitchFamily="34" charset="0"/>
              </a:rPr>
              <a:t>25.0%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9E140651-AD60-AF2C-004E-420718DE261C}"/>
              </a:ext>
            </a:extLst>
          </p:cNvPr>
          <p:cNvSpPr txBox="1"/>
          <p:nvPr/>
        </p:nvSpPr>
        <p:spPr bwMode="auto">
          <a:xfrm>
            <a:off x="10547410" y="4353766"/>
            <a:ext cx="55656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spc="-20">
                <a:latin typeface="Calibri" panose="020F0502020204030204" pitchFamily="34" charset="0"/>
              </a:rPr>
              <a:t>25.6%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641D6181-8F64-5D1F-1A75-0497931A9C3A}"/>
              </a:ext>
            </a:extLst>
          </p:cNvPr>
          <p:cNvSpPr txBox="1"/>
          <p:nvPr/>
        </p:nvSpPr>
        <p:spPr bwMode="auto">
          <a:xfrm>
            <a:off x="11057891" y="3700222"/>
            <a:ext cx="556563" cy="24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200" b="0" spc="-20">
                <a:latin typeface="Calibri" panose="020F0502020204030204" pitchFamily="34" charset="0"/>
              </a:rPr>
              <a:t>48.0%</a:t>
            </a:r>
          </a:p>
        </p:txBody>
      </p:sp>
    </p:spTree>
    <p:extLst>
      <p:ext uri="{BB962C8B-B14F-4D97-AF65-F5344CB8AC3E}">
        <p14:creationId xmlns:p14="http://schemas.microsoft.com/office/powerpoint/2010/main" val="2259388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DF4B2B-AE8B-4389-A059-E5E80506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Key Population-Led Health Services Fill Gaps in Thailand</a:t>
            </a:r>
            <a:endParaRPr lang="en-GB" b="1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3308F18-F6B5-4272-8272-B0BDF6DEA253}"/>
              </a:ext>
            </a:extLst>
          </p:cNvPr>
          <p:cNvSpPr/>
          <p:nvPr/>
        </p:nvSpPr>
        <p:spPr>
          <a:xfrm>
            <a:off x="2962075" y="2784668"/>
            <a:ext cx="2902688" cy="414012"/>
          </a:xfrm>
          <a:prstGeom prst="rect">
            <a:avLst/>
          </a:prstGeom>
          <a:solidFill>
            <a:srgbClr val="E147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A7A6F8-9EB3-4B26-8AB4-06182F2FD734}"/>
              </a:ext>
            </a:extLst>
          </p:cNvPr>
          <p:cNvSpPr/>
          <p:nvPr/>
        </p:nvSpPr>
        <p:spPr>
          <a:xfrm>
            <a:off x="0" y="2784668"/>
            <a:ext cx="2902688" cy="414012"/>
          </a:xfrm>
          <a:prstGeom prst="rect">
            <a:avLst/>
          </a:prstGeom>
          <a:solidFill>
            <a:srgbClr val="682E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682E74"/>
              </a:highligh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46F7FB-F8D1-4895-9341-1B5611B097CD}"/>
              </a:ext>
            </a:extLst>
          </p:cNvPr>
          <p:cNvSpPr/>
          <p:nvPr/>
        </p:nvSpPr>
        <p:spPr>
          <a:xfrm>
            <a:off x="5924150" y="2784668"/>
            <a:ext cx="3007209" cy="414012"/>
          </a:xfrm>
          <a:prstGeom prst="rect">
            <a:avLst/>
          </a:prstGeom>
          <a:solidFill>
            <a:srgbClr val="0158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08779E-404E-490C-9BF7-232115C541D2}"/>
              </a:ext>
            </a:extLst>
          </p:cNvPr>
          <p:cNvSpPr/>
          <p:nvPr/>
        </p:nvSpPr>
        <p:spPr>
          <a:xfrm>
            <a:off x="8990746" y="2784668"/>
            <a:ext cx="3201253" cy="414012"/>
          </a:xfrm>
          <a:prstGeom prst="rect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193A85-8A51-4DB4-8C4A-0A6A019E2193}"/>
              </a:ext>
            </a:extLst>
          </p:cNvPr>
          <p:cNvSpPr txBox="1"/>
          <p:nvPr/>
        </p:nvSpPr>
        <p:spPr>
          <a:xfrm flipH="1">
            <a:off x="5924150" y="3255703"/>
            <a:ext cx="3068095" cy="1608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46376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Staff are members of  key population communities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who truly understand </a:t>
            </a:r>
            <a:r>
              <a:rPr lang="en-US" sz="1600" b="0">
                <a:solidFill>
                  <a:srgbClr val="000000"/>
                </a:solidFill>
                <a:latin typeface="+mj-lt"/>
                <a:cs typeface="+mn-cs"/>
              </a:rPr>
              <a:t>their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lifestyle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Services are gender-oriented, and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free from stigma and discrimination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940DDB-44FB-4F96-A890-28CDAB603FE8}"/>
              </a:ext>
            </a:extLst>
          </p:cNvPr>
          <p:cNvSpPr txBox="1"/>
          <p:nvPr/>
        </p:nvSpPr>
        <p:spPr>
          <a:xfrm flipH="1">
            <a:off x="2962075" y="3265453"/>
            <a:ext cx="28027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Needs-based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and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client-centered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services, such as hormone monitoring, STI, legal consultation, harm reduction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D4A590-F581-4041-8080-643C4B834D2A}"/>
              </a:ext>
            </a:extLst>
          </p:cNvPr>
          <p:cNvSpPr txBox="1"/>
          <p:nvPr/>
        </p:nvSpPr>
        <p:spPr>
          <a:xfrm flipH="1">
            <a:off x="9086174" y="3269994"/>
            <a:ext cx="2740514" cy="1608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Staff are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trained and qualified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 accordance with national standards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Strong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linkages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with and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high acceptance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from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public health sectors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3F92F1-112C-4041-8E66-5BF184A14FEF}"/>
              </a:ext>
            </a:extLst>
          </p:cNvPr>
          <p:cNvSpPr txBox="1"/>
          <p:nvPr/>
        </p:nvSpPr>
        <p:spPr>
          <a:xfrm flipH="1">
            <a:off x="568102" y="3255703"/>
            <a:ext cx="2406659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Located in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hot spots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Flexible service hours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uitable for </a:t>
            </a:r>
            <a:r>
              <a:rPr lang="en-US" sz="1600" b="0">
                <a:solidFill>
                  <a:srgbClr val="000000"/>
                </a:solidFill>
                <a:latin typeface="+mj-lt"/>
                <a:cs typeface="+mn-cs"/>
              </a:rPr>
              <a:t>key population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’s lifestyle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338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1-stop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682E74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service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60EA89A-E3EB-45FE-B6C3-956F837F48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102" y="1378334"/>
            <a:ext cx="2014744" cy="14826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5E2903D-0A34-46F4-A915-D95C4C8A49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0940" y="1356982"/>
            <a:ext cx="1998027" cy="14173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AE73477-A04D-41ED-B3E7-66457ECBF63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7730" y="1372376"/>
            <a:ext cx="1998027" cy="141731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DF906B0-9188-4F61-8E50-29DACD5CF79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677"/>
          <a:stretch/>
        </p:blipFill>
        <p:spPr>
          <a:xfrm>
            <a:off x="9515172" y="1369057"/>
            <a:ext cx="1998027" cy="145008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0A08C7C-7768-4283-8067-0F5649D1502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1507" y="4912139"/>
            <a:ext cx="1467310" cy="13209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55332BB-06F4-42CC-83C8-7FA1C3CB993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364" y="4878510"/>
            <a:ext cx="1583628" cy="135457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396731-C629-49CB-819E-C66E088D991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2612" y="4902404"/>
            <a:ext cx="1634300" cy="139791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93D36A1-1639-4176-895B-B26EBD251A17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277" y="4807423"/>
            <a:ext cx="1583629" cy="142566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AC5E81A-B0D9-414B-ADFE-8ADE566C9A77}"/>
              </a:ext>
            </a:extLst>
          </p:cNvPr>
          <p:cNvSpPr txBox="1"/>
          <p:nvPr/>
        </p:nvSpPr>
        <p:spPr>
          <a:xfrm>
            <a:off x="835931" y="2788348"/>
            <a:ext cx="1537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ACCESSIBILITY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39F878-CF9E-4476-A7D5-B85D14490D04}"/>
              </a:ext>
            </a:extLst>
          </p:cNvPr>
          <p:cNvSpPr txBox="1"/>
          <p:nvPr/>
        </p:nvSpPr>
        <p:spPr>
          <a:xfrm>
            <a:off x="3633737" y="2788348"/>
            <a:ext cx="1457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AVAILABILITY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FBE7FA-DF16-4D12-A2B5-2D731DB8C81A}"/>
              </a:ext>
            </a:extLst>
          </p:cNvPr>
          <p:cNvSpPr txBox="1"/>
          <p:nvPr/>
        </p:nvSpPr>
        <p:spPr>
          <a:xfrm>
            <a:off x="6471061" y="2788348"/>
            <a:ext cx="1618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ACCEPTABILITY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86E5A3-266A-46A8-AF76-71A09EC27AA3}"/>
              </a:ext>
            </a:extLst>
          </p:cNvPr>
          <p:cNvSpPr txBox="1"/>
          <p:nvPr/>
        </p:nvSpPr>
        <p:spPr>
          <a:xfrm>
            <a:off x="9812574" y="2788348"/>
            <a:ext cx="10200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QUALITY</a:t>
            </a:r>
          </a:p>
        </p:txBody>
      </p:sp>
      <p:sp>
        <p:nvSpPr>
          <p:cNvPr id="2" name="Text Box 15">
            <a:extLst>
              <a:ext uri="{FF2B5EF4-FFF2-40B4-BE49-F238E27FC236}">
                <a16:creationId xmlns:a16="http://schemas.microsoft.com/office/drawing/2014/main" id="{097DDC48-FC8D-CE90-A7F4-03E49EA3A3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ihri.org/prep.</a:t>
            </a:r>
          </a:p>
        </p:txBody>
      </p:sp>
    </p:spTree>
    <p:extLst>
      <p:ext uri="{BB962C8B-B14F-4D97-AF65-F5344CB8AC3E}">
        <p14:creationId xmlns:p14="http://schemas.microsoft.com/office/powerpoint/2010/main" val="2450422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5EAF8-145B-C447-8C79-7090908FD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Partnering With Community </a:t>
            </a:r>
            <a:r>
              <a:rPr lang="en-US" err="1"/>
              <a:t>PrEP</a:t>
            </a:r>
            <a:r>
              <a:rPr lang="en-US"/>
              <a:t> Navigators in the Malaysian Public Sector Enhances Access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CDF5DC8-0638-0DB0-6512-CA5BE7D16D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noFill/>
        </p:spPr>
        <p:txBody>
          <a:bodyPr/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2400" b="1"/>
              <a:t>Role of the PrEP navigator</a:t>
            </a:r>
          </a:p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</a:pPr>
            <a:r>
              <a:rPr lang="en-US" sz="2400" b="0"/>
              <a:t>Educates the community</a:t>
            </a:r>
          </a:p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</a:pPr>
            <a:r>
              <a:rPr lang="en-US" sz="2400" b="0"/>
              <a:t>Assists with access to PrEP services</a:t>
            </a:r>
          </a:p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</a:pPr>
            <a:r>
              <a:rPr lang="en-US" sz="2400" b="0"/>
              <a:t>Confirms adherence to medications and appointments</a:t>
            </a:r>
          </a:p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</a:pPr>
            <a:r>
              <a:rPr lang="en-US" sz="2400" b="0"/>
              <a:t>Coordinates with other healthcare workers</a:t>
            </a:r>
          </a:p>
          <a:p>
            <a:pPr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</a:pPr>
            <a:r>
              <a:rPr lang="en-US" sz="2400"/>
              <a:t>Monitors and reports data regarding PrEP uptake </a:t>
            </a:r>
            <a:r>
              <a:rPr lang="en-US" sz="2400" b="0"/>
              <a:t>and adherence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9F7DAD8E-C8B1-1748-827E-A94913385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8704" y="2047274"/>
            <a:ext cx="2205229" cy="3774665"/>
          </a:xfrm>
          <a:prstGeom prst="rect">
            <a:avLst/>
          </a:prstGeom>
        </p:spPr>
      </p:pic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A2E95369-AE59-0C42-A864-B0C9093223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0271" y="2047274"/>
            <a:ext cx="2915929" cy="377466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8D069F-BC85-894F-AF7E-06561E663317}"/>
              </a:ext>
            </a:extLst>
          </p:cNvPr>
          <p:cNvSpPr txBox="1"/>
          <p:nvPr/>
        </p:nvSpPr>
        <p:spPr>
          <a:xfrm>
            <a:off x="6308704" y="1600200"/>
            <a:ext cx="5197496" cy="369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latin typeface="+mj-lt"/>
              </a:rPr>
              <a:t>National directory of </a:t>
            </a:r>
            <a:r>
              <a:rPr lang="en-US" b="1" err="1">
                <a:latin typeface="+mj-lt"/>
              </a:rPr>
              <a:t>PrEP</a:t>
            </a:r>
            <a:r>
              <a:rPr lang="en-US" b="1">
                <a:latin typeface="+mj-lt"/>
              </a:rPr>
              <a:t> providers: resources</a:t>
            </a:r>
            <a:endParaRPr lang="en-US">
              <a:latin typeface="+mj-lt"/>
            </a:endParaRP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559CAE08-457E-3965-18F1-09DDF3A56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204249"/>
            <a:ext cx="7853362" cy="461665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Azwa. Satellite 108. AIDS 2024. 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Salabarría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-Peña. Eval Program Plann. 2022;90:101999. 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Pagkas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-Bather. BMC Public Health. 2020;20:248. mypreplocator.com. linktr.ee/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protectnow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89996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EBE8D-9BAB-0BD1-4D56-119DF9B77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CDB4A7B3-2602-7844-9AFF-85FCFAD4F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en-US"/>
              <a:t>STI screening</a:t>
            </a:r>
          </a:p>
          <a:p>
            <a:pPr marL="514350" indent="-514350">
              <a:buFont typeface="+mj-lt"/>
              <a:buAutoNum type="alphaUcPeriod"/>
            </a:pPr>
            <a:r>
              <a:rPr lang="en-US"/>
              <a:t>Gender-affirming hormone therapy</a:t>
            </a:r>
          </a:p>
          <a:p>
            <a:pPr marL="514350" indent="-514350">
              <a:buFont typeface="+mj-lt"/>
              <a:buAutoNum type="alphaUcPeriod"/>
            </a:pPr>
            <a:r>
              <a:rPr lang="en-US"/>
              <a:t>Contraception</a:t>
            </a:r>
          </a:p>
          <a:p>
            <a:pPr marL="514350" indent="-514350">
              <a:buFont typeface="+mj-lt"/>
              <a:buAutoNum type="alphaUcPeriod"/>
            </a:pPr>
            <a:r>
              <a:rPr lang="en-US"/>
              <a:t>Harm reduction </a:t>
            </a:r>
          </a:p>
          <a:p>
            <a:pPr marL="514350" indent="-514350">
              <a:buFont typeface="+mj-lt"/>
              <a:buAutoNum type="alphaUcPeriod"/>
            </a:pPr>
            <a:r>
              <a:rPr lang="en-US"/>
              <a:t>All of the above</a:t>
            </a:r>
          </a:p>
          <a:p>
            <a:pPr marL="514350" indent="-514350">
              <a:buFont typeface="+mj-lt"/>
              <a:buAutoNum type="alphaUcPeriod"/>
            </a:pPr>
            <a:r>
              <a:rPr lang="en-US"/>
              <a:t>None of the above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85AFADA-09B2-E6AC-40B6-1E5B4FFE72D7}"/>
              </a:ext>
            </a:extLst>
          </p:cNvPr>
          <p:cNvSpPr txBox="1">
            <a:spLocks/>
          </p:cNvSpPr>
          <p:nvPr/>
        </p:nvSpPr>
        <p:spPr bwMode="auto">
          <a:xfrm>
            <a:off x="604675" y="238126"/>
            <a:ext cx="11153938" cy="11033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 lnSpcReduction="1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Poll: In which of the following settings do you integrate </a:t>
            </a:r>
            <a:r>
              <a:rPr kumimoji="0" lang="en-US" altLang="en-US" sz="3600" b="1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PrEP</a:t>
            </a:r>
            <a:r>
              <a:rPr kumimoji="0" lang="en-US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 counseling?</a:t>
            </a:r>
            <a:endParaRPr kumimoji="0" lang="en-US" altLang="en-US" sz="36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05049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AB4F78-5AED-F136-673E-856163192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PrEP</a:t>
            </a:r>
            <a:r>
              <a:rPr lang="en-US"/>
              <a:t> as Part of a Broader Range of Services</a:t>
            </a:r>
          </a:p>
        </p:txBody>
      </p:sp>
    </p:spTree>
    <p:extLst>
      <p:ext uri="{BB962C8B-B14F-4D97-AF65-F5344CB8AC3E}">
        <p14:creationId xmlns:p14="http://schemas.microsoft.com/office/powerpoint/2010/main" val="1228604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A77291-B60A-A748-A3B1-E2EEFA8D5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/>
              <a:t>Case 2: </a:t>
            </a:r>
            <a:r>
              <a:rPr kumimoji="1" lang="en-US" altLang="zh-TW" err="1"/>
              <a:t>Mr</a:t>
            </a:r>
            <a:r>
              <a:rPr kumimoji="1" lang="en-US" altLang="zh-TW"/>
              <a:t> L</a:t>
            </a:r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00F62A4-1434-BE42-8497-A379B7E99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zh-TW"/>
              <a:t>44-yr-old single, cisgender man who has sex with men</a:t>
            </a:r>
          </a:p>
          <a:p>
            <a:r>
              <a:rPr kumimoji="1" lang="en-US" altLang="zh-TW"/>
              <a:t>Rarely using condom during anal sex; had last condomless anal sex yesterday</a:t>
            </a:r>
          </a:p>
          <a:p>
            <a:r>
              <a:rPr kumimoji="1" lang="en-US" altLang="zh-TW"/>
              <a:t>Received PEP for HIV 2 times; 1 time last yr and the other earlier this yr</a:t>
            </a:r>
          </a:p>
          <a:p>
            <a:r>
              <a:rPr kumimoji="1" lang="en-US" altLang="zh-TW"/>
              <a:t>Had last negative HIV test 3 </a:t>
            </a:r>
            <a:r>
              <a:rPr kumimoji="1" lang="en-US" altLang="zh-TW" err="1"/>
              <a:t>mo</a:t>
            </a:r>
            <a:r>
              <a:rPr kumimoji="1" lang="en-US" altLang="zh-TW"/>
              <a:t> ago</a:t>
            </a:r>
          </a:p>
          <a:p>
            <a:r>
              <a:rPr kumimoji="1" lang="en-US" altLang="zh-TW"/>
              <a:t>Had no previous history of STIs</a:t>
            </a:r>
          </a:p>
          <a:p>
            <a:r>
              <a:rPr kumimoji="1" lang="en-US" altLang="zh-TW"/>
              <a:t>Recently started using crystal methamphetamine and “slamming” during sex</a:t>
            </a:r>
          </a:p>
          <a:p>
            <a:r>
              <a:rPr kumimoji="1" lang="en-US" altLang="zh-TW"/>
              <a:t>Visiting your clinic for another course of PEP     </a:t>
            </a:r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191237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DAFCA7D-381C-9847-837E-B0E365E30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/>
              <a:t>What Would You Like to Talk About With </a:t>
            </a:r>
            <a:r>
              <a:rPr kumimoji="1" lang="en-US" altLang="zh-TW" err="1"/>
              <a:t>Mr</a:t>
            </a:r>
            <a:r>
              <a:rPr kumimoji="1" lang="en-US" altLang="zh-TW"/>
              <a:t> L?</a:t>
            </a:r>
            <a:endParaRPr kumimoji="1"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BE173C2-1DA0-9D4C-85BF-A76CD57B4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TW"/>
              <a:t>PEP for HIV and possibly other STIs such as </a:t>
            </a:r>
            <a:r>
              <a:rPr kumimoji="1" lang="en-US" altLang="zh-TW" err="1"/>
              <a:t>DoxyPEP</a:t>
            </a:r>
            <a:endParaRPr kumimoji="1" lang="en-US" altLang="zh-TW"/>
          </a:p>
          <a:p>
            <a:r>
              <a:rPr kumimoji="1" lang="en-US" altLang="zh-TW"/>
              <a:t>Screening for HIV and other STIs</a:t>
            </a:r>
          </a:p>
          <a:p>
            <a:r>
              <a:rPr kumimoji="1" lang="en-US" altLang="zh-TW"/>
              <a:t>Dosing regimens of </a:t>
            </a:r>
            <a:r>
              <a:rPr kumimoji="1" lang="en-US" altLang="zh-TW" err="1"/>
              <a:t>PrEP</a:t>
            </a:r>
            <a:r>
              <a:rPr kumimoji="1" lang="en-US" altLang="zh-TW"/>
              <a:t> for HIV: daily vs event-driven </a:t>
            </a:r>
          </a:p>
          <a:p>
            <a:r>
              <a:rPr kumimoji="1" lang="en-US" altLang="zh-TW" err="1"/>
              <a:t>Chemsex</a:t>
            </a:r>
            <a:r>
              <a:rPr kumimoji="1" lang="en-US" altLang="zh-TW"/>
              <a:t> and possibly problematic use of crystal methamphetamine</a:t>
            </a:r>
          </a:p>
          <a:p>
            <a:r>
              <a:rPr kumimoji="1" lang="en-US" altLang="zh-TW"/>
              <a:t>Harm reduction for “slamming”, or intravenous injection of crystal methamphetamine </a:t>
            </a:r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65369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164193-D3A3-1EDA-CD33-67CB4C3212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826927"/>
          </a:xfrm>
        </p:spPr>
        <p:txBody>
          <a:bodyPr/>
          <a:lstStyle/>
          <a:p>
            <a:r>
              <a:rPr lang="en-US" sz="2600"/>
              <a:t>Countries with </a:t>
            </a:r>
            <a:r>
              <a:rPr lang="en-US" sz="2600" err="1"/>
              <a:t>PrEP</a:t>
            </a:r>
            <a:r>
              <a:rPr lang="en-US" sz="2600"/>
              <a:t> services for people who inject drugs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AF8953-5425-4099-415B-17FF5B56E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</p:spPr>
        <p:txBody>
          <a:bodyPr wrap="square" anchor="ctr">
            <a:noAutofit/>
          </a:bodyPr>
          <a:lstStyle/>
          <a:p>
            <a:r>
              <a:rPr lang="en-US"/>
              <a:t>Potential for Expansion of </a:t>
            </a:r>
            <a:r>
              <a:rPr lang="en-US" err="1"/>
              <a:t>PrEP</a:t>
            </a:r>
            <a:r>
              <a:rPr lang="en-US"/>
              <a:t> Services:</a:t>
            </a:r>
            <a:br>
              <a:rPr lang="en-US"/>
            </a:br>
            <a:r>
              <a:rPr lang="en-US"/>
              <a:t>Harm Reduction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C6A75BF-789F-B9EA-5C90-896FAAAC8E3D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3873432"/>
              </p:ext>
            </p:extLst>
          </p:nvPr>
        </p:nvGraphicFramePr>
        <p:xfrm>
          <a:off x="601663" y="1511300"/>
          <a:ext cx="5310187" cy="4678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0195EB4-176D-6D6F-5AE0-8F79327E55BA}"/>
              </a:ext>
            </a:extLst>
          </p:cNvPr>
          <p:cNvCxnSpPr>
            <a:cxnSpLocks/>
          </p:cNvCxnSpPr>
          <p:nvPr/>
        </p:nvCxnSpPr>
        <p:spPr bwMode="auto">
          <a:xfrm>
            <a:off x="4598423" y="1936851"/>
            <a:ext cx="1447558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Text Box 15">
            <a:extLst>
              <a:ext uri="{FF2B5EF4-FFF2-40B4-BE49-F238E27FC236}">
                <a16:creationId xmlns:a16="http://schemas.microsoft.com/office/drawing/2014/main" id="{11F1AEE5-8F18-93C4-F8F6-4889FE4D1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Shaw. Harm 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Reduct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 J. 2023;20:16.</a:t>
            </a:r>
          </a:p>
        </p:txBody>
      </p:sp>
      <p:grpSp>
        <p:nvGrpSpPr>
          <p:cNvPr id="1901" name="Group 1900">
            <a:extLst>
              <a:ext uri="{FF2B5EF4-FFF2-40B4-BE49-F238E27FC236}">
                <a16:creationId xmlns:a16="http://schemas.microsoft.com/office/drawing/2014/main" id="{DC141372-9873-7AC6-B5D9-2B0BF29BB8B8}"/>
              </a:ext>
            </a:extLst>
          </p:cNvPr>
          <p:cNvGrpSpPr/>
          <p:nvPr/>
        </p:nvGrpSpPr>
        <p:grpSpPr>
          <a:xfrm>
            <a:off x="5939367" y="2471750"/>
            <a:ext cx="5862936" cy="3402151"/>
            <a:chOff x="5939367" y="2471750"/>
            <a:chExt cx="5862936" cy="3402151"/>
          </a:xfrm>
        </p:grpSpPr>
        <p:sp>
          <p:nvSpPr>
            <p:cNvPr id="10" name="AutoShape 3">
              <a:extLst>
                <a:ext uri="{FF2B5EF4-FFF2-40B4-BE49-F238E27FC236}">
                  <a16:creationId xmlns:a16="http://schemas.microsoft.com/office/drawing/2014/main" id="{2091B67F-6D13-5A1F-6C46-321E1B78C6F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5939367" y="2471750"/>
              <a:ext cx="5862936" cy="3402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9" name="Freeform 5">
              <a:extLst>
                <a:ext uri="{FF2B5EF4-FFF2-40B4-BE49-F238E27FC236}">
                  <a16:creationId xmlns:a16="http://schemas.microsoft.com/office/drawing/2014/main" id="{5DA5F974-8292-DB57-376D-C0899E6E87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9055" y="2938357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0" name="Freeform 6">
              <a:extLst>
                <a:ext uri="{FF2B5EF4-FFF2-40B4-BE49-F238E27FC236}">
                  <a16:creationId xmlns:a16="http://schemas.microsoft.com/office/drawing/2014/main" id="{5BF9EF1B-F163-F230-BEB8-CA2D71C3E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8252" y="2809700"/>
              <a:ext cx="288118" cy="145871"/>
            </a:xfrm>
            <a:custGeom>
              <a:avLst/>
              <a:gdLst>
                <a:gd name="T0" fmla="*/ 130 w 134"/>
                <a:gd name="T1" fmla="*/ 46 h 68"/>
                <a:gd name="T2" fmla="*/ 127 w 134"/>
                <a:gd name="T3" fmla="*/ 45 h 68"/>
                <a:gd name="T4" fmla="*/ 117 w 134"/>
                <a:gd name="T5" fmla="*/ 41 h 68"/>
                <a:gd name="T6" fmla="*/ 107 w 134"/>
                <a:gd name="T7" fmla="*/ 32 h 68"/>
                <a:gd name="T8" fmla="*/ 101 w 134"/>
                <a:gd name="T9" fmla="*/ 8 h 68"/>
                <a:gd name="T10" fmla="*/ 88 w 134"/>
                <a:gd name="T11" fmla="*/ 4 h 68"/>
                <a:gd name="T12" fmla="*/ 81 w 134"/>
                <a:gd name="T13" fmla="*/ 4 h 68"/>
                <a:gd name="T14" fmla="*/ 87 w 134"/>
                <a:gd name="T15" fmla="*/ 23 h 68"/>
                <a:gd name="T16" fmla="*/ 79 w 134"/>
                <a:gd name="T17" fmla="*/ 20 h 68"/>
                <a:gd name="T18" fmla="*/ 62 w 134"/>
                <a:gd name="T19" fmla="*/ 7 h 68"/>
                <a:gd name="T20" fmla="*/ 61 w 134"/>
                <a:gd name="T21" fmla="*/ 13 h 68"/>
                <a:gd name="T22" fmla="*/ 56 w 134"/>
                <a:gd name="T23" fmla="*/ 15 h 68"/>
                <a:gd name="T24" fmla="*/ 57 w 134"/>
                <a:gd name="T25" fmla="*/ 10 h 68"/>
                <a:gd name="T26" fmla="*/ 40 w 134"/>
                <a:gd name="T27" fmla="*/ 11 h 68"/>
                <a:gd name="T28" fmla="*/ 36 w 134"/>
                <a:gd name="T29" fmla="*/ 6 h 68"/>
                <a:gd name="T30" fmla="*/ 25 w 134"/>
                <a:gd name="T31" fmla="*/ 4 h 68"/>
                <a:gd name="T32" fmla="*/ 6 w 134"/>
                <a:gd name="T33" fmla="*/ 17 h 68"/>
                <a:gd name="T34" fmla="*/ 9 w 134"/>
                <a:gd name="T35" fmla="*/ 26 h 68"/>
                <a:gd name="T36" fmla="*/ 15 w 134"/>
                <a:gd name="T37" fmla="*/ 28 h 68"/>
                <a:gd name="T38" fmla="*/ 22 w 134"/>
                <a:gd name="T39" fmla="*/ 28 h 68"/>
                <a:gd name="T40" fmla="*/ 5 w 134"/>
                <a:gd name="T41" fmla="*/ 34 h 68"/>
                <a:gd name="T42" fmla="*/ 41 w 134"/>
                <a:gd name="T43" fmla="*/ 38 h 68"/>
                <a:gd name="T44" fmla="*/ 55 w 134"/>
                <a:gd name="T45" fmla="*/ 44 h 68"/>
                <a:gd name="T46" fmla="*/ 25 w 134"/>
                <a:gd name="T47" fmla="*/ 57 h 68"/>
                <a:gd name="T48" fmla="*/ 43 w 134"/>
                <a:gd name="T49" fmla="*/ 68 h 68"/>
                <a:gd name="T50" fmla="*/ 86 w 134"/>
                <a:gd name="T51" fmla="*/ 61 h 68"/>
                <a:gd name="T52" fmla="*/ 95 w 134"/>
                <a:gd name="T53" fmla="*/ 59 h 68"/>
                <a:gd name="T54" fmla="*/ 105 w 134"/>
                <a:gd name="T55" fmla="*/ 63 h 68"/>
                <a:gd name="T56" fmla="*/ 128 w 134"/>
                <a:gd name="T57" fmla="*/ 60 h 68"/>
                <a:gd name="T58" fmla="*/ 118 w 134"/>
                <a:gd name="T59" fmla="*/ 59 h 68"/>
                <a:gd name="T60" fmla="*/ 122 w 134"/>
                <a:gd name="T61" fmla="*/ 54 h 68"/>
                <a:gd name="T62" fmla="*/ 128 w 134"/>
                <a:gd name="T63" fmla="*/ 51 h 68"/>
                <a:gd name="T64" fmla="*/ 134 w 134"/>
                <a:gd name="T65" fmla="*/ 5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4" h="68">
                  <a:moveTo>
                    <a:pt x="134" y="47"/>
                  </a:moveTo>
                  <a:cubicBezTo>
                    <a:pt x="133" y="46"/>
                    <a:pt x="131" y="47"/>
                    <a:pt x="130" y="46"/>
                  </a:cubicBezTo>
                  <a:cubicBezTo>
                    <a:pt x="129" y="46"/>
                    <a:pt x="129" y="44"/>
                    <a:pt x="128" y="44"/>
                  </a:cubicBezTo>
                  <a:cubicBezTo>
                    <a:pt x="128" y="44"/>
                    <a:pt x="127" y="45"/>
                    <a:pt x="127" y="45"/>
                  </a:cubicBezTo>
                  <a:cubicBezTo>
                    <a:pt x="126" y="45"/>
                    <a:pt x="124" y="42"/>
                    <a:pt x="123" y="42"/>
                  </a:cubicBezTo>
                  <a:cubicBezTo>
                    <a:pt x="121" y="40"/>
                    <a:pt x="120" y="41"/>
                    <a:pt x="117" y="41"/>
                  </a:cubicBezTo>
                  <a:cubicBezTo>
                    <a:pt x="114" y="39"/>
                    <a:pt x="112" y="38"/>
                    <a:pt x="110" y="36"/>
                  </a:cubicBezTo>
                  <a:cubicBezTo>
                    <a:pt x="109" y="35"/>
                    <a:pt x="107" y="34"/>
                    <a:pt x="107" y="32"/>
                  </a:cubicBezTo>
                  <a:cubicBezTo>
                    <a:pt x="108" y="31"/>
                    <a:pt x="109" y="29"/>
                    <a:pt x="109" y="27"/>
                  </a:cubicBezTo>
                  <a:cubicBezTo>
                    <a:pt x="105" y="21"/>
                    <a:pt x="102" y="16"/>
                    <a:pt x="101" y="8"/>
                  </a:cubicBezTo>
                  <a:cubicBezTo>
                    <a:pt x="98" y="6"/>
                    <a:pt x="94" y="5"/>
                    <a:pt x="91" y="3"/>
                  </a:cubicBezTo>
                  <a:cubicBezTo>
                    <a:pt x="89" y="2"/>
                    <a:pt x="90" y="4"/>
                    <a:pt x="88" y="4"/>
                  </a:cubicBezTo>
                  <a:cubicBezTo>
                    <a:pt x="87" y="3"/>
                    <a:pt x="83" y="1"/>
                    <a:pt x="82" y="3"/>
                  </a:cubicBezTo>
                  <a:cubicBezTo>
                    <a:pt x="83" y="3"/>
                    <a:pt x="82" y="4"/>
                    <a:pt x="81" y="4"/>
                  </a:cubicBezTo>
                  <a:cubicBezTo>
                    <a:pt x="81" y="10"/>
                    <a:pt x="84" y="12"/>
                    <a:pt x="84" y="17"/>
                  </a:cubicBezTo>
                  <a:cubicBezTo>
                    <a:pt x="85" y="20"/>
                    <a:pt x="88" y="20"/>
                    <a:pt x="87" y="23"/>
                  </a:cubicBezTo>
                  <a:cubicBezTo>
                    <a:pt x="84" y="23"/>
                    <a:pt x="85" y="26"/>
                    <a:pt x="82" y="26"/>
                  </a:cubicBezTo>
                  <a:cubicBezTo>
                    <a:pt x="79" y="25"/>
                    <a:pt x="79" y="22"/>
                    <a:pt x="79" y="20"/>
                  </a:cubicBezTo>
                  <a:cubicBezTo>
                    <a:pt x="78" y="17"/>
                    <a:pt x="76" y="15"/>
                    <a:pt x="76" y="13"/>
                  </a:cubicBezTo>
                  <a:cubicBezTo>
                    <a:pt x="72" y="11"/>
                    <a:pt x="68" y="5"/>
                    <a:pt x="62" y="7"/>
                  </a:cubicBezTo>
                  <a:cubicBezTo>
                    <a:pt x="63" y="8"/>
                    <a:pt x="66" y="8"/>
                    <a:pt x="65" y="11"/>
                  </a:cubicBezTo>
                  <a:cubicBezTo>
                    <a:pt x="64" y="12"/>
                    <a:pt x="62" y="12"/>
                    <a:pt x="61" y="13"/>
                  </a:cubicBezTo>
                  <a:cubicBezTo>
                    <a:pt x="60" y="14"/>
                    <a:pt x="60" y="15"/>
                    <a:pt x="59" y="15"/>
                  </a:cubicBezTo>
                  <a:cubicBezTo>
                    <a:pt x="58" y="15"/>
                    <a:pt x="57" y="15"/>
                    <a:pt x="56" y="15"/>
                  </a:cubicBezTo>
                  <a:cubicBezTo>
                    <a:pt x="55" y="15"/>
                    <a:pt x="53" y="17"/>
                    <a:pt x="52" y="15"/>
                  </a:cubicBezTo>
                  <a:cubicBezTo>
                    <a:pt x="54" y="13"/>
                    <a:pt x="56" y="13"/>
                    <a:pt x="57" y="10"/>
                  </a:cubicBezTo>
                  <a:cubicBezTo>
                    <a:pt x="52" y="9"/>
                    <a:pt x="47" y="6"/>
                    <a:pt x="42" y="7"/>
                  </a:cubicBezTo>
                  <a:cubicBezTo>
                    <a:pt x="41" y="8"/>
                    <a:pt x="42" y="11"/>
                    <a:pt x="40" y="11"/>
                  </a:cubicBezTo>
                  <a:cubicBezTo>
                    <a:pt x="37" y="11"/>
                    <a:pt x="34" y="14"/>
                    <a:pt x="33" y="11"/>
                  </a:cubicBezTo>
                  <a:cubicBezTo>
                    <a:pt x="34" y="9"/>
                    <a:pt x="36" y="9"/>
                    <a:pt x="36" y="6"/>
                  </a:cubicBezTo>
                  <a:cubicBezTo>
                    <a:pt x="36" y="5"/>
                    <a:pt x="35" y="4"/>
                    <a:pt x="35" y="3"/>
                  </a:cubicBezTo>
                  <a:cubicBezTo>
                    <a:pt x="31" y="0"/>
                    <a:pt x="29" y="3"/>
                    <a:pt x="25" y="4"/>
                  </a:cubicBezTo>
                  <a:cubicBezTo>
                    <a:pt x="17" y="7"/>
                    <a:pt x="8" y="8"/>
                    <a:pt x="4" y="13"/>
                  </a:cubicBezTo>
                  <a:cubicBezTo>
                    <a:pt x="3" y="15"/>
                    <a:pt x="5" y="15"/>
                    <a:pt x="6" y="17"/>
                  </a:cubicBezTo>
                  <a:cubicBezTo>
                    <a:pt x="3" y="19"/>
                    <a:pt x="0" y="19"/>
                    <a:pt x="0" y="23"/>
                  </a:cubicBezTo>
                  <a:cubicBezTo>
                    <a:pt x="1" y="26"/>
                    <a:pt x="7" y="24"/>
                    <a:pt x="9" y="26"/>
                  </a:cubicBezTo>
                  <a:cubicBezTo>
                    <a:pt x="9" y="27"/>
                    <a:pt x="6" y="27"/>
                    <a:pt x="6" y="28"/>
                  </a:cubicBezTo>
                  <a:cubicBezTo>
                    <a:pt x="8" y="28"/>
                    <a:pt x="11" y="28"/>
                    <a:pt x="15" y="28"/>
                  </a:cubicBezTo>
                  <a:cubicBezTo>
                    <a:pt x="19" y="27"/>
                    <a:pt x="25" y="24"/>
                    <a:pt x="27" y="28"/>
                  </a:cubicBezTo>
                  <a:cubicBezTo>
                    <a:pt x="26" y="28"/>
                    <a:pt x="23" y="27"/>
                    <a:pt x="22" y="28"/>
                  </a:cubicBezTo>
                  <a:cubicBezTo>
                    <a:pt x="23" y="29"/>
                    <a:pt x="23" y="29"/>
                    <a:pt x="22" y="29"/>
                  </a:cubicBezTo>
                  <a:cubicBezTo>
                    <a:pt x="18" y="31"/>
                    <a:pt x="10" y="32"/>
                    <a:pt x="5" y="34"/>
                  </a:cubicBezTo>
                  <a:cubicBezTo>
                    <a:pt x="7" y="41"/>
                    <a:pt x="13" y="38"/>
                    <a:pt x="21" y="39"/>
                  </a:cubicBezTo>
                  <a:cubicBezTo>
                    <a:pt x="27" y="40"/>
                    <a:pt x="35" y="37"/>
                    <a:pt x="41" y="38"/>
                  </a:cubicBezTo>
                  <a:cubicBezTo>
                    <a:pt x="42" y="38"/>
                    <a:pt x="43" y="39"/>
                    <a:pt x="44" y="40"/>
                  </a:cubicBezTo>
                  <a:cubicBezTo>
                    <a:pt x="49" y="41"/>
                    <a:pt x="53" y="41"/>
                    <a:pt x="55" y="44"/>
                  </a:cubicBezTo>
                  <a:cubicBezTo>
                    <a:pt x="42" y="46"/>
                    <a:pt x="25" y="42"/>
                    <a:pt x="14" y="47"/>
                  </a:cubicBezTo>
                  <a:cubicBezTo>
                    <a:pt x="14" y="54"/>
                    <a:pt x="19" y="57"/>
                    <a:pt x="25" y="57"/>
                  </a:cubicBezTo>
                  <a:cubicBezTo>
                    <a:pt x="31" y="58"/>
                    <a:pt x="39" y="56"/>
                    <a:pt x="40" y="60"/>
                  </a:cubicBezTo>
                  <a:cubicBezTo>
                    <a:pt x="39" y="64"/>
                    <a:pt x="41" y="66"/>
                    <a:pt x="43" y="68"/>
                  </a:cubicBezTo>
                  <a:cubicBezTo>
                    <a:pt x="55" y="67"/>
                    <a:pt x="70" y="67"/>
                    <a:pt x="79" y="62"/>
                  </a:cubicBezTo>
                  <a:cubicBezTo>
                    <a:pt x="82" y="62"/>
                    <a:pt x="83" y="61"/>
                    <a:pt x="86" y="61"/>
                  </a:cubicBezTo>
                  <a:cubicBezTo>
                    <a:pt x="89" y="60"/>
                    <a:pt x="89" y="55"/>
                    <a:pt x="93" y="55"/>
                  </a:cubicBezTo>
                  <a:cubicBezTo>
                    <a:pt x="95" y="55"/>
                    <a:pt x="94" y="58"/>
                    <a:pt x="95" y="59"/>
                  </a:cubicBezTo>
                  <a:cubicBezTo>
                    <a:pt x="99" y="58"/>
                    <a:pt x="100" y="60"/>
                    <a:pt x="104" y="60"/>
                  </a:cubicBezTo>
                  <a:cubicBezTo>
                    <a:pt x="104" y="61"/>
                    <a:pt x="104" y="62"/>
                    <a:pt x="105" y="63"/>
                  </a:cubicBezTo>
                  <a:cubicBezTo>
                    <a:pt x="108" y="61"/>
                    <a:pt x="111" y="63"/>
                    <a:pt x="113" y="63"/>
                  </a:cubicBezTo>
                  <a:cubicBezTo>
                    <a:pt x="118" y="64"/>
                    <a:pt x="124" y="63"/>
                    <a:pt x="128" y="60"/>
                  </a:cubicBezTo>
                  <a:cubicBezTo>
                    <a:pt x="126" y="58"/>
                    <a:pt x="126" y="57"/>
                    <a:pt x="125" y="55"/>
                  </a:cubicBezTo>
                  <a:cubicBezTo>
                    <a:pt x="122" y="55"/>
                    <a:pt x="121" y="58"/>
                    <a:pt x="118" y="59"/>
                  </a:cubicBezTo>
                  <a:cubicBezTo>
                    <a:pt x="120" y="54"/>
                    <a:pt x="114" y="54"/>
                    <a:pt x="116" y="51"/>
                  </a:cubicBezTo>
                  <a:cubicBezTo>
                    <a:pt x="118" y="52"/>
                    <a:pt x="119" y="54"/>
                    <a:pt x="122" y="54"/>
                  </a:cubicBezTo>
                  <a:cubicBezTo>
                    <a:pt x="121" y="50"/>
                    <a:pt x="124" y="50"/>
                    <a:pt x="125" y="49"/>
                  </a:cubicBezTo>
                  <a:cubicBezTo>
                    <a:pt x="126" y="50"/>
                    <a:pt x="128" y="50"/>
                    <a:pt x="128" y="51"/>
                  </a:cubicBezTo>
                  <a:cubicBezTo>
                    <a:pt x="130" y="52"/>
                    <a:pt x="130" y="50"/>
                    <a:pt x="130" y="50"/>
                  </a:cubicBezTo>
                  <a:cubicBezTo>
                    <a:pt x="132" y="50"/>
                    <a:pt x="132" y="53"/>
                    <a:pt x="134" y="51"/>
                  </a:cubicBezTo>
                  <a:cubicBezTo>
                    <a:pt x="134" y="50"/>
                    <a:pt x="134" y="48"/>
                    <a:pt x="134" y="4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1" name="Freeform 7">
              <a:extLst>
                <a:ext uri="{FF2B5EF4-FFF2-40B4-BE49-F238E27FC236}">
                  <a16:creationId xmlns:a16="http://schemas.microsoft.com/office/drawing/2014/main" id="{2F6D375F-39F4-B180-6058-C7D5CD1AE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7913" y="2925673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2" name="Freeform 8">
              <a:extLst>
                <a:ext uri="{FF2B5EF4-FFF2-40B4-BE49-F238E27FC236}">
                  <a16:creationId xmlns:a16="http://schemas.microsoft.com/office/drawing/2014/main" id="{29ACE61C-9115-C31D-234A-364BBE2E2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2443" y="2925673"/>
              <a:ext cx="3624" cy="6342"/>
            </a:xfrm>
            <a:custGeom>
              <a:avLst/>
              <a:gdLst>
                <a:gd name="T0" fmla="*/ 0 w 2"/>
                <a:gd name="T1" fmla="*/ 0 h 3"/>
                <a:gd name="T2" fmla="*/ 1 w 2"/>
                <a:gd name="T3" fmla="*/ 3 h 3"/>
                <a:gd name="T4" fmla="*/ 0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2"/>
                    <a:pt x="2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3" name="Freeform 9">
              <a:extLst>
                <a:ext uri="{FF2B5EF4-FFF2-40B4-BE49-F238E27FC236}">
                  <a16:creationId xmlns:a16="http://schemas.microsoft.com/office/drawing/2014/main" id="{CF7D9BB5-320B-C5C3-3E57-609533D49A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712" y="2941075"/>
              <a:ext cx="6342" cy="8154"/>
            </a:xfrm>
            <a:custGeom>
              <a:avLst/>
              <a:gdLst>
                <a:gd name="T0" fmla="*/ 3 w 3"/>
                <a:gd name="T1" fmla="*/ 3 h 4"/>
                <a:gd name="T2" fmla="*/ 1 w 3"/>
                <a:gd name="T3" fmla="*/ 0 h 4"/>
                <a:gd name="T4" fmla="*/ 0 w 3"/>
                <a:gd name="T5" fmla="*/ 3 h 4"/>
                <a:gd name="T6" fmla="*/ 3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3" y="3"/>
                  </a:moveTo>
                  <a:cubicBezTo>
                    <a:pt x="3" y="1"/>
                    <a:pt x="2" y="1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2" y="3"/>
                    <a:pt x="2" y="4"/>
                    <a:pt x="3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4" name="Freeform 10">
              <a:extLst>
                <a:ext uri="{FF2B5EF4-FFF2-40B4-BE49-F238E27FC236}">
                  <a16:creationId xmlns:a16="http://schemas.microsoft.com/office/drawing/2014/main" id="{A5F3F314-15B3-EF7B-4634-02241BCA5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9156" y="2949229"/>
              <a:ext cx="3624" cy="2718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5" name="Freeform 11">
              <a:extLst>
                <a:ext uri="{FF2B5EF4-FFF2-40B4-BE49-F238E27FC236}">
                  <a16:creationId xmlns:a16="http://schemas.microsoft.com/office/drawing/2014/main" id="{5893227D-7E85-88E4-2F5D-F2CC66B3AD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1840" y="2925673"/>
              <a:ext cx="4530" cy="2718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6" name="Freeform 12">
              <a:extLst>
                <a:ext uri="{FF2B5EF4-FFF2-40B4-BE49-F238E27FC236}">
                  <a16:creationId xmlns:a16="http://schemas.microsoft.com/office/drawing/2014/main" id="{46C3BEE2-F504-5173-92E3-4D6B56848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4625" y="2665641"/>
              <a:ext cx="19027" cy="10872"/>
            </a:xfrm>
            <a:custGeom>
              <a:avLst/>
              <a:gdLst>
                <a:gd name="T0" fmla="*/ 1 w 9"/>
                <a:gd name="T1" fmla="*/ 4 h 5"/>
                <a:gd name="T2" fmla="*/ 9 w 9"/>
                <a:gd name="T3" fmla="*/ 3 h 5"/>
                <a:gd name="T4" fmla="*/ 0 w 9"/>
                <a:gd name="T5" fmla="*/ 2 h 5"/>
                <a:gd name="T6" fmla="*/ 1 w 9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1" y="4"/>
                  </a:moveTo>
                  <a:cubicBezTo>
                    <a:pt x="4" y="3"/>
                    <a:pt x="8" y="5"/>
                    <a:pt x="9" y="3"/>
                  </a:cubicBezTo>
                  <a:cubicBezTo>
                    <a:pt x="7" y="2"/>
                    <a:pt x="3" y="0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7" name="Freeform 13">
              <a:extLst>
                <a:ext uri="{FF2B5EF4-FFF2-40B4-BE49-F238E27FC236}">
                  <a16:creationId xmlns:a16="http://schemas.microsoft.com/office/drawing/2014/main" id="{723BFB35-48FC-3ADB-5655-C0C534F5D85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008" y="2719097"/>
              <a:ext cx="34429" cy="17215"/>
            </a:xfrm>
            <a:custGeom>
              <a:avLst/>
              <a:gdLst>
                <a:gd name="T0" fmla="*/ 4 w 16"/>
                <a:gd name="T1" fmla="*/ 6 h 8"/>
                <a:gd name="T2" fmla="*/ 10 w 16"/>
                <a:gd name="T3" fmla="*/ 5 h 8"/>
                <a:gd name="T4" fmla="*/ 9 w 16"/>
                <a:gd name="T5" fmla="*/ 8 h 8"/>
                <a:gd name="T6" fmla="*/ 16 w 16"/>
                <a:gd name="T7" fmla="*/ 6 h 8"/>
                <a:gd name="T8" fmla="*/ 13 w 16"/>
                <a:gd name="T9" fmla="*/ 3 h 8"/>
                <a:gd name="T10" fmla="*/ 12 w 16"/>
                <a:gd name="T11" fmla="*/ 0 h 8"/>
                <a:gd name="T12" fmla="*/ 0 w 16"/>
                <a:gd name="T13" fmla="*/ 3 h 8"/>
                <a:gd name="T14" fmla="*/ 4 w 16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4" y="6"/>
                  </a:moveTo>
                  <a:cubicBezTo>
                    <a:pt x="6" y="6"/>
                    <a:pt x="7" y="5"/>
                    <a:pt x="10" y="5"/>
                  </a:cubicBezTo>
                  <a:cubicBezTo>
                    <a:pt x="10" y="6"/>
                    <a:pt x="9" y="7"/>
                    <a:pt x="9" y="8"/>
                  </a:cubicBezTo>
                  <a:cubicBezTo>
                    <a:pt x="12" y="8"/>
                    <a:pt x="13" y="7"/>
                    <a:pt x="16" y="6"/>
                  </a:cubicBezTo>
                  <a:cubicBezTo>
                    <a:pt x="16" y="4"/>
                    <a:pt x="14" y="4"/>
                    <a:pt x="13" y="3"/>
                  </a:cubicBezTo>
                  <a:cubicBezTo>
                    <a:pt x="14" y="1"/>
                    <a:pt x="12" y="2"/>
                    <a:pt x="12" y="0"/>
                  </a:cubicBezTo>
                  <a:cubicBezTo>
                    <a:pt x="8" y="1"/>
                    <a:pt x="3" y="0"/>
                    <a:pt x="0" y="3"/>
                  </a:cubicBezTo>
                  <a:cubicBezTo>
                    <a:pt x="2" y="5"/>
                    <a:pt x="6" y="3"/>
                    <a:pt x="4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8" name="Freeform 14">
              <a:extLst>
                <a:ext uri="{FF2B5EF4-FFF2-40B4-BE49-F238E27FC236}">
                  <a16:creationId xmlns:a16="http://schemas.microsoft.com/office/drawing/2014/main" id="{1FFCB468-E8A7-AC94-991A-EEFA4E31DE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3854" y="2951947"/>
              <a:ext cx="8154" cy="10872"/>
            </a:xfrm>
            <a:custGeom>
              <a:avLst/>
              <a:gdLst>
                <a:gd name="T0" fmla="*/ 0 w 4"/>
                <a:gd name="T1" fmla="*/ 2 h 5"/>
                <a:gd name="T2" fmla="*/ 0 w 4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5">
                  <a:moveTo>
                    <a:pt x="0" y="2"/>
                  </a:moveTo>
                  <a:cubicBezTo>
                    <a:pt x="4" y="5"/>
                    <a:pt x="3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9" name="Freeform 15">
              <a:extLst>
                <a:ext uri="{FF2B5EF4-FFF2-40B4-BE49-F238E27FC236}">
                  <a16:creationId xmlns:a16="http://schemas.microsoft.com/office/drawing/2014/main" id="{F0EF4613-44A1-A416-B127-ABF3D36F9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941" y="2656581"/>
              <a:ext cx="4530" cy="2718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0" name="Freeform 16">
              <a:extLst>
                <a:ext uri="{FF2B5EF4-FFF2-40B4-BE49-F238E27FC236}">
                  <a16:creationId xmlns:a16="http://schemas.microsoft.com/office/drawing/2014/main" id="{DDA00CCB-F0DE-BD1A-2184-14CFAA2C4D6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0196" y="2708225"/>
              <a:ext cx="21745" cy="10872"/>
            </a:xfrm>
            <a:custGeom>
              <a:avLst/>
              <a:gdLst>
                <a:gd name="T0" fmla="*/ 2 w 10"/>
                <a:gd name="T1" fmla="*/ 0 h 5"/>
                <a:gd name="T2" fmla="*/ 0 w 10"/>
                <a:gd name="T3" fmla="*/ 1 h 5"/>
                <a:gd name="T4" fmla="*/ 1 w 10"/>
                <a:gd name="T5" fmla="*/ 4 h 5"/>
                <a:gd name="T6" fmla="*/ 10 w 10"/>
                <a:gd name="T7" fmla="*/ 3 h 5"/>
                <a:gd name="T8" fmla="*/ 3 w 10"/>
                <a:gd name="T9" fmla="*/ 1 h 5"/>
                <a:gd name="T10" fmla="*/ 2 w 10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5">
                  <a:moveTo>
                    <a:pt x="2" y="0"/>
                  </a:moveTo>
                  <a:cubicBezTo>
                    <a:pt x="2" y="1"/>
                    <a:pt x="1" y="1"/>
                    <a:pt x="0" y="1"/>
                  </a:cubicBezTo>
                  <a:cubicBezTo>
                    <a:pt x="0" y="3"/>
                    <a:pt x="1" y="3"/>
                    <a:pt x="1" y="4"/>
                  </a:cubicBezTo>
                  <a:cubicBezTo>
                    <a:pt x="4" y="4"/>
                    <a:pt x="9" y="5"/>
                    <a:pt x="10" y="3"/>
                  </a:cubicBezTo>
                  <a:cubicBezTo>
                    <a:pt x="7" y="3"/>
                    <a:pt x="6" y="1"/>
                    <a:pt x="3" y="1"/>
                  </a:cubicBezTo>
                  <a:cubicBezTo>
                    <a:pt x="3" y="0"/>
                    <a:pt x="4" y="0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1" name="Freeform 17">
              <a:extLst>
                <a:ext uri="{FF2B5EF4-FFF2-40B4-BE49-F238E27FC236}">
                  <a16:creationId xmlns:a16="http://schemas.microsoft.com/office/drawing/2014/main" id="{C98810B2-2604-A55F-7F3D-CEC380FD29F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8615" y="2951947"/>
              <a:ext cx="9060" cy="8154"/>
            </a:xfrm>
            <a:custGeom>
              <a:avLst/>
              <a:gdLst>
                <a:gd name="T0" fmla="*/ 0 w 4"/>
                <a:gd name="T1" fmla="*/ 0 h 4"/>
                <a:gd name="T2" fmla="*/ 4 w 4"/>
                <a:gd name="T3" fmla="*/ 4 h 4"/>
                <a:gd name="T4" fmla="*/ 0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3"/>
                    <a:pt x="3" y="3"/>
                    <a:pt x="4" y="4"/>
                  </a:cubicBezTo>
                  <a:cubicBezTo>
                    <a:pt x="4" y="1"/>
                    <a:pt x="3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2" name="Freeform 18">
              <a:extLst>
                <a:ext uri="{FF2B5EF4-FFF2-40B4-BE49-F238E27FC236}">
                  <a16:creationId xmlns:a16="http://schemas.microsoft.com/office/drawing/2014/main" id="{3A709E45-F75F-E94F-2483-07FA6EBB830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4957" y="2969162"/>
              <a:ext cx="26275" cy="10872"/>
            </a:xfrm>
            <a:custGeom>
              <a:avLst/>
              <a:gdLst>
                <a:gd name="T0" fmla="*/ 11 w 12"/>
                <a:gd name="T1" fmla="*/ 2 h 5"/>
                <a:gd name="T2" fmla="*/ 3 w 12"/>
                <a:gd name="T3" fmla="*/ 0 h 5"/>
                <a:gd name="T4" fmla="*/ 11 w 12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5">
                  <a:moveTo>
                    <a:pt x="11" y="2"/>
                  </a:moveTo>
                  <a:cubicBezTo>
                    <a:pt x="9" y="1"/>
                    <a:pt x="5" y="0"/>
                    <a:pt x="3" y="0"/>
                  </a:cubicBezTo>
                  <a:cubicBezTo>
                    <a:pt x="0" y="3"/>
                    <a:pt x="12" y="5"/>
                    <a:pt x="11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3" name="Freeform 19">
              <a:extLst>
                <a:ext uri="{FF2B5EF4-FFF2-40B4-BE49-F238E27FC236}">
                  <a16:creationId xmlns:a16="http://schemas.microsoft.com/office/drawing/2014/main" id="{6ACD19D6-65C7-2758-6BC0-1DD5FD3F602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2374" y="2953760"/>
              <a:ext cx="40771" cy="38959"/>
            </a:xfrm>
            <a:custGeom>
              <a:avLst/>
              <a:gdLst>
                <a:gd name="T0" fmla="*/ 5 w 19"/>
                <a:gd name="T1" fmla="*/ 17 h 18"/>
                <a:gd name="T2" fmla="*/ 19 w 19"/>
                <a:gd name="T3" fmla="*/ 15 h 18"/>
                <a:gd name="T4" fmla="*/ 19 w 19"/>
                <a:gd name="T5" fmla="*/ 5 h 18"/>
                <a:gd name="T6" fmla="*/ 5 w 19"/>
                <a:gd name="T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8">
                  <a:moveTo>
                    <a:pt x="5" y="17"/>
                  </a:moveTo>
                  <a:cubicBezTo>
                    <a:pt x="9" y="18"/>
                    <a:pt x="16" y="17"/>
                    <a:pt x="19" y="15"/>
                  </a:cubicBezTo>
                  <a:cubicBezTo>
                    <a:pt x="19" y="12"/>
                    <a:pt x="19" y="8"/>
                    <a:pt x="19" y="5"/>
                  </a:cubicBezTo>
                  <a:cubicBezTo>
                    <a:pt x="10" y="0"/>
                    <a:pt x="0" y="7"/>
                    <a:pt x="5" y="1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4" name="Freeform 20">
              <a:extLst>
                <a:ext uri="{FF2B5EF4-FFF2-40B4-BE49-F238E27FC236}">
                  <a16:creationId xmlns:a16="http://schemas.microsoft.com/office/drawing/2014/main" id="{B3F75F2A-7C83-ADEA-ABA2-BA0231CFD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9927" y="2917518"/>
              <a:ext cx="64328" cy="38053"/>
            </a:xfrm>
            <a:custGeom>
              <a:avLst/>
              <a:gdLst>
                <a:gd name="T0" fmla="*/ 19 w 30"/>
                <a:gd name="T1" fmla="*/ 5 h 18"/>
                <a:gd name="T2" fmla="*/ 15 w 30"/>
                <a:gd name="T3" fmla="*/ 3 h 18"/>
                <a:gd name="T4" fmla="*/ 12 w 30"/>
                <a:gd name="T5" fmla="*/ 0 h 18"/>
                <a:gd name="T6" fmla="*/ 10 w 30"/>
                <a:gd name="T7" fmla="*/ 2 h 18"/>
                <a:gd name="T8" fmla="*/ 12 w 30"/>
                <a:gd name="T9" fmla="*/ 6 h 18"/>
                <a:gd name="T10" fmla="*/ 8 w 30"/>
                <a:gd name="T11" fmla="*/ 4 h 18"/>
                <a:gd name="T12" fmla="*/ 0 w 30"/>
                <a:gd name="T13" fmla="*/ 11 h 18"/>
                <a:gd name="T14" fmla="*/ 3 w 30"/>
                <a:gd name="T15" fmla="*/ 13 h 18"/>
                <a:gd name="T16" fmla="*/ 4 w 30"/>
                <a:gd name="T17" fmla="*/ 12 h 18"/>
                <a:gd name="T18" fmla="*/ 7 w 30"/>
                <a:gd name="T19" fmla="*/ 14 h 18"/>
                <a:gd name="T20" fmla="*/ 10 w 30"/>
                <a:gd name="T21" fmla="*/ 15 h 18"/>
                <a:gd name="T22" fmla="*/ 12 w 30"/>
                <a:gd name="T23" fmla="*/ 15 h 18"/>
                <a:gd name="T24" fmla="*/ 15 w 30"/>
                <a:gd name="T25" fmla="*/ 17 h 18"/>
                <a:gd name="T26" fmla="*/ 23 w 30"/>
                <a:gd name="T27" fmla="*/ 18 h 18"/>
                <a:gd name="T28" fmla="*/ 30 w 30"/>
                <a:gd name="T29" fmla="*/ 14 h 18"/>
                <a:gd name="T30" fmla="*/ 25 w 30"/>
                <a:gd name="T31" fmla="*/ 7 h 18"/>
                <a:gd name="T32" fmla="*/ 19 w 30"/>
                <a:gd name="T33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" h="18">
                  <a:moveTo>
                    <a:pt x="19" y="5"/>
                  </a:moveTo>
                  <a:cubicBezTo>
                    <a:pt x="18" y="4"/>
                    <a:pt x="18" y="3"/>
                    <a:pt x="15" y="3"/>
                  </a:cubicBezTo>
                  <a:cubicBezTo>
                    <a:pt x="16" y="1"/>
                    <a:pt x="14" y="0"/>
                    <a:pt x="12" y="0"/>
                  </a:cubicBezTo>
                  <a:cubicBezTo>
                    <a:pt x="12" y="1"/>
                    <a:pt x="9" y="0"/>
                    <a:pt x="10" y="2"/>
                  </a:cubicBezTo>
                  <a:cubicBezTo>
                    <a:pt x="10" y="3"/>
                    <a:pt x="12" y="4"/>
                    <a:pt x="12" y="6"/>
                  </a:cubicBezTo>
                  <a:cubicBezTo>
                    <a:pt x="10" y="6"/>
                    <a:pt x="10" y="5"/>
                    <a:pt x="8" y="4"/>
                  </a:cubicBezTo>
                  <a:cubicBezTo>
                    <a:pt x="11" y="10"/>
                    <a:pt x="3" y="9"/>
                    <a:pt x="0" y="11"/>
                  </a:cubicBezTo>
                  <a:cubicBezTo>
                    <a:pt x="2" y="11"/>
                    <a:pt x="2" y="13"/>
                    <a:pt x="3" y="13"/>
                  </a:cubicBezTo>
                  <a:cubicBezTo>
                    <a:pt x="3" y="12"/>
                    <a:pt x="3" y="12"/>
                    <a:pt x="4" y="12"/>
                  </a:cubicBezTo>
                  <a:cubicBezTo>
                    <a:pt x="6" y="12"/>
                    <a:pt x="6" y="13"/>
                    <a:pt x="7" y="14"/>
                  </a:cubicBezTo>
                  <a:cubicBezTo>
                    <a:pt x="9" y="12"/>
                    <a:pt x="9" y="14"/>
                    <a:pt x="10" y="15"/>
                  </a:cubicBezTo>
                  <a:cubicBezTo>
                    <a:pt x="11" y="15"/>
                    <a:pt x="12" y="14"/>
                    <a:pt x="12" y="15"/>
                  </a:cubicBezTo>
                  <a:cubicBezTo>
                    <a:pt x="13" y="15"/>
                    <a:pt x="14" y="17"/>
                    <a:pt x="15" y="17"/>
                  </a:cubicBezTo>
                  <a:cubicBezTo>
                    <a:pt x="18" y="18"/>
                    <a:pt x="20" y="16"/>
                    <a:pt x="23" y="18"/>
                  </a:cubicBezTo>
                  <a:cubicBezTo>
                    <a:pt x="25" y="17"/>
                    <a:pt x="28" y="16"/>
                    <a:pt x="30" y="14"/>
                  </a:cubicBezTo>
                  <a:cubicBezTo>
                    <a:pt x="27" y="13"/>
                    <a:pt x="26" y="11"/>
                    <a:pt x="25" y="7"/>
                  </a:cubicBezTo>
                  <a:cubicBezTo>
                    <a:pt x="23" y="7"/>
                    <a:pt x="22" y="5"/>
                    <a:pt x="19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5" name="Freeform 21">
              <a:extLst>
                <a:ext uri="{FF2B5EF4-FFF2-40B4-BE49-F238E27FC236}">
                  <a16:creationId xmlns:a16="http://schemas.microsoft.com/office/drawing/2014/main" id="{CCDF9AC0-F478-070B-C26C-7EEC0A4F9F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501" y="3097819"/>
              <a:ext cx="10872" cy="9060"/>
            </a:xfrm>
            <a:custGeom>
              <a:avLst/>
              <a:gdLst>
                <a:gd name="T0" fmla="*/ 5 w 5"/>
                <a:gd name="T1" fmla="*/ 3 h 4"/>
                <a:gd name="T2" fmla="*/ 0 w 5"/>
                <a:gd name="T3" fmla="*/ 0 h 4"/>
                <a:gd name="T4" fmla="*/ 5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5" y="3"/>
                  </a:moveTo>
                  <a:cubicBezTo>
                    <a:pt x="5" y="0"/>
                    <a:pt x="3" y="0"/>
                    <a:pt x="0" y="0"/>
                  </a:cubicBezTo>
                  <a:cubicBezTo>
                    <a:pt x="0" y="2"/>
                    <a:pt x="2" y="4"/>
                    <a:pt x="5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6" name="Freeform 22">
              <a:extLst>
                <a:ext uri="{FF2B5EF4-FFF2-40B4-BE49-F238E27FC236}">
                  <a16:creationId xmlns:a16="http://schemas.microsoft.com/office/drawing/2014/main" id="{23238857-0112-278E-D7CE-0A3F5985BDE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2580" y="2662923"/>
              <a:ext cx="19027" cy="13590"/>
            </a:xfrm>
            <a:custGeom>
              <a:avLst/>
              <a:gdLst>
                <a:gd name="T0" fmla="*/ 9 w 9"/>
                <a:gd name="T1" fmla="*/ 3 h 6"/>
                <a:gd name="T2" fmla="*/ 0 w 9"/>
                <a:gd name="T3" fmla="*/ 1 h 6"/>
                <a:gd name="T4" fmla="*/ 9 w 9"/>
                <a:gd name="T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9" y="3"/>
                  </a:moveTo>
                  <a:cubicBezTo>
                    <a:pt x="6" y="2"/>
                    <a:pt x="5" y="0"/>
                    <a:pt x="0" y="1"/>
                  </a:cubicBezTo>
                  <a:cubicBezTo>
                    <a:pt x="1" y="4"/>
                    <a:pt x="7" y="6"/>
                    <a:pt x="9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7" name="Freeform 23">
              <a:extLst>
                <a:ext uri="{FF2B5EF4-FFF2-40B4-BE49-F238E27FC236}">
                  <a16:creationId xmlns:a16="http://schemas.microsoft.com/office/drawing/2014/main" id="{5A0EE115-6F8E-75C8-EC60-E9F89A7BB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2443" y="2786144"/>
              <a:ext cx="83355" cy="66140"/>
            </a:xfrm>
            <a:custGeom>
              <a:avLst/>
              <a:gdLst>
                <a:gd name="T0" fmla="*/ 35 w 39"/>
                <a:gd name="T1" fmla="*/ 9 h 31"/>
                <a:gd name="T2" fmla="*/ 39 w 39"/>
                <a:gd name="T3" fmla="*/ 4 h 31"/>
                <a:gd name="T4" fmla="*/ 26 w 39"/>
                <a:gd name="T5" fmla="*/ 4 h 31"/>
                <a:gd name="T6" fmla="*/ 17 w 39"/>
                <a:gd name="T7" fmla="*/ 0 h 31"/>
                <a:gd name="T8" fmla="*/ 5 w 39"/>
                <a:gd name="T9" fmla="*/ 3 h 31"/>
                <a:gd name="T10" fmla="*/ 8 w 39"/>
                <a:gd name="T11" fmla="*/ 8 h 31"/>
                <a:gd name="T12" fmla="*/ 1 w 39"/>
                <a:gd name="T13" fmla="*/ 7 h 31"/>
                <a:gd name="T14" fmla="*/ 1 w 39"/>
                <a:gd name="T15" fmla="*/ 19 h 31"/>
                <a:gd name="T16" fmla="*/ 4 w 39"/>
                <a:gd name="T17" fmla="*/ 25 h 31"/>
                <a:gd name="T18" fmla="*/ 4 w 39"/>
                <a:gd name="T19" fmla="*/ 31 h 31"/>
                <a:gd name="T20" fmla="*/ 12 w 39"/>
                <a:gd name="T21" fmla="*/ 31 h 31"/>
                <a:gd name="T22" fmla="*/ 16 w 39"/>
                <a:gd name="T23" fmla="*/ 23 h 31"/>
                <a:gd name="T24" fmla="*/ 11 w 39"/>
                <a:gd name="T25" fmla="*/ 20 h 31"/>
                <a:gd name="T26" fmla="*/ 27 w 39"/>
                <a:gd name="T27" fmla="*/ 20 h 31"/>
                <a:gd name="T28" fmla="*/ 31 w 39"/>
                <a:gd name="T29" fmla="*/ 16 h 31"/>
                <a:gd name="T30" fmla="*/ 31 w 39"/>
                <a:gd name="T31" fmla="*/ 13 h 31"/>
                <a:gd name="T32" fmla="*/ 35 w 39"/>
                <a:gd name="T33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1">
                  <a:moveTo>
                    <a:pt x="35" y="9"/>
                  </a:moveTo>
                  <a:cubicBezTo>
                    <a:pt x="37" y="8"/>
                    <a:pt x="39" y="7"/>
                    <a:pt x="39" y="4"/>
                  </a:cubicBezTo>
                  <a:cubicBezTo>
                    <a:pt x="34" y="4"/>
                    <a:pt x="30" y="1"/>
                    <a:pt x="26" y="4"/>
                  </a:cubicBezTo>
                  <a:cubicBezTo>
                    <a:pt x="24" y="2"/>
                    <a:pt x="20" y="1"/>
                    <a:pt x="17" y="0"/>
                  </a:cubicBezTo>
                  <a:cubicBezTo>
                    <a:pt x="14" y="3"/>
                    <a:pt x="8" y="0"/>
                    <a:pt x="5" y="3"/>
                  </a:cubicBezTo>
                  <a:cubicBezTo>
                    <a:pt x="4" y="7"/>
                    <a:pt x="8" y="6"/>
                    <a:pt x="8" y="8"/>
                  </a:cubicBezTo>
                  <a:cubicBezTo>
                    <a:pt x="5" y="9"/>
                    <a:pt x="4" y="7"/>
                    <a:pt x="1" y="7"/>
                  </a:cubicBezTo>
                  <a:cubicBezTo>
                    <a:pt x="1" y="11"/>
                    <a:pt x="0" y="15"/>
                    <a:pt x="1" y="19"/>
                  </a:cubicBezTo>
                  <a:cubicBezTo>
                    <a:pt x="1" y="21"/>
                    <a:pt x="3" y="23"/>
                    <a:pt x="4" y="25"/>
                  </a:cubicBezTo>
                  <a:cubicBezTo>
                    <a:pt x="4" y="27"/>
                    <a:pt x="5" y="29"/>
                    <a:pt x="4" y="31"/>
                  </a:cubicBezTo>
                  <a:cubicBezTo>
                    <a:pt x="8" y="30"/>
                    <a:pt x="8" y="30"/>
                    <a:pt x="12" y="31"/>
                  </a:cubicBezTo>
                  <a:cubicBezTo>
                    <a:pt x="13" y="27"/>
                    <a:pt x="15" y="26"/>
                    <a:pt x="16" y="23"/>
                  </a:cubicBezTo>
                  <a:cubicBezTo>
                    <a:pt x="15" y="21"/>
                    <a:pt x="11" y="22"/>
                    <a:pt x="11" y="20"/>
                  </a:cubicBezTo>
                  <a:cubicBezTo>
                    <a:pt x="16" y="19"/>
                    <a:pt x="21" y="20"/>
                    <a:pt x="27" y="20"/>
                  </a:cubicBezTo>
                  <a:cubicBezTo>
                    <a:pt x="27" y="18"/>
                    <a:pt x="30" y="17"/>
                    <a:pt x="31" y="16"/>
                  </a:cubicBezTo>
                  <a:cubicBezTo>
                    <a:pt x="32" y="14"/>
                    <a:pt x="30" y="14"/>
                    <a:pt x="31" y="13"/>
                  </a:cubicBezTo>
                  <a:cubicBezTo>
                    <a:pt x="33" y="13"/>
                    <a:pt x="34" y="10"/>
                    <a:pt x="35" y="9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8" name="Freeform 24">
              <a:extLst>
                <a:ext uri="{FF2B5EF4-FFF2-40B4-BE49-F238E27FC236}">
                  <a16:creationId xmlns:a16="http://schemas.microsoft.com/office/drawing/2014/main" id="{7C6A10DB-4130-B521-6E2F-C1421381B5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4287" y="2930203"/>
              <a:ext cx="17215" cy="15403"/>
            </a:xfrm>
            <a:custGeom>
              <a:avLst/>
              <a:gdLst>
                <a:gd name="T0" fmla="*/ 8 w 8"/>
                <a:gd name="T1" fmla="*/ 1 h 7"/>
                <a:gd name="T2" fmla="*/ 3 w 8"/>
                <a:gd name="T3" fmla="*/ 4 h 7"/>
                <a:gd name="T4" fmla="*/ 1 w 8"/>
                <a:gd name="T5" fmla="*/ 7 h 7"/>
                <a:gd name="T6" fmla="*/ 8 w 8"/>
                <a:gd name="T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6" y="0"/>
                    <a:pt x="5" y="3"/>
                    <a:pt x="3" y="4"/>
                  </a:cubicBezTo>
                  <a:cubicBezTo>
                    <a:pt x="2" y="5"/>
                    <a:pt x="0" y="5"/>
                    <a:pt x="1" y="7"/>
                  </a:cubicBezTo>
                  <a:cubicBezTo>
                    <a:pt x="6" y="7"/>
                    <a:pt x="6" y="3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9" name="Freeform 25">
              <a:extLst>
                <a:ext uri="{FF2B5EF4-FFF2-40B4-BE49-F238E27FC236}">
                  <a16:creationId xmlns:a16="http://schemas.microsoft.com/office/drawing/2014/main" id="{FB5BF2C6-299E-029B-DE2C-48BE9C1972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8516" y="2930203"/>
              <a:ext cx="0" cy="1812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0" name="Freeform 26">
              <a:extLst>
                <a:ext uri="{FF2B5EF4-FFF2-40B4-BE49-F238E27FC236}">
                  <a16:creationId xmlns:a16="http://schemas.microsoft.com/office/drawing/2014/main" id="{5BCE7B33-9510-07AE-D229-167C7B4F82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5229" y="2689198"/>
              <a:ext cx="279058" cy="87885"/>
            </a:xfrm>
            <a:custGeom>
              <a:avLst/>
              <a:gdLst>
                <a:gd name="T0" fmla="*/ 63 w 130"/>
                <a:gd name="T1" fmla="*/ 36 h 41"/>
                <a:gd name="T2" fmla="*/ 62 w 130"/>
                <a:gd name="T3" fmla="*/ 40 h 41"/>
                <a:gd name="T4" fmla="*/ 75 w 130"/>
                <a:gd name="T5" fmla="*/ 41 h 41"/>
                <a:gd name="T6" fmla="*/ 76 w 130"/>
                <a:gd name="T7" fmla="*/ 39 h 41"/>
                <a:gd name="T8" fmla="*/ 85 w 130"/>
                <a:gd name="T9" fmla="*/ 39 h 41"/>
                <a:gd name="T10" fmla="*/ 87 w 130"/>
                <a:gd name="T11" fmla="*/ 40 h 41"/>
                <a:gd name="T12" fmla="*/ 88 w 130"/>
                <a:gd name="T13" fmla="*/ 39 h 41"/>
                <a:gd name="T14" fmla="*/ 100 w 130"/>
                <a:gd name="T15" fmla="*/ 39 h 41"/>
                <a:gd name="T16" fmla="*/ 99 w 130"/>
                <a:gd name="T17" fmla="*/ 34 h 41"/>
                <a:gd name="T18" fmla="*/ 103 w 130"/>
                <a:gd name="T19" fmla="*/ 39 h 41"/>
                <a:gd name="T20" fmla="*/ 124 w 130"/>
                <a:gd name="T21" fmla="*/ 39 h 41"/>
                <a:gd name="T22" fmla="*/ 122 w 130"/>
                <a:gd name="T23" fmla="*/ 35 h 41"/>
                <a:gd name="T24" fmla="*/ 124 w 130"/>
                <a:gd name="T25" fmla="*/ 33 h 41"/>
                <a:gd name="T26" fmla="*/ 122 w 130"/>
                <a:gd name="T27" fmla="*/ 32 h 41"/>
                <a:gd name="T28" fmla="*/ 129 w 130"/>
                <a:gd name="T29" fmla="*/ 30 h 41"/>
                <a:gd name="T30" fmla="*/ 123 w 130"/>
                <a:gd name="T31" fmla="*/ 24 h 41"/>
                <a:gd name="T32" fmla="*/ 118 w 130"/>
                <a:gd name="T33" fmla="*/ 24 h 41"/>
                <a:gd name="T34" fmla="*/ 96 w 130"/>
                <a:gd name="T35" fmla="*/ 22 h 41"/>
                <a:gd name="T36" fmla="*/ 82 w 130"/>
                <a:gd name="T37" fmla="*/ 25 h 41"/>
                <a:gd name="T38" fmla="*/ 81 w 130"/>
                <a:gd name="T39" fmla="*/ 28 h 41"/>
                <a:gd name="T40" fmla="*/ 71 w 130"/>
                <a:gd name="T41" fmla="*/ 25 h 41"/>
                <a:gd name="T42" fmla="*/ 68 w 130"/>
                <a:gd name="T43" fmla="*/ 27 h 41"/>
                <a:gd name="T44" fmla="*/ 67 w 130"/>
                <a:gd name="T45" fmla="*/ 25 h 41"/>
                <a:gd name="T46" fmla="*/ 60 w 130"/>
                <a:gd name="T47" fmla="*/ 24 h 41"/>
                <a:gd name="T48" fmla="*/ 59 w 130"/>
                <a:gd name="T49" fmla="*/ 27 h 41"/>
                <a:gd name="T50" fmla="*/ 53 w 130"/>
                <a:gd name="T51" fmla="*/ 24 h 41"/>
                <a:gd name="T52" fmla="*/ 56 w 130"/>
                <a:gd name="T53" fmla="*/ 22 h 41"/>
                <a:gd name="T54" fmla="*/ 52 w 130"/>
                <a:gd name="T55" fmla="*/ 22 h 41"/>
                <a:gd name="T56" fmla="*/ 40 w 130"/>
                <a:gd name="T57" fmla="*/ 15 h 41"/>
                <a:gd name="T58" fmla="*/ 55 w 130"/>
                <a:gd name="T59" fmla="*/ 15 h 41"/>
                <a:gd name="T60" fmla="*/ 45 w 130"/>
                <a:gd name="T61" fmla="*/ 13 h 41"/>
                <a:gd name="T62" fmla="*/ 40 w 130"/>
                <a:gd name="T63" fmla="*/ 10 h 41"/>
                <a:gd name="T64" fmla="*/ 46 w 130"/>
                <a:gd name="T65" fmla="*/ 10 h 41"/>
                <a:gd name="T66" fmla="*/ 28 w 130"/>
                <a:gd name="T67" fmla="*/ 10 h 41"/>
                <a:gd name="T68" fmla="*/ 24 w 130"/>
                <a:gd name="T69" fmla="*/ 12 h 41"/>
                <a:gd name="T70" fmla="*/ 26 w 130"/>
                <a:gd name="T71" fmla="*/ 7 h 41"/>
                <a:gd name="T72" fmla="*/ 23 w 130"/>
                <a:gd name="T73" fmla="*/ 5 h 41"/>
                <a:gd name="T74" fmla="*/ 0 w 130"/>
                <a:gd name="T75" fmla="*/ 5 h 41"/>
                <a:gd name="T76" fmla="*/ 2 w 130"/>
                <a:gd name="T77" fmla="*/ 8 h 41"/>
                <a:gd name="T78" fmla="*/ 8 w 130"/>
                <a:gd name="T79" fmla="*/ 10 h 41"/>
                <a:gd name="T80" fmla="*/ 6 w 130"/>
                <a:gd name="T81" fmla="*/ 12 h 41"/>
                <a:gd name="T82" fmla="*/ 27 w 130"/>
                <a:gd name="T83" fmla="*/ 13 h 41"/>
                <a:gd name="T84" fmla="*/ 35 w 130"/>
                <a:gd name="T85" fmla="*/ 24 h 41"/>
                <a:gd name="T86" fmla="*/ 33 w 130"/>
                <a:gd name="T87" fmla="*/ 28 h 41"/>
                <a:gd name="T88" fmla="*/ 35 w 130"/>
                <a:gd name="T89" fmla="*/ 32 h 41"/>
                <a:gd name="T90" fmla="*/ 37 w 130"/>
                <a:gd name="T91" fmla="*/ 37 h 41"/>
                <a:gd name="T92" fmla="*/ 41 w 130"/>
                <a:gd name="T93" fmla="*/ 38 h 41"/>
                <a:gd name="T94" fmla="*/ 44 w 130"/>
                <a:gd name="T95" fmla="*/ 36 h 41"/>
                <a:gd name="T96" fmla="*/ 55 w 130"/>
                <a:gd name="T97" fmla="*/ 39 h 41"/>
                <a:gd name="T98" fmla="*/ 63 w 130"/>
                <a:gd name="T99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0" h="41">
                  <a:moveTo>
                    <a:pt x="63" y="36"/>
                  </a:moveTo>
                  <a:cubicBezTo>
                    <a:pt x="64" y="39"/>
                    <a:pt x="61" y="38"/>
                    <a:pt x="62" y="40"/>
                  </a:cubicBezTo>
                  <a:cubicBezTo>
                    <a:pt x="67" y="41"/>
                    <a:pt x="70" y="39"/>
                    <a:pt x="75" y="41"/>
                  </a:cubicBezTo>
                  <a:cubicBezTo>
                    <a:pt x="75" y="40"/>
                    <a:pt x="75" y="39"/>
                    <a:pt x="76" y="39"/>
                  </a:cubicBezTo>
                  <a:cubicBezTo>
                    <a:pt x="79" y="40"/>
                    <a:pt x="84" y="41"/>
                    <a:pt x="85" y="39"/>
                  </a:cubicBezTo>
                  <a:cubicBezTo>
                    <a:pt x="85" y="39"/>
                    <a:pt x="86" y="40"/>
                    <a:pt x="87" y="40"/>
                  </a:cubicBezTo>
                  <a:cubicBezTo>
                    <a:pt x="87" y="39"/>
                    <a:pt x="87" y="39"/>
                    <a:pt x="88" y="39"/>
                  </a:cubicBezTo>
                  <a:cubicBezTo>
                    <a:pt x="91" y="41"/>
                    <a:pt x="96" y="39"/>
                    <a:pt x="100" y="39"/>
                  </a:cubicBezTo>
                  <a:cubicBezTo>
                    <a:pt x="100" y="36"/>
                    <a:pt x="98" y="36"/>
                    <a:pt x="99" y="34"/>
                  </a:cubicBezTo>
                  <a:cubicBezTo>
                    <a:pt x="102" y="35"/>
                    <a:pt x="103" y="37"/>
                    <a:pt x="103" y="39"/>
                  </a:cubicBezTo>
                  <a:cubicBezTo>
                    <a:pt x="110" y="41"/>
                    <a:pt x="116" y="39"/>
                    <a:pt x="124" y="39"/>
                  </a:cubicBezTo>
                  <a:cubicBezTo>
                    <a:pt x="125" y="36"/>
                    <a:pt x="122" y="36"/>
                    <a:pt x="122" y="35"/>
                  </a:cubicBezTo>
                  <a:cubicBezTo>
                    <a:pt x="122" y="35"/>
                    <a:pt x="124" y="34"/>
                    <a:pt x="124" y="33"/>
                  </a:cubicBezTo>
                  <a:cubicBezTo>
                    <a:pt x="124" y="33"/>
                    <a:pt x="121" y="33"/>
                    <a:pt x="122" y="32"/>
                  </a:cubicBezTo>
                  <a:cubicBezTo>
                    <a:pt x="125" y="32"/>
                    <a:pt x="127" y="31"/>
                    <a:pt x="129" y="30"/>
                  </a:cubicBezTo>
                  <a:cubicBezTo>
                    <a:pt x="130" y="25"/>
                    <a:pt x="122" y="29"/>
                    <a:pt x="123" y="24"/>
                  </a:cubicBezTo>
                  <a:cubicBezTo>
                    <a:pt x="121" y="24"/>
                    <a:pt x="120" y="24"/>
                    <a:pt x="118" y="24"/>
                  </a:cubicBezTo>
                  <a:cubicBezTo>
                    <a:pt x="113" y="19"/>
                    <a:pt x="102" y="24"/>
                    <a:pt x="96" y="22"/>
                  </a:cubicBezTo>
                  <a:cubicBezTo>
                    <a:pt x="92" y="24"/>
                    <a:pt x="88" y="25"/>
                    <a:pt x="82" y="25"/>
                  </a:cubicBezTo>
                  <a:cubicBezTo>
                    <a:pt x="81" y="26"/>
                    <a:pt x="82" y="28"/>
                    <a:pt x="81" y="28"/>
                  </a:cubicBezTo>
                  <a:cubicBezTo>
                    <a:pt x="77" y="28"/>
                    <a:pt x="74" y="26"/>
                    <a:pt x="71" y="25"/>
                  </a:cubicBezTo>
                  <a:cubicBezTo>
                    <a:pt x="70" y="25"/>
                    <a:pt x="70" y="27"/>
                    <a:pt x="68" y="27"/>
                  </a:cubicBezTo>
                  <a:cubicBezTo>
                    <a:pt x="68" y="26"/>
                    <a:pt x="68" y="25"/>
                    <a:pt x="67" y="25"/>
                  </a:cubicBezTo>
                  <a:cubicBezTo>
                    <a:pt x="64" y="25"/>
                    <a:pt x="62" y="26"/>
                    <a:pt x="60" y="24"/>
                  </a:cubicBezTo>
                  <a:cubicBezTo>
                    <a:pt x="58" y="25"/>
                    <a:pt x="61" y="26"/>
                    <a:pt x="59" y="27"/>
                  </a:cubicBezTo>
                  <a:cubicBezTo>
                    <a:pt x="57" y="26"/>
                    <a:pt x="55" y="25"/>
                    <a:pt x="53" y="24"/>
                  </a:cubicBezTo>
                  <a:cubicBezTo>
                    <a:pt x="54" y="24"/>
                    <a:pt x="56" y="24"/>
                    <a:pt x="56" y="22"/>
                  </a:cubicBezTo>
                  <a:cubicBezTo>
                    <a:pt x="55" y="22"/>
                    <a:pt x="54" y="21"/>
                    <a:pt x="52" y="22"/>
                  </a:cubicBezTo>
                  <a:cubicBezTo>
                    <a:pt x="51" y="16"/>
                    <a:pt x="41" y="20"/>
                    <a:pt x="40" y="15"/>
                  </a:cubicBezTo>
                  <a:cubicBezTo>
                    <a:pt x="44" y="15"/>
                    <a:pt x="51" y="17"/>
                    <a:pt x="55" y="15"/>
                  </a:cubicBezTo>
                  <a:cubicBezTo>
                    <a:pt x="53" y="14"/>
                    <a:pt x="48" y="13"/>
                    <a:pt x="45" y="13"/>
                  </a:cubicBezTo>
                  <a:cubicBezTo>
                    <a:pt x="43" y="12"/>
                    <a:pt x="39" y="14"/>
                    <a:pt x="40" y="10"/>
                  </a:cubicBezTo>
                  <a:cubicBezTo>
                    <a:pt x="41" y="11"/>
                    <a:pt x="45" y="12"/>
                    <a:pt x="46" y="10"/>
                  </a:cubicBezTo>
                  <a:cubicBezTo>
                    <a:pt x="40" y="7"/>
                    <a:pt x="33" y="11"/>
                    <a:pt x="28" y="10"/>
                  </a:cubicBezTo>
                  <a:cubicBezTo>
                    <a:pt x="27" y="11"/>
                    <a:pt x="26" y="12"/>
                    <a:pt x="24" y="12"/>
                  </a:cubicBezTo>
                  <a:cubicBezTo>
                    <a:pt x="24" y="10"/>
                    <a:pt x="26" y="10"/>
                    <a:pt x="26" y="7"/>
                  </a:cubicBezTo>
                  <a:cubicBezTo>
                    <a:pt x="25" y="7"/>
                    <a:pt x="24" y="6"/>
                    <a:pt x="23" y="5"/>
                  </a:cubicBezTo>
                  <a:cubicBezTo>
                    <a:pt x="16" y="7"/>
                    <a:pt x="7" y="0"/>
                    <a:pt x="0" y="5"/>
                  </a:cubicBezTo>
                  <a:cubicBezTo>
                    <a:pt x="3" y="5"/>
                    <a:pt x="4" y="7"/>
                    <a:pt x="2" y="8"/>
                  </a:cubicBezTo>
                  <a:cubicBezTo>
                    <a:pt x="4" y="9"/>
                    <a:pt x="6" y="9"/>
                    <a:pt x="8" y="10"/>
                  </a:cubicBezTo>
                  <a:cubicBezTo>
                    <a:pt x="8" y="12"/>
                    <a:pt x="6" y="11"/>
                    <a:pt x="6" y="12"/>
                  </a:cubicBezTo>
                  <a:cubicBezTo>
                    <a:pt x="11" y="15"/>
                    <a:pt x="22" y="15"/>
                    <a:pt x="27" y="13"/>
                  </a:cubicBezTo>
                  <a:cubicBezTo>
                    <a:pt x="29" y="17"/>
                    <a:pt x="35" y="18"/>
                    <a:pt x="35" y="24"/>
                  </a:cubicBezTo>
                  <a:cubicBezTo>
                    <a:pt x="36" y="26"/>
                    <a:pt x="33" y="26"/>
                    <a:pt x="33" y="28"/>
                  </a:cubicBezTo>
                  <a:cubicBezTo>
                    <a:pt x="33" y="31"/>
                    <a:pt x="35" y="30"/>
                    <a:pt x="35" y="32"/>
                  </a:cubicBezTo>
                  <a:cubicBezTo>
                    <a:pt x="34" y="33"/>
                    <a:pt x="36" y="35"/>
                    <a:pt x="37" y="37"/>
                  </a:cubicBezTo>
                  <a:cubicBezTo>
                    <a:pt x="39" y="37"/>
                    <a:pt x="39" y="38"/>
                    <a:pt x="41" y="38"/>
                  </a:cubicBezTo>
                  <a:cubicBezTo>
                    <a:pt x="42" y="37"/>
                    <a:pt x="43" y="36"/>
                    <a:pt x="44" y="36"/>
                  </a:cubicBezTo>
                  <a:cubicBezTo>
                    <a:pt x="45" y="40"/>
                    <a:pt x="50" y="39"/>
                    <a:pt x="55" y="39"/>
                  </a:cubicBezTo>
                  <a:cubicBezTo>
                    <a:pt x="55" y="36"/>
                    <a:pt x="61" y="35"/>
                    <a:pt x="63" y="3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1" name="Freeform 27">
              <a:extLst>
                <a:ext uri="{FF2B5EF4-FFF2-40B4-BE49-F238E27FC236}">
                  <a16:creationId xmlns:a16="http://schemas.microsoft.com/office/drawing/2014/main" id="{9C8104CB-19AA-148A-077A-0A3AE9FF3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1972" y="2962820"/>
              <a:ext cx="10872" cy="14497"/>
            </a:xfrm>
            <a:custGeom>
              <a:avLst/>
              <a:gdLst>
                <a:gd name="T0" fmla="*/ 3 w 5"/>
                <a:gd name="T1" fmla="*/ 7 h 7"/>
                <a:gd name="T2" fmla="*/ 2 w 5"/>
                <a:gd name="T3" fmla="*/ 0 h 7"/>
                <a:gd name="T4" fmla="*/ 1 w 5"/>
                <a:gd name="T5" fmla="*/ 6 h 7"/>
                <a:gd name="T6" fmla="*/ 3 w 5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7">
                  <a:moveTo>
                    <a:pt x="3" y="7"/>
                  </a:moveTo>
                  <a:cubicBezTo>
                    <a:pt x="4" y="6"/>
                    <a:pt x="5" y="0"/>
                    <a:pt x="2" y="0"/>
                  </a:cubicBezTo>
                  <a:cubicBezTo>
                    <a:pt x="0" y="3"/>
                    <a:pt x="2" y="4"/>
                    <a:pt x="1" y="6"/>
                  </a:cubicBezTo>
                  <a:cubicBezTo>
                    <a:pt x="2" y="6"/>
                    <a:pt x="3" y="7"/>
                    <a:pt x="3" y="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2" name="Freeform 28">
              <a:extLst>
                <a:ext uri="{FF2B5EF4-FFF2-40B4-BE49-F238E27FC236}">
                  <a16:creationId xmlns:a16="http://schemas.microsoft.com/office/drawing/2014/main" id="{C2E0F6F3-E9D8-F015-F6A0-5FD2CFB597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0095" y="2794298"/>
              <a:ext cx="98758" cy="79731"/>
            </a:xfrm>
            <a:custGeom>
              <a:avLst/>
              <a:gdLst>
                <a:gd name="T0" fmla="*/ 46 w 46"/>
                <a:gd name="T1" fmla="*/ 18 h 37"/>
                <a:gd name="T2" fmla="*/ 41 w 46"/>
                <a:gd name="T3" fmla="*/ 18 h 37"/>
                <a:gd name="T4" fmla="*/ 38 w 46"/>
                <a:gd name="T5" fmla="*/ 13 h 37"/>
                <a:gd name="T6" fmla="*/ 31 w 46"/>
                <a:gd name="T7" fmla="*/ 13 h 37"/>
                <a:gd name="T8" fmla="*/ 35 w 46"/>
                <a:gd name="T9" fmla="*/ 10 h 37"/>
                <a:gd name="T10" fmla="*/ 37 w 46"/>
                <a:gd name="T11" fmla="*/ 8 h 37"/>
                <a:gd name="T12" fmla="*/ 40 w 46"/>
                <a:gd name="T13" fmla="*/ 7 h 37"/>
                <a:gd name="T14" fmla="*/ 37 w 46"/>
                <a:gd name="T15" fmla="*/ 6 h 37"/>
                <a:gd name="T16" fmla="*/ 41 w 46"/>
                <a:gd name="T17" fmla="*/ 3 h 37"/>
                <a:gd name="T18" fmla="*/ 39 w 46"/>
                <a:gd name="T19" fmla="*/ 1 h 37"/>
                <a:gd name="T20" fmla="*/ 26 w 46"/>
                <a:gd name="T21" fmla="*/ 3 h 37"/>
                <a:gd name="T22" fmla="*/ 19 w 46"/>
                <a:gd name="T23" fmla="*/ 2 h 37"/>
                <a:gd name="T24" fmla="*/ 13 w 46"/>
                <a:gd name="T25" fmla="*/ 2 h 37"/>
                <a:gd name="T26" fmla="*/ 16 w 46"/>
                <a:gd name="T27" fmla="*/ 7 h 37"/>
                <a:gd name="T28" fmla="*/ 9 w 46"/>
                <a:gd name="T29" fmla="*/ 7 h 37"/>
                <a:gd name="T30" fmla="*/ 17 w 46"/>
                <a:gd name="T31" fmla="*/ 7 h 37"/>
                <a:gd name="T32" fmla="*/ 22 w 46"/>
                <a:gd name="T33" fmla="*/ 10 h 37"/>
                <a:gd name="T34" fmla="*/ 16 w 46"/>
                <a:gd name="T35" fmla="*/ 11 h 37"/>
                <a:gd name="T36" fmla="*/ 19 w 46"/>
                <a:gd name="T37" fmla="*/ 15 h 37"/>
                <a:gd name="T38" fmla="*/ 16 w 46"/>
                <a:gd name="T39" fmla="*/ 17 h 37"/>
                <a:gd name="T40" fmla="*/ 11 w 46"/>
                <a:gd name="T41" fmla="*/ 18 h 37"/>
                <a:gd name="T42" fmla="*/ 4 w 46"/>
                <a:gd name="T43" fmla="*/ 13 h 37"/>
                <a:gd name="T44" fmla="*/ 0 w 46"/>
                <a:gd name="T45" fmla="*/ 17 h 37"/>
                <a:gd name="T46" fmla="*/ 8 w 46"/>
                <a:gd name="T47" fmla="*/ 23 h 37"/>
                <a:gd name="T48" fmla="*/ 13 w 46"/>
                <a:gd name="T49" fmla="*/ 24 h 37"/>
                <a:gd name="T50" fmla="*/ 19 w 46"/>
                <a:gd name="T51" fmla="*/ 28 h 37"/>
                <a:gd name="T52" fmla="*/ 25 w 46"/>
                <a:gd name="T53" fmla="*/ 35 h 37"/>
                <a:gd name="T54" fmla="*/ 33 w 46"/>
                <a:gd name="T55" fmla="*/ 35 h 37"/>
                <a:gd name="T56" fmla="*/ 32 w 46"/>
                <a:gd name="T57" fmla="*/ 29 h 37"/>
                <a:gd name="T58" fmla="*/ 33 w 46"/>
                <a:gd name="T59" fmla="*/ 32 h 37"/>
                <a:gd name="T60" fmla="*/ 45 w 46"/>
                <a:gd name="T61" fmla="*/ 28 h 37"/>
                <a:gd name="T62" fmla="*/ 44 w 46"/>
                <a:gd name="T63" fmla="*/ 22 h 37"/>
                <a:gd name="T64" fmla="*/ 46 w 46"/>
                <a:gd name="T65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" h="37">
                  <a:moveTo>
                    <a:pt x="46" y="18"/>
                  </a:moveTo>
                  <a:cubicBezTo>
                    <a:pt x="44" y="17"/>
                    <a:pt x="43" y="19"/>
                    <a:pt x="41" y="18"/>
                  </a:cubicBezTo>
                  <a:cubicBezTo>
                    <a:pt x="41" y="16"/>
                    <a:pt x="39" y="15"/>
                    <a:pt x="38" y="13"/>
                  </a:cubicBezTo>
                  <a:cubicBezTo>
                    <a:pt x="35" y="11"/>
                    <a:pt x="33" y="15"/>
                    <a:pt x="31" y="13"/>
                  </a:cubicBezTo>
                  <a:cubicBezTo>
                    <a:pt x="31" y="11"/>
                    <a:pt x="35" y="10"/>
                    <a:pt x="35" y="10"/>
                  </a:cubicBezTo>
                  <a:cubicBezTo>
                    <a:pt x="36" y="9"/>
                    <a:pt x="36" y="8"/>
                    <a:pt x="37" y="8"/>
                  </a:cubicBezTo>
                  <a:cubicBezTo>
                    <a:pt x="38" y="8"/>
                    <a:pt x="40" y="8"/>
                    <a:pt x="40" y="7"/>
                  </a:cubicBezTo>
                  <a:cubicBezTo>
                    <a:pt x="39" y="6"/>
                    <a:pt x="37" y="7"/>
                    <a:pt x="37" y="6"/>
                  </a:cubicBezTo>
                  <a:cubicBezTo>
                    <a:pt x="37" y="4"/>
                    <a:pt x="42" y="6"/>
                    <a:pt x="41" y="3"/>
                  </a:cubicBezTo>
                  <a:cubicBezTo>
                    <a:pt x="42" y="1"/>
                    <a:pt x="39" y="2"/>
                    <a:pt x="39" y="1"/>
                  </a:cubicBezTo>
                  <a:cubicBezTo>
                    <a:pt x="34" y="0"/>
                    <a:pt x="31" y="3"/>
                    <a:pt x="26" y="3"/>
                  </a:cubicBezTo>
                  <a:cubicBezTo>
                    <a:pt x="24" y="2"/>
                    <a:pt x="21" y="0"/>
                    <a:pt x="19" y="2"/>
                  </a:cubicBezTo>
                  <a:cubicBezTo>
                    <a:pt x="17" y="2"/>
                    <a:pt x="15" y="1"/>
                    <a:pt x="13" y="2"/>
                  </a:cubicBezTo>
                  <a:cubicBezTo>
                    <a:pt x="13" y="5"/>
                    <a:pt x="17" y="3"/>
                    <a:pt x="16" y="7"/>
                  </a:cubicBezTo>
                  <a:cubicBezTo>
                    <a:pt x="15" y="6"/>
                    <a:pt x="10" y="3"/>
                    <a:pt x="9" y="7"/>
                  </a:cubicBezTo>
                  <a:cubicBezTo>
                    <a:pt x="11" y="8"/>
                    <a:pt x="15" y="10"/>
                    <a:pt x="17" y="7"/>
                  </a:cubicBezTo>
                  <a:cubicBezTo>
                    <a:pt x="18" y="9"/>
                    <a:pt x="21" y="9"/>
                    <a:pt x="22" y="10"/>
                  </a:cubicBezTo>
                  <a:cubicBezTo>
                    <a:pt x="19" y="11"/>
                    <a:pt x="17" y="8"/>
                    <a:pt x="16" y="11"/>
                  </a:cubicBezTo>
                  <a:cubicBezTo>
                    <a:pt x="18" y="11"/>
                    <a:pt x="20" y="12"/>
                    <a:pt x="19" y="15"/>
                  </a:cubicBezTo>
                  <a:cubicBezTo>
                    <a:pt x="17" y="13"/>
                    <a:pt x="17" y="16"/>
                    <a:pt x="16" y="17"/>
                  </a:cubicBezTo>
                  <a:cubicBezTo>
                    <a:pt x="14" y="18"/>
                    <a:pt x="13" y="17"/>
                    <a:pt x="11" y="18"/>
                  </a:cubicBezTo>
                  <a:cubicBezTo>
                    <a:pt x="8" y="17"/>
                    <a:pt x="7" y="12"/>
                    <a:pt x="4" y="13"/>
                  </a:cubicBezTo>
                  <a:cubicBezTo>
                    <a:pt x="2" y="13"/>
                    <a:pt x="0" y="13"/>
                    <a:pt x="0" y="17"/>
                  </a:cubicBezTo>
                  <a:cubicBezTo>
                    <a:pt x="2" y="19"/>
                    <a:pt x="6" y="20"/>
                    <a:pt x="8" y="23"/>
                  </a:cubicBezTo>
                  <a:cubicBezTo>
                    <a:pt x="10" y="21"/>
                    <a:pt x="11" y="23"/>
                    <a:pt x="13" y="24"/>
                  </a:cubicBezTo>
                  <a:cubicBezTo>
                    <a:pt x="16" y="25"/>
                    <a:pt x="17" y="26"/>
                    <a:pt x="19" y="28"/>
                  </a:cubicBezTo>
                  <a:cubicBezTo>
                    <a:pt x="22" y="31"/>
                    <a:pt x="25" y="32"/>
                    <a:pt x="25" y="35"/>
                  </a:cubicBezTo>
                  <a:cubicBezTo>
                    <a:pt x="28" y="36"/>
                    <a:pt x="31" y="37"/>
                    <a:pt x="33" y="35"/>
                  </a:cubicBezTo>
                  <a:cubicBezTo>
                    <a:pt x="33" y="32"/>
                    <a:pt x="29" y="31"/>
                    <a:pt x="32" y="29"/>
                  </a:cubicBezTo>
                  <a:cubicBezTo>
                    <a:pt x="33" y="29"/>
                    <a:pt x="33" y="30"/>
                    <a:pt x="33" y="32"/>
                  </a:cubicBezTo>
                  <a:cubicBezTo>
                    <a:pt x="39" y="32"/>
                    <a:pt x="42" y="31"/>
                    <a:pt x="45" y="28"/>
                  </a:cubicBezTo>
                  <a:cubicBezTo>
                    <a:pt x="42" y="27"/>
                    <a:pt x="45" y="24"/>
                    <a:pt x="44" y="22"/>
                  </a:cubicBezTo>
                  <a:cubicBezTo>
                    <a:pt x="46" y="22"/>
                    <a:pt x="46" y="21"/>
                    <a:pt x="46" y="18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3" name="Freeform 29">
              <a:extLst>
                <a:ext uri="{FF2B5EF4-FFF2-40B4-BE49-F238E27FC236}">
                  <a16:creationId xmlns:a16="http://schemas.microsoft.com/office/drawing/2014/main" id="{4E5C5153-4CEB-68D8-E3F0-DD79F105C73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7041" y="2549669"/>
              <a:ext cx="184831" cy="111442"/>
            </a:xfrm>
            <a:custGeom>
              <a:avLst/>
              <a:gdLst>
                <a:gd name="T0" fmla="*/ 0 w 86"/>
                <a:gd name="T1" fmla="*/ 21 h 52"/>
                <a:gd name="T2" fmla="*/ 3 w 86"/>
                <a:gd name="T3" fmla="*/ 26 h 52"/>
                <a:gd name="T4" fmla="*/ 4 w 86"/>
                <a:gd name="T5" fmla="*/ 27 h 52"/>
                <a:gd name="T6" fmla="*/ 17 w 86"/>
                <a:gd name="T7" fmla="*/ 27 h 52"/>
                <a:gd name="T8" fmla="*/ 12 w 86"/>
                <a:gd name="T9" fmla="*/ 29 h 52"/>
                <a:gd name="T10" fmla="*/ 7 w 86"/>
                <a:gd name="T11" fmla="*/ 32 h 52"/>
                <a:gd name="T12" fmla="*/ 20 w 86"/>
                <a:gd name="T13" fmla="*/ 32 h 52"/>
                <a:gd name="T14" fmla="*/ 20 w 86"/>
                <a:gd name="T15" fmla="*/ 33 h 52"/>
                <a:gd name="T16" fmla="*/ 31 w 86"/>
                <a:gd name="T17" fmla="*/ 31 h 52"/>
                <a:gd name="T18" fmla="*/ 34 w 86"/>
                <a:gd name="T19" fmla="*/ 32 h 52"/>
                <a:gd name="T20" fmla="*/ 39 w 86"/>
                <a:gd name="T21" fmla="*/ 33 h 52"/>
                <a:gd name="T22" fmla="*/ 31 w 86"/>
                <a:gd name="T23" fmla="*/ 34 h 52"/>
                <a:gd name="T24" fmla="*/ 19 w 86"/>
                <a:gd name="T25" fmla="*/ 39 h 52"/>
                <a:gd name="T26" fmla="*/ 26 w 86"/>
                <a:gd name="T27" fmla="*/ 42 h 52"/>
                <a:gd name="T28" fmla="*/ 23 w 86"/>
                <a:gd name="T29" fmla="*/ 43 h 52"/>
                <a:gd name="T30" fmla="*/ 36 w 86"/>
                <a:gd name="T31" fmla="*/ 46 h 52"/>
                <a:gd name="T32" fmla="*/ 29 w 86"/>
                <a:gd name="T33" fmla="*/ 47 h 52"/>
                <a:gd name="T34" fmla="*/ 46 w 86"/>
                <a:gd name="T35" fmla="*/ 50 h 52"/>
                <a:gd name="T36" fmla="*/ 45 w 86"/>
                <a:gd name="T37" fmla="*/ 48 h 52"/>
                <a:gd name="T38" fmla="*/ 52 w 86"/>
                <a:gd name="T39" fmla="*/ 49 h 52"/>
                <a:gd name="T40" fmla="*/ 49 w 86"/>
                <a:gd name="T41" fmla="*/ 44 h 52"/>
                <a:gd name="T42" fmla="*/ 58 w 86"/>
                <a:gd name="T43" fmla="*/ 50 h 52"/>
                <a:gd name="T44" fmla="*/ 59 w 86"/>
                <a:gd name="T45" fmla="*/ 44 h 52"/>
                <a:gd name="T46" fmla="*/ 64 w 86"/>
                <a:gd name="T47" fmla="*/ 46 h 52"/>
                <a:gd name="T48" fmla="*/ 62 w 86"/>
                <a:gd name="T49" fmla="*/ 44 h 52"/>
                <a:gd name="T50" fmla="*/ 66 w 86"/>
                <a:gd name="T51" fmla="*/ 38 h 52"/>
                <a:gd name="T52" fmla="*/ 66 w 86"/>
                <a:gd name="T53" fmla="*/ 43 h 52"/>
                <a:gd name="T54" fmla="*/ 72 w 86"/>
                <a:gd name="T55" fmla="*/ 38 h 52"/>
                <a:gd name="T56" fmla="*/ 86 w 86"/>
                <a:gd name="T57" fmla="*/ 33 h 52"/>
                <a:gd name="T58" fmla="*/ 81 w 86"/>
                <a:gd name="T59" fmla="*/ 29 h 52"/>
                <a:gd name="T60" fmla="*/ 79 w 86"/>
                <a:gd name="T61" fmla="*/ 32 h 52"/>
                <a:gd name="T62" fmla="*/ 69 w 86"/>
                <a:gd name="T63" fmla="*/ 29 h 52"/>
                <a:gd name="T64" fmla="*/ 71 w 86"/>
                <a:gd name="T65" fmla="*/ 23 h 52"/>
                <a:gd name="T66" fmla="*/ 65 w 86"/>
                <a:gd name="T67" fmla="*/ 21 h 52"/>
                <a:gd name="T68" fmla="*/ 67 w 86"/>
                <a:gd name="T69" fmla="*/ 18 h 52"/>
                <a:gd name="T70" fmla="*/ 60 w 86"/>
                <a:gd name="T71" fmla="*/ 17 h 52"/>
                <a:gd name="T72" fmla="*/ 63 w 86"/>
                <a:gd name="T73" fmla="*/ 21 h 52"/>
                <a:gd name="T74" fmla="*/ 56 w 86"/>
                <a:gd name="T75" fmla="*/ 19 h 52"/>
                <a:gd name="T76" fmla="*/ 55 w 86"/>
                <a:gd name="T77" fmla="*/ 15 h 52"/>
                <a:gd name="T78" fmla="*/ 46 w 86"/>
                <a:gd name="T79" fmla="*/ 15 h 52"/>
                <a:gd name="T80" fmla="*/ 44 w 86"/>
                <a:gd name="T81" fmla="*/ 12 h 52"/>
                <a:gd name="T82" fmla="*/ 39 w 86"/>
                <a:gd name="T83" fmla="*/ 10 h 52"/>
                <a:gd name="T84" fmla="*/ 18 w 86"/>
                <a:gd name="T85" fmla="*/ 3 h 52"/>
                <a:gd name="T86" fmla="*/ 26 w 86"/>
                <a:gd name="T87" fmla="*/ 6 h 52"/>
                <a:gd name="T88" fmla="*/ 15 w 86"/>
                <a:gd name="T89" fmla="*/ 7 h 52"/>
                <a:gd name="T90" fmla="*/ 12 w 86"/>
                <a:gd name="T91" fmla="*/ 6 h 52"/>
                <a:gd name="T92" fmla="*/ 9 w 86"/>
                <a:gd name="T93" fmla="*/ 9 h 52"/>
                <a:gd name="T94" fmla="*/ 12 w 86"/>
                <a:gd name="T95" fmla="*/ 10 h 52"/>
                <a:gd name="T96" fmla="*/ 15 w 86"/>
                <a:gd name="T97" fmla="*/ 12 h 52"/>
                <a:gd name="T98" fmla="*/ 20 w 86"/>
                <a:gd name="T99" fmla="*/ 15 h 52"/>
                <a:gd name="T100" fmla="*/ 4 w 86"/>
                <a:gd name="T101" fmla="*/ 12 h 52"/>
                <a:gd name="T102" fmla="*/ 8 w 86"/>
                <a:gd name="T103" fmla="*/ 18 h 52"/>
                <a:gd name="T104" fmla="*/ 2 w 86"/>
                <a:gd name="T105" fmla="*/ 18 h 52"/>
                <a:gd name="T106" fmla="*/ 9 w 86"/>
                <a:gd name="T107" fmla="*/ 21 h 52"/>
                <a:gd name="T108" fmla="*/ 18 w 86"/>
                <a:gd name="T109" fmla="*/ 20 h 52"/>
                <a:gd name="T110" fmla="*/ 15 w 86"/>
                <a:gd name="T111" fmla="*/ 23 h 52"/>
                <a:gd name="T112" fmla="*/ 0 w 86"/>
                <a:gd name="T113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6" h="52">
                  <a:moveTo>
                    <a:pt x="0" y="21"/>
                  </a:moveTo>
                  <a:cubicBezTo>
                    <a:pt x="0" y="23"/>
                    <a:pt x="2" y="25"/>
                    <a:pt x="3" y="26"/>
                  </a:cubicBezTo>
                  <a:cubicBezTo>
                    <a:pt x="4" y="26"/>
                    <a:pt x="4" y="27"/>
                    <a:pt x="4" y="27"/>
                  </a:cubicBezTo>
                  <a:cubicBezTo>
                    <a:pt x="8" y="29"/>
                    <a:pt x="13" y="26"/>
                    <a:pt x="17" y="27"/>
                  </a:cubicBezTo>
                  <a:cubicBezTo>
                    <a:pt x="16" y="28"/>
                    <a:pt x="14" y="29"/>
                    <a:pt x="12" y="29"/>
                  </a:cubicBezTo>
                  <a:cubicBezTo>
                    <a:pt x="11" y="30"/>
                    <a:pt x="7" y="29"/>
                    <a:pt x="7" y="32"/>
                  </a:cubicBezTo>
                  <a:cubicBezTo>
                    <a:pt x="11" y="35"/>
                    <a:pt x="15" y="32"/>
                    <a:pt x="20" y="32"/>
                  </a:cubicBezTo>
                  <a:cubicBezTo>
                    <a:pt x="20" y="32"/>
                    <a:pt x="21" y="32"/>
                    <a:pt x="20" y="33"/>
                  </a:cubicBezTo>
                  <a:cubicBezTo>
                    <a:pt x="24" y="32"/>
                    <a:pt x="27" y="31"/>
                    <a:pt x="31" y="31"/>
                  </a:cubicBezTo>
                  <a:cubicBezTo>
                    <a:pt x="32" y="31"/>
                    <a:pt x="33" y="32"/>
                    <a:pt x="34" y="32"/>
                  </a:cubicBezTo>
                  <a:cubicBezTo>
                    <a:pt x="36" y="33"/>
                    <a:pt x="38" y="31"/>
                    <a:pt x="39" y="33"/>
                  </a:cubicBezTo>
                  <a:cubicBezTo>
                    <a:pt x="36" y="33"/>
                    <a:pt x="35" y="34"/>
                    <a:pt x="31" y="34"/>
                  </a:cubicBezTo>
                  <a:cubicBezTo>
                    <a:pt x="29" y="37"/>
                    <a:pt x="22" y="36"/>
                    <a:pt x="19" y="39"/>
                  </a:cubicBezTo>
                  <a:cubicBezTo>
                    <a:pt x="21" y="41"/>
                    <a:pt x="25" y="40"/>
                    <a:pt x="26" y="42"/>
                  </a:cubicBezTo>
                  <a:cubicBezTo>
                    <a:pt x="26" y="44"/>
                    <a:pt x="22" y="41"/>
                    <a:pt x="23" y="43"/>
                  </a:cubicBezTo>
                  <a:cubicBezTo>
                    <a:pt x="25" y="46"/>
                    <a:pt x="34" y="42"/>
                    <a:pt x="36" y="46"/>
                  </a:cubicBezTo>
                  <a:cubicBezTo>
                    <a:pt x="33" y="46"/>
                    <a:pt x="31" y="46"/>
                    <a:pt x="29" y="47"/>
                  </a:cubicBezTo>
                  <a:cubicBezTo>
                    <a:pt x="33" y="49"/>
                    <a:pt x="41" y="52"/>
                    <a:pt x="46" y="50"/>
                  </a:cubicBezTo>
                  <a:cubicBezTo>
                    <a:pt x="45" y="50"/>
                    <a:pt x="44" y="48"/>
                    <a:pt x="45" y="48"/>
                  </a:cubicBezTo>
                  <a:cubicBezTo>
                    <a:pt x="49" y="47"/>
                    <a:pt x="51" y="51"/>
                    <a:pt x="52" y="49"/>
                  </a:cubicBezTo>
                  <a:cubicBezTo>
                    <a:pt x="51" y="48"/>
                    <a:pt x="47" y="46"/>
                    <a:pt x="49" y="44"/>
                  </a:cubicBezTo>
                  <a:cubicBezTo>
                    <a:pt x="53" y="45"/>
                    <a:pt x="54" y="50"/>
                    <a:pt x="58" y="50"/>
                  </a:cubicBezTo>
                  <a:cubicBezTo>
                    <a:pt x="61" y="48"/>
                    <a:pt x="58" y="46"/>
                    <a:pt x="59" y="44"/>
                  </a:cubicBezTo>
                  <a:cubicBezTo>
                    <a:pt x="62" y="44"/>
                    <a:pt x="61" y="46"/>
                    <a:pt x="64" y="46"/>
                  </a:cubicBezTo>
                  <a:cubicBezTo>
                    <a:pt x="65" y="43"/>
                    <a:pt x="62" y="45"/>
                    <a:pt x="62" y="44"/>
                  </a:cubicBezTo>
                  <a:cubicBezTo>
                    <a:pt x="63" y="41"/>
                    <a:pt x="62" y="37"/>
                    <a:pt x="66" y="38"/>
                  </a:cubicBezTo>
                  <a:cubicBezTo>
                    <a:pt x="65" y="39"/>
                    <a:pt x="65" y="41"/>
                    <a:pt x="66" y="43"/>
                  </a:cubicBezTo>
                  <a:cubicBezTo>
                    <a:pt x="69" y="43"/>
                    <a:pt x="71" y="40"/>
                    <a:pt x="72" y="38"/>
                  </a:cubicBezTo>
                  <a:cubicBezTo>
                    <a:pt x="77" y="37"/>
                    <a:pt x="83" y="36"/>
                    <a:pt x="86" y="33"/>
                  </a:cubicBezTo>
                  <a:cubicBezTo>
                    <a:pt x="84" y="32"/>
                    <a:pt x="84" y="30"/>
                    <a:pt x="81" y="29"/>
                  </a:cubicBezTo>
                  <a:cubicBezTo>
                    <a:pt x="80" y="30"/>
                    <a:pt x="81" y="32"/>
                    <a:pt x="79" y="32"/>
                  </a:cubicBezTo>
                  <a:cubicBezTo>
                    <a:pt x="78" y="27"/>
                    <a:pt x="73" y="30"/>
                    <a:pt x="69" y="29"/>
                  </a:cubicBezTo>
                  <a:cubicBezTo>
                    <a:pt x="71" y="28"/>
                    <a:pt x="72" y="25"/>
                    <a:pt x="71" y="23"/>
                  </a:cubicBezTo>
                  <a:cubicBezTo>
                    <a:pt x="69" y="22"/>
                    <a:pt x="66" y="22"/>
                    <a:pt x="65" y="21"/>
                  </a:cubicBezTo>
                  <a:cubicBezTo>
                    <a:pt x="65" y="19"/>
                    <a:pt x="68" y="21"/>
                    <a:pt x="67" y="18"/>
                  </a:cubicBezTo>
                  <a:cubicBezTo>
                    <a:pt x="67" y="16"/>
                    <a:pt x="63" y="17"/>
                    <a:pt x="60" y="17"/>
                  </a:cubicBezTo>
                  <a:cubicBezTo>
                    <a:pt x="60" y="19"/>
                    <a:pt x="65" y="20"/>
                    <a:pt x="63" y="21"/>
                  </a:cubicBezTo>
                  <a:cubicBezTo>
                    <a:pt x="60" y="21"/>
                    <a:pt x="57" y="21"/>
                    <a:pt x="56" y="19"/>
                  </a:cubicBezTo>
                  <a:cubicBezTo>
                    <a:pt x="54" y="17"/>
                    <a:pt x="56" y="17"/>
                    <a:pt x="55" y="15"/>
                  </a:cubicBezTo>
                  <a:cubicBezTo>
                    <a:pt x="51" y="15"/>
                    <a:pt x="50" y="15"/>
                    <a:pt x="46" y="15"/>
                  </a:cubicBezTo>
                  <a:cubicBezTo>
                    <a:pt x="46" y="13"/>
                    <a:pt x="43" y="14"/>
                    <a:pt x="44" y="12"/>
                  </a:cubicBezTo>
                  <a:cubicBezTo>
                    <a:pt x="42" y="12"/>
                    <a:pt x="42" y="10"/>
                    <a:pt x="39" y="10"/>
                  </a:cubicBezTo>
                  <a:cubicBezTo>
                    <a:pt x="36" y="4"/>
                    <a:pt x="27" y="0"/>
                    <a:pt x="18" y="3"/>
                  </a:cubicBezTo>
                  <a:cubicBezTo>
                    <a:pt x="20" y="5"/>
                    <a:pt x="26" y="2"/>
                    <a:pt x="26" y="6"/>
                  </a:cubicBezTo>
                  <a:cubicBezTo>
                    <a:pt x="23" y="6"/>
                    <a:pt x="19" y="7"/>
                    <a:pt x="15" y="7"/>
                  </a:cubicBezTo>
                  <a:cubicBezTo>
                    <a:pt x="14" y="7"/>
                    <a:pt x="14" y="6"/>
                    <a:pt x="12" y="6"/>
                  </a:cubicBezTo>
                  <a:cubicBezTo>
                    <a:pt x="11" y="7"/>
                    <a:pt x="9" y="8"/>
                    <a:pt x="9" y="9"/>
                  </a:cubicBezTo>
                  <a:cubicBezTo>
                    <a:pt x="10" y="9"/>
                    <a:pt x="11" y="10"/>
                    <a:pt x="12" y="10"/>
                  </a:cubicBezTo>
                  <a:cubicBezTo>
                    <a:pt x="13" y="11"/>
                    <a:pt x="15" y="12"/>
                    <a:pt x="15" y="12"/>
                  </a:cubicBezTo>
                  <a:cubicBezTo>
                    <a:pt x="17" y="13"/>
                    <a:pt x="20" y="12"/>
                    <a:pt x="20" y="15"/>
                  </a:cubicBezTo>
                  <a:cubicBezTo>
                    <a:pt x="13" y="16"/>
                    <a:pt x="9" y="10"/>
                    <a:pt x="4" y="12"/>
                  </a:cubicBezTo>
                  <a:cubicBezTo>
                    <a:pt x="3" y="16"/>
                    <a:pt x="8" y="14"/>
                    <a:pt x="8" y="18"/>
                  </a:cubicBezTo>
                  <a:cubicBezTo>
                    <a:pt x="6" y="18"/>
                    <a:pt x="3" y="17"/>
                    <a:pt x="2" y="18"/>
                  </a:cubicBezTo>
                  <a:cubicBezTo>
                    <a:pt x="4" y="20"/>
                    <a:pt x="8" y="18"/>
                    <a:pt x="9" y="21"/>
                  </a:cubicBezTo>
                  <a:cubicBezTo>
                    <a:pt x="11" y="20"/>
                    <a:pt x="17" y="19"/>
                    <a:pt x="18" y="20"/>
                  </a:cubicBezTo>
                  <a:cubicBezTo>
                    <a:pt x="16" y="21"/>
                    <a:pt x="15" y="22"/>
                    <a:pt x="15" y="23"/>
                  </a:cubicBezTo>
                  <a:cubicBezTo>
                    <a:pt x="9" y="23"/>
                    <a:pt x="5" y="22"/>
                    <a:pt x="0" y="2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4" name="Freeform 30">
              <a:extLst>
                <a:ext uri="{FF2B5EF4-FFF2-40B4-BE49-F238E27FC236}">
                  <a16:creationId xmlns:a16="http://schemas.microsoft.com/office/drawing/2014/main" id="{BCEC6E6B-33A8-2A2F-E802-62CD7FF0D9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1672" y="2639366"/>
              <a:ext cx="51644" cy="30805"/>
            </a:xfrm>
            <a:custGeom>
              <a:avLst/>
              <a:gdLst>
                <a:gd name="T0" fmla="*/ 0 w 24"/>
                <a:gd name="T1" fmla="*/ 5 h 14"/>
                <a:gd name="T2" fmla="*/ 4 w 24"/>
                <a:gd name="T3" fmla="*/ 8 h 14"/>
                <a:gd name="T4" fmla="*/ 10 w 24"/>
                <a:gd name="T5" fmla="*/ 10 h 14"/>
                <a:gd name="T6" fmla="*/ 5 w 24"/>
                <a:gd name="T7" fmla="*/ 11 h 14"/>
                <a:gd name="T8" fmla="*/ 11 w 24"/>
                <a:gd name="T9" fmla="*/ 14 h 14"/>
                <a:gd name="T10" fmla="*/ 24 w 24"/>
                <a:gd name="T11" fmla="*/ 11 h 14"/>
                <a:gd name="T12" fmla="*/ 21 w 24"/>
                <a:gd name="T13" fmla="*/ 7 h 14"/>
                <a:gd name="T14" fmla="*/ 24 w 24"/>
                <a:gd name="T15" fmla="*/ 6 h 14"/>
                <a:gd name="T16" fmla="*/ 15 w 24"/>
                <a:gd name="T17" fmla="*/ 5 h 14"/>
                <a:gd name="T18" fmla="*/ 6 w 24"/>
                <a:gd name="T19" fmla="*/ 0 h 14"/>
                <a:gd name="T20" fmla="*/ 0 w 24"/>
                <a:gd name="T21" fmla="*/ 1 h 14"/>
                <a:gd name="T22" fmla="*/ 0 w 24"/>
                <a:gd name="T23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14">
                  <a:moveTo>
                    <a:pt x="0" y="5"/>
                  </a:moveTo>
                  <a:cubicBezTo>
                    <a:pt x="1" y="5"/>
                    <a:pt x="3" y="7"/>
                    <a:pt x="4" y="8"/>
                  </a:cubicBezTo>
                  <a:cubicBezTo>
                    <a:pt x="7" y="8"/>
                    <a:pt x="10" y="8"/>
                    <a:pt x="10" y="10"/>
                  </a:cubicBezTo>
                  <a:cubicBezTo>
                    <a:pt x="8" y="11"/>
                    <a:pt x="5" y="10"/>
                    <a:pt x="5" y="11"/>
                  </a:cubicBezTo>
                  <a:cubicBezTo>
                    <a:pt x="8" y="11"/>
                    <a:pt x="8" y="13"/>
                    <a:pt x="11" y="14"/>
                  </a:cubicBezTo>
                  <a:cubicBezTo>
                    <a:pt x="14" y="12"/>
                    <a:pt x="20" y="13"/>
                    <a:pt x="24" y="11"/>
                  </a:cubicBezTo>
                  <a:cubicBezTo>
                    <a:pt x="24" y="8"/>
                    <a:pt x="21" y="10"/>
                    <a:pt x="21" y="7"/>
                  </a:cubicBezTo>
                  <a:cubicBezTo>
                    <a:pt x="22" y="6"/>
                    <a:pt x="24" y="7"/>
                    <a:pt x="24" y="6"/>
                  </a:cubicBezTo>
                  <a:cubicBezTo>
                    <a:pt x="21" y="4"/>
                    <a:pt x="19" y="4"/>
                    <a:pt x="15" y="5"/>
                  </a:cubicBezTo>
                  <a:cubicBezTo>
                    <a:pt x="14" y="2"/>
                    <a:pt x="10" y="0"/>
                    <a:pt x="6" y="0"/>
                  </a:cubicBezTo>
                  <a:cubicBezTo>
                    <a:pt x="4" y="0"/>
                    <a:pt x="1" y="0"/>
                    <a:pt x="0" y="1"/>
                  </a:cubicBezTo>
                  <a:cubicBezTo>
                    <a:pt x="1" y="2"/>
                    <a:pt x="1" y="4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5" name="Freeform 31">
              <a:extLst>
                <a:ext uri="{FF2B5EF4-FFF2-40B4-BE49-F238E27FC236}">
                  <a16:creationId xmlns:a16="http://schemas.microsoft.com/office/drawing/2014/main" id="{CFA63133-687B-2F9B-40D2-1CAA69CBB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2475" y="2725439"/>
              <a:ext cx="8154" cy="906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3" y="4"/>
                    <a:pt x="3" y="1"/>
                    <a:pt x="4" y="0"/>
                  </a:cubicBezTo>
                  <a:cubicBezTo>
                    <a:pt x="2" y="0"/>
                    <a:pt x="1" y="2"/>
                    <a:pt x="0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6" name="Freeform 32">
              <a:extLst>
                <a:ext uri="{FF2B5EF4-FFF2-40B4-BE49-F238E27FC236}">
                  <a16:creationId xmlns:a16="http://schemas.microsoft.com/office/drawing/2014/main" id="{EC781FB2-6933-8100-B699-E20178444E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6370" y="2706413"/>
              <a:ext cx="3624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7" name="Freeform 33">
              <a:extLst>
                <a:ext uri="{FF2B5EF4-FFF2-40B4-BE49-F238E27FC236}">
                  <a16:creationId xmlns:a16="http://schemas.microsoft.com/office/drawing/2014/main" id="{80FA31F1-56B1-03B4-BBC4-F0DAA32FB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0730" y="2798828"/>
              <a:ext cx="75201" cy="29899"/>
            </a:xfrm>
            <a:custGeom>
              <a:avLst/>
              <a:gdLst>
                <a:gd name="T0" fmla="*/ 8 w 35"/>
                <a:gd name="T1" fmla="*/ 13 h 14"/>
                <a:gd name="T2" fmla="*/ 10 w 35"/>
                <a:gd name="T3" fmla="*/ 14 h 14"/>
                <a:gd name="T4" fmla="*/ 35 w 35"/>
                <a:gd name="T5" fmla="*/ 13 h 14"/>
                <a:gd name="T6" fmla="*/ 33 w 35"/>
                <a:gd name="T7" fmla="*/ 10 h 14"/>
                <a:gd name="T8" fmla="*/ 32 w 35"/>
                <a:gd name="T9" fmla="*/ 9 h 14"/>
                <a:gd name="T10" fmla="*/ 31 w 35"/>
                <a:gd name="T11" fmla="*/ 7 h 14"/>
                <a:gd name="T12" fmla="*/ 28 w 35"/>
                <a:gd name="T13" fmla="*/ 6 h 14"/>
                <a:gd name="T14" fmla="*/ 24 w 35"/>
                <a:gd name="T15" fmla="*/ 3 h 14"/>
                <a:gd name="T16" fmla="*/ 11 w 35"/>
                <a:gd name="T17" fmla="*/ 2 h 14"/>
                <a:gd name="T18" fmla="*/ 0 w 35"/>
                <a:gd name="T19" fmla="*/ 1 h 14"/>
                <a:gd name="T20" fmla="*/ 1 w 35"/>
                <a:gd name="T21" fmla="*/ 6 h 14"/>
                <a:gd name="T22" fmla="*/ 8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8" y="13"/>
                  </a:moveTo>
                  <a:cubicBezTo>
                    <a:pt x="9" y="14"/>
                    <a:pt x="10" y="14"/>
                    <a:pt x="10" y="14"/>
                  </a:cubicBezTo>
                  <a:cubicBezTo>
                    <a:pt x="18" y="12"/>
                    <a:pt x="26" y="12"/>
                    <a:pt x="35" y="13"/>
                  </a:cubicBezTo>
                  <a:cubicBezTo>
                    <a:pt x="35" y="12"/>
                    <a:pt x="34" y="11"/>
                    <a:pt x="33" y="10"/>
                  </a:cubicBezTo>
                  <a:cubicBezTo>
                    <a:pt x="33" y="9"/>
                    <a:pt x="32" y="9"/>
                    <a:pt x="32" y="9"/>
                  </a:cubicBezTo>
                  <a:cubicBezTo>
                    <a:pt x="31" y="9"/>
                    <a:pt x="31" y="7"/>
                    <a:pt x="31" y="7"/>
                  </a:cubicBezTo>
                  <a:cubicBezTo>
                    <a:pt x="30" y="6"/>
                    <a:pt x="29" y="6"/>
                    <a:pt x="28" y="6"/>
                  </a:cubicBezTo>
                  <a:cubicBezTo>
                    <a:pt x="27" y="5"/>
                    <a:pt x="26" y="4"/>
                    <a:pt x="24" y="3"/>
                  </a:cubicBezTo>
                  <a:cubicBezTo>
                    <a:pt x="21" y="2"/>
                    <a:pt x="16" y="3"/>
                    <a:pt x="11" y="2"/>
                  </a:cubicBezTo>
                  <a:cubicBezTo>
                    <a:pt x="7" y="2"/>
                    <a:pt x="3" y="0"/>
                    <a:pt x="0" y="1"/>
                  </a:cubicBezTo>
                  <a:cubicBezTo>
                    <a:pt x="0" y="3"/>
                    <a:pt x="2" y="3"/>
                    <a:pt x="1" y="6"/>
                  </a:cubicBezTo>
                  <a:cubicBezTo>
                    <a:pt x="6" y="6"/>
                    <a:pt x="5" y="11"/>
                    <a:pt x="8" y="1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8" name="Freeform 34">
              <a:extLst>
                <a:ext uri="{FF2B5EF4-FFF2-40B4-BE49-F238E27FC236}">
                  <a16:creationId xmlns:a16="http://schemas.microsoft.com/office/drawing/2014/main" id="{452B917E-2076-F4EB-658E-F27AEC53E9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1602" y="2758057"/>
              <a:ext cx="10872" cy="6342"/>
            </a:xfrm>
            <a:custGeom>
              <a:avLst/>
              <a:gdLst>
                <a:gd name="T0" fmla="*/ 0 w 5"/>
                <a:gd name="T1" fmla="*/ 3 h 3"/>
                <a:gd name="T2" fmla="*/ 5 w 5"/>
                <a:gd name="T3" fmla="*/ 3 h 3"/>
                <a:gd name="T4" fmla="*/ 0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3"/>
                  </a:moveTo>
                  <a:cubicBezTo>
                    <a:pt x="2" y="3"/>
                    <a:pt x="3" y="3"/>
                    <a:pt x="5" y="3"/>
                  </a:cubicBezTo>
                  <a:cubicBezTo>
                    <a:pt x="5" y="0"/>
                    <a:pt x="1" y="2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9" name="Freeform 35">
              <a:extLst>
                <a:ext uri="{FF2B5EF4-FFF2-40B4-BE49-F238E27FC236}">
                  <a16:creationId xmlns:a16="http://schemas.microsoft.com/office/drawing/2014/main" id="{FB5BE727-DCEC-58E8-52DE-6C258A2A790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667" y="2639366"/>
              <a:ext cx="59798" cy="17215"/>
            </a:xfrm>
            <a:custGeom>
              <a:avLst/>
              <a:gdLst>
                <a:gd name="T0" fmla="*/ 16 w 28"/>
                <a:gd name="T1" fmla="*/ 5 h 8"/>
                <a:gd name="T2" fmla="*/ 28 w 28"/>
                <a:gd name="T3" fmla="*/ 7 h 8"/>
                <a:gd name="T4" fmla="*/ 19 w 28"/>
                <a:gd name="T5" fmla="*/ 0 h 8"/>
                <a:gd name="T6" fmla="*/ 10 w 28"/>
                <a:gd name="T7" fmla="*/ 4 h 8"/>
                <a:gd name="T8" fmla="*/ 0 w 28"/>
                <a:gd name="T9" fmla="*/ 7 h 8"/>
                <a:gd name="T10" fmla="*/ 16 w 28"/>
                <a:gd name="T1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8">
                  <a:moveTo>
                    <a:pt x="16" y="5"/>
                  </a:moveTo>
                  <a:cubicBezTo>
                    <a:pt x="19" y="8"/>
                    <a:pt x="24" y="6"/>
                    <a:pt x="28" y="7"/>
                  </a:cubicBezTo>
                  <a:cubicBezTo>
                    <a:pt x="28" y="1"/>
                    <a:pt x="23" y="2"/>
                    <a:pt x="19" y="0"/>
                  </a:cubicBezTo>
                  <a:cubicBezTo>
                    <a:pt x="16" y="1"/>
                    <a:pt x="13" y="3"/>
                    <a:pt x="10" y="4"/>
                  </a:cubicBezTo>
                  <a:cubicBezTo>
                    <a:pt x="6" y="5"/>
                    <a:pt x="2" y="4"/>
                    <a:pt x="0" y="7"/>
                  </a:cubicBezTo>
                  <a:cubicBezTo>
                    <a:pt x="5" y="5"/>
                    <a:pt x="12" y="8"/>
                    <a:pt x="16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0" name="Freeform 36">
              <a:extLst>
                <a:ext uri="{FF2B5EF4-FFF2-40B4-BE49-F238E27FC236}">
                  <a16:creationId xmlns:a16="http://schemas.microsoft.com/office/drawing/2014/main" id="{25CD00F8-E042-E077-6FA4-70CE6617B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6639" y="2671984"/>
              <a:ext cx="23557" cy="21745"/>
            </a:xfrm>
            <a:custGeom>
              <a:avLst/>
              <a:gdLst>
                <a:gd name="T0" fmla="*/ 11 w 11"/>
                <a:gd name="T1" fmla="*/ 10 h 10"/>
                <a:gd name="T2" fmla="*/ 6 w 11"/>
                <a:gd name="T3" fmla="*/ 5 h 10"/>
                <a:gd name="T4" fmla="*/ 0 w 11"/>
                <a:gd name="T5" fmla="*/ 1 h 10"/>
                <a:gd name="T6" fmla="*/ 11 w 11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10"/>
                  </a:moveTo>
                  <a:cubicBezTo>
                    <a:pt x="11" y="6"/>
                    <a:pt x="8" y="6"/>
                    <a:pt x="6" y="5"/>
                  </a:cubicBezTo>
                  <a:cubicBezTo>
                    <a:pt x="6" y="2"/>
                    <a:pt x="2" y="0"/>
                    <a:pt x="0" y="1"/>
                  </a:cubicBezTo>
                  <a:cubicBezTo>
                    <a:pt x="3" y="5"/>
                    <a:pt x="4" y="10"/>
                    <a:pt x="11" y="1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1" name="Freeform 37">
              <a:extLst>
                <a:ext uri="{FF2B5EF4-FFF2-40B4-BE49-F238E27FC236}">
                  <a16:creationId xmlns:a16="http://schemas.microsoft.com/office/drawing/2014/main" id="{0E37C711-5FCA-DF8D-44B7-9C80D894C3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7949" y="2659299"/>
              <a:ext cx="56174" cy="28087"/>
            </a:xfrm>
            <a:custGeom>
              <a:avLst/>
              <a:gdLst>
                <a:gd name="T0" fmla="*/ 2 w 26"/>
                <a:gd name="T1" fmla="*/ 10 h 13"/>
                <a:gd name="T2" fmla="*/ 10 w 26"/>
                <a:gd name="T3" fmla="*/ 13 h 13"/>
                <a:gd name="T4" fmla="*/ 15 w 26"/>
                <a:gd name="T5" fmla="*/ 11 h 13"/>
                <a:gd name="T6" fmla="*/ 23 w 26"/>
                <a:gd name="T7" fmla="*/ 7 h 13"/>
                <a:gd name="T8" fmla="*/ 18 w 26"/>
                <a:gd name="T9" fmla="*/ 5 h 13"/>
                <a:gd name="T10" fmla="*/ 26 w 26"/>
                <a:gd name="T11" fmla="*/ 2 h 13"/>
                <a:gd name="T12" fmla="*/ 1 w 26"/>
                <a:gd name="T13" fmla="*/ 4 h 13"/>
                <a:gd name="T14" fmla="*/ 2 w 26"/>
                <a:gd name="T15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13">
                  <a:moveTo>
                    <a:pt x="2" y="10"/>
                  </a:moveTo>
                  <a:cubicBezTo>
                    <a:pt x="4" y="9"/>
                    <a:pt x="6" y="12"/>
                    <a:pt x="10" y="13"/>
                  </a:cubicBezTo>
                  <a:cubicBezTo>
                    <a:pt x="11" y="13"/>
                    <a:pt x="13" y="11"/>
                    <a:pt x="15" y="11"/>
                  </a:cubicBezTo>
                  <a:cubicBezTo>
                    <a:pt x="18" y="11"/>
                    <a:pt x="24" y="11"/>
                    <a:pt x="23" y="7"/>
                  </a:cubicBezTo>
                  <a:cubicBezTo>
                    <a:pt x="22" y="6"/>
                    <a:pt x="18" y="7"/>
                    <a:pt x="18" y="5"/>
                  </a:cubicBezTo>
                  <a:cubicBezTo>
                    <a:pt x="20" y="3"/>
                    <a:pt x="25" y="5"/>
                    <a:pt x="26" y="2"/>
                  </a:cubicBezTo>
                  <a:cubicBezTo>
                    <a:pt x="17" y="0"/>
                    <a:pt x="10" y="3"/>
                    <a:pt x="1" y="4"/>
                  </a:cubicBezTo>
                  <a:cubicBezTo>
                    <a:pt x="0" y="7"/>
                    <a:pt x="2" y="7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2" name="Freeform 38">
              <a:extLst>
                <a:ext uri="{FF2B5EF4-FFF2-40B4-BE49-F238E27FC236}">
                  <a16:creationId xmlns:a16="http://schemas.microsoft.com/office/drawing/2014/main" id="{AF8C7857-D970-7018-BD4E-B8B304FBD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8451" y="2620340"/>
              <a:ext cx="109630" cy="53456"/>
            </a:xfrm>
            <a:custGeom>
              <a:avLst/>
              <a:gdLst>
                <a:gd name="T0" fmla="*/ 8 w 51"/>
                <a:gd name="T1" fmla="*/ 4 h 25"/>
                <a:gd name="T2" fmla="*/ 7 w 51"/>
                <a:gd name="T3" fmla="*/ 8 h 25"/>
                <a:gd name="T4" fmla="*/ 15 w 51"/>
                <a:gd name="T5" fmla="*/ 7 h 25"/>
                <a:gd name="T6" fmla="*/ 13 w 51"/>
                <a:gd name="T7" fmla="*/ 8 h 25"/>
                <a:gd name="T8" fmla="*/ 19 w 51"/>
                <a:gd name="T9" fmla="*/ 10 h 25"/>
                <a:gd name="T10" fmla="*/ 16 w 51"/>
                <a:gd name="T11" fmla="*/ 13 h 25"/>
                <a:gd name="T12" fmla="*/ 7 w 51"/>
                <a:gd name="T13" fmla="*/ 13 h 25"/>
                <a:gd name="T14" fmla="*/ 24 w 51"/>
                <a:gd name="T15" fmla="*/ 15 h 25"/>
                <a:gd name="T16" fmla="*/ 24 w 51"/>
                <a:gd name="T17" fmla="*/ 16 h 25"/>
                <a:gd name="T18" fmla="*/ 36 w 51"/>
                <a:gd name="T19" fmla="*/ 17 h 25"/>
                <a:gd name="T20" fmla="*/ 40 w 51"/>
                <a:gd name="T21" fmla="*/ 22 h 25"/>
                <a:gd name="T22" fmla="*/ 50 w 51"/>
                <a:gd name="T23" fmla="*/ 21 h 25"/>
                <a:gd name="T24" fmla="*/ 45 w 51"/>
                <a:gd name="T25" fmla="*/ 16 h 25"/>
                <a:gd name="T26" fmla="*/ 46 w 51"/>
                <a:gd name="T27" fmla="*/ 12 h 25"/>
                <a:gd name="T28" fmla="*/ 35 w 51"/>
                <a:gd name="T29" fmla="*/ 9 h 25"/>
                <a:gd name="T30" fmla="*/ 35 w 51"/>
                <a:gd name="T31" fmla="*/ 6 h 25"/>
                <a:gd name="T32" fmla="*/ 29 w 51"/>
                <a:gd name="T33" fmla="*/ 5 h 25"/>
                <a:gd name="T34" fmla="*/ 24 w 51"/>
                <a:gd name="T35" fmla="*/ 8 h 25"/>
                <a:gd name="T36" fmla="*/ 23 w 51"/>
                <a:gd name="T37" fmla="*/ 3 h 25"/>
                <a:gd name="T38" fmla="*/ 13 w 51"/>
                <a:gd name="T39" fmla="*/ 0 h 25"/>
                <a:gd name="T40" fmla="*/ 3 w 51"/>
                <a:gd name="T41" fmla="*/ 5 h 25"/>
                <a:gd name="T42" fmla="*/ 8 w 51"/>
                <a:gd name="T43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1" h="25">
                  <a:moveTo>
                    <a:pt x="8" y="4"/>
                  </a:moveTo>
                  <a:cubicBezTo>
                    <a:pt x="9" y="5"/>
                    <a:pt x="8" y="6"/>
                    <a:pt x="7" y="8"/>
                  </a:cubicBezTo>
                  <a:cubicBezTo>
                    <a:pt x="10" y="7"/>
                    <a:pt x="13" y="4"/>
                    <a:pt x="15" y="7"/>
                  </a:cubicBezTo>
                  <a:cubicBezTo>
                    <a:pt x="15" y="8"/>
                    <a:pt x="13" y="8"/>
                    <a:pt x="13" y="8"/>
                  </a:cubicBezTo>
                  <a:cubicBezTo>
                    <a:pt x="16" y="8"/>
                    <a:pt x="18" y="8"/>
                    <a:pt x="19" y="10"/>
                  </a:cubicBezTo>
                  <a:cubicBezTo>
                    <a:pt x="15" y="10"/>
                    <a:pt x="20" y="13"/>
                    <a:pt x="16" y="13"/>
                  </a:cubicBezTo>
                  <a:cubicBezTo>
                    <a:pt x="13" y="14"/>
                    <a:pt x="9" y="11"/>
                    <a:pt x="7" y="13"/>
                  </a:cubicBezTo>
                  <a:cubicBezTo>
                    <a:pt x="10" y="20"/>
                    <a:pt x="18" y="13"/>
                    <a:pt x="24" y="15"/>
                  </a:cubicBezTo>
                  <a:cubicBezTo>
                    <a:pt x="24" y="15"/>
                    <a:pt x="24" y="16"/>
                    <a:pt x="24" y="16"/>
                  </a:cubicBezTo>
                  <a:cubicBezTo>
                    <a:pt x="26" y="19"/>
                    <a:pt x="33" y="15"/>
                    <a:pt x="36" y="17"/>
                  </a:cubicBezTo>
                  <a:cubicBezTo>
                    <a:pt x="37" y="19"/>
                    <a:pt x="39" y="20"/>
                    <a:pt x="40" y="22"/>
                  </a:cubicBezTo>
                  <a:cubicBezTo>
                    <a:pt x="43" y="23"/>
                    <a:pt x="49" y="25"/>
                    <a:pt x="50" y="21"/>
                  </a:cubicBezTo>
                  <a:cubicBezTo>
                    <a:pt x="51" y="19"/>
                    <a:pt x="46" y="17"/>
                    <a:pt x="45" y="16"/>
                  </a:cubicBezTo>
                  <a:cubicBezTo>
                    <a:pt x="44" y="13"/>
                    <a:pt x="45" y="15"/>
                    <a:pt x="46" y="12"/>
                  </a:cubicBezTo>
                  <a:cubicBezTo>
                    <a:pt x="43" y="9"/>
                    <a:pt x="40" y="8"/>
                    <a:pt x="35" y="9"/>
                  </a:cubicBezTo>
                  <a:cubicBezTo>
                    <a:pt x="35" y="8"/>
                    <a:pt x="35" y="7"/>
                    <a:pt x="35" y="6"/>
                  </a:cubicBezTo>
                  <a:cubicBezTo>
                    <a:pt x="32" y="7"/>
                    <a:pt x="32" y="4"/>
                    <a:pt x="29" y="5"/>
                  </a:cubicBezTo>
                  <a:cubicBezTo>
                    <a:pt x="26" y="5"/>
                    <a:pt x="26" y="7"/>
                    <a:pt x="24" y="8"/>
                  </a:cubicBezTo>
                  <a:cubicBezTo>
                    <a:pt x="24" y="6"/>
                    <a:pt x="22" y="5"/>
                    <a:pt x="23" y="3"/>
                  </a:cubicBezTo>
                  <a:cubicBezTo>
                    <a:pt x="21" y="2"/>
                    <a:pt x="16" y="0"/>
                    <a:pt x="13" y="0"/>
                  </a:cubicBezTo>
                  <a:cubicBezTo>
                    <a:pt x="11" y="0"/>
                    <a:pt x="0" y="0"/>
                    <a:pt x="3" y="5"/>
                  </a:cubicBezTo>
                  <a:cubicBezTo>
                    <a:pt x="5" y="5"/>
                    <a:pt x="5" y="4"/>
                    <a:pt x="8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3" name="Freeform 39">
              <a:extLst>
                <a:ext uri="{FF2B5EF4-FFF2-40B4-BE49-F238E27FC236}">
                  <a16:creationId xmlns:a16="http://schemas.microsoft.com/office/drawing/2014/main" id="{6FFEEA8F-45A9-AE38-F450-F9DD1611E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9994" y="2704601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4" name="Freeform 40">
              <a:extLst>
                <a:ext uri="{FF2B5EF4-FFF2-40B4-BE49-F238E27FC236}">
                  <a16:creationId xmlns:a16="http://schemas.microsoft.com/office/drawing/2014/main" id="{F767569E-D229-3273-CEDE-4256639A1C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5666" y="2745372"/>
              <a:ext cx="17215" cy="14497"/>
            </a:xfrm>
            <a:custGeom>
              <a:avLst/>
              <a:gdLst>
                <a:gd name="T0" fmla="*/ 0 w 8"/>
                <a:gd name="T1" fmla="*/ 5 h 7"/>
                <a:gd name="T2" fmla="*/ 8 w 8"/>
                <a:gd name="T3" fmla="*/ 4 h 7"/>
                <a:gd name="T4" fmla="*/ 7 w 8"/>
                <a:gd name="T5" fmla="*/ 2 h 7"/>
                <a:gd name="T6" fmla="*/ 0 w 8"/>
                <a:gd name="T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0" y="5"/>
                  </a:moveTo>
                  <a:cubicBezTo>
                    <a:pt x="2" y="7"/>
                    <a:pt x="6" y="7"/>
                    <a:pt x="8" y="4"/>
                  </a:cubicBezTo>
                  <a:cubicBezTo>
                    <a:pt x="7" y="4"/>
                    <a:pt x="7" y="3"/>
                    <a:pt x="7" y="2"/>
                  </a:cubicBezTo>
                  <a:cubicBezTo>
                    <a:pt x="3" y="0"/>
                    <a:pt x="0" y="2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5" name="Freeform 41">
              <a:extLst>
                <a:ext uri="{FF2B5EF4-FFF2-40B4-BE49-F238E27FC236}">
                  <a16:creationId xmlns:a16="http://schemas.microsoft.com/office/drawing/2014/main" id="{BBCADC16-F595-3AB9-EED9-38BE1660594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0867" y="2592253"/>
              <a:ext cx="19933" cy="12684"/>
            </a:xfrm>
            <a:custGeom>
              <a:avLst/>
              <a:gdLst>
                <a:gd name="T0" fmla="*/ 9 w 9"/>
                <a:gd name="T1" fmla="*/ 6 h 6"/>
                <a:gd name="T2" fmla="*/ 8 w 9"/>
                <a:gd name="T3" fmla="*/ 1 h 6"/>
                <a:gd name="T4" fmla="*/ 0 w 9"/>
                <a:gd name="T5" fmla="*/ 3 h 6"/>
                <a:gd name="T6" fmla="*/ 0 w 9"/>
                <a:gd name="T7" fmla="*/ 4 h 6"/>
                <a:gd name="T8" fmla="*/ 9 w 9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9" y="6"/>
                  </a:moveTo>
                  <a:cubicBezTo>
                    <a:pt x="9" y="5"/>
                    <a:pt x="9" y="2"/>
                    <a:pt x="8" y="1"/>
                  </a:cubicBezTo>
                  <a:cubicBezTo>
                    <a:pt x="6" y="2"/>
                    <a:pt x="1" y="0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5" y="3"/>
                    <a:pt x="6" y="6"/>
                    <a:pt x="9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6" name="Freeform 42">
              <a:extLst>
                <a:ext uri="{FF2B5EF4-FFF2-40B4-BE49-F238E27FC236}">
                  <a16:creationId xmlns:a16="http://schemas.microsoft.com/office/drawing/2014/main" id="{8DEFFB7C-01D4-A7EA-32E1-F9027E77C5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1638" y="2773459"/>
              <a:ext cx="4530" cy="181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7" name="Freeform 43">
              <a:extLst>
                <a:ext uri="{FF2B5EF4-FFF2-40B4-BE49-F238E27FC236}">
                  <a16:creationId xmlns:a16="http://schemas.microsoft.com/office/drawing/2014/main" id="{3A715198-0012-1C0D-AF6F-6E8208632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0698" y="2817855"/>
              <a:ext cx="4530" cy="4530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2"/>
                  </a:cubicBezTo>
                  <a:cubicBezTo>
                    <a:pt x="2" y="1"/>
                    <a:pt x="2" y="0"/>
                    <a:pt x="0" y="0"/>
                  </a:cubicBezTo>
                  <a:cubicBezTo>
                    <a:pt x="0" y="1"/>
                    <a:pt x="0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8" name="Freeform 44">
              <a:extLst>
                <a:ext uri="{FF2B5EF4-FFF2-40B4-BE49-F238E27FC236}">
                  <a16:creationId xmlns:a16="http://schemas.microsoft.com/office/drawing/2014/main" id="{A662F6F1-16EC-CC7B-106B-37D4F3792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4457" y="2790674"/>
              <a:ext cx="23557" cy="6342"/>
            </a:xfrm>
            <a:custGeom>
              <a:avLst/>
              <a:gdLst>
                <a:gd name="T0" fmla="*/ 11 w 11"/>
                <a:gd name="T1" fmla="*/ 0 h 3"/>
                <a:gd name="T2" fmla="*/ 0 w 11"/>
                <a:gd name="T3" fmla="*/ 3 h 3"/>
                <a:gd name="T4" fmla="*/ 11 w 1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3">
                  <a:moveTo>
                    <a:pt x="11" y="0"/>
                  </a:moveTo>
                  <a:cubicBezTo>
                    <a:pt x="7" y="0"/>
                    <a:pt x="3" y="1"/>
                    <a:pt x="0" y="3"/>
                  </a:cubicBezTo>
                  <a:cubicBezTo>
                    <a:pt x="3" y="3"/>
                    <a:pt x="10" y="3"/>
                    <a:pt x="1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9" name="Freeform 45">
              <a:extLst>
                <a:ext uri="{FF2B5EF4-FFF2-40B4-BE49-F238E27FC236}">
                  <a16:creationId xmlns:a16="http://schemas.microsoft.com/office/drawing/2014/main" id="{A9214620-C340-70EF-7A82-757CEC357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1237" y="2797016"/>
              <a:ext cx="37147" cy="25369"/>
            </a:xfrm>
            <a:custGeom>
              <a:avLst/>
              <a:gdLst>
                <a:gd name="T0" fmla="*/ 0 w 17"/>
                <a:gd name="T1" fmla="*/ 5 h 12"/>
                <a:gd name="T2" fmla="*/ 13 w 17"/>
                <a:gd name="T3" fmla="*/ 12 h 12"/>
                <a:gd name="T4" fmla="*/ 17 w 17"/>
                <a:gd name="T5" fmla="*/ 5 h 12"/>
                <a:gd name="T6" fmla="*/ 0 w 17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2">
                  <a:moveTo>
                    <a:pt x="0" y="5"/>
                  </a:moveTo>
                  <a:cubicBezTo>
                    <a:pt x="6" y="5"/>
                    <a:pt x="7" y="12"/>
                    <a:pt x="13" y="12"/>
                  </a:cubicBezTo>
                  <a:cubicBezTo>
                    <a:pt x="14" y="10"/>
                    <a:pt x="17" y="9"/>
                    <a:pt x="17" y="5"/>
                  </a:cubicBezTo>
                  <a:cubicBezTo>
                    <a:pt x="15" y="0"/>
                    <a:pt x="3" y="0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0" name="Freeform 46">
              <a:extLst>
                <a:ext uri="{FF2B5EF4-FFF2-40B4-BE49-F238E27FC236}">
                  <a16:creationId xmlns:a16="http://schemas.microsoft.com/office/drawing/2014/main" id="{565BF942-7A20-F9B3-C054-C56F8E1F3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0867" y="2794298"/>
              <a:ext cx="2718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1" name="Freeform 47">
              <a:extLst>
                <a:ext uri="{FF2B5EF4-FFF2-40B4-BE49-F238E27FC236}">
                  <a16:creationId xmlns:a16="http://schemas.microsoft.com/office/drawing/2014/main" id="{A99871F2-2A82-2E6B-80FF-77E2B009C4D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2511" y="2740842"/>
              <a:ext cx="13590" cy="6342"/>
            </a:xfrm>
            <a:custGeom>
              <a:avLst/>
              <a:gdLst>
                <a:gd name="T0" fmla="*/ 6 w 6"/>
                <a:gd name="T1" fmla="*/ 0 h 3"/>
                <a:gd name="T2" fmla="*/ 0 w 6"/>
                <a:gd name="T3" fmla="*/ 3 h 3"/>
                <a:gd name="T4" fmla="*/ 6 w 6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6" y="0"/>
                  </a:moveTo>
                  <a:cubicBezTo>
                    <a:pt x="3" y="1"/>
                    <a:pt x="0" y="1"/>
                    <a:pt x="0" y="3"/>
                  </a:cubicBezTo>
                  <a:cubicBezTo>
                    <a:pt x="1" y="2"/>
                    <a:pt x="5" y="3"/>
                    <a:pt x="6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2" name="Freeform 48">
              <a:extLst>
                <a:ext uri="{FF2B5EF4-FFF2-40B4-BE49-F238E27FC236}">
                  <a16:creationId xmlns:a16="http://schemas.microsoft.com/office/drawing/2014/main" id="{9F834107-A33D-DF8D-EF6E-B2F32FDFF7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5798" y="2701883"/>
              <a:ext cx="10872" cy="10872"/>
            </a:xfrm>
            <a:custGeom>
              <a:avLst/>
              <a:gdLst>
                <a:gd name="T0" fmla="*/ 0 w 5"/>
                <a:gd name="T1" fmla="*/ 2 h 5"/>
                <a:gd name="T2" fmla="*/ 4 w 5"/>
                <a:gd name="T3" fmla="*/ 5 h 5"/>
                <a:gd name="T4" fmla="*/ 5 w 5"/>
                <a:gd name="T5" fmla="*/ 1 h 5"/>
                <a:gd name="T6" fmla="*/ 0 w 5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0" y="2"/>
                  </a:moveTo>
                  <a:cubicBezTo>
                    <a:pt x="2" y="3"/>
                    <a:pt x="2" y="5"/>
                    <a:pt x="4" y="5"/>
                  </a:cubicBezTo>
                  <a:cubicBezTo>
                    <a:pt x="4" y="3"/>
                    <a:pt x="5" y="3"/>
                    <a:pt x="5" y="1"/>
                  </a:cubicBezTo>
                  <a:cubicBezTo>
                    <a:pt x="4" y="0"/>
                    <a:pt x="0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3" name="Freeform 49">
              <a:extLst>
                <a:ext uri="{FF2B5EF4-FFF2-40B4-BE49-F238E27FC236}">
                  <a16:creationId xmlns:a16="http://schemas.microsoft.com/office/drawing/2014/main" id="{4A132DDD-793D-EC7D-F09D-F24D09FE6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383" y="2667453"/>
              <a:ext cx="47114" cy="15403"/>
            </a:xfrm>
            <a:custGeom>
              <a:avLst/>
              <a:gdLst>
                <a:gd name="T0" fmla="*/ 12 w 22"/>
                <a:gd name="T1" fmla="*/ 6 h 7"/>
                <a:gd name="T2" fmla="*/ 22 w 22"/>
                <a:gd name="T3" fmla="*/ 3 h 7"/>
                <a:gd name="T4" fmla="*/ 0 w 22"/>
                <a:gd name="T5" fmla="*/ 5 h 7"/>
                <a:gd name="T6" fmla="*/ 12 w 22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7">
                  <a:moveTo>
                    <a:pt x="12" y="6"/>
                  </a:moveTo>
                  <a:cubicBezTo>
                    <a:pt x="16" y="6"/>
                    <a:pt x="21" y="7"/>
                    <a:pt x="22" y="3"/>
                  </a:cubicBezTo>
                  <a:cubicBezTo>
                    <a:pt x="15" y="3"/>
                    <a:pt x="3" y="0"/>
                    <a:pt x="0" y="5"/>
                  </a:cubicBezTo>
                  <a:cubicBezTo>
                    <a:pt x="2" y="7"/>
                    <a:pt x="7" y="6"/>
                    <a:pt x="12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4" name="Freeform 50">
              <a:extLst>
                <a:ext uri="{FF2B5EF4-FFF2-40B4-BE49-F238E27FC236}">
                  <a16:creationId xmlns:a16="http://schemas.microsoft.com/office/drawing/2014/main" id="{6C8B4125-A8B1-71C7-6523-0F26B42EA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4926" y="2671984"/>
              <a:ext cx="23557" cy="19027"/>
            </a:xfrm>
            <a:custGeom>
              <a:avLst/>
              <a:gdLst>
                <a:gd name="T0" fmla="*/ 0 w 11"/>
                <a:gd name="T1" fmla="*/ 4 h 9"/>
                <a:gd name="T2" fmla="*/ 4 w 11"/>
                <a:gd name="T3" fmla="*/ 7 h 9"/>
                <a:gd name="T4" fmla="*/ 10 w 11"/>
                <a:gd name="T5" fmla="*/ 7 h 9"/>
                <a:gd name="T6" fmla="*/ 0 w 11"/>
                <a:gd name="T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0" y="4"/>
                  </a:moveTo>
                  <a:cubicBezTo>
                    <a:pt x="0" y="6"/>
                    <a:pt x="3" y="7"/>
                    <a:pt x="4" y="7"/>
                  </a:cubicBezTo>
                  <a:cubicBezTo>
                    <a:pt x="6" y="8"/>
                    <a:pt x="9" y="9"/>
                    <a:pt x="10" y="7"/>
                  </a:cubicBezTo>
                  <a:cubicBezTo>
                    <a:pt x="11" y="3"/>
                    <a:pt x="1" y="0"/>
                    <a:pt x="0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5" name="Freeform 51">
              <a:extLst>
                <a:ext uri="{FF2B5EF4-FFF2-40B4-BE49-F238E27FC236}">
                  <a16:creationId xmlns:a16="http://schemas.microsoft.com/office/drawing/2014/main" id="{075CDABD-6FFF-BD2F-E172-3C4E498949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2443" y="2773459"/>
              <a:ext cx="3624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6" name="Freeform 52">
              <a:extLst>
                <a:ext uri="{FF2B5EF4-FFF2-40B4-BE49-F238E27FC236}">
                  <a16:creationId xmlns:a16="http://schemas.microsoft.com/office/drawing/2014/main" id="{527F40D8-028D-8187-233E-2C9BBD09C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5128" y="2729970"/>
              <a:ext cx="8154" cy="9060"/>
            </a:xfrm>
            <a:custGeom>
              <a:avLst/>
              <a:gdLst>
                <a:gd name="T0" fmla="*/ 3 w 4"/>
                <a:gd name="T1" fmla="*/ 3 h 4"/>
                <a:gd name="T2" fmla="*/ 3 w 4"/>
                <a:gd name="T3" fmla="*/ 0 h 4"/>
                <a:gd name="T4" fmla="*/ 3 w 4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3"/>
                  </a:moveTo>
                  <a:cubicBezTo>
                    <a:pt x="4" y="2"/>
                    <a:pt x="3" y="2"/>
                    <a:pt x="3" y="0"/>
                  </a:cubicBezTo>
                  <a:cubicBezTo>
                    <a:pt x="0" y="0"/>
                    <a:pt x="0" y="4"/>
                    <a:pt x="3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7" name="Freeform 53">
              <a:extLst>
                <a:ext uri="{FF2B5EF4-FFF2-40B4-BE49-F238E27FC236}">
                  <a16:creationId xmlns:a16="http://schemas.microsoft.com/office/drawing/2014/main" id="{BE81A6A6-3C06-6E8D-8A51-8498FD05E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853" y="2740842"/>
              <a:ext cx="51644" cy="32617"/>
            </a:xfrm>
            <a:custGeom>
              <a:avLst/>
              <a:gdLst>
                <a:gd name="T0" fmla="*/ 4 w 24"/>
                <a:gd name="T1" fmla="*/ 12 h 15"/>
                <a:gd name="T2" fmla="*/ 9 w 24"/>
                <a:gd name="T3" fmla="*/ 12 h 15"/>
                <a:gd name="T4" fmla="*/ 11 w 24"/>
                <a:gd name="T5" fmla="*/ 13 h 15"/>
                <a:gd name="T6" fmla="*/ 22 w 24"/>
                <a:gd name="T7" fmla="*/ 14 h 15"/>
                <a:gd name="T8" fmla="*/ 14 w 24"/>
                <a:gd name="T9" fmla="*/ 0 h 15"/>
                <a:gd name="T10" fmla="*/ 4 w 24"/>
                <a:gd name="T11" fmla="*/ 3 h 15"/>
                <a:gd name="T12" fmla="*/ 3 w 24"/>
                <a:gd name="T13" fmla="*/ 6 h 15"/>
                <a:gd name="T14" fmla="*/ 0 w 24"/>
                <a:gd name="T15" fmla="*/ 9 h 15"/>
                <a:gd name="T16" fmla="*/ 4 w 24"/>
                <a:gd name="T17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5">
                  <a:moveTo>
                    <a:pt x="4" y="12"/>
                  </a:moveTo>
                  <a:cubicBezTo>
                    <a:pt x="5" y="12"/>
                    <a:pt x="8" y="11"/>
                    <a:pt x="9" y="12"/>
                  </a:cubicBezTo>
                  <a:cubicBezTo>
                    <a:pt x="10" y="12"/>
                    <a:pt x="10" y="13"/>
                    <a:pt x="11" y="13"/>
                  </a:cubicBezTo>
                  <a:cubicBezTo>
                    <a:pt x="13" y="15"/>
                    <a:pt x="18" y="13"/>
                    <a:pt x="22" y="14"/>
                  </a:cubicBezTo>
                  <a:cubicBezTo>
                    <a:pt x="24" y="7"/>
                    <a:pt x="19" y="1"/>
                    <a:pt x="14" y="0"/>
                  </a:cubicBezTo>
                  <a:cubicBezTo>
                    <a:pt x="10" y="0"/>
                    <a:pt x="8" y="2"/>
                    <a:pt x="4" y="3"/>
                  </a:cubicBezTo>
                  <a:cubicBezTo>
                    <a:pt x="4" y="4"/>
                    <a:pt x="2" y="4"/>
                    <a:pt x="3" y="6"/>
                  </a:cubicBezTo>
                  <a:cubicBezTo>
                    <a:pt x="0" y="6"/>
                    <a:pt x="0" y="8"/>
                    <a:pt x="0" y="9"/>
                  </a:cubicBezTo>
                  <a:cubicBezTo>
                    <a:pt x="2" y="8"/>
                    <a:pt x="3" y="11"/>
                    <a:pt x="4" y="1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8" name="Freeform 54">
              <a:extLst>
                <a:ext uri="{FF2B5EF4-FFF2-40B4-BE49-F238E27FC236}">
                  <a16:creationId xmlns:a16="http://schemas.microsoft.com/office/drawing/2014/main" id="{D5E36177-02F1-F180-6761-A9758E98840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716" y="2930203"/>
              <a:ext cx="6342" cy="6342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0 h 3"/>
                <a:gd name="T6" fmla="*/ 0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2" y="3"/>
                    <a:pt x="3" y="2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9" name="Freeform 55">
              <a:extLst>
                <a:ext uri="{FF2B5EF4-FFF2-40B4-BE49-F238E27FC236}">
                  <a16:creationId xmlns:a16="http://schemas.microsoft.com/office/drawing/2014/main" id="{ED7C29BD-363D-805D-CB53-78A170171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3102" y="3310736"/>
              <a:ext cx="6342" cy="4530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1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2"/>
                    <a:pt x="3" y="1"/>
                  </a:cubicBezTo>
                  <a:cubicBezTo>
                    <a:pt x="2" y="0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0" name="Freeform 56">
              <a:extLst>
                <a:ext uri="{FF2B5EF4-FFF2-40B4-BE49-F238E27FC236}">
                  <a16:creationId xmlns:a16="http://schemas.microsoft.com/office/drawing/2014/main" id="{9199C354-1E08-D728-8807-3917CB2E2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7632" y="3130436"/>
              <a:ext cx="8154" cy="4530"/>
            </a:xfrm>
            <a:custGeom>
              <a:avLst/>
              <a:gdLst>
                <a:gd name="T0" fmla="*/ 4 w 4"/>
                <a:gd name="T1" fmla="*/ 0 h 2"/>
                <a:gd name="T2" fmla="*/ 1 w 4"/>
                <a:gd name="T3" fmla="*/ 0 h 2"/>
                <a:gd name="T4" fmla="*/ 4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3" y="2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1" name="Freeform 57">
              <a:extLst>
                <a:ext uri="{FF2B5EF4-FFF2-40B4-BE49-F238E27FC236}">
                  <a16:creationId xmlns:a16="http://schemas.microsoft.com/office/drawing/2014/main" id="{94A8F995-EF32-FB35-F5C8-B9F22127F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3102" y="3261811"/>
              <a:ext cx="1812" cy="3624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2" name="Freeform 58">
              <a:extLst>
                <a:ext uri="{FF2B5EF4-FFF2-40B4-BE49-F238E27FC236}">
                  <a16:creationId xmlns:a16="http://schemas.microsoft.com/office/drawing/2014/main" id="{3B2247C9-D711-261F-0E3C-AFA836E797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3102" y="3252750"/>
              <a:ext cx="4530" cy="0"/>
            </a:xfrm>
            <a:custGeom>
              <a:avLst/>
              <a:gdLst>
                <a:gd name="T0" fmla="*/ 2 w 2"/>
                <a:gd name="T1" fmla="*/ 0 w 2"/>
                <a:gd name="T2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3" name="Freeform 59">
              <a:extLst>
                <a:ext uri="{FF2B5EF4-FFF2-40B4-BE49-F238E27FC236}">
                  <a16:creationId xmlns:a16="http://schemas.microsoft.com/office/drawing/2014/main" id="{C00D4CCD-0B5A-B68B-A5F6-53CD4922AEA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5787" y="3252750"/>
              <a:ext cx="9060" cy="10872"/>
            </a:xfrm>
            <a:custGeom>
              <a:avLst/>
              <a:gdLst>
                <a:gd name="T0" fmla="*/ 0 w 4"/>
                <a:gd name="T1" fmla="*/ 3 h 5"/>
                <a:gd name="T2" fmla="*/ 4 w 4"/>
                <a:gd name="T3" fmla="*/ 5 h 5"/>
                <a:gd name="T4" fmla="*/ 3 w 4"/>
                <a:gd name="T5" fmla="*/ 0 h 5"/>
                <a:gd name="T6" fmla="*/ 0 w 4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0" y="3"/>
                  </a:moveTo>
                  <a:cubicBezTo>
                    <a:pt x="2" y="2"/>
                    <a:pt x="2" y="4"/>
                    <a:pt x="4" y="5"/>
                  </a:cubicBezTo>
                  <a:cubicBezTo>
                    <a:pt x="3" y="3"/>
                    <a:pt x="4" y="0"/>
                    <a:pt x="3" y="0"/>
                  </a:cubicBezTo>
                  <a:cubicBezTo>
                    <a:pt x="2" y="1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4" name="Freeform 60">
              <a:extLst>
                <a:ext uri="{FF2B5EF4-FFF2-40B4-BE49-F238E27FC236}">
                  <a16:creationId xmlns:a16="http://schemas.microsoft.com/office/drawing/2014/main" id="{6B7C635A-A22F-6990-FC9A-4564D65765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9444" y="3231005"/>
              <a:ext cx="12684" cy="15403"/>
            </a:xfrm>
            <a:custGeom>
              <a:avLst/>
              <a:gdLst>
                <a:gd name="T0" fmla="*/ 0 w 6"/>
                <a:gd name="T1" fmla="*/ 3 h 7"/>
                <a:gd name="T2" fmla="*/ 3 w 6"/>
                <a:gd name="T3" fmla="*/ 7 h 7"/>
                <a:gd name="T4" fmla="*/ 6 w 6"/>
                <a:gd name="T5" fmla="*/ 0 h 7"/>
                <a:gd name="T6" fmla="*/ 0 w 6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0" y="3"/>
                  </a:moveTo>
                  <a:cubicBezTo>
                    <a:pt x="0" y="5"/>
                    <a:pt x="1" y="6"/>
                    <a:pt x="3" y="7"/>
                  </a:cubicBezTo>
                  <a:cubicBezTo>
                    <a:pt x="4" y="4"/>
                    <a:pt x="4" y="3"/>
                    <a:pt x="6" y="0"/>
                  </a:cubicBezTo>
                  <a:cubicBezTo>
                    <a:pt x="3" y="0"/>
                    <a:pt x="3" y="5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5" name="Freeform 61">
              <a:extLst>
                <a:ext uri="{FF2B5EF4-FFF2-40B4-BE49-F238E27FC236}">
                  <a16:creationId xmlns:a16="http://schemas.microsoft.com/office/drawing/2014/main" id="{3A9AA2B2-902E-4269-AAC8-C13E9859AD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4847" y="3261811"/>
              <a:ext cx="6342" cy="3624"/>
            </a:xfrm>
            <a:custGeom>
              <a:avLst/>
              <a:gdLst>
                <a:gd name="T0" fmla="*/ 3 w 3"/>
                <a:gd name="T1" fmla="*/ 0 h 2"/>
                <a:gd name="T2" fmla="*/ 1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1" y="1"/>
                  </a:cubicBezTo>
                  <a:cubicBezTo>
                    <a:pt x="2" y="2"/>
                    <a:pt x="3" y="1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6" name="Freeform 62">
              <a:extLst>
                <a:ext uri="{FF2B5EF4-FFF2-40B4-BE49-F238E27FC236}">
                  <a16:creationId xmlns:a16="http://schemas.microsoft.com/office/drawing/2014/main" id="{8DD66F69-8455-9981-1344-755434B02F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6358" y="3829893"/>
              <a:ext cx="6342" cy="1812"/>
            </a:xfrm>
            <a:custGeom>
              <a:avLst/>
              <a:gdLst>
                <a:gd name="T0" fmla="*/ 3 w 3"/>
                <a:gd name="T1" fmla="*/ 1 h 1"/>
                <a:gd name="T2" fmla="*/ 0 w 3"/>
                <a:gd name="T3" fmla="*/ 1 h 1"/>
                <a:gd name="T4" fmla="*/ 3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2" y="1"/>
                    <a:pt x="1" y="0"/>
                    <a:pt x="0" y="1"/>
                  </a:cubicBezTo>
                  <a:cubicBezTo>
                    <a:pt x="1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7" name="Freeform 63">
              <a:extLst>
                <a:ext uri="{FF2B5EF4-FFF2-40B4-BE49-F238E27FC236}">
                  <a16:creationId xmlns:a16="http://schemas.microsoft.com/office/drawing/2014/main" id="{05069532-1328-1CF7-8BAF-F922D7D8B4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887" y="2878559"/>
              <a:ext cx="9060" cy="4530"/>
            </a:xfrm>
            <a:custGeom>
              <a:avLst/>
              <a:gdLst>
                <a:gd name="T0" fmla="*/ 3 w 4"/>
                <a:gd name="T1" fmla="*/ 0 h 2"/>
                <a:gd name="T2" fmla="*/ 0 w 4"/>
                <a:gd name="T3" fmla="*/ 2 h 2"/>
                <a:gd name="T4" fmla="*/ 3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2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8" name="Freeform 64">
              <a:extLst>
                <a:ext uri="{FF2B5EF4-FFF2-40B4-BE49-F238E27FC236}">
                  <a16:creationId xmlns:a16="http://schemas.microsoft.com/office/drawing/2014/main" id="{5FA95F87-3321-4621-2BEB-DFE8B12AE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6861" y="3403152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9" name="Freeform 65">
              <a:extLst>
                <a:ext uri="{FF2B5EF4-FFF2-40B4-BE49-F238E27FC236}">
                  <a16:creationId xmlns:a16="http://schemas.microsoft.com/office/drawing/2014/main" id="{DEBC7AE0-D3B0-EE57-A367-0210E9CA0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075" y="3313454"/>
              <a:ext cx="20839" cy="17215"/>
            </a:xfrm>
            <a:custGeom>
              <a:avLst/>
              <a:gdLst>
                <a:gd name="T0" fmla="*/ 4 w 10"/>
                <a:gd name="T1" fmla="*/ 7 h 8"/>
                <a:gd name="T2" fmla="*/ 4 w 10"/>
                <a:gd name="T3" fmla="*/ 8 h 8"/>
                <a:gd name="T4" fmla="*/ 5 w 10"/>
                <a:gd name="T5" fmla="*/ 6 h 8"/>
                <a:gd name="T6" fmla="*/ 8 w 10"/>
                <a:gd name="T7" fmla="*/ 3 h 8"/>
                <a:gd name="T8" fmla="*/ 7 w 10"/>
                <a:gd name="T9" fmla="*/ 0 h 8"/>
                <a:gd name="T10" fmla="*/ 2 w 10"/>
                <a:gd name="T11" fmla="*/ 2 h 8"/>
                <a:gd name="T12" fmla="*/ 0 w 10"/>
                <a:gd name="T13" fmla="*/ 6 h 8"/>
                <a:gd name="T14" fmla="*/ 4 w 10"/>
                <a:gd name="T1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8">
                  <a:moveTo>
                    <a:pt x="4" y="7"/>
                  </a:moveTo>
                  <a:cubicBezTo>
                    <a:pt x="4" y="7"/>
                    <a:pt x="4" y="7"/>
                    <a:pt x="4" y="8"/>
                  </a:cubicBezTo>
                  <a:cubicBezTo>
                    <a:pt x="5" y="8"/>
                    <a:pt x="5" y="7"/>
                    <a:pt x="5" y="6"/>
                  </a:cubicBezTo>
                  <a:cubicBezTo>
                    <a:pt x="7" y="6"/>
                    <a:pt x="10" y="4"/>
                    <a:pt x="8" y="3"/>
                  </a:cubicBezTo>
                  <a:cubicBezTo>
                    <a:pt x="7" y="5"/>
                    <a:pt x="7" y="1"/>
                    <a:pt x="7" y="0"/>
                  </a:cubicBezTo>
                  <a:cubicBezTo>
                    <a:pt x="5" y="0"/>
                    <a:pt x="4" y="1"/>
                    <a:pt x="2" y="2"/>
                  </a:cubicBezTo>
                  <a:cubicBezTo>
                    <a:pt x="3" y="5"/>
                    <a:pt x="1" y="5"/>
                    <a:pt x="0" y="6"/>
                  </a:cubicBezTo>
                  <a:cubicBezTo>
                    <a:pt x="1" y="7"/>
                    <a:pt x="4" y="5"/>
                    <a:pt x="4" y="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0" name="Freeform 66">
              <a:extLst>
                <a:ext uri="{FF2B5EF4-FFF2-40B4-BE49-F238E27FC236}">
                  <a16:creationId xmlns:a16="http://schemas.microsoft.com/office/drawing/2014/main" id="{3730F9AC-E953-11A4-7273-CAA161E3C1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4176" y="3332481"/>
              <a:ext cx="70671" cy="73389"/>
            </a:xfrm>
            <a:custGeom>
              <a:avLst/>
              <a:gdLst>
                <a:gd name="T0" fmla="*/ 7 w 33"/>
                <a:gd name="T1" fmla="*/ 30 h 34"/>
                <a:gd name="T2" fmla="*/ 5 w 33"/>
                <a:gd name="T3" fmla="*/ 31 h 34"/>
                <a:gd name="T4" fmla="*/ 8 w 33"/>
                <a:gd name="T5" fmla="*/ 31 h 34"/>
                <a:gd name="T6" fmla="*/ 10 w 33"/>
                <a:gd name="T7" fmla="*/ 34 h 34"/>
                <a:gd name="T8" fmla="*/ 16 w 33"/>
                <a:gd name="T9" fmla="*/ 30 h 34"/>
                <a:gd name="T10" fmla="*/ 16 w 33"/>
                <a:gd name="T11" fmla="*/ 29 h 34"/>
                <a:gd name="T12" fmla="*/ 18 w 33"/>
                <a:gd name="T13" fmla="*/ 30 h 34"/>
                <a:gd name="T14" fmla="*/ 30 w 33"/>
                <a:gd name="T15" fmla="*/ 26 h 34"/>
                <a:gd name="T16" fmla="*/ 33 w 33"/>
                <a:gd name="T17" fmla="*/ 16 h 34"/>
                <a:gd name="T18" fmla="*/ 31 w 33"/>
                <a:gd name="T19" fmla="*/ 5 h 34"/>
                <a:gd name="T20" fmla="*/ 26 w 33"/>
                <a:gd name="T21" fmla="*/ 1 h 34"/>
                <a:gd name="T22" fmla="*/ 23 w 33"/>
                <a:gd name="T23" fmla="*/ 4 h 34"/>
                <a:gd name="T24" fmla="*/ 17 w 33"/>
                <a:gd name="T25" fmla="*/ 0 h 34"/>
                <a:gd name="T26" fmla="*/ 14 w 33"/>
                <a:gd name="T27" fmla="*/ 3 h 34"/>
                <a:gd name="T28" fmla="*/ 10 w 33"/>
                <a:gd name="T29" fmla="*/ 3 h 34"/>
                <a:gd name="T30" fmla="*/ 4 w 33"/>
                <a:gd name="T31" fmla="*/ 3 h 34"/>
                <a:gd name="T32" fmla="*/ 7 w 33"/>
                <a:gd name="T33" fmla="*/ 7 h 34"/>
                <a:gd name="T34" fmla="*/ 4 w 33"/>
                <a:gd name="T35" fmla="*/ 11 h 34"/>
                <a:gd name="T36" fmla="*/ 12 w 33"/>
                <a:gd name="T37" fmla="*/ 14 h 34"/>
                <a:gd name="T38" fmla="*/ 7 w 33"/>
                <a:gd name="T39" fmla="*/ 20 h 34"/>
                <a:gd name="T40" fmla="*/ 13 w 33"/>
                <a:gd name="T41" fmla="*/ 20 h 34"/>
                <a:gd name="T42" fmla="*/ 5 w 33"/>
                <a:gd name="T43" fmla="*/ 23 h 34"/>
                <a:gd name="T44" fmla="*/ 5 w 33"/>
                <a:gd name="T45" fmla="*/ 26 h 34"/>
                <a:gd name="T46" fmla="*/ 3 w 33"/>
                <a:gd name="T47" fmla="*/ 26 h 34"/>
                <a:gd name="T48" fmla="*/ 4 w 33"/>
                <a:gd name="T49" fmla="*/ 27 h 34"/>
                <a:gd name="T50" fmla="*/ 2 w 33"/>
                <a:gd name="T51" fmla="*/ 30 h 34"/>
                <a:gd name="T52" fmla="*/ 7 w 33"/>
                <a:gd name="T53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" h="34">
                  <a:moveTo>
                    <a:pt x="7" y="30"/>
                  </a:moveTo>
                  <a:cubicBezTo>
                    <a:pt x="6" y="30"/>
                    <a:pt x="6" y="31"/>
                    <a:pt x="5" y="31"/>
                  </a:cubicBezTo>
                  <a:cubicBezTo>
                    <a:pt x="6" y="31"/>
                    <a:pt x="7" y="31"/>
                    <a:pt x="8" y="31"/>
                  </a:cubicBezTo>
                  <a:cubicBezTo>
                    <a:pt x="7" y="33"/>
                    <a:pt x="8" y="33"/>
                    <a:pt x="10" y="34"/>
                  </a:cubicBezTo>
                  <a:cubicBezTo>
                    <a:pt x="11" y="32"/>
                    <a:pt x="15" y="32"/>
                    <a:pt x="16" y="30"/>
                  </a:cubicBezTo>
                  <a:cubicBezTo>
                    <a:pt x="16" y="30"/>
                    <a:pt x="15" y="29"/>
                    <a:pt x="16" y="29"/>
                  </a:cubicBezTo>
                  <a:cubicBezTo>
                    <a:pt x="17" y="29"/>
                    <a:pt x="18" y="30"/>
                    <a:pt x="18" y="30"/>
                  </a:cubicBezTo>
                  <a:cubicBezTo>
                    <a:pt x="21" y="27"/>
                    <a:pt x="25" y="25"/>
                    <a:pt x="30" y="26"/>
                  </a:cubicBezTo>
                  <a:cubicBezTo>
                    <a:pt x="31" y="22"/>
                    <a:pt x="33" y="20"/>
                    <a:pt x="33" y="16"/>
                  </a:cubicBezTo>
                  <a:cubicBezTo>
                    <a:pt x="33" y="12"/>
                    <a:pt x="31" y="9"/>
                    <a:pt x="31" y="5"/>
                  </a:cubicBezTo>
                  <a:cubicBezTo>
                    <a:pt x="27" y="5"/>
                    <a:pt x="28" y="2"/>
                    <a:pt x="26" y="1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0" y="4"/>
                    <a:pt x="19" y="1"/>
                    <a:pt x="17" y="0"/>
                  </a:cubicBezTo>
                  <a:cubicBezTo>
                    <a:pt x="14" y="1"/>
                    <a:pt x="16" y="2"/>
                    <a:pt x="14" y="3"/>
                  </a:cubicBezTo>
                  <a:cubicBezTo>
                    <a:pt x="13" y="1"/>
                    <a:pt x="11" y="4"/>
                    <a:pt x="10" y="3"/>
                  </a:cubicBezTo>
                  <a:cubicBezTo>
                    <a:pt x="9" y="1"/>
                    <a:pt x="6" y="2"/>
                    <a:pt x="4" y="3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5" y="8"/>
                    <a:pt x="7" y="10"/>
                    <a:pt x="4" y="11"/>
                  </a:cubicBezTo>
                  <a:cubicBezTo>
                    <a:pt x="6" y="13"/>
                    <a:pt x="9" y="14"/>
                    <a:pt x="12" y="14"/>
                  </a:cubicBezTo>
                  <a:cubicBezTo>
                    <a:pt x="9" y="15"/>
                    <a:pt x="9" y="18"/>
                    <a:pt x="7" y="20"/>
                  </a:cubicBezTo>
                  <a:cubicBezTo>
                    <a:pt x="11" y="21"/>
                    <a:pt x="11" y="17"/>
                    <a:pt x="13" y="20"/>
                  </a:cubicBezTo>
                  <a:cubicBezTo>
                    <a:pt x="12" y="23"/>
                    <a:pt x="7" y="21"/>
                    <a:pt x="5" y="23"/>
                  </a:cubicBezTo>
                  <a:cubicBezTo>
                    <a:pt x="5" y="25"/>
                    <a:pt x="6" y="25"/>
                    <a:pt x="5" y="26"/>
                  </a:cubicBezTo>
                  <a:cubicBezTo>
                    <a:pt x="5" y="26"/>
                    <a:pt x="4" y="25"/>
                    <a:pt x="3" y="26"/>
                  </a:cubicBezTo>
                  <a:cubicBezTo>
                    <a:pt x="0" y="26"/>
                    <a:pt x="4" y="26"/>
                    <a:pt x="4" y="27"/>
                  </a:cubicBezTo>
                  <a:cubicBezTo>
                    <a:pt x="5" y="28"/>
                    <a:pt x="1" y="29"/>
                    <a:pt x="2" y="30"/>
                  </a:cubicBezTo>
                  <a:cubicBezTo>
                    <a:pt x="4" y="31"/>
                    <a:pt x="6" y="28"/>
                    <a:pt x="7" y="3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1" name="Freeform 67">
              <a:extLst>
                <a:ext uri="{FF2B5EF4-FFF2-40B4-BE49-F238E27FC236}">
                  <a16:creationId xmlns:a16="http://schemas.microsoft.com/office/drawing/2014/main" id="{BF2EA7BF-D0C9-1A61-63DE-0D1D51554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4847" y="3279025"/>
              <a:ext cx="6342" cy="6342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0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3" y="3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2" name="Freeform 68">
              <a:extLst>
                <a:ext uri="{FF2B5EF4-FFF2-40B4-BE49-F238E27FC236}">
                  <a16:creationId xmlns:a16="http://schemas.microsoft.com/office/drawing/2014/main" id="{5CF61903-7ECC-F507-4A30-E95867109B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2129" y="3296240"/>
              <a:ext cx="2718" cy="6342"/>
            </a:xfrm>
            <a:custGeom>
              <a:avLst/>
              <a:gdLst>
                <a:gd name="T0" fmla="*/ 1 w 1"/>
                <a:gd name="T1" fmla="*/ 2 h 3"/>
                <a:gd name="T2" fmla="*/ 0 w 1"/>
                <a:gd name="T3" fmla="*/ 1 h 3"/>
                <a:gd name="T4" fmla="*/ 1 w 1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2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2"/>
                    <a:pt x="1" y="3"/>
                    <a:pt x="1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3" name="Freeform 69">
              <a:extLst>
                <a:ext uri="{FF2B5EF4-FFF2-40B4-BE49-F238E27FC236}">
                  <a16:creationId xmlns:a16="http://schemas.microsoft.com/office/drawing/2014/main" id="{AF8E92DE-1C91-15F0-C764-F610AF3B2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2230" y="3313454"/>
              <a:ext cx="40771" cy="28087"/>
            </a:xfrm>
            <a:custGeom>
              <a:avLst/>
              <a:gdLst>
                <a:gd name="T0" fmla="*/ 8 w 19"/>
                <a:gd name="T1" fmla="*/ 9 h 13"/>
                <a:gd name="T2" fmla="*/ 11 w 19"/>
                <a:gd name="T3" fmla="*/ 13 h 13"/>
                <a:gd name="T4" fmla="*/ 19 w 19"/>
                <a:gd name="T5" fmla="*/ 10 h 13"/>
                <a:gd name="T6" fmla="*/ 19 w 19"/>
                <a:gd name="T7" fmla="*/ 7 h 13"/>
                <a:gd name="T8" fmla="*/ 16 w 19"/>
                <a:gd name="T9" fmla="*/ 6 h 13"/>
                <a:gd name="T10" fmla="*/ 15 w 19"/>
                <a:gd name="T11" fmla="*/ 0 h 13"/>
                <a:gd name="T12" fmla="*/ 5 w 19"/>
                <a:gd name="T13" fmla="*/ 3 h 13"/>
                <a:gd name="T14" fmla="*/ 0 w 19"/>
                <a:gd name="T15" fmla="*/ 9 h 13"/>
                <a:gd name="T16" fmla="*/ 6 w 19"/>
                <a:gd name="T17" fmla="*/ 12 h 13"/>
                <a:gd name="T18" fmla="*/ 8 w 19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3">
                  <a:moveTo>
                    <a:pt x="8" y="9"/>
                  </a:moveTo>
                  <a:cubicBezTo>
                    <a:pt x="10" y="10"/>
                    <a:pt x="11" y="11"/>
                    <a:pt x="11" y="13"/>
                  </a:cubicBezTo>
                  <a:cubicBezTo>
                    <a:pt x="15" y="13"/>
                    <a:pt x="16" y="13"/>
                    <a:pt x="19" y="10"/>
                  </a:cubicBezTo>
                  <a:cubicBezTo>
                    <a:pt x="17" y="10"/>
                    <a:pt x="18" y="8"/>
                    <a:pt x="19" y="7"/>
                  </a:cubicBezTo>
                  <a:cubicBezTo>
                    <a:pt x="18" y="7"/>
                    <a:pt x="17" y="7"/>
                    <a:pt x="16" y="6"/>
                  </a:cubicBezTo>
                  <a:cubicBezTo>
                    <a:pt x="19" y="4"/>
                    <a:pt x="15" y="3"/>
                    <a:pt x="15" y="0"/>
                  </a:cubicBezTo>
                  <a:cubicBezTo>
                    <a:pt x="9" y="0"/>
                    <a:pt x="10" y="2"/>
                    <a:pt x="5" y="3"/>
                  </a:cubicBezTo>
                  <a:cubicBezTo>
                    <a:pt x="5" y="6"/>
                    <a:pt x="3" y="8"/>
                    <a:pt x="0" y="9"/>
                  </a:cubicBezTo>
                  <a:cubicBezTo>
                    <a:pt x="2" y="11"/>
                    <a:pt x="3" y="13"/>
                    <a:pt x="6" y="12"/>
                  </a:cubicBezTo>
                  <a:cubicBezTo>
                    <a:pt x="6" y="10"/>
                    <a:pt x="6" y="9"/>
                    <a:pt x="8" y="9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4" name="Freeform 70">
              <a:extLst>
                <a:ext uri="{FF2B5EF4-FFF2-40B4-BE49-F238E27FC236}">
                  <a16:creationId xmlns:a16="http://schemas.microsoft.com/office/drawing/2014/main" id="{3DB7E292-E231-8539-CE28-04D2E7A19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7161" y="3614257"/>
              <a:ext cx="1812" cy="271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5" name="Freeform 71">
              <a:extLst>
                <a:ext uri="{FF2B5EF4-FFF2-40B4-BE49-F238E27FC236}">
                  <a16:creationId xmlns:a16="http://schemas.microsoft.com/office/drawing/2014/main" id="{BDA9266A-7D32-18F2-55FD-826083A0C4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8817" y="2962820"/>
              <a:ext cx="1812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6" name="Freeform 72">
              <a:extLst>
                <a:ext uri="{FF2B5EF4-FFF2-40B4-BE49-F238E27FC236}">
                  <a16:creationId xmlns:a16="http://schemas.microsoft.com/office/drawing/2014/main" id="{031A223C-814C-D1A5-E8A9-CDC2B2760D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650216" y="3358756"/>
              <a:ext cx="9060" cy="9966"/>
            </a:xfrm>
            <a:custGeom>
              <a:avLst/>
              <a:gdLst>
                <a:gd name="T0" fmla="*/ 0 w 4"/>
                <a:gd name="T1" fmla="*/ 0 h 5"/>
                <a:gd name="T2" fmla="*/ 0 w 4"/>
                <a:gd name="T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5">
                  <a:moveTo>
                    <a:pt x="0" y="0"/>
                  </a:moveTo>
                  <a:cubicBezTo>
                    <a:pt x="0" y="5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7" name="Freeform 73">
              <a:extLst>
                <a:ext uri="{FF2B5EF4-FFF2-40B4-BE49-F238E27FC236}">
                  <a16:creationId xmlns:a16="http://schemas.microsoft.com/office/drawing/2014/main" id="{B3E10669-E8C7-80F4-63DA-C5C675C3CBB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46592" y="3337011"/>
              <a:ext cx="6342" cy="4530"/>
            </a:xfrm>
            <a:custGeom>
              <a:avLst/>
              <a:gdLst>
                <a:gd name="T0" fmla="*/ 2 w 3"/>
                <a:gd name="T1" fmla="*/ 0 h 2"/>
                <a:gd name="T2" fmla="*/ 2 w 3"/>
                <a:gd name="T3" fmla="*/ 2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1"/>
                    <a:pt x="0" y="2"/>
                    <a:pt x="2" y="2"/>
                  </a:cubicBezTo>
                  <a:cubicBezTo>
                    <a:pt x="2" y="1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8" name="Freeform 74">
              <a:extLst>
                <a:ext uri="{FF2B5EF4-FFF2-40B4-BE49-F238E27FC236}">
                  <a16:creationId xmlns:a16="http://schemas.microsoft.com/office/drawing/2014/main" id="{05029627-397E-A335-73F7-B2E172A21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5719" y="3302582"/>
              <a:ext cx="3624" cy="6342"/>
            </a:xfrm>
            <a:custGeom>
              <a:avLst/>
              <a:gdLst>
                <a:gd name="T0" fmla="*/ 2 w 2"/>
                <a:gd name="T1" fmla="*/ 1 h 3"/>
                <a:gd name="T2" fmla="*/ 1 w 2"/>
                <a:gd name="T3" fmla="*/ 0 h 3"/>
                <a:gd name="T4" fmla="*/ 2 w 2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0" y="1"/>
                    <a:pt x="2" y="3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9" name="Freeform 75">
              <a:extLst>
                <a:ext uri="{FF2B5EF4-FFF2-40B4-BE49-F238E27FC236}">
                  <a16:creationId xmlns:a16="http://schemas.microsoft.com/office/drawing/2014/main" id="{12289A9E-E557-84FB-8048-F349D4F38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0148" y="3213791"/>
              <a:ext cx="3624" cy="4530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0"/>
                    <a:pt x="1" y="2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0" name="Freeform 76">
              <a:extLst>
                <a:ext uri="{FF2B5EF4-FFF2-40B4-BE49-F238E27FC236}">
                  <a16:creationId xmlns:a16="http://schemas.microsoft.com/office/drawing/2014/main" id="{EB71575F-9823-6C4E-DE11-B39B5631EC73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0048" y="3423084"/>
              <a:ext cx="4530" cy="4530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1" name="Freeform 77">
              <a:extLst>
                <a:ext uri="{FF2B5EF4-FFF2-40B4-BE49-F238E27FC236}">
                  <a16:creationId xmlns:a16="http://schemas.microsoft.com/office/drawing/2014/main" id="{1DB65E3B-AC2F-DCCB-02C5-87602CC863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515" y="3360568"/>
              <a:ext cx="17215" cy="12684"/>
            </a:xfrm>
            <a:custGeom>
              <a:avLst/>
              <a:gdLst>
                <a:gd name="T0" fmla="*/ 0 w 8"/>
                <a:gd name="T1" fmla="*/ 4 h 6"/>
                <a:gd name="T2" fmla="*/ 8 w 8"/>
                <a:gd name="T3" fmla="*/ 6 h 6"/>
                <a:gd name="T4" fmla="*/ 0 w 8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0" y="4"/>
                  </a:moveTo>
                  <a:cubicBezTo>
                    <a:pt x="3" y="3"/>
                    <a:pt x="4" y="6"/>
                    <a:pt x="8" y="6"/>
                  </a:cubicBezTo>
                  <a:cubicBezTo>
                    <a:pt x="8" y="1"/>
                    <a:pt x="2" y="0"/>
                    <a:pt x="0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2" name="Freeform 78">
              <a:extLst>
                <a:ext uri="{FF2B5EF4-FFF2-40B4-BE49-F238E27FC236}">
                  <a16:creationId xmlns:a16="http://schemas.microsoft.com/office/drawing/2014/main" id="{E21D7C7B-4D9C-3AEE-9943-F7F9358976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0160" y="3031678"/>
              <a:ext cx="109630" cy="75201"/>
            </a:xfrm>
            <a:custGeom>
              <a:avLst/>
              <a:gdLst>
                <a:gd name="T0" fmla="*/ 51 w 51"/>
                <a:gd name="T1" fmla="*/ 26 h 35"/>
                <a:gd name="T2" fmla="*/ 47 w 51"/>
                <a:gd name="T3" fmla="*/ 23 h 35"/>
                <a:gd name="T4" fmla="*/ 39 w 51"/>
                <a:gd name="T5" fmla="*/ 24 h 35"/>
                <a:gd name="T6" fmla="*/ 41 w 51"/>
                <a:gd name="T7" fmla="*/ 21 h 35"/>
                <a:gd name="T8" fmla="*/ 37 w 51"/>
                <a:gd name="T9" fmla="*/ 15 h 35"/>
                <a:gd name="T10" fmla="*/ 26 w 51"/>
                <a:gd name="T11" fmla="*/ 9 h 35"/>
                <a:gd name="T12" fmla="*/ 23 w 51"/>
                <a:gd name="T13" fmla="*/ 9 h 35"/>
                <a:gd name="T14" fmla="*/ 19 w 51"/>
                <a:gd name="T15" fmla="*/ 6 h 35"/>
                <a:gd name="T16" fmla="*/ 17 w 51"/>
                <a:gd name="T17" fmla="*/ 8 h 35"/>
                <a:gd name="T18" fmla="*/ 14 w 51"/>
                <a:gd name="T19" fmla="*/ 2 h 35"/>
                <a:gd name="T20" fmla="*/ 12 w 51"/>
                <a:gd name="T21" fmla="*/ 0 h 35"/>
                <a:gd name="T22" fmla="*/ 8 w 51"/>
                <a:gd name="T23" fmla="*/ 11 h 35"/>
                <a:gd name="T24" fmla="*/ 7 w 51"/>
                <a:gd name="T25" fmla="*/ 23 h 35"/>
                <a:gd name="T26" fmla="*/ 0 w 51"/>
                <a:gd name="T27" fmla="*/ 29 h 35"/>
                <a:gd name="T28" fmla="*/ 10 w 51"/>
                <a:gd name="T29" fmla="*/ 27 h 35"/>
                <a:gd name="T30" fmla="*/ 12 w 51"/>
                <a:gd name="T31" fmla="*/ 34 h 35"/>
                <a:gd name="T32" fmla="*/ 21 w 51"/>
                <a:gd name="T33" fmla="*/ 28 h 35"/>
                <a:gd name="T34" fmla="*/ 25 w 51"/>
                <a:gd name="T35" fmla="*/ 26 h 35"/>
                <a:gd name="T36" fmla="*/ 31 w 51"/>
                <a:gd name="T37" fmla="*/ 22 h 35"/>
                <a:gd name="T38" fmla="*/ 32 w 51"/>
                <a:gd name="T39" fmla="*/ 24 h 35"/>
                <a:gd name="T40" fmla="*/ 35 w 51"/>
                <a:gd name="T41" fmla="*/ 24 h 35"/>
                <a:gd name="T42" fmla="*/ 36 w 51"/>
                <a:gd name="T43" fmla="*/ 28 h 35"/>
                <a:gd name="T44" fmla="*/ 46 w 51"/>
                <a:gd name="T45" fmla="*/ 31 h 35"/>
                <a:gd name="T46" fmla="*/ 51 w 51"/>
                <a:gd name="T47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35">
                  <a:moveTo>
                    <a:pt x="51" y="26"/>
                  </a:moveTo>
                  <a:cubicBezTo>
                    <a:pt x="48" y="27"/>
                    <a:pt x="49" y="24"/>
                    <a:pt x="47" y="23"/>
                  </a:cubicBezTo>
                  <a:cubicBezTo>
                    <a:pt x="45" y="24"/>
                    <a:pt x="42" y="24"/>
                    <a:pt x="39" y="24"/>
                  </a:cubicBezTo>
                  <a:cubicBezTo>
                    <a:pt x="39" y="23"/>
                    <a:pt x="41" y="23"/>
                    <a:pt x="41" y="21"/>
                  </a:cubicBezTo>
                  <a:cubicBezTo>
                    <a:pt x="40" y="19"/>
                    <a:pt x="39" y="17"/>
                    <a:pt x="37" y="15"/>
                  </a:cubicBezTo>
                  <a:cubicBezTo>
                    <a:pt x="32" y="15"/>
                    <a:pt x="29" y="12"/>
                    <a:pt x="26" y="9"/>
                  </a:cubicBezTo>
                  <a:cubicBezTo>
                    <a:pt x="25" y="9"/>
                    <a:pt x="24" y="9"/>
                    <a:pt x="23" y="9"/>
                  </a:cubicBezTo>
                  <a:cubicBezTo>
                    <a:pt x="22" y="7"/>
                    <a:pt x="20" y="6"/>
                    <a:pt x="19" y="6"/>
                  </a:cubicBezTo>
                  <a:cubicBezTo>
                    <a:pt x="19" y="7"/>
                    <a:pt x="18" y="8"/>
                    <a:pt x="17" y="8"/>
                  </a:cubicBezTo>
                  <a:cubicBezTo>
                    <a:pt x="15" y="6"/>
                    <a:pt x="13" y="5"/>
                    <a:pt x="14" y="2"/>
                  </a:cubicBezTo>
                  <a:cubicBezTo>
                    <a:pt x="13" y="2"/>
                    <a:pt x="13" y="0"/>
                    <a:pt x="12" y="0"/>
                  </a:cubicBezTo>
                  <a:cubicBezTo>
                    <a:pt x="8" y="2"/>
                    <a:pt x="9" y="5"/>
                    <a:pt x="8" y="11"/>
                  </a:cubicBezTo>
                  <a:cubicBezTo>
                    <a:pt x="7" y="15"/>
                    <a:pt x="5" y="19"/>
                    <a:pt x="7" y="23"/>
                  </a:cubicBezTo>
                  <a:cubicBezTo>
                    <a:pt x="5" y="25"/>
                    <a:pt x="0" y="25"/>
                    <a:pt x="0" y="29"/>
                  </a:cubicBezTo>
                  <a:cubicBezTo>
                    <a:pt x="3" y="28"/>
                    <a:pt x="7" y="28"/>
                    <a:pt x="10" y="27"/>
                  </a:cubicBezTo>
                  <a:cubicBezTo>
                    <a:pt x="12" y="29"/>
                    <a:pt x="12" y="31"/>
                    <a:pt x="12" y="34"/>
                  </a:cubicBezTo>
                  <a:cubicBezTo>
                    <a:pt x="19" y="35"/>
                    <a:pt x="18" y="31"/>
                    <a:pt x="21" y="28"/>
                  </a:cubicBezTo>
                  <a:cubicBezTo>
                    <a:pt x="23" y="27"/>
                    <a:pt x="24" y="28"/>
                    <a:pt x="25" y="26"/>
                  </a:cubicBezTo>
                  <a:cubicBezTo>
                    <a:pt x="26" y="22"/>
                    <a:pt x="28" y="22"/>
                    <a:pt x="31" y="22"/>
                  </a:cubicBezTo>
                  <a:cubicBezTo>
                    <a:pt x="32" y="22"/>
                    <a:pt x="31" y="24"/>
                    <a:pt x="32" y="24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5"/>
                    <a:pt x="36" y="28"/>
                    <a:pt x="36" y="28"/>
                  </a:cubicBezTo>
                  <a:cubicBezTo>
                    <a:pt x="41" y="27"/>
                    <a:pt x="43" y="30"/>
                    <a:pt x="46" y="31"/>
                  </a:cubicBezTo>
                  <a:cubicBezTo>
                    <a:pt x="47" y="28"/>
                    <a:pt x="50" y="29"/>
                    <a:pt x="51" y="2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3" name="Freeform 79">
              <a:extLst>
                <a:ext uri="{FF2B5EF4-FFF2-40B4-BE49-F238E27FC236}">
                  <a16:creationId xmlns:a16="http://schemas.microsoft.com/office/drawing/2014/main" id="{3605A3F2-21D3-26D1-E034-3ABC428963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3616" y="3110503"/>
              <a:ext cx="29899" cy="19933"/>
            </a:xfrm>
            <a:custGeom>
              <a:avLst/>
              <a:gdLst>
                <a:gd name="T0" fmla="*/ 3 w 14"/>
                <a:gd name="T1" fmla="*/ 1 h 9"/>
                <a:gd name="T2" fmla="*/ 0 w 14"/>
                <a:gd name="T3" fmla="*/ 8 h 9"/>
                <a:gd name="T4" fmla="*/ 3 w 14"/>
                <a:gd name="T5" fmla="*/ 9 h 9"/>
                <a:gd name="T6" fmla="*/ 6 w 14"/>
                <a:gd name="T7" fmla="*/ 9 h 9"/>
                <a:gd name="T8" fmla="*/ 10 w 14"/>
                <a:gd name="T9" fmla="*/ 6 h 9"/>
                <a:gd name="T10" fmla="*/ 14 w 14"/>
                <a:gd name="T11" fmla="*/ 0 h 9"/>
                <a:gd name="T12" fmla="*/ 3 w 14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9">
                  <a:moveTo>
                    <a:pt x="3" y="1"/>
                  </a:moveTo>
                  <a:cubicBezTo>
                    <a:pt x="3" y="4"/>
                    <a:pt x="0" y="5"/>
                    <a:pt x="0" y="8"/>
                  </a:cubicBezTo>
                  <a:cubicBezTo>
                    <a:pt x="1" y="8"/>
                    <a:pt x="1" y="9"/>
                    <a:pt x="3" y="9"/>
                  </a:cubicBezTo>
                  <a:cubicBezTo>
                    <a:pt x="2" y="9"/>
                    <a:pt x="6" y="9"/>
                    <a:pt x="6" y="9"/>
                  </a:cubicBezTo>
                  <a:cubicBezTo>
                    <a:pt x="7" y="9"/>
                    <a:pt x="8" y="7"/>
                    <a:pt x="10" y="6"/>
                  </a:cubicBezTo>
                  <a:cubicBezTo>
                    <a:pt x="11" y="4"/>
                    <a:pt x="14" y="3"/>
                    <a:pt x="14" y="0"/>
                  </a:cubicBezTo>
                  <a:cubicBezTo>
                    <a:pt x="10" y="0"/>
                    <a:pt x="7" y="3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4" name="Freeform 80">
              <a:extLst>
                <a:ext uri="{FF2B5EF4-FFF2-40B4-BE49-F238E27FC236}">
                  <a16:creationId xmlns:a16="http://schemas.microsoft.com/office/drawing/2014/main" id="{282B036C-2A39-E7A3-32BD-0AC291055A4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716" y="3091476"/>
              <a:ext cx="9060" cy="6342"/>
            </a:xfrm>
            <a:custGeom>
              <a:avLst/>
              <a:gdLst>
                <a:gd name="T0" fmla="*/ 4 w 4"/>
                <a:gd name="T1" fmla="*/ 3 h 3"/>
                <a:gd name="T2" fmla="*/ 0 w 4"/>
                <a:gd name="T3" fmla="*/ 0 h 3"/>
                <a:gd name="T4" fmla="*/ 4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4" y="1"/>
                    <a:pt x="2" y="1"/>
                    <a:pt x="0" y="0"/>
                  </a:cubicBezTo>
                  <a:cubicBezTo>
                    <a:pt x="1" y="2"/>
                    <a:pt x="2" y="3"/>
                    <a:pt x="4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5" name="Freeform 81">
              <a:extLst>
                <a:ext uri="{FF2B5EF4-FFF2-40B4-BE49-F238E27FC236}">
                  <a16:creationId xmlns:a16="http://schemas.microsoft.com/office/drawing/2014/main" id="{ED11B718-2DAC-EC73-F1B4-60800A799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2775" y="3175737"/>
              <a:ext cx="9060" cy="8154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0 h 4"/>
                <a:gd name="T4" fmla="*/ 0 w 4"/>
                <a:gd name="T5" fmla="*/ 4 h 4"/>
                <a:gd name="T6" fmla="*/ 4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1"/>
                    <a:pt x="2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2" y="4"/>
                    <a:pt x="3" y="2"/>
                    <a:pt x="4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6" name="Freeform 82">
              <a:extLst>
                <a:ext uri="{FF2B5EF4-FFF2-40B4-BE49-F238E27FC236}">
                  <a16:creationId xmlns:a16="http://schemas.microsoft.com/office/drawing/2014/main" id="{1CE7B7B9-A20E-E3DA-D87C-88AFC8AC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2004" y="3113221"/>
              <a:ext cx="8154" cy="10872"/>
            </a:xfrm>
            <a:custGeom>
              <a:avLst/>
              <a:gdLst>
                <a:gd name="T0" fmla="*/ 0 w 4"/>
                <a:gd name="T1" fmla="*/ 2 h 5"/>
                <a:gd name="T2" fmla="*/ 4 w 4"/>
                <a:gd name="T3" fmla="*/ 3 h 5"/>
                <a:gd name="T4" fmla="*/ 0 w 4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0" y="2"/>
                  </a:moveTo>
                  <a:cubicBezTo>
                    <a:pt x="1" y="3"/>
                    <a:pt x="3" y="5"/>
                    <a:pt x="4" y="3"/>
                  </a:cubicBezTo>
                  <a:cubicBezTo>
                    <a:pt x="3" y="3"/>
                    <a:pt x="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7" name="Freeform 83">
              <a:extLst>
                <a:ext uri="{FF2B5EF4-FFF2-40B4-BE49-F238E27FC236}">
                  <a16:creationId xmlns:a16="http://schemas.microsoft.com/office/drawing/2014/main" id="{FC5EE94E-866D-A7FA-C966-77FCBF457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9790" y="3124094"/>
              <a:ext cx="17215" cy="23557"/>
            </a:xfrm>
            <a:custGeom>
              <a:avLst/>
              <a:gdLst>
                <a:gd name="T0" fmla="*/ 4 w 8"/>
                <a:gd name="T1" fmla="*/ 11 h 11"/>
                <a:gd name="T2" fmla="*/ 7 w 8"/>
                <a:gd name="T3" fmla="*/ 3 h 11"/>
                <a:gd name="T4" fmla="*/ 1 w 8"/>
                <a:gd name="T5" fmla="*/ 8 h 11"/>
                <a:gd name="T6" fmla="*/ 4 w 8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1">
                  <a:moveTo>
                    <a:pt x="4" y="11"/>
                  </a:moveTo>
                  <a:cubicBezTo>
                    <a:pt x="5" y="8"/>
                    <a:pt x="8" y="6"/>
                    <a:pt x="7" y="3"/>
                  </a:cubicBezTo>
                  <a:cubicBezTo>
                    <a:pt x="3" y="0"/>
                    <a:pt x="0" y="4"/>
                    <a:pt x="1" y="8"/>
                  </a:cubicBezTo>
                  <a:cubicBezTo>
                    <a:pt x="2" y="9"/>
                    <a:pt x="3" y="10"/>
                    <a:pt x="4" y="1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8" name="Freeform 84">
              <a:extLst>
                <a:ext uri="{FF2B5EF4-FFF2-40B4-BE49-F238E27FC236}">
                  <a16:creationId xmlns:a16="http://schemas.microsoft.com/office/drawing/2014/main" id="{D88539C1-E709-1B7C-7508-92D29614E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7072" y="2919330"/>
              <a:ext cx="17215" cy="6342"/>
            </a:xfrm>
            <a:custGeom>
              <a:avLst/>
              <a:gdLst>
                <a:gd name="T0" fmla="*/ 2 w 8"/>
                <a:gd name="T1" fmla="*/ 3 h 3"/>
                <a:gd name="T2" fmla="*/ 4 w 8"/>
                <a:gd name="T3" fmla="*/ 1 h 3"/>
                <a:gd name="T4" fmla="*/ 6 w 8"/>
                <a:gd name="T5" fmla="*/ 2 h 3"/>
                <a:gd name="T6" fmla="*/ 8 w 8"/>
                <a:gd name="T7" fmla="*/ 0 h 3"/>
                <a:gd name="T8" fmla="*/ 0 w 8"/>
                <a:gd name="T9" fmla="*/ 1 h 3"/>
                <a:gd name="T10" fmla="*/ 2 w 8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">
                  <a:moveTo>
                    <a:pt x="2" y="3"/>
                  </a:moveTo>
                  <a:cubicBezTo>
                    <a:pt x="2" y="3"/>
                    <a:pt x="3" y="1"/>
                    <a:pt x="4" y="1"/>
                  </a:cubicBezTo>
                  <a:cubicBezTo>
                    <a:pt x="4" y="1"/>
                    <a:pt x="5" y="2"/>
                    <a:pt x="6" y="2"/>
                  </a:cubicBezTo>
                  <a:cubicBezTo>
                    <a:pt x="7" y="2"/>
                    <a:pt x="8" y="1"/>
                    <a:pt x="8" y="0"/>
                  </a:cubicBezTo>
                  <a:cubicBezTo>
                    <a:pt x="6" y="1"/>
                    <a:pt x="1" y="0"/>
                    <a:pt x="0" y="1"/>
                  </a:cubicBezTo>
                  <a:cubicBezTo>
                    <a:pt x="1" y="0"/>
                    <a:pt x="1" y="3"/>
                    <a:pt x="2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9" name="Freeform 85">
              <a:extLst>
                <a:ext uri="{FF2B5EF4-FFF2-40B4-BE49-F238E27FC236}">
                  <a16:creationId xmlns:a16="http://schemas.microsoft.com/office/drawing/2014/main" id="{7FB1F0B3-10A7-3C51-D843-DC58D0C8AB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8949" y="3124094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0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0" name="Freeform 86">
              <a:extLst>
                <a:ext uri="{FF2B5EF4-FFF2-40B4-BE49-F238E27FC236}">
                  <a16:creationId xmlns:a16="http://schemas.microsoft.com/office/drawing/2014/main" id="{DE4BDA2F-7AAE-18D8-6F0C-1C34BF403F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0059" y="3027148"/>
              <a:ext cx="8154" cy="10872"/>
            </a:xfrm>
            <a:custGeom>
              <a:avLst/>
              <a:gdLst>
                <a:gd name="T0" fmla="*/ 1 w 4"/>
                <a:gd name="T1" fmla="*/ 0 h 5"/>
                <a:gd name="T2" fmla="*/ 4 w 4"/>
                <a:gd name="T3" fmla="*/ 5 h 5"/>
                <a:gd name="T4" fmla="*/ 1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0" y="4"/>
                    <a:pt x="3" y="4"/>
                    <a:pt x="4" y="5"/>
                  </a:cubicBezTo>
                  <a:cubicBezTo>
                    <a:pt x="4" y="3"/>
                    <a:pt x="3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1" name="Freeform 87">
              <a:extLst>
                <a:ext uri="{FF2B5EF4-FFF2-40B4-BE49-F238E27FC236}">
                  <a16:creationId xmlns:a16="http://schemas.microsoft.com/office/drawing/2014/main" id="{5B436A9B-22B6-C01B-4143-972710069C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8146" y="3035302"/>
              <a:ext cx="3624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1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2" name="Freeform 88">
              <a:extLst>
                <a:ext uri="{FF2B5EF4-FFF2-40B4-BE49-F238E27FC236}">
                  <a16:creationId xmlns:a16="http://schemas.microsoft.com/office/drawing/2014/main" id="{4B3C3EAF-EC00-956F-C686-D0502C250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4419" y="3138590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3" name="Freeform 89">
              <a:extLst>
                <a:ext uri="{FF2B5EF4-FFF2-40B4-BE49-F238E27FC236}">
                  <a16:creationId xmlns:a16="http://schemas.microsoft.com/office/drawing/2014/main" id="{C9D0C95E-C4C6-EE13-0E66-0E56E7918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2537" y="2504368"/>
              <a:ext cx="38959" cy="23557"/>
            </a:xfrm>
            <a:custGeom>
              <a:avLst/>
              <a:gdLst>
                <a:gd name="T0" fmla="*/ 1 w 18"/>
                <a:gd name="T1" fmla="*/ 4 h 11"/>
                <a:gd name="T2" fmla="*/ 11 w 18"/>
                <a:gd name="T3" fmla="*/ 7 h 11"/>
                <a:gd name="T4" fmla="*/ 17 w 18"/>
                <a:gd name="T5" fmla="*/ 10 h 11"/>
                <a:gd name="T6" fmla="*/ 18 w 18"/>
                <a:gd name="T7" fmla="*/ 5 h 11"/>
                <a:gd name="T8" fmla="*/ 0 w 18"/>
                <a:gd name="T9" fmla="*/ 2 h 11"/>
                <a:gd name="T10" fmla="*/ 1 w 18"/>
                <a:gd name="T11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1">
                  <a:moveTo>
                    <a:pt x="1" y="4"/>
                  </a:moveTo>
                  <a:cubicBezTo>
                    <a:pt x="3" y="7"/>
                    <a:pt x="7" y="6"/>
                    <a:pt x="11" y="7"/>
                  </a:cubicBezTo>
                  <a:cubicBezTo>
                    <a:pt x="13" y="8"/>
                    <a:pt x="15" y="11"/>
                    <a:pt x="17" y="10"/>
                  </a:cubicBezTo>
                  <a:cubicBezTo>
                    <a:pt x="18" y="10"/>
                    <a:pt x="18" y="7"/>
                    <a:pt x="18" y="5"/>
                  </a:cubicBezTo>
                  <a:cubicBezTo>
                    <a:pt x="14" y="3"/>
                    <a:pt x="6" y="0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4" name="Freeform 90">
              <a:extLst>
                <a:ext uri="{FF2B5EF4-FFF2-40B4-BE49-F238E27FC236}">
                  <a16:creationId xmlns:a16="http://schemas.microsoft.com/office/drawing/2014/main" id="{B63F0205-3FC5-0F77-85F1-A8D9576AF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8584" y="2488965"/>
              <a:ext cx="485633" cy="234662"/>
            </a:xfrm>
            <a:custGeom>
              <a:avLst/>
              <a:gdLst>
                <a:gd name="T0" fmla="*/ 26 w 226"/>
                <a:gd name="T1" fmla="*/ 26 h 109"/>
                <a:gd name="T2" fmla="*/ 18 w 226"/>
                <a:gd name="T3" fmla="*/ 32 h 109"/>
                <a:gd name="T4" fmla="*/ 50 w 226"/>
                <a:gd name="T5" fmla="*/ 31 h 109"/>
                <a:gd name="T6" fmla="*/ 29 w 226"/>
                <a:gd name="T7" fmla="*/ 40 h 109"/>
                <a:gd name="T8" fmla="*/ 62 w 226"/>
                <a:gd name="T9" fmla="*/ 33 h 109"/>
                <a:gd name="T10" fmla="*/ 70 w 226"/>
                <a:gd name="T11" fmla="*/ 39 h 109"/>
                <a:gd name="T12" fmla="*/ 92 w 226"/>
                <a:gd name="T13" fmla="*/ 33 h 109"/>
                <a:gd name="T14" fmla="*/ 110 w 226"/>
                <a:gd name="T15" fmla="*/ 37 h 109"/>
                <a:gd name="T16" fmla="*/ 65 w 226"/>
                <a:gd name="T17" fmla="*/ 46 h 109"/>
                <a:gd name="T18" fmla="*/ 85 w 226"/>
                <a:gd name="T19" fmla="*/ 56 h 109"/>
                <a:gd name="T20" fmla="*/ 67 w 226"/>
                <a:gd name="T21" fmla="*/ 52 h 109"/>
                <a:gd name="T22" fmla="*/ 45 w 226"/>
                <a:gd name="T23" fmla="*/ 47 h 109"/>
                <a:gd name="T24" fmla="*/ 42 w 226"/>
                <a:gd name="T25" fmla="*/ 55 h 109"/>
                <a:gd name="T26" fmla="*/ 60 w 226"/>
                <a:gd name="T27" fmla="*/ 66 h 109"/>
                <a:gd name="T28" fmla="*/ 74 w 226"/>
                <a:gd name="T29" fmla="*/ 66 h 109"/>
                <a:gd name="T30" fmla="*/ 36 w 226"/>
                <a:gd name="T31" fmla="*/ 70 h 109"/>
                <a:gd name="T32" fmla="*/ 42 w 226"/>
                <a:gd name="T33" fmla="*/ 80 h 109"/>
                <a:gd name="T34" fmla="*/ 50 w 226"/>
                <a:gd name="T35" fmla="*/ 77 h 109"/>
                <a:gd name="T36" fmla="*/ 47 w 226"/>
                <a:gd name="T37" fmla="*/ 89 h 109"/>
                <a:gd name="T38" fmla="*/ 67 w 226"/>
                <a:gd name="T39" fmla="*/ 82 h 109"/>
                <a:gd name="T40" fmla="*/ 31 w 226"/>
                <a:gd name="T41" fmla="*/ 92 h 109"/>
                <a:gd name="T42" fmla="*/ 15 w 226"/>
                <a:gd name="T43" fmla="*/ 100 h 109"/>
                <a:gd name="T44" fmla="*/ 23 w 226"/>
                <a:gd name="T45" fmla="*/ 100 h 109"/>
                <a:gd name="T46" fmla="*/ 30 w 226"/>
                <a:gd name="T47" fmla="*/ 103 h 109"/>
                <a:gd name="T48" fmla="*/ 54 w 226"/>
                <a:gd name="T49" fmla="*/ 106 h 109"/>
                <a:gd name="T50" fmla="*/ 68 w 226"/>
                <a:gd name="T51" fmla="*/ 100 h 109"/>
                <a:gd name="T52" fmla="*/ 80 w 226"/>
                <a:gd name="T53" fmla="*/ 109 h 109"/>
                <a:gd name="T54" fmla="*/ 101 w 226"/>
                <a:gd name="T55" fmla="*/ 98 h 109"/>
                <a:gd name="T56" fmla="*/ 79 w 226"/>
                <a:gd name="T57" fmla="*/ 93 h 109"/>
                <a:gd name="T58" fmla="*/ 75 w 226"/>
                <a:gd name="T59" fmla="*/ 89 h 109"/>
                <a:gd name="T60" fmla="*/ 118 w 226"/>
                <a:gd name="T61" fmla="*/ 81 h 109"/>
                <a:gd name="T62" fmla="*/ 127 w 226"/>
                <a:gd name="T63" fmla="*/ 71 h 109"/>
                <a:gd name="T64" fmla="*/ 102 w 226"/>
                <a:gd name="T65" fmla="*/ 68 h 109"/>
                <a:gd name="T66" fmla="*/ 127 w 226"/>
                <a:gd name="T67" fmla="*/ 64 h 109"/>
                <a:gd name="T68" fmla="*/ 137 w 226"/>
                <a:gd name="T69" fmla="*/ 58 h 109"/>
                <a:gd name="T70" fmla="*/ 151 w 226"/>
                <a:gd name="T71" fmla="*/ 52 h 109"/>
                <a:gd name="T72" fmla="*/ 159 w 226"/>
                <a:gd name="T73" fmla="*/ 47 h 109"/>
                <a:gd name="T74" fmla="*/ 180 w 226"/>
                <a:gd name="T75" fmla="*/ 36 h 109"/>
                <a:gd name="T76" fmla="*/ 184 w 226"/>
                <a:gd name="T77" fmla="*/ 27 h 109"/>
                <a:gd name="T78" fmla="*/ 202 w 226"/>
                <a:gd name="T79" fmla="*/ 23 h 109"/>
                <a:gd name="T80" fmla="*/ 218 w 226"/>
                <a:gd name="T81" fmla="*/ 18 h 109"/>
                <a:gd name="T82" fmla="*/ 213 w 226"/>
                <a:gd name="T83" fmla="*/ 10 h 109"/>
                <a:gd name="T84" fmla="*/ 202 w 226"/>
                <a:gd name="T85" fmla="*/ 7 h 109"/>
                <a:gd name="T86" fmla="*/ 182 w 226"/>
                <a:gd name="T87" fmla="*/ 9 h 109"/>
                <a:gd name="T88" fmla="*/ 153 w 226"/>
                <a:gd name="T89" fmla="*/ 2 h 109"/>
                <a:gd name="T90" fmla="*/ 136 w 226"/>
                <a:gd name="T91" fmla="*/ 3 h 109"/>
                <a:gd name="T92" fmla="*/ 110 w 226"/>
                <a:gd name="T93" fmla="*/ 4 h 109"/>
                <a:gd name="T94" fmla="*/ 113 w 226"/>
                <a:gd name="T95" fmla="*/ 8 h 109"/>
                <a:gd name="T96" fmla="*/ 96 w 226"/>
                <a:gd name="T97" fmla="*/ 9 h 109"/>
                <a:gd name="T98" fmla="*/ 72 w 226"/>
                <a:gd name="T99" fmla="*/ 10 h 109"/>
                <a:gd name="T100" fmla="*/ 87 w 226"/>
                <a:gd name="T101" fmla="*/ 19 h 109"/>
                <a:gd name="T102" fmla="*/ 76 w 226"/>
                <a:gd name="T103" fmla="*/ 18 h 109"/>
                <a:gd name="T104" fmla="*/ 54 w 226"/>
                <a:gd name="T105" fmla="*/ 14 h 109"/>
                <a:gd name="T106" fmla="*/ 40 w 226"/>
                <a:gd name="T107" fmla="*/ 17 h 109"/>
                <a:gd name="T108" fmla="*/ 15 w 226"/>
                <a:gd name="T109" fmla="*/ 2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6" h="109">
                  <a:moveTo>
                    <a:pt x="13" y="26"/>
                  </a:moveTo>
                  <a:cubicBezTo>
                    <a:pt x="12" y="27"/>
                    <a:pt x="10" y="27"/>
                    <a:pt x="9" y="28"/>
                  </a:cubicBezTo>
                  <a:cubicBezTo>
                    <a:pt x="14" y="28"/>
                    <a:pt x="21" y="25"/>
                    <a:pt x="26" y="26"/>
                  </a:cubicBezTo>
                  <a:cubicBezTo>
                    <a:pt x="27" y="26"/>
                    <a:pt x="30" y="26"/>
                    <a:pt x="30" y="28"/>
                  </a:cubicBezTo>
                  <a:cubicBezTo>
                    <a:pt x="25" y="26"/>
                    <a:pt x="19" y="28"/>
                    <a:pt x="15" y="30"/>
                  </a:cubicBezTo>
                  <a:cubicBezTo>
                    <a:pt x="17" y="30"/>
                    <a:pt x="17" y="31"/>
                    <a:pt x="18" y="32"/>
                  </a:cubicBezTo>
                  <a:cubicBezTo>
                    <a:pt x="16" y="33"/>
                    <a:pt x="13" y="31"/>
                    <a:pt x="13" y="34"/>
                  </a:cubicBezTo>
                  <a:cubicBezTo>
                    <a:pt x="18" y="34"/>
                    <a:pt x="24" y="34"/>
                    <a:pt x="30" y="34"/>
                  </a:cubicBezTo>
                  <a:cubicBezTo>
                    <a:pt x="37" y="33"/>
                    <a:pt x="44" y="29"/>
                    <a:pt x="50" y="31"/>
                  </a:cubicBezTo>
                  <a:cubicBezTo>
                    <a:pt x="43" y="36"/>
                    <a:pt x="29" y="35"/>
                    <a:pt x="18" y="36"/>
                  </a:cubicBezTo>
                  <a:cubicBezTo>
                    <a:pt x="18" y="38"/>
                    <a:pt x="21" y="38"/>
                    <a:pt x="23" y="39"/>
                  </a:cubicBezTo>
                  <a:cubicBezTo>
                    <a:pt x="25" y="40"/>
                    <a:pt x="28" y="41"/>
                    <a:pt x="29" y="40"/>
                  </a:cubicBezTo>
                  <a:cubicBezTo>
                    <a:pt x="33" y="40"/>
                    <a:pt x="35" y="38"/>
                    <a:pt x="37" y="37"/>
                  </a:cubicBezTo>
                  <a:cubicBezTo>
                    <a:pt x="40" y="35"/>
                    <a:pt x="46" y="34"/>
                    <a:pt x="50" y="33"/>
                  </a:cubicBezTo>
                  <a:cubicBezTo>
                    <a:pt x="54" y="33"/>
                    <a:pt x="58" y="32"/>
                    <a:pt x="62" y="33"/>
                  </a:cubicBezTo>
                  <a:cubicBezTo>
                    <a:pt x="53" y="35"/>
                    <a:pt x="42" y="35"/>
                    <a:pt x="37" y="41"/>
                  </a:cubicBezTo>
                  <a:cubicBezTo>
                    <a:pt x="40" y="42"/>
                    <a:pt x="42" y="42"/>
                    <a:pt x="45" y="41"/>
                  </a:cubicBezTo>
                  <a:cubicBezTo>
                    <a:pt x="53" y="46"/>
                    <a:pt x="62" y="36"/>
                    <a:pt x="70" y="39"/>
                  </a:cubicBezTo>
                  <a:cubicBezTo>
                    <a:pt x="70" y="41"/>
                    <a:pt x="67" y="40"/>
                    <a:pt x="66" y="42"/>
                  </a:cubicBezTo>
                  <a:cubicBezTo>
                    <a:pt x="75" y="41"/>
                    <a:pt x="82" y="39"/>
                    <a:pt x="88" y="37"/>
                  </a:cubicBezTo>
                  <a:cubicBezTo>
                    <a:pt x="90" y="36"/>
                    <a:pt x="90" y="34"/>
                    <a:pt x="92" y="33"/>
                  </a:cubicBezTo>
                  <a:cubicBezTo>
                    <a:pt x="98" y="32"/>
                    <a:pt x="104" y="27"/>
                    <a:pt x="110" y="29"/>
                  </a:cubicBezTo>
                  <a:cubicBezTo>
                    <a:pt x="106" y="31"/>
                    <a:pt x="99" y="31"/>
                    <a:pt x="97" y="36"/>
                  </a:cubicBezTo>
                  <a:cubicBezTo>
                    <a:pt x="102" y="37"/>
                    <a:pt x="107" y="35"/>
                    <a:pt x="110" y="37"/>
                  </a:cubicBezTo>
                  <a:cubicBezTo>
                    <a:pt x="108" y="39"/>
                    <a:pt x="105" y="38"/>
                    <a:pt x="102" y="38"/>
                  </a:cubicBezTo>
                  <a:cubicBezTo>
                    <a:pt x="92" y="39"/>
                    <a:pt x="85" y="44"/>
                    <a:pt x="75" y="45"/>
                  </a:cubicBezTo>
                  <a:cubicBezTo>
                    <a:pt x="71" y="45"/>
                    <a:pt x="68" y="45"/>
                    <a:pt x="65" y="46"/>
                  </a:cubicBezTo>
                  <a:cubicBezTo>
                    <a:pt x="66" y="48"/>
                    <a:pt x="69" y="49"/>
                    <a:pt x="72" y="51"/>
                  </a:cubicBezTo>
                  <a:cubicBezTo>
                    <a:pt x="74" y="52"/>
                    <a:pt x="77" y="55"/>
                    <a:pt x="80" y="55"/>
                  </a:cubicBezTo>
                  <a:cubicBezTo>
                    <a:pt x="81" y="56"/>
                    <a:pt x="84" y="54"/>
                    <a:pt x="85" y="56"/>
                  </a:cubicBezTo>
                  <a:cubicBezTo>
                    <a:pt x="81" y="60"/>
                    <a:pt x="74" y="56"/>
                    <a:pt x="71" y="54"/>
                  </a:cubicBezTo>
                  <a:cubicBezTo>
                    <a:pt x="69" y="54"/>
                    <a:pt x="69" y="54"/>
                    <a:pt x="68" y="53"/>
                  </a:cubicBezTo>
                  <a:cubicBezTo>
                    <a:pt x="68" y="53"/>
                    <a:pt x="68" y="52"/>
                    <a:pt x="67" y="52"/>
                  </a:cubicBezTo>
                  <a:cubicBezTo>
                    <a:pt x="67" y="51"/>
                    <a:pt x="66" y="51"/>
                    <a:pt x="65" y="51"/>
                  </a:cubicBezTo>
                  <a:cubicBezTo>
                    <a:pt x="64" y="50"/>
                    <a:pt x="64" y="50"/>
                    <a:pt x="63" y="49"/>
                  </a:cubicBezTo>
                  <a:cubicBezTo>
                    <a:pt x="57" y="47"/>
                    <a:pt x="53" y="47"/>
                    <a:pt x="45" y="47"/>
                  </a:cubicBezTo>
                  <a:cubicBezTo>
                    <a:pt x="43" y="47"/>
                    <a:pt x="41" y="45"/>
                    <a:pt x="38" y="47"/>
                  </a:cubicBezTo>
                  <a:cubicBezTo>
                    <a:pt x="37" y="50"/>
                    <a:pt x="39" y="52"/>
                    <a:pt x="40" y="54"/>
                  </a:cubicBezTo>
                  <a:cubicBezTo>
                    <a:pt x="41" y="55"/>
                    <a:pt x="42" y="55"/>
                    <a:pt x="42" y="55"/>
                  </a:cubicBezTo>
                  <a:cubicBezTo>
                    <a:pt x="43" y="55"/>
                    <a:pt x="45" y="55"/>
                    <a:pt x="47" y="55"/>
                  </a:cubicBezTo>
                  <a:cubicBezTo>
                    <a:pt x="50" y="57"/>
                    <a:pt x="51" y="60"/>
                    <a:pt x="54" y="62"/>
                  </a:cubicBezTo>
                  <a:cubicBezTo>
                    <a:pt x="56" y="63"/>
                    <a:pt x="59" y="63"/>
                    <a:pt x="60" y="66"/>
                  </a:cubicBezTo>
                  <a:cubicBezTo>
                    <a:pt x="57" y="66"/>
                    <a:pt x="56" y="65"/>
                    <a:pt x="53" y="65"/>
                  </a:cubicBezTo>
                  <a:cubicBezTo>
                    <a:pt x="53" y="67"/>
                    <a:pt x="56" y="67"/>
                    <a:pt x="58" y="67"/>
                  </a:cubicBezTo>
                  <a:cubicBezTo>
                    <a:pt x="64" y="68"/>
                    <a:pt x="70" y="67"/>
                    <a:pt x="74" y="66"/>
                  </a:cubicBezTo>
                  <a:cubicBezTo>
                    <a:pt x="71" y="70"/>
                    <a:pt x="66" y="70"/>
                    <a:pt x="61" y="70"/>
                  </a:cubicBezTo>
                  <a:cubicBezTo>
                    <a:pt x="56" y="70"/>
                    <a:pt x="52" y="68"/>
                    <a:pt x="48" y="68"/>
                  </a:cubicBezTo>
                  <a:cubicBezTo>
                    <a:pt x="46" y="70"/>
                    <a:pt x="39" y="69"/>
                    <a:pt x="36" y="70"/>
                  </a:cubicBezTo>
                  <a:cubicBezTo>
                    <a:pt x="34" y="73"/>
                    <a:pt x="30" y="73"/>
                    <a:pt x="31" y="79"/>
                  </a:cubicBezTo>
                  <a:cubicBezTo>
                    <a:pt x="35" y="80"/>
                    <a:pt x="39" y="78"/>
                    <a:pt x="42" y="76"/>
                  </a:cubicBezTo>
                  <a:cubicBezTo>
                    <a:pt x="43" y="78"/>
                    <a:pt x="39" y="80"/>
                    <a:pt x="42" y="80"/>
                  </a:cubicBezTo>
                  <a:cubicBezTo>
                    <a:pt x="45" y="80"/>
                    <a:pt x="45" y="78"/>
                    <a:pt x="47" y="78"/>
                  </a:cubicBezTo>
                  <a:cubicBezTo>
                    <a:pt x="49" y="77"/>
                    <a:pt x="49" y="74"/>
                    <a:pt x="51" y="74"/>
                  </a:cubicBezTo>
                  <a:cubicBezTo>
                    <a:pt x="51" y="75"/>
                    <a:pt x="50" y="76"/>
                    <a:pt x="50" y="77"/>
                  </a:cubicBezTo>
                  <a:cubicBezTo>
                    <a:pt x="53" y="77"/>
                    <a:pt x="55" y="77"/>
                    <a:pt x="55" y="80"/>
                  </a:cubicBezTo>
                  <a:cubicBezTo>
                    <a:pt x="51" y="77"/>
                    <a:pt x="50" y="82"/>
                    <a:pt x="46" y="82"/>
                  </a:cubicBezTo>
                  <a:cubicBezTo>
                    <a:pt x="46" y="85"/>
                    <a:pt x="48" y="85"/>
                    <a:pt x="47" y="89"/>
                  </a:cubicBezTo>
                  <a:cubicBezTo>
                    <a:pt x="52" y="88"/>
                    <a:pt x="54" y="88"/>
                    <a:pt x="58" y="89"/>
                  </a:cubicBezTo>
                  <a:cubicBezTo>
                    <a:pt x="60" y="87"/>
                    <a:pt x="61" y="86"/>
                    <a:pt x="63" y="85"/>
                  </a:cubicBezTo>
                  <a:cubicBezTo>
                    <a:pt x="64" y="84"/>
                    <a:pt x="66" y="81"/>
                    <a:pt x="67" y="82"/>
                  </a:cubicBezTo>
                  <a:cubicBezTo>
                    <a:pt x="65" y="90"/>
                    <a:pt x="55" y="93"/>
                    <a:pt x="45" y="91"/>
                  </a:cubicBezTo>
                  <a:cubicBezTo>
                    <a:pt x="42" y="85"/>
                    <a:pt x="31" y="80"/>
                    <a:pt x="26" y="86"/>
                  </a:cubicBezTo>
                  <a:cubicBezTo>
                    <a:pt x="28" y="88"/>
                    <a:pt x="29" y="90"/>
                    <a:pt x="31" y="92"/>
                  </a:cubicBezTo>
                  <a:cubicBezTo>
                    <a:pt x="32" y="93"/>
                    <a:pt x="36" y="92"/>
                    <a:pt x="36" y="95"/>
                  </a:cubicBezTo>
                  <a:cubicBezTo>
                    <a:pt x="32" y="96"/>
                    <a:pt x="28" y="94"/>
                    <a:pt x="24" y="95"/>
                  </a:cubicBezTo>
                  <a:cubicBezTo>
                    <a:pt x="21" y="96"/>
                    <a:pt x="19" y="100"/>
                    <a:pt x="15" y="100"/>
                  </a:cubicBezTo>
                  <a:cubicBezTo>
                    <a:pt x="15" y="101"/>
                    <a:pt x="15" y="103"/>
                    <a:pt x="15" y="104"/>
                  </a:cubicBezTo>
                  <a:cubicBezTo>
                    <a:pt x="18" y="104"/>
                    <a:pt x="20" y="104"/>
                    <a:pt x="22" y="105"/>
                  </a:cubicBezTo>
                  <a:cubicBezTo>
                    <a:pt x="22" y="102"/>
                    <a:pt x="20" y="100"/>
                    <a:pt x="23" y="100"/>
                  </a:cubicBezTo>
                  <a:cubicBezTo>
                    <a:pt x="23" y="102"/>
                    <a:pt x="23" y="104"/>
                    <a:pt x="24" y="105"/>
                  </a:cubicBezTo>
                  <a:cubicBezTo>
                    <a:pt x="27" y="105"/>
                    <a:pt x="28" y="105"/>
                    <a:pt x="30" y="106"/>
                  </a:cubicBezTo>
                  <a:cubicBezTo>
                    <a:pt x="30" y="105"/>
                    <a:pt x="30" y="104"/>
                    <a:pt x="30" y="103"/>
                  </a:cubicBezTo>
                  <a:cubicBezTo>
                    <a:pt x="32" y="104"/>
                    <a:pt x="34" y="105"/>
                    <a:pt x="37" y="106"/>
                  </a:cubicBezTo>
                  <a:cubicBezTo>
                    <a:pt x="36" y="104"/>
                    <a:pt x="37" y="103"/>
                    <a:pt x="38" y="103"/>
                  </a:cubicBezTo>
                  <a:cubicBezTo>
                    <a:pt x="41" y="106"/>
                    <a:pt x="47" y="107"/>
                    <a:pt x="54" y="106"/>
                  </a:cubicBezTo>
                  <a:cubicBezTo>
                    <a:pt x="54" y="105"/>
                    <a:pt x="53" y="101"/>
                    <a:pt x="55" y="101"/>
                  </a:cubicBezTo>
                  <a:cubicBezTo>
                    <a:pt x="56" y="106"/>
                    <a:pt x="63" y="105"/>
                    <a:pt x="69" y="104"/>
                  </a:cubicBezTo>
                  <a:cubicBezTo>
                    <a:pt x="71" y="104"/>
                    <a:pt x="65" y="102"/>
                    <a:pt x="68" y="100"/>
                  </a:cubicBezTo>
                  <a:cubicBezTo>
                    <a:pt x="70" y="102"/>
                    <a:pt x="72" y="103"/>
                    <a:pt x="75" y="104"/>
                  </a:cubicBezTo>
                  <a:cubicBezTo>
                    <a:pt x="77" y="104"/>
                    <a:pt x="77" y="103"/>
                    <a:pt x="80" y="104"/>
                  </a:cubicBezTo>
                  <a:cubicBezTo>
                    <a:pt x="81" y="106"/>
                    <a:pt x="80" y="107"/>
                    <a:pt x="80" y="109"/>
                  </a:cubicBezTo>
                  <a:cubicBezTo>
                    <a:pt x="85" y="108"/>
                    <a:pt x="91" y="106"/>
                    <a:pt x="94" y="105"/>
                  </a:cubicBezTo>
                  <a:cubicBezTo>
                    <a:pt x="95" y="104"/>
                    <a:pt x="97" y="104"/>
                    <a:pt x="97" y="103"/>
                  </a:cubicBezTo>
                  <a:cubicBezTo>
                    <a:pt x="99" y="102"/>
                    <a:pt x="102" y="102"/>
                    <a:pt x="101" y="98"/>
                  </a:cubicBezTo>
                  <a:cubicBezTo>
                    <a:pt x="98" y="97"/>
                    <a:pt x="91" y="102"/>
                    <a:pt x="91" y="95"/>
                  </a:cubicBezTo>
                  <a:cubicBezTo>
                    <a:pt x="88" y="93"/>
                    <a:pt x="87" y="94"/>
                    <a:pt x="84" y="95"/>
                  </a:cubicBezTo>
                  <a:cubicBezTo>
                    <a:pt x="83" y="94"/>
                    <a:pt x="81" y="94"/>
                    <a:pt x="79" y="93"/>
                  </a:cubicBezTo>
                  <a:cubicBezTo>
                    <a:pt x="77" y="93"/>
                    <a:pt x="71" y="96"/>
                    <a:pt x="71" y="92"/>
                  </a:cubicBezTo>
                  <a:cubicBezTo>
                    <a:pt x="72" y="91"/>
                    <a:pt x="76" y="92"/>
                    <a:pt x="76" y="91"/>
                  </a:cubicBezTo>
                  <a:cubicBezTo>
                    <a:pt x="74" y="91"/>
                    <a:pt x="73" y="89"/>
                    <a:pt x="75" y="89"/>
                  </a:cubicBezTo>
                  <a:cubicBezTo>
                    <a:pt x="80" y="92"/>
                    <a:pt x="96" y="94"/>
                    <a:pt x="101" y="89"/>
                  </a:cubicBezTo>
                  <a:cubicBezTo>
                    <a:pt x="101" y="86"/>
                    <a:pt x="101" y="84"/>
                    <a:pt x="101" y="82"/>
                  </a:cubicBezTo>
                  <a:cubicBezTo>
                    <a:pt x="108" y="82"/>
                    <a:pt x="111" y="82"/>
                    <a:pt x="118" y="81"/>
                  </a:cubicBezTo>
                  <a:cubicBezTo>
                    <a:pt x="118" y="79"/>
                    <a:pt x="120" y="78"/>
                    <a:pt x="121" y="76"/>
                  </a:cubicBezTo>
                  <a:cubicBezTo>
                    <a:pt x="119" y="75"/>
                    <a:pt x="114" y="76"/>
                    <a:pt x="113" y="73"/>
                  </a:cubicBezTo>
                  <a:cubicBezTo>
                    <a:pt x="118" y="72"/>
                    <a:pt x="126" y="75"/>
                    <a:pt x="127" y="71"/>
                  </a:cubicBezTo>
                  <a:cubicBezTo>
                    <a:pt x="125" y="68"/>
                    <a:pt x="121" y="70"/>
                    <a:pt x="118" y="69"/>
                  </a:cubicBezTo>
                  <a:cubicBezTo>
                    <a:pt x="116" y="68"/>
                    <a:pt x="115" y="67"/>
                    <a:pt x="113" y="66"/>
                  </a:cubicBezTo>
                  <a:cubicBezTo>
                    <a:pt x="109" y="66"/>
                    <a:pt x="106" y="67"/>
                    <a:pt x="102" y="68"/>
                  </a:cubicBezTo>
                  <a:cubicBezTo>
                    <a:pt x="100" y="66"/>
                    <a:pt x="97" y="67"/>
                    <a:pt x="96" y="65"/>
                  </a:cubicBezTo>
                  <a:cubicBezTo>
                    <a:pt x="104" y="66"/>
                    <a:pt x="112" y="64"/>
                    <a:pt x="118" y="64"/>
                  </a:cubicBezTo>
                  <a:cubicBezTo>
                    <a:pt x="120" y="64"/>
                    <a:pt x="126" y="68"/>
                    <a:pt x="127" y="64"/>
                  </a:cubicBezTo>
                  <a:cubicBezTo>
                    <a:pt x="122" y="63"/>
                    <a:pt x="118" y="63"/>
                    <a:pt x="115" y="61"/>
                  </a:cubicBezTo>
                  <a:cubicBezTo>
                    <a:pt x="113" y="60"/>
                    <a:pt x="111" y="60"/>
                    <a:pt x="110" y="58"/>
                  </a:cubicBezTo>
                  <a:cubicBezTo>
                    <a:pt x="119" y="60"/>
                    <a:pt x="126" y="59"/>
                    <a:pt x="137" y="58"/>
                  </a:cubicBezTo>
                  <a:cubicBezTo>
                    <a:pt x="137" y="52"/>
                    <a:pt x="128" y="57"/>
                    <a:pt x="126" y="53"/>
                  </a:cubicBezTo>
                  <a:cubicBezTo>
                    <a:pt x="135" y="50"/>
                    <a:pt x="143" y="58"/>
                    <a:pt x="151" y="54"/>
                  </a:cubicBezTo>
                  <a:cubicBezTo>
                    <a:pt x="152" y="53"/>
                    <a:pt x="151" y="53"/>
                    <a:pt x="151" y="52"/>
                  </a:cubicBezTo>
                  <a:cubicBezTo>
                    <a:pt x="153" y="51"/>
                    <a:pt x="156" y="52"/>
                    <a:pt x="156" y="49"/>
                  </a:cubicBezTo>
                  <a:cubicBezTo>
                    <a:pt x="153" y="49"/>
                    <a:pt x="148" y="51"/>
                    <a:pt x="145" y="49"/>
                  </a:cubicBezTo>
                  <a:cubicBezTo>
                    <a:pt x="149" y="48"/>
                    <a:pt x="153" y="47"/>
                    <a:pt x="159" y="47"/>
                  </a:cubicBezTo>
                  <a:cubicBezTo>
                    <a:pt x="160" y="46"/>
                    <a:pt x="155" y="45"/>
                    <a:pt x="156" y="42"/>
                  </a:cubicBezTo>
                  <a:cubicBezTo>
                    <a:pt x="158" y="43"/>
                    <a:pt x="160" y="45"/>
                    <a:pt x="164" y="45"/>
                  </a:cubicBezTo>
                  <a:cubicBezTo>
                    <a:pt x="168" y="41"/>
                    <a:pt x="174" y="39"/>
                    <a:pt x="180" y="36"/>
                  </a:cubicBezTo>
                  <a:cubicBezTo>
                    <a:pt x="187" y="33"/>
                    <a:pt x="193" y="32"/>
                    <a:pt x="199" y="28"/>
                  </a:cubicBezTo>
                  <a:cubicBezTo>
                    <a:pt x="190" y="26"/>
                    <a:pt x="180" y="33"/>
                    <a:pt x="171" y="31"/>
                  </a:cubicBezTo>
                  <a:cubicBezTo>
                    <a:pt x="174" y="28"/>
                    <a:pt x="180" y="29"/>
                    <a:pt x="184" y="27"/>
                  </a:cubicBezTo>
                  <a:cubicBezTo>
                    <a:pt x="185" y="26"/>
                    <a:pt x="186" y="25"/>
                    <a:pt x="187" y="25"/>
                  </a:cubicBezTo>
                  <a:cubicBezTo>
                    <a:pt x="191" y="26"/>
                    <a:pt x="194" y="23"/>
                    <a:pt x="198" y="23"/>
                  </a:cubicBezTo>
                  <a:cubicBezTo>
                    <a:pt x="199" y="22"/>
                    <a:pt x="200" y="23"/>
                    <a:pt x="202" y="23"/>
                  </a:cubicBezTo>
                  <a:cubicBezTo>
                    <a:pt x="203" y="23"/>
                    <a:pt x="204" y="22"/>
                    <a:pt x="205" y="22"/>
                  </a:cubicBezTo>
                  <a:cubicBezTo>
                    <a:pt x="206" y="22"/>
                    <a:pt x="207" y="22"/>
                    <a:pt x="208" y="22"/>
                  </a:cubicBezTo>
                  <a:cubicBezTo>
                    <a:pt x="211" y="21"/>
                    <a:pt x="214" y="19"/>
                    <a:pt x="218" y="18"/>
                  </a:cubicBezTo>
                  <a:cubicBezTo>
                    <a:pt x="221" y="17"/>
                    <a:pt x="226" y="16"/>
                    <a:pt x="226" y="13"/>
                  </a:cubicBezTo>
                  <a:cubicBezTo>
                    <a:pt x="222" y="10"/>
                    <a:pt x="216" y="11"/>
                    <a:pt x="211" y="12"/>
                  </a:cubicBezTo>
                  <a:cubicBezTo>
                    <a:pt x="211" y="11"/>
                    <a:pt x="212" y="11"/>
                    <a:pt x="213" y="10"/>
                  </a:cubicBezTo>
                  <a:cubicBezTo>
                    <a:pt x="211" y="10"/>
                    <a:pt x="211" y="8"/>
                    <a:pt x="209" y="9"/>
                  </a:cubicBezTo>
                  <a:cubicBezTo>
                    <a:pt x="207" y="7"/>
                    <a:pt x="210" y="6"/>
                    <a:pt x="207" y="6"/>
                  </a:cubicBezTo>
                  <a:cubicBezTo>
                    <a:pt x="205" y="6"/>
                    <a:pt x="204" y="7"/>
                    <a:pt x="202" y="7"/>
                  </a:cubicBezTo>
                  <a:cubicBezTo>
                    <a:pt x="201" y="6"/>
                    <a:pt x="201" y="5"/>
                    <a:pt x="199" y="5"/>
                  </a:cubicBezTo>
                  <a:cubicBezTo>
                    <a:pt x="197" y="5"/>
                    <a:pt x="198" y="7"/>
                    <a:pt x="196" y="6"/>
                  </a:cubicBezTo>
                  <a:cubicBezTo>
                    <a:pt x="190" y="6"/>
                    <a:pt x="187" y="8"/>
                    <a:pt x="182" y="9"/>
                  </a:cubicBezTo>
                  <a:cubicBezTo>
                    <a:pt x="178" y="9"/>
                    <a:pt x="175" y="11"/>
                    <a:pt x="172" y="8"/>
                  </a:cubicBezTo>
                  <a:cubicBezTo>
                    <a:pt x="177" y="7"/>
                    <a:pt x="183" y="7"/>
                    <a:pt x="187" y="4"/>
                  </a:cubicBezTo>
                  <a:cubicBezTo>
                    <a:pt x="173" y="6"/>
                    <a:pt x="164" y="0"/>
                    <a:pt x="153" y="2"/>
                  </a:cubicBezTo>
                  <a:cubicBezTo>
                    <a:pt x="152" y="4"/>
                    <a:pt x="157" y="4"/>
                    <a:pt x="154" y="5"/>
                  </a:cubicBezTo>
                  <a:cubicBezTo>
                    <a:pt x="151" y="5"/>
                    <a:pt x="149" y="3"/>
                    <a:pt x="148" y="2"/>
                  </a:cubicBezTo>
                  <a:cubicBezTo>
                    <a:pt x="143" y="2"/>
                    <a:pt x="139" y="2"/>
                    <a:pt x="136" y="3"/>
                  </a:cubicBezTo>
                  <a:cubicBezTo>
                    <a:pt x="136" y="7"/>
                    <a:pt x="141" y="5"/>
                    <a:pt x="142" y="8"/>
                  </a:cubicBezTo>
                  <a:cubicBezTo>
                    <a:pt x="137" y="7"/>
                    <a:pt x="133" y="6"/>
                    <a:pt x="130" y="3"/>
                  </a:cubicBezTo>
                  <a:cubicBezTo>
                    <a:pt x="124" y="3"/>
                    <a:pt x="114" y="1"/>
                    <a:pt x="110" y="4"/>
                  </a:cubicBezTo>
                  <a:cubicBezTo>
                    <a:pt x="112" y="5"/>
                    <a:pt x="114" y="5"/>
                    <a:pt x="115" y="6"/>
                  </a:cubicBezTo>
                  <a:cubicBezTo>
                    <a:pt x="117" y="7"/>
                    <a:pt x="120" y="8"/>
                    <a:pt x="120" y="10"/>
                  </a:cubicBezTo>
                  <a:cubicBezTo>
                    <a:pt x="117" y="12"/>
                    <a:pt x="113" y="11"/>
                    <a:pt x="113" y="8"/>
                  </a:cubicBezTo>
                  <a:cubicBezTo>
                    <a:pt x="110" y="8"/>
                    <a:pt x="107" y="5"/>
                    <a:pt x="104" y="5"/>
                  </a:cubicBezTo>
                  <a:cubicBezTo>
                    <a:pt x="98" y="4"/>
                    <a:pt x="90" y="4"/>
                    <a:pt x="87" y="5"/>
                  </a:cubicBezTo>
                  <a:cubicBezTo>
                    <a:pt x="89" y="7"/>
                    <a:pt x="95" y="6"/>
                    <a:pt x="96" y="9"/>
                  </a:cubicBezTo>
                  <a:cubicBezTo>
                    <a:pt x="89" y="10"/>
                    <a:pt x="84" y="6"/>
                    <a:pt x="78" y="8"/>
                  </a:cubicBezTo>
                  <a:cubicBezTo>
                    <a:pt x="79" y="8"/>
                    <a:pt x="82" y="9"/>
                    <a:pt x="80" y="10"/>
                  </a:cubicBezTo>
                  <a:cubicBezTo>
                    <a:pt x="77" y="11"/>
                    <a:pt x="74" y="8"/>
                    <a:pt x="72" y="10"/>
                  </a:cubicBezTo>
                  <a:cubicBezTo>
                    <a:pt x="73" y="10"/>
                    <a:pt x="74" y="10"/>
                    <a:pt x="75" y="11"/>
                  </a:cubicBezTo>
                  <a:cubicBezTo>
                    <a:pt x="73" y="12"/>
                    <a:pt x="69" y="11"/>
                    <a:pt x="69" y="13"/>
                  </a:cubicBezTo>
                  <a:cubicBezTo>
                    <a:pt x="74" y="16"/>
                    <a:pt x="82" y="17"/>
                    <a:pt x="87" y="19"/>
                  </a:cubicBezTo>
                  <a:cubicBezTo>
                    <a:pt x="88" y="20"/>
                    <a:pt x="92" y="20"/>
                    <a:pt x="91" y="22"/>
                  </a:cubicBezTo>
                  <a:cubicBezTo>
                    <a:pt x="89" y="22"/>
                    <a:pt x="87" y="20"/>
                    <a:pt x="85" y="20"/>
                  </a:cubicBezTo>
                  <a:cubicBezTo>
                    <a:pt x="83" y="19"/>
                    <a:pt x="79" y="19"/>
                    <a:pt x="76" y="18"/>
                  </a:cubicBezTo>
                  <a:cubicBezTo>
                    <a:pt x="73" y="17"/>
                    <a:pt x="70" y="15"/>
                    <a:pt x="67" y="17"/>
                  </a:cubicBezTo>
                  <a:cubicBezTo>
                    <a:pt x="68" y="16"/>
                    <a:pt x="70" y="18"/>
                    <a:pt x="69" y="18"/>
                  </a:cubicBezTo>
                  <a:cubicBezTo>
                    <a:pt x="62" y="19"/>
                    <a:pt x="62" y="13"/>
                    <a:pt x="54" y="14"/>
                  </a:cubicBezTo>
                  <a:cubicBezTo>
                    <a:pt x="52" y="13"/>
                    <a:pt x="51" y="12"/>
                    <a:pt x="49" y="12"/>
                  </a:cubicBezTo>
                  <a:cubicBezTo>
                    <a:pt x="48" y="13"/>
                    <a:pt x="46" y="14"/>
                    <a:pt x="45" y="14"/>
                  </a:cubicBezTo>
                  <a:cubicBezTo>
                    <a:pt x="43" y="15"/>
                    <a:pt x="40" y="14"/>
                    <a:pt x="40" y="17"/>
                  </a:cubicBezTo>
                  <a:cubicBezTo>
                    <a:pt x="44" y="17"/>
                    <a:pt x="48" y="17"/>
                    <a:pt x="49" y="20"/>
                  </a:cubicBezTo>
                  <a:cubicBezTo>
                    <a:pt x="44" y="22"/>
                    <a:pt x="38" y="16"/>
                    <a:pt x="34" y="20"/>
                  </a:cubicBezTo>
                  <a:cubicBezTo>
                    <a:pt x="29" y="15"/>
                    <a:pt x="19" y="20"/>
                    <a:pt x="15" y="21"/>
                  </a:cubicBezTo>
                  <a:cubicBezTo>
                    <a:pt x="10" y="22"/>
                    <a:pt x="3" y="21"/>
                    <a:pt x="0" y="25"/>
                  </a:cubicBezTo>
                  <a:cubicBezTo>
                    <a:pt x="4" y="26"/>
                    <a:pt x="9" y="23"/>
                    <a:pt x="13" y="2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5" name="Freeform 91">
              <a:extLst>
                <a:ext uri="{FF2B5EF4-FFF2-40B4-BE49-F238E27FC236}">
                  <a16:creationId xmlns:a16="http://schemas.microsoft.com/office/drawing/2014/main" id="{32943B7A-CC87-E1EE-0BC6-49FAE3661DE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5587" y="2525206"/>
              <a:ext cx="14497" cy="10872"/>
            </a:xfrm>
            <a:custGeom>
              <a:avLst/>
              <a:gdLst>
                <a:gd name="T0" fmla="*/ 7 w 7"/>
                <a:gd name="T1" fmla="*/ 5 h 5"/>
                <a:gd name="T2" fmla="*/ 2 w 7"/>
                <a:gd name="T3" fmla="*/ 0 h 5"/>
                <a:gd name="T4" fmla="*/ 7 w 7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cubicBezTo>
                    <a:pt x="7" y="2"/>
                    <a:pt x="4" y="1"/>
                    <a:pt x="2" y="0"/>
                  </a:cubicBezTo>
                  <a:cubicBezTo>
                    <a:pt x="0" y="3"/>
                    <a:pt x="5" y="4"/>
                    <a:pt x="7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6" name="Freeform 92">
              <a:extLst>
                <a:ext uri="{FF2B5EF4-FFF2-40B4-BE49-F238E27FC236}">
                  <a16:creationId xmlns:a16="http://schemas.microsoft.com/office/drawing/2014/main" id="{031E6103-1DF9-A112-9348-451E6F3FB3CE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607" y="3144932"/>
              <a:ext cx="10872" cy="9060"/>
            </a:xfrm>
            <a:custGeom>
              <a:avLst/>
              <a:gdLst>
                <a:gd name="T0" fmla="*/ 0 w 5"/>
                <a:gd name="T1" fmla="*/ 1 h 4"/>
                <a:gd name="T2" fmla="*/ 4 w 5"/>
                <a:gd name="T3" fmla="*/ 3 h 4"/>
                <a:gd name="T4" fmla="*/ 0 w 5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0" y="1"/>
                  </a:moveTo>
                  <a:cubicBezTo>
                    <a:pt x="1" y="2"/>
                    <a:pt x="2" y="4"/>
                    <a:pt x="4" y="3"/>
                  </a:cubicBezTo>
                  <a:cubicBezTo>
                    <a:pt x="5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7" name="Freeform 93">
              <a:extLst>
                <a:ext uri="{FF2B5EF4-FFF2-40B4-BE49-F238E27FC236}">
                  <a16:creationId xmlns:a16="http://schemas.microsoft.com/office/drawing/2014/main" id="{7F7F46D3-7A82-B10D-2461-6B3EBE6E84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0761" y="3177550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8" name="Freeform 94">
              <a:extLst>
                <a:ext uri="{FF2B5EF4-FFF2-40B4-BE49-F238E27FC236}">
                  <a16:creationId xmlns:a16="http://schemas.microsoft.com/office/drawing/2014/main" id="{95B01EE3-0B4E-6B34-82DF-61E5C71EC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8447" y="2680138"/>
              <a:ext cx="10872" cy="7248"/>
            </a:xfrm>
            <a:custGeom>
              <a:avLst/>
              <a:gdLst>
                <a:gd name="T0" fmla="*/ 5 w 5"/>
                <a:gd name="T1" fmla="*/ 2 h 3"/>
                <a:gd name="T2" fmla="*/ 0 w 5"/>
                <a:gd name="T3" fmla="*/ 2 h 3"/>
                <a:gd name="T4" fmla="*/ 5 w 5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5" y="2"/>
                  </a:moveTo>
                  <a:cubicBezTo>
                    <a:pt x="4" y="2"/>
                    <a:pt x="1" y="0"/>
                    <a:pt x="0" y="2"/>
                  </a:cubicBezTo>
                  <a:cubicBezTo>
                    <a:pt x="1" y="2"/>
                    <a:pt x="5" y="3"/>
                    <a:pt x="5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9" name="Freeform 95">
              <a:extLst>
                <a:ext uri="{FF2B5EF4-FFF2-40B4-BE49-F238E27FC236}">
                  <a16:creationId xmlns:a16="http://schemas.microsoft.com/office/drawing/2014/main" id="{90A9E48F-4AD0-904D-1127-C0C804A57DA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7305" y="2923860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0" name="Freeform 96">
              <a:extLst>
                <a:ext uri="{FF2B5EF4-FFF2-40B4-BE49-F238E27FC236}">
                  <a16:creationId xmlns:a16="http://schemas.microsoft.com/office/drawing/2014/main" id="{FEB8D015-625E-22EF-C3B1-A187F0543C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6063" y="3255468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2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1" name="Freeform 97">
              <a:extLst>
                <a:ext uri="{FF2B5EF4-FFF2-40B4-BE49-F238E27FC236}">
                  <a16:creationId xmlns:a16="http://schemas.microsoft.com/office/drawing/2014/main" id="{94535F35-74A8-FF02-4E97-59695D69F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7110" y="2700071"/>
              <a:ext cx="17215" cy="6342"/>
            </a:xfrm>
            <a:custGeom>
              <a:avLst/>
              <a:gdLst>
                <a:gd name="T0" fmla="*/ 0 w 8"/>
                <a:gd name="T1" fmla="*/ 2 h 3"/>
                <a:gd name="T2" fmla="*/ 8 w 8"/>
                <a:gd name="T3" fmla="*/ 2 h 3"/>
                <a:gd name="T4" fmla="*/ 0 w 8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">
                  <a:moveTo>
                    <a:pt x="0" y="2"/>
                  </a:moveTo>
                  <a:cubicBezTo>
                    <a:pt x="2" y="2"/>
                    <a:pt x="7" y="3"/>
                    <a:pt x="8" y="2"/>
                  </a:cubicBezTo>
                  <a:cubicBezTo>
                    <a:pt x="6" y="1"/>
                    <a:pt x="0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2" name="Freeform 98">
              <a:extLst>
                <a:ext uri="{FF2B5EF4-FFF2-40B4-BE49-F238E27FC236}">
                  <a16:creationId xmlns:a16="http://schemas.microsoft.com/office/drawing/2014/main" id="{83A6FA13-A7F8-BD80-8F4E-3296B96CC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17416" y="3196576"/>
              <a:ext cx="114160" cy="127751"/>
            </a:xfrm>
            <a:custGeom>
              <a:avLst/>
              <a:gdLst>
                <a:gd name="T0" fmla="*/ 51 w 53"/>
                <a:gd name="T1" fmla="*/ 44 h 59"/>
                <a:gd name="T2" fmla="*/ 48 w 53"/>
                <a:gd name="T3" fmla="*/ 44 h 59"/>
                <a:gd name="T4" fmla="*/ 44 w 53"/>
                <a:gd name="T5" fmla="*/ 41 h 59"/>
                <a:gd name="T6" fmla="*/ 38 w 53"/>
                <a:gd name="T7" fmla="*/ 38 h 59"/>
                <a:gd name="T8" fmla="*/ 37 w 53"/>
                <a:gd name="T9" fmla="*/ 36 h 59"/>
                <a:gd name="T10" fmla="*/ 36 w 53"/>
                <a:gd name="T11" fmla="*/ 33 h 59"/>
                <a:gd name="T12" fmla="*/ 34 w 53"/>
                <a:gd name="T13" fmla="*/ 31 h 59"/>
                <a:gd name="T14" fmla="*/ 35 w 53"/>
                <a:gd name="T15" fmla="*/ 30 h 59"/>
                <a:gd name="T16" fmla="*/ 30 w 53"/>
                <a:gd name="T17" fmla="*/ 24 h 59"/>
                <a:gd name="T18" fmla="*/ 26 w 53"/>
                <a:gd name="T19" fmla="*/ 17 h 59"/>
                <a:gd name="T20" fmla="*/ 26 w 53"/>
                <a:gd name="T21" fmla="*/ 16 h 59"/>
                <a:gd name="T22" fmla="*/ 22 w 53"/>
                <a:gd name="T23" fmla="*/ 12 h 59"/>
                <a:gd name="T24" fmla="*/ 20 w 53"/>
                <a:gd name="T25" fmla="*/ 11 h 59"/>
                <a:gd name="T26" fmla="*/ 18 w 53"/>
                <a:gd name="T27" fmla="*/ 8 h 59"/>
                <a:gd name="T28" fmla="*/ 13 w 53"/>
                <a:gd name="T29" fmla="*/ 4 h 59"/>
                <a:gd name="T30" fmla="*/ 12 w 53"/>
                <a:gd name="T31" fmla="*/ 0 h 59"/>
                <a:gd name="T32" fmla="*/ 5 w 53"/>
                <a:gd name="T33" fmla="*/ 2 h 59"/>
                <a:gd name="T34" fmla="*/ 2 w 53"/>
                <a:gd name="T35" fmla="*/ 8 h 59"/>
                <a:gd name="T36" fmla="*/ 0 w 53"/>
                <a:gd name="T37" fmla="*/ 9 h 59"/>
                <a:gd name="T38" fmla="*/ 5 w 53"/>
                <a:gd name="T39" fmla="*/ 11 h 59"/>
                <a:gd name="T40" fmla="*/ 6 w 53"/>
                <a:gd name="T41" fmla="*/ 8 h 59"/>
                <a:gd name="T42" fmla="*/ 9 w 53"/>
                <a:gd name="T43" fmla="*/ 11 h 59"/>
                <a:gd name="T44" fmla="*/ 8 w 53"/>
                <a:gd name="T45" fmla="*/ 16 h 59"/>
                <a:gd name="T46" fmla="*/ 13 w 53"/>
                <a:gd name="T47" fmla="*/ 18 h 59"/>
                <a:gd name="T48" fmla="*/ 12 w 53"/>
                <a:gd name="T49" fmla="*/ 3 h 59"/>
                <a:gd name="T50" fmla="*/ 16 w 53"/>
                <a:gd name="T51" fmla="*/ 16 h 59"/>
                <a:gd name="T52" fmla="*/ 21 w 53"/>
                <a:gd name="T53" fmla="*/ 17 h 59"/>
                <a:gd name="T54" fmla="*/ 23 w 53"/>
                <a:gd name="T55" fmla="*/ 15 h 59"/>
                <a:gd name="T56" fmla="*/ 24 w 53"/>
                <a:gd name="T57" fmla="*/ 23 h 59"/>
                <a:gd name="T58" fmla="*/ 28 w 53"/>
                <a:gd name="T59" fmla="*/ 23 h 59"/>
                <a:gd name="T60" fmla="*/ 29 w 53"/>
                <a:gd name="T61" fmla="*/ 27 h 59"/>
                <a:gd name="T62" fmla="*/ 25 w 53"/>
                <a:gd name="T63" fmla="*/ 26 h 59"/>
                <a:gd name="T64" fmla="*/ 27 w 53"/>
                <a:gd name="T65" fmla="*/ 31 h 59"/>
                <a:gd name="T66" fmla="*/ 31 w 53"/>
                <a:gd name="T67" fmla="*/ 32 h 59"/>
                <a:gd name="T68" fmla="*/ 34 w 53"/>
                <a:gd name="T69" fmla="*/ 37 h 59"/>
                <a:gd name="T70" fmla="*/ 35 w 53"/>
                <a:gd name="T71" fmla="*/ 40 h 59"/>
                <a:gd name="T72" fmla="*/ 38 w 53"/>
                <a:gd name="T73" fmla="*/ 42 h 59"/>
                <a:gd name="T74" fmla="*/ 40 w 53"/>
                <a:gd name="T75" fmla="*/ 43 h 59"/>
                <a:gd name="T76" fmla="*/ 38 w 53"/>
                <a:gd name="T77" fmla="*/ 50 h 59"/>
                <a:gd name="T78" fmla="*/ 44 w 53"/>
                <a:gd name="T79" fmla="*/ 43 h 59"/>
                <a:gd name="T80" fmla="*/ 46 w 53"/>
                <a:gd name="T81" fmla="*/ 54 h 59"/>
                <a:gd name="T82" fmla="*/ 45 w 53"/>
                <a:gd name="T83" fmla="*/ 55 h 59"/>
                <a:gd name="T84" fmla="*/ 46 w 53"/>
                <a:gd name="T85" fmla="*/ 59 h 59"/>
                <a:gd name="T86" fmla="*/ 51 w 53"/>
                <a:gd name="T87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3" h="59">
                  <a:moveTo>
                    <a:pt x="51" y="44"/>
                  </a:moveTo>
                  <a:cubicBezTo>
                    <a:pt x="50" y="44"/>
                    <a:pt x="49" y="44"/>
                    <a:pt x="48" y="44"/>
                  </a:cubicBezTo>
                  <a:cubicBezTo>
                    <a:pt x="48" y="42"/>
                    <a:pt x="45" y="42"/>
                    <a:pt x="44" y="41"/>
                  </a:cubicBezTo>
                  <a:cubicBezTo>
                    <a:pt x="42" y="41"/>
                    <a:pt x="41" y="37"/>
                    <a:pt x="38" y="38"/>
                  </a:cubicBezTo>
                  <a:cubicBezTo>
                    <a:pt x="38" y="37"/>
                    <a:pt x="37" y="37"/>
                    <a:pt x="37" y="36"/>
                  </a:cubicBezTo>
                  <a:cubicBezTo>
                    <a:pt x="36" y="35"/>
                    <a:pt x="37" y="34"/>
                    <a:pt x="36" y="33"/>
                  </a:cubicBezTo>
                  <a:cubicBezTo>
                    <a:pt x="35" y="32"/>
                    <a:pt x="34" y="33"/>
                    <a:pt x="34" y="31"/>
                  </a:cubicBezTo>
                  <a:cubicBezTo>
                    <a:pt x="34" y="32"/>
                    <a:pt x="35" y="31"/>
                    <a:pt x="35" y="30"/>
                  </a:cubicBezTo>
                  <a:cubicBezTo>
                    <a:pt x="33" y="28"/>
                    <a:pt x="32" y="26"/>
                    <a:pt x="30" y="24"/>
                  </a:cubicBezTo>
                  <a:cubicBezTo>
                    <a:pt x="29" y="22"/>
                    <a:pt x="27" y="20"/>
                    <a:pt x="26" y="17"/>
                  </a:cubicBezTo>
                  <a:cubicBezTo>
                    <a:pt x="26" y="17"/>
                    <a:pt x="26" y="16"/>
                    <a:pt x="26" y="16"/>
                  </a:cubicBezTo>
                  <a:cubicBezTo>
                    <a:pt x="25" y="15"/>
                    <a:pt x="23" y="13"/>
                    <a:pt x="22" y="12"/>
                  </a:cubicBezTo>
                  <a:cubicBezTo>
                    <a:pt x="21" y="12"/>
                    <a:pt x="21" y="12"/>
                    <a:pt x="20" y="11"/>
                  </a:cubicBezTo>
                  <a:cubicBezTo>
                    <a:pt x="19" y="11"/>
                    <a:pt x="19" y="9"/>
                    <a:pt x="18" y="8"/>
                  </a:cubicBezTo>
                  <a:cubicBezTo>
                    <a:pt x="17" y="7"/>
                    <a:pt x="14" y="6"/>
                    <a:pt x="13" y="4"/>
                  </a:cubicBezTo>
                  <a:cubicBezTo>
                    <a:pt x="14" y="2"/>
                    <a:pt x="12" y="2"/>
                    <a:pt x="12" y="0"/>
                  </a:cubicBezTo>
                  <a:cubicBezTo>
                    <a:pt x="9" y="0"/>
                    <a:pt x="8" y="2"/>
                    <a:pt x="5" y="2"/>
                  </a:cubicBezTo>
                  <a:cubicBezTo>
                    <a:pt x="4" y="4"/>
                    <a:pt x="4" y="6"/>
                    <a:pt x="2" y="8"/>
                  </a:cubicBezTo>
                  <a:cubicBezTo>
                    <a:pt x="2" y="8"/>
                    <a:pt x="0" y="8"/>
                    <a:pt x="0" y="9"/>
                  </a:cubicBezTo>
                  <a:cubicBezTo>
                    <a:pt x="2" y="9"/>
                    <a:pt x="4" y="10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6" y="10"/>
                    <a:pt x="8" y="10"/>
                    <a:pt x="9" y="11"/>
                  </a:cubicBezTo>
                  <a:cubicBezTo>
                    <a:pt x="6" y="11"/>
                    <a:pt x="9" y="14"/>
                    <a:pt x="8" y="16"/>
                  </a:cubicBezTo>
                  <a:cubicBezTo>
                    <a:pt x="11" y="15"/>
                    <a:pt x="12" y="17"/>
                    <a:pt x="13" y="18"/>
                  </a:cubicBezTo>
                  <a:cubicBezTo>
                    <a:pt x="14" y="13"/>
                    <a:pt x="8" y="7"/>
                    <a:pt x="12" y="3"/>
                  </a:cubicBezTo>
                  <a:cubicBezTo>
                    <a:pt x="12" y="9"/>
                    <a:pt x="15" y="12"/>
                    <a:pt x="16" y="16"/>
                  </a:cubicBezTo>
                  <a:cubicBezTo>
                    <a:pt x="19" y="15"/>
                    <a:pt x="18" y="18"/>
                    <a:pt x="21" y="17"/>
                  </a:cubicBezTo>
                  <a:cubicBezTo>
                    <a:pt x="21" y="17"/>
                    <a:pt x="22" y="13"/>
                    <a:pt x="23" y="15"/>
                  </a:cubicBezTo>
                  <a:cubicBezTo>
                    <a:pt x="21" y="19"/>
                    <a:pt x="22" y="21"/>
                    <a:pt x="24" y="23"/>
                  </a:cubicBezTo>
                  <a:cubicBezTo>
                    <a:pt x="24" y="21"/>
                    <a:pt x="28" y="21"/>
                    <a:pt x="28" y="23"/>
                  </a:cubicBezTo>
                  <a:cubicBezTo>
                    <a:pt x="24" y="24"/>
                    <a:pt x="29" y="24"/>
                    <a:pt x="29" y="27"/>
                  </a:cubicBezTo>
                  <a:cubicBezTo>
                    <a:pt x="27" y="28"/>
                    <a:pt x="26" y="24"/>
                    <a:pt x="25" y="26"/>
                  </a:cubicBezTo>
                  <a:cubicBezTo>
                    <a:pt x="26" y="27"/>
                    <a:pt x="27" y="29"/>
                    <a:pt x="27" y="31"/>
                  </a:cubicBezTo>
                  <a:cubicBezTo>
                    <a:pt x="28" y="31"/>
                    <a:pt x="29" y="32"/>
                    <a:pt x="31" y="32"/>
                  </a:cubicBezTo>
                  <a:cubicBezTo>
                    <a:pt x="31" y="35"/>
                    <a:pt x="32" y="35"/>
                    <a:pt x="34" y="37"/>
                  </a:cubicBezTo>
                  <a:cubicBezTo>
                    <a:pt x="35" y="38"/>
                    <a:pt x="35" y="39"/>
                    <a:pt x="35" y="40"/>
                  </a:cubicBezTo>
                  <a:cubicBezTo>
                    <a:pt x="36" y="40"/>
                    <a:pt x="39" y="40"/>
                    <a:pt x="38" y="42"/>
                  </a:cubicBezTo>
                  <a:cubicBezTo>
                    <a:pt x="39" y="42"/>
                    <a:pt x="40" y="42"/>
                    <a:pt x="40" y="43"/>
                  </a:cubicBezTo>
                  <a:cubicBezTo>
                    <a:pt x="38" y="44"/>
                    <a:pt x="34" y="48"/>
                    <a:pt x="38" y="50"/>
                  </a:cubicBezTo>
                  <a:cubicBezTo>
                    <a:pt x="37" y="45"/>
                    <a:pt x="41" y="45"/>
                    <a:pt x="44" y="43"/>
                  </a:cubicBezTo>
                  <a:cubicBezTo>
                    <a:pt x="44" y="47"/>
                    <a:pt x="46" y="50"/>
                    <a:pt x="46" y="54"/>
                  </a:cubicBezTo>
                  <a:cubicBezTo>
                    <a:pt x="45" y="54"/>
                    <a:pt x="45" y="54"/>
                    <a:pt x="45" y="55"/>
                  </a:cubicBezTo>
                  <a:cubicBezTo>
                    <a:pt x="45" y="57"/>
                    <a:pt x="46" y="57"/>
                    <a:pt x="46" y="59"/>
                  </a:cubicBezTo>
                  <a:cubicBezTo>
                    <a:pt x="53" y="58"/>
                    <a:pt x="50" y="50"/>
                    <a:pt x="51" y="4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3" name="Freeform 99">
              <a:extLst>
                <a:ext uri="{FF2B5EF4-FFF2-40B4-BE49-F238E27FC236}">
                  <a16:creationId xmlns:a16="http://schemas.microsoft.com/office/drawing/2014/main" id="{7F5EABC5-5C35-15E5-B19A-8909CA349D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9932" y="3341541"/>
              <a:ext cx="23557" cy="23557"/>
            </a:xfrm>
            <a:custGeom>
              <a:avLst/>
              <a:gdLst>
                <a:gd name="T0" fmla="*/ 8 w 11"/>
                <a:gd name="T1" fmla="*/ 5 h 11"/>
                <a:gd name="T2" fmla="*/ 9 w 11"/>
                <a:gd name="T3" fmla="*/ 1 h 11"/>
                <a:gd name="T4" fmla="*/ 6 w 11"/>
                <a:gd name="T5" fmla="*/ 5 h 11"/>
                <a:gd name="T6" fmla="*/ 3 w 11"/>
                <a:gd name="T7" fmla="*/ 4 h 11"/>
                <a:gd name="T8" fmla="*/ 6 w 11"/>
                <a:gd name="T9" fmla="*/ 2 h 11"/>
                <a:gd name="T10" fmla="*/ 0 w 11"/>
                <a:gd name="T11" fmla="*/ 0 h 11"/>
                <a:gd name="T12" fmla="*/ 5 w 11"/>
                <a:gd name="T13" fmla="*/ 9 h 11"/>
                <a:gd name="T14" fmla="*/ 3 w 11"/>
                <a:gd name="T15" fmla="*/ 10 h 11"/>
                <a:gd name="T16" fmla="*/ 8 w 11"/>
                <a:gd name="T17" fmla="*/ 9 h 11"/>
                <a:gd name="T18" fmla="*/ 8 w 11"/>
                <a:gd name="T1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1">
                  <a:moveTo>
                    <a:pt x="8" y="5"/>
                  </a:moveTo>
                  <a:cubicBezTo>
                    <a:pt x="8" y="4"/>
                    <a:pt x="11" y="0"/>
                    <a:pt x="9" y="1"/>
                  </a:cubicBezTo>
                  <a:cubicBezTo>
                    <a:pt x="7" y="1"/>
                    <a:pt x="8" y="5"/>
                    <a:pt x="6" y="5"/>
                  </a:cubicBezTo>
                  <a:cubicBezTo>
                    <a:pt x="5" y="5"/>
                    <a:pt x="4" y="6"/>
                    <a:pt x="3" y="4"/>
                  </a:cubicBezTo>
                  <a:cubicBezTo>
                    <a:pt x="4" y="4"/>
                    <a:pt x="7" y="4"/>
                    <a:pt x="6" y="2"/>
                  </a:cubicBezTo>
                  <a:cubicBezTo>
                    <a:pt x="5" y="1"/>
                    <a:pt x="3" y="0"/>
                    <a:pt x="0" y="0"/>
                  </a:cubicBezTo>
                  <a:cubicBezTo>
                    <a:pt x="0" y="5"/>
                    <a:pt x="3" y="7"/>
                    <a:pt x="5" y="9"/>
                  </a:cubicBezTo>
                  <a:cubicBezTo>
                    <a:pt x="4" y="9"/>
                    <a:pt x="3" y="9"/>
                    <a:pt x="3" y="10"/>
                  </a:cubicBezTo>
                  <a:cubicBezTo>
                    <a:pt x="5" y="11"/>
                    <a:pt x="6" y="10"/>
                    <a:pt x="8" y="9"/>
                  </a:cubicBezTo>
                  <a:cubicBezTo>
                    <a:pt x="8" y="8"/>
                    <a:pt x="8" y="6"/>
                    <a:pt x="8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4" name="Freeform 100">
              <a:extLst>
                <a:ext uri="{FF2B5EF4-FFF2-40B4-BE49-F238E27FC236}">
                  <a16:creationId xmlns:a16="http://schemas.microsoft.com/office/drawing/2014/main" id="{DC3B0363-0097-C208-1E15-9C93A70197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2616" y="3362380"/>
              <a:ext cx="10872" cy="17215"/>
            </a:xfrm>
            <a:custGeom>
              <a:avLst/>
              <a:gdLst>
                <a:gd name="T0" fmla="*/ 2 w 5"/>
                <a:gd name="T1" fmla="*/ 3 h 8"/>
                <a:gd name="T2" fmla="*/ 5 w 5"/>
                <a:gd name="T3" fmla="*/ 3 h 8"/>
                <a:gd name="T4" fmla="*/ 2 w 5"/>
                <a:gd name="T5" fmla="*/ 0 h 8"/>
                <a:gd name="T6" fmla="*/ 0 w 5"/>
                <a:gd name="T7" fmla="*/ 2 h 8"/>
                <a:gd name="T8" fmla="*/ 1 w 5"/>
                <a:gd name="T9" fmla="*/ 3 h 8"/>
                <a:gd name="T10" fmla="*/ 5 w 5"/>
                <a:gd name="T11" fmla="*/ 8 h 8"/>
                <a:gd name="T12" fmla="*/ 2 w 5"/>
                <a:gd name="T1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">
                  <a:moveTo>
                    <a:pt x="2" y="3"/>
                  </a:moveTo>
                  <a:cubicBezTo>
                    <a:pt x="3" y="3"/>
                    <a:pt x="4" y="4"/>
                    <a:pt x="5" y="3"/>
                  </a:cubicBezTo>
                  <a:cubicBezTo>
                    <a:pt x="3" y="2"/>
                    <a:pt x="4" y="0"/>
                    <a:pt x="2" y="0"/>
                  </a:cubicBezTo>
                  <a:cubicBezTo>
                    <a:pt x="2" y="2"/>
                    <a:pt x="0" y="1"/>
                    <a:pt x="0" y="2"/>
                  </a:cubicBezTo>
                  <a:cubicBezTo>
                    <a:pt x="0" y="2"/>
                    <a:pt x="1" y="2"/>
                    <a:pt x="1" y="3"/>
                  </a:cubicBezTo>
                  <a:cubicBezTo>
                    <a:pt x="0" y="4"/>
                    <a:pt x="2" y="7"/>
                    <a:pt x="5" y="8"/>
                  </a:cubicBezTo>
                  <a:cubicBezTo>
                    <a:pt x="5" y="5"/>
                    <a:pt x="2" y="6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5" name="Freeform 101">
              <a:extLst>
                <a:ext uri="{FF2B5EF4-FFF2-40B4-BE49-F238E27FC236}">
                  <a16:creationId xmlns:a16="http://schemas.microsoft.com/office/drawing/2014/main" id="{89AC47A0-A309-D425-47EB-5C8B9E76C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3489" y="3382313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6" name="Freeform 102">
              <a:extLst>
                <a:ext uri="{FF2B5EF4-FFF2-40B4-BE49-F238E27FC236}">
                  <a16:creationId xmlns:a16="http://schemas.microsoft.com/office/drawing/2014/main" id="{2301087B-719D-B12A-3349-302FA2702F2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0703" y="3343353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7" name="Freeform 103">
              <a:extLst>
                <a:ext uri="{FF2B5EF4-FFF2-40B4-BE49-F238E27FC236}">
                  <a16:creationId xmlns:a16="http://schemas.microsoft.com/office/drawing/2014/main" id="{0759A64F-3AC3-32C6-6322-CCAD249F79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2210" y="2999061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8" name="Freeform 104">
              <a:extLst>
                <a:ext uri="{FF2B5EF4-FFF2-40B4-BE49-F238E27FC236}">
                  <a16:creationId xmlns:a16="http://schemas.microsoft.com/office/drawing/2014/main" id="{E37F9D7F-3307-9E07-2F11-45548904BF8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4255" y="2945605"/>
              <a:ext cx="4530" cy="181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9" name="Freeform 105">
              <a:extLst>
                <a:ext uri="{FF2B5EF4-FFF2-40B4-BE49-F238E27FC236}">
                  <a16:creationId xmlns:a16="http://schemas.microsoft.com/office/drawing/2014/main" id="{50E90AF2-5AEA-34C9-6834-AD27F4EC1E0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2210" y="2983659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2"/>
                    <a:pt x="1" y="2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0" name="Freeform 106">
              <a:extLst>
                <a:ext uri="{FF2B5EF4-FFF2-40B4-BE49-F238E27FC236}">
                  <a16:creationId xmlns:a16="http://schemas.microsoft.com/office/drawing/2014/main" id="{0CB06EDB-1A8E-31CB-EF88-5415C6B7D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9093" y="3269965"/>
              <a:ext cx="8154" cy="19933"/>
            </a:xfrm>
            <a:custGeom>
              <a:avLst/>
              <a:gdLst>
                <a:gd name="T0" fmla="*/ 0 w 4"/>
                <a:gd name="T1" fmla="*/ 1 h 9"/>
                <a:gd name="T2" fmla="*/ 2 w 4"/>
                <a:gd name="T3" fmla="*/ 6 h 9"/>
                <a:gd name="T4" fmla="*/ 2 w 4"/>
                <a:gd name="T5" fmla="*/ 9 h 9"/>
                <a:gd name="T6" fmla="*/ 4 w 4"/>
                <a:gd name="T7" fmla="*/ 2 h 9"/>
                <a:gd name="T8" fmla="*/ 0 w 4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9">
                  <a:moveTo>
                    <a:pt x="0" y="1"/>
                  </a:moveTo>
                  <a:cubicBezTo>
                    <a:pt x="0" y="3"/>
                    <a:pt x="2" y="4"/>
                    <a:pt x="2" y="6"/>
                  </a:cubicBezTo>
                  <a:cubicBezTo>
                    <a:pt x="2" y="6"/>
                    <a:pt x="1" y="9"/>
                    <a:pt x="2" y="9"/>
                  </a:cubicBezTo>
                  <a:cubicBezTo>
                    <a:pt x="3" y="7"/>
                    <a:pt x="3" y="4"/>
                    <a:pt x="4" y="2"/>
                  </a:cubicBezTo>
                  <a:cubicBezTo>
                    <a:pt x="3" y="1"/>
                    <a:pt x="2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1" name="Freeform 107">
              <a:extLst>
                <a:ext uri="{FF2B5EF4-FFF2-40B4-BE49-F238E27FC236}">
                  <a16:creationId xmlns:a16="http://schemas.microsoft.com/office/drawing/2014/main" id="{F3C60B35-79E2-391D-484D-357B3995C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20" y="3317078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1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2" name="Freeform 108">
              <a:extLst>
                <a:ext uri="{FF2B5EF4-FFF2-40B4-BE49-F238E27FC236}">
                  <a16:creationId xmlns:a16="http://schemas.microsoft.com/office/drawing/2014/main" id="{4C9309CA-A836-03E1-B52E-092699B038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9059" y="3307112"/>
              <a:ext cx="4530" cy="3624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0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2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3" name="Freeform 109">
              <a:extLst>
                <a:ext uri="{FF2B5EF4-FFF2-40B4-BE49-F238E27FC236}">
                  <a16:creationId xmlns:a16="http://schemas.microsoft.com/office/drawing/2014/main" id="{DA74D64E-B211-3511-12BE-E50982BEB7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1845" y="3238254"/>
              <a:ext cx="13590" cy="27181"/>
            </a:xfrm>
            <a:custGeom>
              <a:avLst/>
              <a:gdLst>
                <a:gd name="T0" fmla="*/ 4 w 6"/>
                <a:gd name="T1" fmla="*/ 1 h 13"/>
                <a:gd name="T2" fmla="*/ 0 w 6"/>
                <a:gd name="T3" fmla="*/ 1 h 13"/>
                <a:gd name="T4" fmla="*/ 3 w 6"/>
                <a:gd name="T5" fmla="*/ 13 h 13"/>
                <a:gd name="T6" fmla="*/ 6 w 6"/>
                <a:gd name="T7" fmla="*/ 7 h 13"/>
                <a:gd name="T8" fmla="*/ 4 w 6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4" y="1"/>
                  </a:moveTo>
                  <a:cubicBezTo>
                    <a:pt x="3" y="1"/>
                    <a:pt x="0" y="0"/>
                    <a:pt x="0" y="1"/>
                  </a:cubicBezTo>
                  <a:cubicBezTo>
                    <a:pt x="2" y="5"/>
                    <a:pt x="2" y="10"/>
                    <a:pt x="3" y="13"/>
                  </a:cubicBezTo>
                  <a:cubicBezTo>
                    <a:pt x="4" y="11"/>
                    <a:pt x="6" y="10"/>
                    <a:pt x="6" y="7"/>
                  </a:cubicBezTo>
                  <a:cubicBezTo>
                    <a:pt x="5" y="6"/>
                    <a:pt x="2" y="3"/>
                    <a:pt x="4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4" name="Freeform 110">
              <a:extLst>
                <a:ext uri="{FF2B5EF4-FFF2-40B4-BE49-F238E27FC236}">
                  <a16:creationId xmlns:a16="http://schemas.microsoft.com/office/drawing/2014/main" id="{2DF70719-6046-6A9A-8EE3-50DFFBDB5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2818" y="3255468"/>
              <a:ext cx="21745" cy="29899"/>
            </a:xfrm>
            <a:custGeom>
              <a:avLst/>
              <a:gdLst>
                <a:gd name="T0" fmla="*/ 4 w 10"/>
                <a:gd name="T1" fmla="*/ 0 h 14"/>
                <a:gd name="T2" fmla="*/ 3 w 10"/>
                <a:gd name="T3" fmla="*/ 5 h 14"/>
                <a:gd name="T4" fmla="*/ 4 w 10"/>
                <a:gd name="T5" fmla="*/ 3 h 14"/>
                <a:gd name="T6" fmla="*/ 9 w 10"/>
                <a:gd name="T7" fmla="*/ 10 h 14"/>
                <a:gd name="T8" fmla="*/ 10 w 10"/>
                <a:gd name="T9" fmla="*/ 14 h 14"/>
                <a:gd name="T10" fmla="*/ 4 w 10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4">
                  <a:moveTo>
                    <a:pt x="4" y="0"/>
                  </a:moveTo>
                  <a:cubicBezTo>
                    <a:pt x="4" y="2"/>
                    <a:pt x="0" y="3"/>
                    <a:pt x="3" y="5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7" y="5"/>
                    <a:pt x="5" y="9"/>
                    <a:pt x="9" y="10"/>
                  </a:cubicBezTo>
                  <a:cubicBezTo>
                    <a:pt x="8" y="11"/>
                    <a:pt x="8" y="14"/>
                    <a:pt x="10" y="14"/>
                  </a:cubicBezTo>
                  <a:cubicBezTo>
                    <a:pt x="10" y="9"/>
                    <a:pt x="9" y="2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5" name="Freeform 111">
              <a:extLst>
                <a:ext uri="{FF2B5EF4-FFF2-40B4-BE49-F238E27FC236}">
                  <a16:creationId xmlns:a16="http://schemas.microsoft.com/office/drawing/2014/main" id="{9387F549-4202-A360-9204-0D442C35A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7247" y="3265435"/>
              <a:ext cx="15403" cy="15403"/>
            </a:xfrm>
            <a:custGeom>
              <a:avLst/>
              <a:gdLst>
                <a:gd name="T0" fmla="*/ 5 w 7"/>
                <a:gd name="T1" fmla="*/ 7 h 7"/>
                <a:gd name="T2" fmla="*/ 6 w 7"/>
                <a:gd name="T3" fmla="*/ 5 h 7"/>
                <a:gd name="T4" fmla="*/ 0 w 7"/>
                <a:gd name="T5" fmla="*/ 2 h 7"/>
                <a:gd name="T6" fmla="*/ 2 w 7"/>
                <a:gd name="T7" fmla="*/ 7 h 7"/>
                <a:gd name="T8" fmla="*/ 5 w 7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5" y="7"/>
                  </a:moveTo>
                  <a:cubicBezTo>
                    <a:pt x="4" y="4"/>
                    <a:pt x="3" y="2"/>
                    <a:pt x="6" y="5"/>
                  </a:cubicBezTo>
                  <a:cubicBezTo>
                    <a:pt x="7" y="1"/>
                    <a:pt x="1" y="0"/>
                    <a:pt x="0" y="2"/>
                  </a:cubicBezTo>
                  <a:cubicBezTo>
                    <a:pt x="2" y="2"/>
                    <a:pt x="2" y="5"/>
                    <a:pt x="2" y="7"/>
                  </a:cubicBezTo>
                  <a:cubicBezTo>
                    <a:pt x="3" y="7"/>
                    <a:pt x="4" y="7"/>
                    <a:pt x="5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6" name="Freeform 112">
              <a:extLst>
                <a:ext uri="{FF2B5EF4-FFF2-40B4-BE49-F238E27FC236}">
                  <a16:creationId xmlns:a16="http://schemas.microsoft.com/office/drawing/2014/main" id="{276F86F9-EB6C-29D7-EBD3-EBF687515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9932" y="3279025"/>
              <a:ext cx="6342" cy="10872"/>
            </a:xfrm>
            <a:custGeom>
              <a:avLst/>
              <a:gdLst>
                <a:gd name="T0" fmla="*/ 3 w 3"/>
                <a:gd name="T1" fmla="*/ 2 h 5"/>
                <a:gd name="T2" fmla="*/ 3 w 3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5">
                  <a:moveTo>
                    <a:pt x="3" y="2"/>
                  </a:moveTo>
                  <a:cubicBezTo>
                    <a:pt x="0" y="0"/>
                    <a:pt x="0" y="5"/>
                    <a:pt x="3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7" name="Freeform 113">
              <a:extLst>
                <a:ext uri="{FF2B5EF4-FFF2-40B4-BE49-F238E27FC236}">
                  <a16:creationId xmlns:a16="http://schemas.microsoft.com/office/drawing/2014/main" id="{F5E9B64E-E7A2-E215-D4FA-7CA740209E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6666" y="3440299"/>
              <a:ext cx="3624" cy="1812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8" name="Freeform 114">
              <a:extLst>
                <a:ext uri="{FF2B5EF4-FFF2-40B4-BE49-F238E27FC236}">
                  <a16:creationId xmlns:a16="http://schemas.microsoft.com/office/drawing/2014/main" id="{110CB412-2335-CB1B-6F7C-5EFFDD5EF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6274" y="3282649"/>
              <a:ext cx="10872" cy="10872"/>
            </a:xfrm>
            <a:custGeom>
              <a:avLst/>
              <a:gdLst>
                <a:gd name="T0" fmla="*/ 2 w 5"/>
                <a:gd name="T1" fmla="*/ 0 h 5"/>
                <a:gd name="T2" fmla="*/ 0 w 5"/>
                <a:gd name="T3" fmla="*/ 4 h 5"/>
                <a:gd name="T4" fmla="*/ 3 w 5"/>
                <a:gd name="T5" fmla="*/ 5 h 5"/>
                <a:gd name="T6" fmla="*/ 2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2"/>
                    <a:pt x="0" y="2"/>
                    <a:pt x="0" y="4"/>
                  </a:cubicBezTo>
                  <a:cubicBezTo>
                    <a:pt x="2" y="4"/>
                    <a:pt x="2" y="5"/>
                    <a:pt x="3" y="5"/>
                  </a:cubicBezTo>
                  <a:cubicBezTo>
                    <a:pt x="5" y="3"/>
                    <a:pt x="4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9" name="Freeform 115">
              <a:extLst>
                <a:ext uri="{FF2B5EF4-FFF2-40B4-BE49-F238E27FC236}">
                  <a16:creationId xmlns:a16="http://schemas.microsoft.com/office/drawing/2014/main" id="{ABD8D9DD-0354-6BDD-388F-99D726168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9932" y="3274495"/>
              <a:ext cx="9060" cy="8154"/>
            </a:xfrm>
            <a:custGeom>
              <a:avLst/>
              <a:gdLst>
                <a:gd name="T0" fmla="*/ 2 w 4"/>
                <a:gd name="T1" fmla="*/ 1 h 4"/>
                <a:gd name="T2" fmla="*/ 2 w 4"/>
                <a:gd name="T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1"/>
                  </a:moveTo>
                  <a:cubicBezTo>
                    <a:pt x="0" y="4"/>
                    <a:pt x="4" y="0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0" name="Freeform 116">
              <a:extLst>
                <a:ext uri="{FF2B5EF4-FFF2-40B4-BE49-F238E27FC236}">
                  <a16:creationId xmlns:a16="http://schemas.microsoft.com/office/drawing/2014/main" id="{D6E9E14A-442A-1FD9-E62C-A50CE39125B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7976" y="3523654"/>
              <a:ext cx="9060" cy="7248"/>
            </a:xfrm>
            <a:custGeom>
              <a:avLst/>
              <a:gdLst>
                <a:gd name="T0" fmla="*/ 1 w 4"/>
                <a:gd name="T1" fmla="*/ 3 h 3"/>
                <a:gd name="T2" fmla="*/ 4 w 4"/>
                <a:gd name="T3" fmla="*/ 2 h 3"/>
                <a:gd name="T4" fmla="*/ 0 w 4"/>
                <a:gd name="T5" fmla="*/ 0 h 3"/>
                <a:gd name="T6" fmla="*/ 1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2" y="3"/>
                    <a:pt x="4" y="3"/>
                    <a:pt x="4" y="2"/>
                  </a:cubicBezTo>
                  <a:cubicBezTo>
                    <a:pt x="3" y="1"/>
                    <a:pt x="2" y="0"/>
                    <a:pt x="0" y="0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1" name="Freeform 117">
              <a:extLst>
                <a:ext uri="{FF2B5EF4-FFF2-40B4-BE49-F238E27FC236}">
                  <a16:creationId xmlns:a16="http://schemas.microsoft.com/office/drawing/2014/main" id="{58B2C0FC-2FC5-EC8C-C6AC-E5617D26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601" y="4100796"/>
              <a:ext cx="57986" cy="43490"/>
            </a:xfrm>
            <a:custGeom>
              <a:avLst/>
              <a:gdLst>
                <a:gd name="T0" fmla="*/ 6 w 27"/>
                <a:gd name="T1" fmla="*/ 14 h 20"/>
                <a:gd name="T2" fmla="*/ 11 w 27"/>
                <a:gd name="T3" fmla="*/ 15 h 20"/>
                <a:gd name="T4" fmla="*/ 19 w 27"/>
                <a:gd name="T5" fmla="*/ 12 h 20"/>
                <a:gd name="T6" fmla="*/ 24 w 27"/>
                <a:gd name="T7" fmla="*/ 14 h 20"/>
                <a:gd name="T8" fmla="*/ 16 w 27"/>
                <a:gd name="T9" fmla="*/ 7 h 20"/>
                <a:gd name="T10" fmla="*/ 13 w 27"/>
                <a:gd name="T11" fmla="*/ 2 h 20"/>
                <a:gd name="T12" fmla="*/ 1 w 27"/>
                <a:gd name="T13" fmla="*/ 0 h 20"/>
                <a:gd name="T14" fmla="*/ 2 w 27"/>
                <a:gd name="T15" fmla="*/ 6 h 20"/>
                <a:gd name="T16" fmla="*/ 0 w 27"/>
                <a:gd name="T17" fmla="*/ 12 h 20"/>
                <a:gd name="T18" fmla="*/ 2 w 27"/>
                <a:gd name="T19" fmla="*/ 20 h 20"/>
                <a:gd name="T20" fmla="*/ 6 w 27"/>
                <a:gd name="T21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0">
                  <a:moveTo>
                    <a:pt x="6" y="14"/>
                  </a:moveTo>
                  <a:cubicBezTo>
                    <a:pt x="9" y="13"/>
                    <a:pt x="9" y="15"/>
                    <a:pt x="11" y="15"/>
                  </a:cubicBezTo>
                  <a:cubicBezTo>
                    <a:pt x="12" y="12"/>
                    <a:pt x="17" y="14"/>
                    <a:pt x="19" y="12"/>
                  </a:cubicBezTo>
                  <a:cubicBezTo>
                    <a:pt x="21" y="13"/>
                    <a:pt x="23" y="15"/>
                    <a:pt x="24" y="14"/>
                  </a:cubicBezTo>
                  <a:cubicBezTo>
                    <a:pt x="27" y="9"/>
                    <a:pt x="20" y="8"/>
                    <a:pt x="16" y="7"/>
                  </a:cubicBezTo>
                  <a:cubicBezTo>
                    <a:pt x="16" y="4"/>
                    <a:pt x="14" y="4"/>
                    <a:pt x="13" y="2"/>
                  </a:cubicBezTo>
                  <a:cubicBezTo>
                    <a:pt x="8" y="1"/>
                    <a:pt x="6" y="0"/>
                    <a:pt x="1" y="0"/>
                  </a:cubicBezTo>
                  <a:cubicBezTo>
                    <a:pt x="1" y="2"/>
                    <a:pt x="1" y="5"/>
                    <a:pt x="2" y="6"/>
                  </a:cubicBezTo>
                  <a:cubicBezTo>
                    <a:pt x="0" y="8"/>
                    <a:pt x="2" y="10"/>
                    <a:pt x="0" y="12"/>
                  </a:cubicBezTo>
                  <a:cubicBezTo>
                    <a:pt x="0" y="15"/>
                    <a:pt x="2" y="16"/>
                    <a:pt x="2" y="20"/>
                  </a:cubicBezTo>
                  <a:cubicBezTo>
                    <a:pt x="5" y="20"/>
                    <a:pt x="4" y="15"/>
                    <a:pt x="6" y="1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2" name="Freeform 118">
              <a:extLst>
                <a:ext uri="{FF2B5EF4-FFF2-40B4-BE49-F238E27FC236}">
                  <a16:creationId xmlns:a16="http://schemas.microsoft.com/office/drawing/2014/main" id="{DC7617FE-2ED4-2C3C-7009-7DADFFA4D57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2876" y="3631472"/>
              <a:ext cx="4530" cy="4530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3" name="Freeform 119">
              <a:extLst>
                <a:ext uri="{FF2B5EF4-FFF2-40B4-BE49-F238E27FC236}">
                  <a16:creationId xmlns:a16="http://schemas.microsoft.com/office/drawing/2014/main" id="{8C3AB5F7-1C0C-E043-5001-FF991F25EF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4890" y="4072709"/>
              <a:ext cx="8154" cy="4530"/>
            </a:xfrm>
            <a:custGeom>
              <a:avLst/>
              <a:gdLst>
                <a:gd name="T0" fmla="*/ 2 w 4"/>
                <a:gd name="T1" fmla="*/ 2 h 2"/>
                <a:gd name="T2" fmla="*/ 4 w 4"/>
                <a:gd name="T3" fmla="*/ 1 h 2"/>
                <a:gd name="T4" fmla="*/ 2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cubicBezTo>
                    <a:pt x="2" y="1"/>
                    <a:pt x="4" y="2"/>
                    <a:pt x="4" y="1"/>
                  </a:cubicBezTo>
                  <a:cubicBezTo>
                    <a:pt x="3" y="0"/>
                    <a:pt x="0" y="1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4" name="Freeform 120">
              <a:extLst>
                <a:ext uri="{FF2B5EF4-FFF2-40B4-BE49-F238E27FC236}">
                  <a16:creationId xmlns:a16="http://schemas.microsoft.com/office/drawing/2014/main" id="{023B4A58-504B-AC7B-A940-0C4421359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017" y="4094454"/>
              <a:ext cx="42584" cy="40771"/>
            </a:xfrm>
            <a:custGeom>
              <a:avLst/>
              <a:gdLst>
                <a:gd name="T0" fmla="*/ 20 w 20"/>
                <a:gd name="T1" fmla="*/ 12 h 19"/>
                <a:gd name="T2" fmla="*/ 20 w 20"/>
                <a:gd name="T3" fmla="*/ 5 h 19"/>
                <a:gd name="T4" fmla="*/ 8 w 20"/>
                <a:gd name="T5" fmla="*/ 4 h 19"/>
                <a:gd name="T6" fmla="*/ 14 w 20"/>
                <a:gd name="T7" fmla="*/ 7 h 19"/>
                <a:gd name="T8" fmla="*/ 16 w 20"/>
                <a:gd name="T9" fmla="*/ 15 h 19"/>
                <a:gd name="T10" fmla="*/ 1 w 20"/>
                <a:gd name="T11" fmla="*/ 15 h 19"/>
                <a:gd name="T12" fmla="*/ 4 w 20"/>
                <a:gd name="T13" fmla="*/ 19 h 19"/>
                <a:gd name="T14" fmla="*/ 12 w 20"/>
                <a:gd name="T15" fmla="*/ 18 h 19"/>
                <a:gd name="T16" fmla="*/ 20 w 20"/>
                <a:gd name="T17" fmla="*/ 18 h 19"/>
                <a:gd name="T18" fmla="*/ 18 w 20"/>
                <a:gd name="T19" fmla="*/ 14 h 19"/>
                <a:gd name="T20" fmla="*/ 20 w 20"/>
                <a:gd name="T21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19">
                  <a:moveTo>
                    <a:pt x="20" y="12"/>
                  </a:moveTo>
                  <a:cubicBezTo>
                    <a:pt x="19" y="10"/>
                    <a:pt x="20" y="8"/>
                    <a:pt x="20" y="5"/>
                  </a:cubicBezTo>
                  <a:cubicBezTo>
                    <a:pt x="17" y="5"/>
                    <a:pt x="11" y="0"/>
                    <a:pt x="8" y="4"/>
                  </a:cubicBezTo>
                  <a:cubicBezTo>
                    <a:pt x="11" y="4"/>
                    <a:pt x="13" y="5"/>
                    <a:pt x="14" y="7"/>
                  </a:cubicBezTo>
                  <a:cubicBezTo>
                    <a:pt x="11" y="11"/>
                    <a:pt x="17" y="12"/>
                    <a:pt x="16" y="15"/>
                  </a:cubicBezTo>
                  <a:cubicBezTo>
                    <a:pt x="11" y="17"/>
                    <a:pt x="5" y="15"/>
                    <a:pt x="1" y="15"/>
                  </a:cubicBezTo>
                  <a:cubicBezTo>
                    <a:pt x="0" y="18"/>
                    <a:pt x="3" y="18"/>
                    <a:pt x="4" y="19"/>
                  </a:cubicBezTo>
                  <a:cubicBezTo>
                    <a:pt x="6" y="16"/>
                    <a:pt x="9" y="18"/>
                    <a:pt x="12" y="18"/>
                  </a:cubicBezTo>
                  <a:cubicBezTo>
                    <a:pt x="14" y="18"/>
                    <a:pt x="18" y="17"/>
                    <a:pt x="20" y="18"/>
                  </a:cubicBezTo>
                  <a:cubicBezTo>
                    <a:pt x="20" y="16"/>
                    <a:pt x="17" y="17"/>
                    <a:pt x="18" y="14"/>
                  </a:cubicBezTo>
                  <a:cubicBezTo>
                    <a:pt x="19" y="14"/>
                    <a:pt x="20" y="13"/>
                    <a:pt x="20" y="1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5" name="Freeform 121">
              <a:extLst>
                <a:ext uri="{FF2B5EF4-FFF2-40B4-BE49-F238E27FC236}">
                  <a16:creationId xmlns:a16="http://schemas.microsoft.com/office/drawing/2014/main" id="{18E6A03F-4E25-B898-D77B-7C9CAD1EA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2172" y="3651404"/>
              <a:ext cx="21745" cy="8154"/>
            </a:xfrm>
            <a:custGeom>
              <a:avLst/>
              <a:gdLst>
                <a:gd name="T0" fmla="*/ 0 w 10"/>
                <a:gd name="T1" fmla="*/ 3 h 4"/>
                <a:gd name="T2" fmla="*/ 10 w 10"/>
                <a:gd name="T3" fmla="*/ 1 h 4"/>
                <a:gd name="T4" fmla="*/ 0 w 10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4">
                  <a:moveTo>
                    <a:pt x="0" y="3"/>
                  </a:moveTo>
                  <a:cubicBezTo>
                    <a:pt x="3" y="4"/>
                    <a:pt x="8" y="3"/>
                    <a:pt x="10" y="1"/>
                  </a:cubicBezTo>
                  <a:cubicBezTo>
                    <a:pt x="5" y="0"/>
                    <a:pt x="2" y="1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6" name="Freeform 122">
              <a:extLst>
                <a:ext uri="{FF2B5EF4-FFF2-40B4-BE49-F238E27FC236}">
                  <a16:creationId xmlns:a16="http://schemas.microsoft.com/office/drawing/2014/main" id="{7D96A7B2-8A81-E9C0-55D4-FD31D27364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3748" y="4111669"/>
              <a:ext cx="3624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0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7" name="Freeform 123">
              <a:extLst>
                <a:ext uri="{FF2B5EF4-FFF2-40B4-BE49-F238E27FC236}">
                  <a16:creationId xmlns:a16="http://schemas.microsoft.com/office/drawing/2014/main" id="{86F13E69-47C4-428C-2C04-F478A1E279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8848" y="3526372"/>
              <a:ext cx="12684" cy="10872"/>
            </a:xfrm>
            <a:custGeom>
              <a:avLst/>
              <a:gdLst>
                <a:gd name="T0" fmla="*/ 2 w 6"/>
                <a:gd name="T1" fmla="*/ 4 h 5"/>
                <a:gd name="T2" fmla="*/ 6 w 6"/>
                <a:gd name="T3" fmla="*/ 0 h 5"/>
                <a:gd name="T4" fmla="*/ 0 w 6"/>
                <a:gd name="T5" fmla="*/ 1 h 5"/>
                <a:gd name="T6" fmla="*/ 2 w 6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2" y="4"/>
                  </a:moveTo>
                  <a:cubicBezTo>
                    <a:pt x="3" y="2"/>
                    <a:pt x="5" y="2"/>
                    <a:pt x="6" y="0"/>
                  </a:cubicBezTo>
                  <a:cubicBezTo>
                    <a:pt x="4" y="0"/>
                    <a:pt x="1" y="0"/>
                    <a:pt x="0" y="1"/>
                  </a:cubicBezTo>
                  <a:cubicBezTo>
                    <a:pt x="1" y="2"/>
                    <a:pt x="0" y="5"/>
                    <a:pt x="2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8" name="Freeform 124">
              <a:extLst>
                <a:ext uri="{FF2B5EF4-FFF2-40B4-BE49-F238E27FC236}">
                  <a16:creationId xmlns:a16="http://schemas.microsoft.com/office/drawing/2014/main" id="{88E69754-AAFB-1EFA-21E8-06BA62680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716" y="3963080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9" name="Freeform 125">
              <a:extLst>
                <a:ext uri="{FF2B5EF4-FFF2-40B4-BE49-F238E27FC236}">
                  <a16:creationId xmlns:a16="http://schemas.microsoft.com/office/drawing/2014/main" id="{CFF198A6-2CC0-B599-3DC6-33617C552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7103" y="3442111"/>
              <a:ext cx="40771" cy="19933"/>
            </a:xfrm>
            <a:custGeom>
              <a:avLst/>
              <a:gdLst>
                <a:gd name="T0" fmla="*/ 14 w 19"/>
                <a:gd name="T1" fmla="*/ 6 h 9"/>
                <a:gd name="T2" fmla="*/ 0 w 19"/>
                <a:gd name="T3" fmla="*/ 0 h 9"/>
                <a:gd name="T4" fmla="*/ 3 w 19"/>
                <a:gd name="T5" fmla="*/ 3 h 9"/>
                <a:gd name="T6" fmla="*/ 19 w 19"/>
                <a:gd name="T7" fmla="*/ 9 h 9"/>
                <a:gd name="T8" fmla="*/ 14 w 19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9">
                  <a:moveTo>
                    <a:pt x="14" y="6"/>
                  </a:moveTo>
                  <a:cubicBezTo>
                    <a:pt x="11" y="2"/>
                    <a:pt x="5" y="2"/>
                    <a:pt x="0" y="0"/>
                  </a:cubicBezTo>
                  <a:cubicBezTo>
                    <a:pt x="0" y="3"/>
                    <a:pt x="2" y="3"/>
                    <a:pt x="3" y="3"/>
                  </a:cubicBezTo>
                  <a:cubicBezTo>
                    <a:pt x="6" y="7"/>
                    <a:pt x="12" y="9"/>
                    <a:pt x="19" y="9"/>
                  </a:cubicBezTo>
                  <a:cubicBezTo>
                    <a:pt x="19" y="7"/>
                    <a:pt x="15" y="6"/>
                    <a:pt x="14" y="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0" name="Freeform 126">
              <a:extLst>
                <a:ext uri="{FF2B5EF4-FFF2-40B4-BE49-F238E27FC236}">
                  <a16:creationId xmlns:a16="http://schemas.microsoft.com/office/drawing/2014/main" id="{E3340ADB-EA60-8CE2-1239-028283EDE3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4890" y="3545399"/>
              <a:ext cx="4530" cy="4530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1" name="Freeform 127">
              <a:extLst>
                <a:ext uri="{FF2B5EF4-FFF2-40B4-BE49-F238E27FC236}">
                  <a16:creationId xmlns:a16="http://schemas.microsoft.com/office/drawing/2014/main" id="{59F89512-67AE-2839-0886-107400D4B1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5830" y="3457513"/>
              <a:ext cx="211106" cy="133187"/>
            </a:xfrm>
            <a:custGeom>
              <a:avLst/>
              <a:gdLst>
                <a:gd name="T0" fmla="*/ 53 w 98"/>
                <a:gd name="T1" fmla="*/ 45 h 62"/>
                <a:gd name="T2" fmla="*/ 60 w 98"/>
                <a:gd name="T3" fmla="*/ 45 h 62"/>
                <a:gd name="T4" fmla="*/ 62 w 98"/>
                <a:gd name="T5" fmla="*/ 42 h 62"/>
                <a:gd name="T6" fmla="*/ 62 w 98"/>
                <a:gd name="T7" fmla="*/ 45 h 62"/>
                <a:gd name="T8" fmla="*/ 72 w 98"/>
                <a:gd name="T9" fmla="*/ 40 h 62"/>
                <a:gd name="T10" fmla="*/ 73 w 98"/>
                <a:gd name="T11" fmla="*/ 37 h 62"/>
                <a:gd name="T12" fmla="*/ 76 w 98"/>
                <a:gd name="T13" fmla="*/ 39 h 62"/>
                <a:gd name="T14" fmla="*/ 71 w 98"/>
                <a:gd name="T15" fmla="*/ 43 h 62"/>
                <a:gd name="T16" fmla="*/ 78 w 98"/>
                <a:gd name="T17" fmla="*/ 42 h 62"/>
                <a:gd name="T18" fmla="*/ 82 w 98"/>
                <a:gd name="T19" fmla="*/ 44 h 62"/>
                <a:gd name="T20" fmla="*/ 78 w 98"/>
                <a:gd name="T21" fmla="*/ 45 h 62"/>
                <a:gd name="T22" fmla="*/ 76 w 98"/>
                <a:gd name="T23" fmla="*/ 48 h 62"/>
                <a:gd name="T24" fmla="*/ 73 w 98"/>
                <a:gd name="T25" fmla="*/ 45 h 62"/>
                <a:gd name="T26" fmla="*/ 65 w 98"/>
                <a:gd name="T27" fmla="*/ 51 h 62"/>
                <a:gd name="T28" fmla="*/ 62 w 98"/>
                <a:gd name="T29" fmla="*/ 54 h 62"/>
                <a:gd name="T30" fmla="*/ 62 w 98"/>
                <a:gd name="T31" fmla="*/ 60 h 62"/>
                <a:gd name="T32" fmla="*/ 65 w 98"/>
                <a:gd name="T33" fmla="*/ 62 h 62"/>
                <a:gd name="T34" fmla="*/ 74 w 98"/>
                <a:gd name="T35" fmla="*/ 56 h 62"/>
                <a:gd name="T36" fmla="*/ 78 w 98"/>
                <a:gd name="T37" fmla="*/ 51 h 62"/>
                <a:gd name="T38" fmla="*/ 80 w 98"/>
                <a:gd name="T39" fmla="*/ 53 h 62"/>
                <a:gd name="T40" fmla="*/ 81 w 98"/>
                <a:gd name="T41" fmla="*/ 51 h 62"/>
                <a:gd name="T42" fmla="*/ 98 w 98"/>
                <a:gd name="T43" fmla="*/ 44 h 62"/>
                <a:gd name="T44" fmla="*/ 97 w 98"/>
                <a:gd name="T45" fmla="*/ 41 h 62"/>
                <a:gd name="T46" fmla="*/ 92 w 98"/>
                <a:gd name="T47" fmla="*/ 39 h 62"/>
                <a:gd name="T48" fmla="*/ 87 w 98"/>
                <a:gd name="T49" fmla="*/ 41 h 62"/>
                <a:gd name="T50" fmla="*/ 85 w 98"/>
                <a:gd name="T51" fmla="*/ 39 h 62"/>
                <a:gd name="T52" fmla="*/ 77 w 98"/>
                <a:gd name="T53" fmla="*/ 36 h 62"/>
                <a:gd name="T54" fmla="*/ 78 w 98"/>
                <a:gd name="T55" fmla="*/ 35 h 62"/>
                <a:gd name="T56" fmla="*/ 72 w 98"/>
                <a:gd name="T57" fmla="*/ 33 h 62"/>
                <a:gd name="T58" fmla="*/ 70 w 98"/>
                <a:gd name="T59" fmla="*/ 25 h 62"/>
                <a:gd name="T60" fmla="*/ 67 w 98"/>
                <a:gd name="T61" fmla="*/ 25 h 62"/>
                <a:gd name="T62" fmla="*/ 71 w 98"/>
                <a:gd name="T63" fmla="*/ 17 h 62"/>
                <a:gd name="T64" fmla="*/ 65 w 98"/>
                <a:gd name="T65" fmla="*/ 19 h 62"/>
                <a:gd name="T66" fmla="*/ 57 w 98"/>
                <a:gd name="T67" fmla="*/ 14 h 62"/>
                <a:gd name="T68" fmla="*/ 63 w 98"/>
                <a:gd name="T69" fmla="*/ 12 h 62"/>
                <a:gd name="T70" fmla="*/ 68 w 98"/>
                <a:gd name="T71" fmla="*/ 14 h 62"/>
                <a:gd name="T72" fmla="*/ 75 w 98"/>
                <a:gd name="T73" fmla="*/ 10 h 62"/>
                <a:gd name="T74" fmla="*/ 73 w 98"/>
                <a:gd name="T75" fmla="*/ 5 h 62"/>
                <a:gd name="T76" fmla="*/ 75 w 98"/>
                <a:gd name="T77" fmla="*/ 4 h 62"/>
                <a:gd name="T78" fmla="*/ 60 w 98"/>
                <a:gd name="T79" fmla="*/ 2 h 62"/>
                <a:gd name="T80" fmla="*/ 55 w 98"/>
                <a:gd name="T81" fmla="*/ 4 h 62"/>
                <a:gd name="T82" fmla="*/ 45 w 98"/>
                <a:gd name="T83" fmla="*/ 8 h 62"/>
                <a:gd name="T84" fmla="*/ 43 w 98"/>
                <a:gd name="T85" fmla="*/ 11 h 62"/>
                <a:gd name="T86" fmla="*/ 40 w 98"/>
                <a:gd name="T87" fmla="*/ 11 h 62"/>
                <a:gd name="T88" fmla="*/ 35 w 98"/>
                <a:gd name="T89" fmla="*/ 17 h 62"/>
                <a:gd name="T90" fmla="*/ 33 w 98"/>
                <a:gd name="T91" fmla="*/ 19 h 62"/>
                <a:gd name="T92" fmla="*/ 32 w 98"/>
                <a:gd name="T93" fmla="*/ 22 h 62"/>
                <a:gd name="T94" fmla="*/ 24 w 98"/>
                <a:gd name="T95" fmla="*/ 28 h 62"/>
                <a:gd name="T96" fmla="*/ 19 w 98"/>
                <a:gd name="T97" fmla="*/ 30 h 62"/>
                <a:gd name="T98" fmla="*/ 9 w 98"/>
                <a:gd name="T99" fmla="*/ 36 h 62"/>
                <a:gd name="T100" fmla="*/ 6 w 98"/>
                <a:gd name="T101" fmla="*/ 43 h 62"/>
                <a:gd name="T102" fmla="*/ 0 w 98"/>
                <a:gd name="T103" fmla="*/ 47 h 62"/>
                <a:gd name="T104" fmla="*/ 21 w 98"/>
                <a:gd name="T105" fmla="*/ 47 h 62"/>
                <a:gd name="T106" fmla="*/ 26 w 98"/>
                <a:gd name="T107" fmla="*/ 43 h 62"/>
                <a:gd name="T108" fmla="*/ 27 w 98"/>
                <a:gd name="T109" fmla="*/ 41 h 62"/>
                <a:gd name="T110" fmla="*/ 30 w 98"/>
                <a:gd name="T111" fmla="*/ 34 h 62"/>
                <a:gd name="T112" fmla="*/ 32 w 98"/>
                <a:gd name="T113" fmla="*/ 28 h 62"/>
                <a:gd name="T114" fmla="*/ 39 w 98"/>
                <a:gd name="T115" fmla="*/ 20 h 62"/>
                <a:gd name="T116" fmla="*/ 40 w 98"/>
                <a:gd name="T117" fmla="*/ 23 h 62"/>
                <a:gd name="T118" fmla="*/ 49 w 98"/>
                <a:gd name="T119" fmla="*/ 25 h 62"/>
                <a:gd name="T120" fmla="*/ 49 w 98"/>
                <a:gd name="T121" fmla="*/ 39 h 62"/>
                <a:gd name="T122" fmla="*/ 53 w 98"/>
                <a:gd name="T123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8" h="62">
                  <a:moveTo>
                    <a:pt x="53" y="45"/>
                  </a:moveTo>
                  <a:cubicBezTo>
                    <a:pt x="54" y="45"/>
                    <a:pt x="57" y="47"/>
                    <a:pt x="60" y="45"/>
                  </a:cubicBezTo>
                  <a:cubicBezTo>
                    <a:pt x="61" y="44"/>
                    <a:pt x="61" y="43"/>
                    <a:pt x="62" y="42"/>
                  </a:cubicBezTo>
                  <a:cubicBezTo>
                    <a:pt x="62" y="43"/>
                    <a:pt x="62" y="44"/>
                    <a:pt x="62" y="45"/>
                  </a:cubicBezTo>
                  <a:cubicBezTo>
                    <a:pt x="66" y="44"/>
                    <a:pt x="68" y="41"/>
                    <a:pt x="72" y="40"/>
                  </a:cubicBezTo>
                  <a:cubicBezTo>
                    <a:pt x="73" y="38"/>
                    <a:pt x="72" y="38"/>
                    <a:pt x="73" y="37"/>
                  </a:cubicBezTo>
                  <a:cubicBezTo>
                    <a:pt x="73" y="38"/>
                    <a:pt x="75" y="37"/>
                    <a:pt x="76" y="39"/>
                  </a:cubicBezTo>
                  <a:cubicBezTo>
                    <a:pt x="74" y="40"/>
                    <a:pt x="72" y="41"/>
                    <a:pt x="71" y="43"/>
                  </a:cubicBezTo>
                  <a:cubicBezTo>
                    <a:pt x="72" y="43"/>
                    <a:pt x="77" y="42"/>
                    <a:pt x="78" y="42"/>
                  </a:cubicBezTo>
                  <a:cubicBezTo>
                    <a:pt x="79" y="43"/>
                    <a:pt x="81" y="41"/>
                    <a:pt x="82" y="44"/>
                  </a:cubicBezTo>
                  <a:cubicBezTo>
                    <a:pt x="81" y="45"/>
                    <a:pt x="80" y="45"/>
                    <a:pt x="78" y="45"/>
                  </a:cubicBezTo>
                  <a:cubicBezTo>
                    <a:pt x="76" y="46"/>
                    <a:pt x="77" y="47"/>
                    <a:pt x="76" y="48"/>
                  </a:cubicBezTo>
                  <a:cubicBezTo>
                    <a:pt x="75" y="47"/>
                    <a:pt x="75" y="45"/>
                    <a:pt x="73" y="45"/>
                  </a:cubicBezTo>
                  <a:cubicBezTo>
                    <a:pt x="70" y="47"/>
                    <a:pt x="67" y="48"/>
                    <a:pt x="65" y="51"/>
                  </a:cubicBezTo>
                  <a:cubicBezTo>
                    <a:pt x="63" y="51"/>
                    <a:pt x="64" y="54"/>
                    <a:pt x="62" y="54"/>
                  </a:cubicBezTo>
                  <a:cubicBezTo>
                    <a:pt x="62" y="56"/>
                    <a:pt x="61" y="60"/>
                    <a:pt x="62" y="60"/>
                  </a:cubicBezTo>
                  <a:cubicBezTo>
                    <a:pt x="64" y="58"/>
                    <a:pt x="64" y="62"/>
                    <a:pt x="65" y="62"/>
                  </a:cubicBezTo>
                  <a:cubicBezTo>
                    <a:pt x="70" y="62"/>
                    <a:pt x="71" y="58"/>
                    <a:pt x="74" y="56"/>
                  </a:cubicBezTo>
                  <a:cubicBezTo>
                    <a:pt x="74" y="53"/>
                    <a:pt x="75" y="51"/>
                    <a:pt x="78" y="51"/>
                  </a:cubicBezTo>
                  <a:cubicBezTo>
                    <a:pt x="78" y="52"/>
                    <a:pt x="79" y="52"/>
                    <a:pt x="80" y="53"/>
                  </a:cubicBezTo>
                  <a:cubicBezTo>
                    <a:pt x="80" y="52"/>
                    <a:pt x="80" y="51"/>
                    <a:pt x="81" y="51"/>
                  </a:cubicBezTo>
                  <a:cubicBezTo>
                    <a:pt x="88" y="50"/>
                    <a:pt x="93" y="47"/>
                    <a:pt x="98" y="44"/>
                  </a:cubicBezTo>
                  <a:cubicBezTo>
                    <a:pt x="95" y="44"/>
                    <a:pt x="97" y="43"/>
                    <a:pt x="97" y="41"/>
                  </a:cubicBezTo>
                  <a:cubicBezTo>
                    <a:pt x="94" y="42"/>
                    <a:pt x="93" y="39"/>
                    <a:pt x="92" y="39"/>
                  </a:cubicBezTo>
                  <a:cubicBezTo>
                    <a:pt x="91" y="40"/>
                    <a:pt x="89" y="41"/>
                    <a:pt x="87" y="41"/>
                  </a:cubicBezTo>
                  <a:cubicBezTo>
                    <a:pt x="86" y="41"/>
                    <a:pt x="87" y="39"/>
                    <a:pt x="85" y="39"/>
                  </a:cubicBezTo>
                  <a:cubicBezTo>
                    <a:pt x="82" y="39"/>
                    <a:pt x="78" y="39"/>
                    <a:pt x="77" y="36"/>
                  </a:cubicBezTo>
                  <a:cubicBezTo>
                    <a:pt x="77" y="36"/>
                    <a:pt x="78" y="36"/>
                    <a:pt x="78" y="35"/>
                  </a:cubicBezTo>
                  <a:cubicBezTo>
                    <a:pt x="75" y="35"/>
                    <a:pt x="73" y="35"/>
                    <a:pt x="72" y="33"/>
                  </a:cubicBezTo>
                  <a:cubicBezTo>
                    <a:pt x="73" y="29"/>
                    <a:pt x="69" y="29"/>
                    <a:pt x="70" y="25"/>
                  </a:cubicBezTo>
                  <a:cubicBezTo>
                    <a:pt x="69" y="25"/>
                    <a:pt x="67" y="26"/>
                    <a:pt x="67" y="25"/>
                  </a:cubicBezTo>
                  <a:cubicBezTo>
                    <a:pt x="69" y="23"/>
                    <a:pt x="71" y="21"/>
                    <a:pt x="71" y="17"/>
                  </a:cubicBezTo>
                  <a:cubicBezTo>
                    <a:pt x="68" y="16"/>
                    <a:pt x="68" y="18"/>
                    <a:pt x="65" y="19"/>
                  </a:cubicBezTo>
                  <a:cubicBezTo>
                    <a:pt x="63" y="16"/>
                    <a:pt x="59" y="15"/>
                    <a:pt x="57" y="14"/>
                  </a:cubicBezTo>
                  <a:cubicBezTo>
                    <a:pt x="58" y="13"/>
                    <a:pt x="62" y="14"/>
                    <a:pt x="63" y="12"/>
                  </a:cubicBezTo>
                  <a:cubicBezTo>
                    <a:pt x="64" y="13"/>
                    <a:pt x="66" y="14"/>
                    <a:pt x="68" y="14"/>
                  </a:cubicBezTo>
                  <a:cubicBezTo>
                    <a:pt x="70" y="13"/>
                    <a:pt x="71" y="10"/>
                    <a:pt x="75" y="10"/>
                  </a:cubicBezTo>
                  <a:cubicBezTo>
                    <a:pt x="75" y="7"/>
                    <a:pt x="74" y="7"/>
                    <a:pt x="73" y="5"/>
                  </a:cubicBezTo>
                  <a:cubicBezTo>
                    <a:pt x="74" y="5"/>
                    <a:pt x="75" y="5"/>
                    <a:pt x="75" y="4"/>
                  </a:cubicBezTo>
                  <a:cubicBezTo>
                    <a:pt x="70" y="1"/>
                    <a:pt x="65" y="0"/>
                    <a:pt x="60" y="2"/>
                  </a:cubicBezTo>
                  <a:cubicBezTo>
                    <a:pt x="59" y="2"/>
                    <a:pt x="57" y="3"/>
                    <a:pt x="55" y="4"/>
                  </a:cubicBezTo>
                  <a:cubicBezTo>
                    <a:pt x="52" y="5"/>
                    <a:pt x="48" y="7"/>
                    <a:pt x="45" y="8"/>
                  </a:cubicBezTo>
                  <a:cubicBezTo>
                    <a:pt x="44" y="9"/>
                    <a:pt x="44" y="10"/>
                    <a:pt x="43" y="11"/>
                  </a:cubicBezTo>
                  <a:cubicBezTo>
                    <a:pt x="43" y="11"/>
                    <a:pt x="41" y="11"/>
                    <a:pt x="40" y="11"/>
                  </a:cubicBezTo>
                  <a:cubicBezTo>
                    <a:pt x="39" y="13"/>
                    <a:pt x="36" y="16"/>
                    <a:pt x="35" y="17"/>
                  </a:cubicBezTo>
                  <a:cubicBezTo>
                    <a:pt x="35" y="18"/>
                    <a:pt x="33" y="19"/>
                    <a:pt x="33" y="19"/>
                  </a:cubicBezTo>
                  <a:cubicBezTo>
                    <a:pt x="33" y="20"/>
                    <a:pt x="33" y="22"/>
                    <a:pt x="32" y="22"/>
                  </a:cubicBezTo>
                  <a:cubicBezTo>
                    <a:pt x="30" y="25"/>
                    <a:pt x="27" y="27"/>
                    <a:pt x="24" y="28"/>
                  </a:cubicBezTo>
                  <a:cubicBezTo>
                    <a:pt x="22" y="29"/>
                    <a:pt x="20" y="29"/>
                    <a:pt x="19" y="30"/>
                  </a:cubicBezTo>
                  <a:cubicBezTo>
                    <a:pt x="15" y="32"/>
                    <a:pt x="13" y="36"/>
                    <a:pt x="9" y="36"/>
                  </a:cubicBezTo>
                  <a:cubicBezTo>
                    <a:pt x="8" y="39"/>
                    <a:pt x="7" y="40"/>
                    <a:pt x="6" y="43"/>
                  </a:cubicBezTo>
                  <a:cubicBezTo>
                    <a:pt x="3" y="43"/>
                    <a:pt x="2" y="46"/>
                    <a:pt x="0" y="47"/>
                  </a:cubicBezTo>
                  <a:cubicBezTo>
                    <a:pt x="7" y="47"/>
                    <a:pt x="14" y="47"/>
                    <a:pt x="21" y="47"/>
                  </a:cubicBezTo>
                  <a:cubicBezTo>
                    <a:pt x="20" y="43"/>
                    <a:pt x="24" y="44"/>
                    <a:pt x="26" y="43"/>
                  </a:cubicBezTo>
                  <a:cubicBezTo>
                    <a:pt x="26" y="43"/>
                    <a:pt x="26" y="42"/>
                    <a:pt x="27" y="41"/>
                  </a:cubicBezTo>
                  <a:cubicBezTo>
                    <a:pt x="28" y="39"/>
                    <a:pt x="31" y="38"/>
                    <a:pt x="30" y="34"/>
                  </a:cubicBezTo>
                  <a:cubicBezTo>
                    <a:pt x="31" y="33"/>
                    <a:pt x="32" y="32"/>
                    <a:pt x="32" y="28"/>
                  </a:cubicBezTo>
                  <a:cubicBezTo>
                    <a:pt x="35" y="26"/>
                    <a:pt x="35" y="21"/>
                    <a:pt x="39" y="20"/>
                  </a:cubicBezTo>
                  <a:cubicBezTo>
                    <a:pt x="39" y="21"/>
                    <a:pt x="40" y="22"/>
                    <a:pt x="40" y="23"/>
                  </a:cubicBezTo>
                  <a:cubicBezTo>
                    <a:pt x="44" y="22"/>
                    <a:pt x="48" y="21"/>
                    <a:pt x="49" y="25"/>
                  </a:cubicBezTo>
                  <a:cubicBezTo>
                    <a:pt x="49" y="30"/>
                    <a:pt x="49" y="34"/>
                    <a:pt x="49" y="39"/>
                  </a:cubicBezTo>
                  <a:cubicBezTo>
                    <a:pt x="53" y="39"/>
                    <a:pt x="52" y="43"/>
                    <a:pt x="53" y="4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2" name="Freeform 128">
              <a:extLst>
                <a:ext uri="{FF2B5EF4-FFF2-40B4-BE49-F238E27FC236}">
                  <a16:creationId xmlns:a16="http://schemas.microsoft.com/office/drawing/2014/main" id="{D85C1919-7540-FAB9-9BA5-7EEDA237CC5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0158" y="4255728"/>
              <a:ext cx="9060" cy="10872"/>
            </a:xfrm>
            <a:custGeom>
              <a:avLst/>
              <a:gdLst>
                <a:gd name="T0" fmla="*/ 2 w 4"/>
                <a:gd name="T1" fmla="*/ 4 h 5"/>
                <a:gd name="T2" fmla="*/ 3 w 4"/>
                <a:gd name="T3" fmla="*/ 0 h 5"/>
                <a:gd name="T4" fmla="*/ 1 w 4"/>
                <a:gd name="T5" fmla="*/ 0 h 5"/>
                <a:gd name="T6" fmla="*/ 2 w 4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2" y="4"/>
                  </a:moveTo>
                  <a:cubicBezTo>
                    <a:pt x="4" y="4"/>
                    <a:pt x="3" y="1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2"/>
                    <a:pt x="0" y="5"/>
                    <a:pt x="2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3" name="Freeform 129">
              <a:extLst>
                <a:ext uri="{FF2B5EF4-FFF2-40B4-BE49-F238E27FC236}">
                  <a16:creationId xmlns:a16="http://schemas.microsoft.com/office/drawing/2014/main" id="{12E4CEBC-A207-F53D-8190-5CCC62091C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7505" y="2903928"/>
              <a:ext cx="49832" cy="30805"/>
            </a:xfrm>
            <a:custGeom>
              <a:avLst/>
              <a:gdLst>
                <a:gd name="T0" fmla="*/ 1 w 23"/>
                <a:gd name="T1" fmla="*/ 7 h 14"/>
                <a:gd name="T2" fmla="*/ 10 w 23"/>
                <a:gd name="T3" fmla="*/ 12 h 14"/>
                <a:gd name="T4" fmla="*/ 7 w 23"/>
                <a:gd name="T5" fmla="*/ 13 h 14"/>
                <a:gd name="T6" fmla="*/ 17 w 23"/>
                <a:gd name="T7" fmla="*/ 11 h 14"/>
                <a:gd name="T8" fmla="*/ 22 w 23"/>
                <a:gd name="T9" fmla="*/ 7 h 14"/>
                <a:gd name="T10" fmla="*/ 12 w 23"/>
                <a:gd name="T11" fmla="*/ 1 h 14"/>
                <a:gd name="T12" fmla="*/ 5 w 23"/>
                <a:gd name="T13" fmla="*/ 0 h 14"/>
                <a:gd name="T14" fmla="*/ 1 w 23"/>
                <a:gd name="T15" fmla="*/ 2 h 14"/>
                <a:gd name="T16" fmla="*/ 5 w 23"/>
                <a:gd name="T17" fmla="*/ 5 h 14"/>
                <a:gd name="T18" fmla="*/ 1 w 23"/>
                <a:gd name="T1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14">
                  <a:moveTo>
                    <a:pt x="1" y="7"/>
                  </a:moveTo>
                  <a:cubicBezTo>
                    <a:pt x="2" y="11"/>
                    <a:pt x="10" y="7"/>
                    <a:pt x="10" y="12"/>
                  </a:cubicBezTo>
                  <a:cubicBezTo>
                    <a:pt x="9" y="12"/>
                    <a:pt x="6" y="11"/>
                    <a:pt x="7" y="13"/>
                  </a:cubicBezTo>
                  <a:cubicBezTo>
                    <a:pt x="11" y="14"/>
                    <a:pt x="14" y="13"/>
                    <a:pt x="17" y="11"/>
                  </a:cubicBezTo>
                  <a:cubicBezTo>
                    <a:pt x="20" y="10"/>
                    <a:pt x="23" y="10"/>
                    <a:pt x="22" y="7"/>
                  </a:cubicBezTo>
                  <a:cubicBezTo>
                    <a:pt x="17" y="7"/>
                    <a:pt x="15" y="2"/>
                    <a:pt x="12" y="1"/>
                  </a:cubicBezTo>
                  <a:cubicBezTo>
                    <a:pt x="10" y="0"/>
                    <a:pt x="7" y="0"/>
                    <a:pt x="5" y="0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2" y="4"/>
                    <a:pt x="5" y="3"/>
                    <a:pt x="5" y="5"/>
                  </a:cubicBezTo>
                  <a:cubicBezTo>
                    <a:pt x="3" y="5"/>
                    <a:pt x="0" y="5"/>
                    <a:pt x="1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4" name="Freeform 130">
              <a:extLst>
                <a:ext uri="{FF2B5EF4-FFF2-40B4-BE49-F238E27FC236}">
                  <a16:creationId xmlns:a16="http://schemas.microsoft.com/office/drawing/2014/main" id="{BF0C27D8-1956-BE76-A932-C04EF5747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1802" y="4466833"/>
              <a:ext cx="2718" cy="6342"/>
            </a:xfrm>
            <a:custGeom>
              <a:avLst/>
              <a:gdLst>
                <a:gd name="T0" fmla="*/ 0 w 1"/>
                <a:gd name="T1" fmla="*/ 1 h 3"/>
                <a:gd name="T2" fmla="*/ 1 w 1"/>
                <a:gd name="T3" fmla="*/ 2 h 3"/>
                <a:gd name="T4" fmla="*/ 0 w 1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2"/>
                    <a:pt x="1" y="3"/>
                    <a:pt x="1" y="2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5" name="Freeform 131">
              <a:extLst>
                <a:ext uri="{FF2B5EF4-FFF2-40B4-BE49-F238E27FC236}">
                  <a16:creationId xmlns:a16="http://schemas.microsoft.com/office/drawing/2014/main" id="{177F7268-F96C-B9C2-8C67-DEC3CDA94D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4217" y="4330929"/>
              <a:ext cx="76107" cy="140435"/>
            </a:xfrm>
            <a:custGeom>
              <a:avLst/>
              <a:gdLst>
                <a:gd name="T0" fmla="*/ 23 w 35"/>
                <a:gd name="T1" fmla="*/ 14 h 65"/>
                <a:gd name="T2" fmla="*/ 20 w 35"/>
                <a:gd name="T3" fmla="*/ 18 h 65"/>
                <a:gd name="T4" fmla="*/ 22 w 35"/>
                <a:gd name="T5" fmla="*/ 10 h 65"/>
                <a:gd name="T6" fmla="*/ 12 w 35"/>
                <a:gd name="T7" fmla="*/ 0 h 65"/>
                <a:gd name="T8" fmla="*/ 6 w 35"/>
                <a:gd name="T9" fmla="*/ 8 h 65"/>
                <a:gd name="T10" fmla="*/ 9 w 35"/>
                <a:gd name="T11" fmla="*/ 13 h 65"/>
                <a:gd name="T12" fmla="*/ 2 w 35"/>
                <a:gd name="T13" fmla="*/ 16 h 65"/>
                <a:gd name="T14" fmla="*/ 0 w 35"/>
                <a:gd name="T15" fmla="*/ 22 h 65"/>
                <a:gd name="T16" fmla="*/ 10 w 35"/>
                <a:gd name="T17" fmla="*/ 28 h 65"/>
                <a:gd name="T18" fmla="*/ 10 w 35"/>
                <a:gd name="T19" fmla="*/ 35 h 65"/>
                <a:gd name="T20" fmla="*/ 14 w 35"/>
                <a:gd name="T21" fmla="*/ 41 h 65"/>
                <a:gd name="T22" fmla="*/ 11 w 35"/>
                <a:gd name="T23" fmla="*/ 48 h 65"/>
                <a:gd name="T24" fmla="*/ 13 w 35"/>
                <a:gd name="T25" fmla="*/ 60 h 65"/>
                <a:gd name="T26" fmla="*/ 19 w 35"/>
                <a:gd name="T27" fmla="*/ 65 h 65"/>
                <a:gd name="T28" fmla="*/ 23 w 35"/>
                <a:gd name="T29" fmla="*/ 62 h 65"/>
                <a:gd name="T30" fmla="*/ 31 w 35"/>
                <a:gd name="T31" fmla="*/ 58 h 65"/>
                <a:gd name="T32" fmla="*/ 35 w 35"/>
                <a:gd name="T33" fmla="*/ 58 h 65"/>
                <a:gd name="T34" fmla="*/ 30 w 35"/>
                <a:gd name="T35" fmla="*/ 46 h 65"/>
                <a:gd name="T36" fmla="*/ 26 w 35"/>
                <a:gd name="T37" fmla="*/ 42 h 65"/>
                <a:gd name="T38" fmla="*/ 25 w 35"/>
                <a:gd name="T39" fmla="*/ 40 h 65"/>
                <a:gd name="T40" fmla="*/ 25 w 35"/>
                <a:gd name="T41" fmla="*/ 32 h 65"/>
                <a:gd name="T42" fmla="*/ 30 w 35"/>
                <a:gd name="T43" fmla="*/ 30 h 65"/>
                <a:gd name="T44" fmla="*/ 31 w 35"/>
                <a:gd name="T45" fmla="*/ 21 h 65"/>
                <a:gd name="T46" fmla="*/ 23 w 35"/>
                <a:gd name="T47" fmla="*/ 1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" h="65">
                  <a:moveTo>
                    <a:pt x="23" y="14"/>
                  </a:moveTo>
                  <a:cubicBezTo>
                    <a:pt x="21" y="14"/>
                    <a:pt x="22" y="18"/>
                    <a:pt x="20" y="18"/>
                  </a:cubicBezTo>
                  <a:cubicBezTo>
                    <a:pt x="20" y="14"/>
                    <a:pt x="21" y="13"/>
                    <a:pt x="22" y="10"/>
                  </a:cubicBezTo>
                  <a:cubicBezTo>
                    <a:pt x="19" y="6"/>
                    <a:pt x="17" y="2"/>
                    <a:pt x="12" y="0"/>
                  </a:cubicBezTo>
                  <a:cubicBezTo>
                    <a:pt x="11" y="4"/>
                    <a:pt x="6" y="4"/>
                    <a:pt x="6" y="8"/>
                  </a:cubicBezTo>
                  <a:cubicBezTo>
                    <a:pt x="6" y="11"/>
                    <a:pt x="9" y="10"/>
                    <a:pt x="9" y="13"/>
                  </a:cubicBezTo>
                  <a:cubicBezTo>
                    <a:pt x="7" y="14"/>
                    <a:pt x="5" y="15"/>
                    <a:pt x="2" y="16"/>
                  </a:cubicBezTo>
                  <a:cubicBezTo>
                    <a:pt x="2" y="19"/>
                    <a:pt x="2" y="21"/>
                    <a:pt x="0" y="22"/>
                  </a:cubicBezTo>
                  <a:cubicBezTo>
                    <a:pt x="3" y="25"/>
                    <a:pt x="4" y="30"/>
                    <a:pt x="10" y="28"/>
                  </a:cubicBezTo>
                  <a:cubicBezTo>
                    <a:pt x="11" y="30"/>
                    <a:pt x="11" y="33"/>
                    <a:pt x="10" y="35"/>
                  </a:cubicBezTo>
                  <a:cubicBezTo>
                    <a:pt x="14" y="34"/>
                    <a:pt x="12" y="40"/>
                    <a:pt x="14" y="41"/>
                  </a:cubicBezTo>
                  <a:cubicBezTo>
                    <a:pt x="12" y="42"/>
                    <a:pt x="12" y="46"/>
                    <a:pt x="11" y="48"/>
                  </a:cubicBezTo>
                  <a:cubicBezTo>
                    <a:pt x="9" y="53"/>
                    <a:pt x="14" y="56"/>
                    <a:pt x="13" y="60"/>
                  </a:cubicBezTo>
                  <a:cubicBezTo>
                    <a:pt x="15" y="62"/>
                    <a:pt x="17" y="64"/>
                    <a:pt x="19" y="65"/>
                  </a:cubicBezTo>
                  <a:cubicBezTo>
                    <a:pt x="21" y="64"/>
                    <a:pt x="21" y="62"/>
                    <a:pt x="23" y="62"/>
                  </a:cubicBezTo>
                  <a:cubicBezTo>
                    <a:pt x="26" y="63"/>
                    <a:pt x="29" y="59"/>
                    <a:pt x="31" y="58"/>
                  </a:cubicBezTo>
                  <a:cubicBezTo>
                    <a:pt x="32" y="57"/>
                    <a:pt x="34" y="60"/>
                    <a:pt x="35" y="58"/>
                  </a:cubicBezTo>
                  <a:cubicBezTo>
                    <a:pt x="33" y="54"/>
                    <a:pt x="30" y="52"/>
                    <a:pt x="30" y="46"/>
                  </a:cubicBezTo>
                  <a:cubicBezTo>
                    <a:pt x="27" y="47"/>
                    <a:pt x="27" y="45"/>
                    <a:pt x="26" y="42"/>
                  </a:cubicBezTo>
                  <a:cubicBezTo>
                    <a:pt x="26" y="42"/>
                    <a:pt x="25" y="41"/>
                    <a:pt x="25" y="40"/>
                  </a:cubicBezTo>
                  <a:cubicBezTo>
                    <a:pt x="24" y="37"/>
                    <a:pt x="27" y="34"/>
                    <a:pt x="25" y="32"/>
                  </a:cubicBezTo>
                  <a:cubicBezTo>
                    <a:pt x="26" y="31"/>
                    <a:pt x="29" y="31"/>
                    <a:pt x="30" y="30"/>
                  </a:cubicBezTo>
                  <a:cubicBezTo>
                    <a:pt x="29" y="27"/>
                    <a:pt x="31" y="25"/>
                    <a:pt x="31" y="21"/>
                  </a:cubicBezTo>
                  <a:cubicBezTo>
                    <a:pt x="28" y="19"/>
                    <a:pt x="27" y="15"/>
                    <a:pt x="23" y="1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6" name="Freeform 132">
              <a:extLst>
                <a:ext uri="{FF2B5EF4-FFF2-40B4-BE49-F238E27FC236}">
                  <a16:creationId xmlns:a16="http://schemas.microsoft.com/office/drawing/2014/main" id="{96C6D0FC-7846-3945-8EB0-5CCF9A0247B1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3847" y="4385291"/>
              <a:ext cx="45302" cy="66140"/>
            </a:xfrm>
            <a:custGeom>
              <a:avLst/>
              <a:gdLst>
                <a:gd name="T0" fmla="*/ 17 w 21"/>
                <a:gd name="T1" fmla="*/ 8 h 31"/>
                <a:gd name="T2" fmla="*/ 5 w 21"/>
                <a:gd name="T3" fmla="*/ 0 h 31"/>
                <a:gd name="T4" fmla="*/ 1 w 21"/>
                <a:gd name="T5" fmla="*/ 6 h 31"/>
                <a:gd name="T6" fmla="*/ 5 w 21"/>
                <a:gd name="T7" fmla="*/ 19 h 31"/>
                <a:gd name="T8" fmla="*/ 4 w 21"/>
                <a:gd name="T9" fmla="*/ 26 h 31"/>
                <a:gd name="T10" fmla="*/ 1 w 21"/>
                <a:gd name="T11" fmla="*/ 31 h 31"/>
                <a:gd name="T12" fmla="*/ 12 w 21"/>
                <a:gd name="T13" fmla="*/ 31 h 31"/>
                <a:gd name="T14" fmla="*/ 14 w 21"/>
                <a:gd name="T15" fmla="*/ 30 h 31"/>
                <a:gd name="T16" fmla="*/ 21 w 21"/>
                <a:gd name="T17" fmla="*/ 11 h 31"/>
                <a:gd name="T18" fmla="*/ 19 w 21"/>
                <a:gd name="T19" fmla="*/ 11 h 31"/>
                <a:gd name="T20" fmla="*/ 19 w 21"/>
                <a:gd name="T21" fmla="*/ 8 h 31"/>
                <a:gd name="T22" fmla="*/ 17 w 21"/>
                <a:gd name="T23" fmla="*/ 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31">
                  <a:moveTo>
                    <a:pt x="17" y="8"/>
                  </a:moveTo>
                  <a:cubicBezTo>
                    <a:pt x="15" y="3"/>
                    <a:pt x="10" y="1"/>
                    <a:pt x="5" y="0"/>
                  </a:cubicBezTo>
                  <a:cubicBezTo>
                    <a:pt x="4" y="2"/>
                    <a:pt x="2" y="4"/>
                    <a:pt x="1" y="6"/>
                  </a:cubicBezTo>
                  <a:cubicBezTo>
                    <a:pt x="0" y="11"/>
                    <a:pt x="2" y="15"/>
                    <a:pt x="5" y="19"/>
                  </a:cubicBezTo>
                  <a:cubicBezTo>
                    <a:pt x="3" y="21"/>
                    <a:pt x="4" y="23"/>
                    <a:pt x="4" y="26"/>
                  </a:cubicBezTo>
                  <a:cubicBezTo>
                    <a:pt x="3" y="28"/>
                    <a:pt x="0" y="30"/>
                    <a:pt x="1" y="31"/>
                  </a:cubicBezTo>
                  <a:cubicBezTo>
                    <a:pt x="6" y="31"/>
                    <a:pt x="9" y="29"/>
                    <a:pt x="12" y="31"/>
                  </a:cubicBezTo>
                  <a:cubicBezTo>
                    <a:pt x="12" y="31"/>
                    <a:pt x="13" y="30"/>
                    <a:pt x="14" y="30"/>
                  </a:cubicBezTo>
                  <a:cubicBezTo>
                    <a:pt x="15" y="23"/>
                    <a:pt x="20" y="19"/>
                    <a:pt x="21" y="11"/>
                  </a:cubicBezTo>
                  <a:cubicBezTo>
                    <a:pt x="20" y="11"/>
                    <a:pt x="19" y="13"/>
                    <a:pt x="19" y="11"/>
                  </a:cubicBezTo>
                  <a:cubicBezTo>
                    <a:pt x="19" y="10"/>
                    <a:pt x="19" y="9"/>
                    <a:pt x="19" y="8"/>
                  </a:cubicBezTo>
                  <a:cubicBezTo>
                    <a:pt x="18" y="7"/>
                    <a:pt x="17" y="9"/>
                    <a:pt x="17" y="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7" name="Freeform 133">
              <a:extLst>
                <a:ext uri="{FF2B5EF4-FFF2-40B4-BE49-F238E27FC236}">
                  <a16:creationId xmlns:a16="http://schemas.microsoft.com/office/drawing/2014/main" id="{298090FF-6408-A36A-EE02-701173945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2907" y="3487413"/>
              <a:ext cx="23557" cy="32617"/>
            </a:xfrm>
            <a:custGeom>
              <a:avLst/>
              <a:gdLst>
                <a:gd name="T0" fmla="*/ 7 w 11"/>
                <a:gd name="T1" fmla="*/ 0 h 15"/>
                <a:gd name="T2" fmla="*/ 1 w 11"/>
                <a:gd name="T3" fmla="*/ 5 h 15"/>
                <a:gd name="T4" fmla="*/ 0 w 11"/>
                <a:gd name="T5" fmla="*/ 13 h 15"/>
                <a:gd name="T6" fmla="*/ 4 w 11"/>
                <a:gd name="T7" fmla="*/ 10 h 15"/>
                <a:gd name="T8" fmla="*/ 3 w 11"/>
                <a:gd name="T9" fmla="*/ 15 h 15"/>
                <a:gd name="T10" fmla="*/ 8 w 11"/>
                <a:gd name="T11" fmla="*/ 14 h 15"/>
                <a:gd name="T12" fmla="*/ 9 w 11"/>
                <a:gd name="T13" fmla="*/ 5 h 15"/>
                <a:gd name="T14" fmla="*/ 6 w 11"/>
                <a:gd name="T15" fmla="*/ 7 h 15"/>
                <a:gd name="T16" fmla="*/ 7 w 11"/>
                <a:gd name="T1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5">
                  <a:moveTo>
                    <a:pt x="7" y="0"/>
                  </a:moveTo>
                  <a:cubicBezTo>
                    <a:pt x="5" y="2"/>
                    <a:pt x="4" y="7"/>
                    <a:pt x="1" y="5"/>
                  </a:cubicBezTo>
                  <a:cubicBezTo>
                    <a:pt x="3" y="8"/>
                    <a:pt x="0" y="9"/>
                    <a:pt x="0" y="13"/>
                  </a:cubicBezTo>
                  <a:cubicBezTo>
                    <a:pt x="2" y="13"/>
                    <a:pt x="1" y="9"/>
                    <a:pt x="4" y="10"/>
                  </a:cubicBezTo>
                  <a:cubicBezTo>
                    <a:pt x="4" y="12"/>
                    <a:pt x="4" y="14"/>
                    <a:pt x="3" y="15"/>
                  </a:cubicBezTo>
                  <a:cubicBezTo>
                    <a:pt x="5" y="14"/>
                    <a:pt x="6" y="15"/>
                    <a:pt x="8" y="14"/>
                  </a:cubicBezTo>
                  <a:cubicBezTo>
                    <a:pt x="7" y="11"/>
                    <a:pt x="11" y="8"/>
                    <a:pt x="9" y="5"/>
                  </a:cubicBezTo>
                  <a:cubicBezTo>
                    <a:pt x="8" y="6"/>
                    <a:pt x="8" y="7"/>
                    <a:pt x="6" y="7"/>
                  </a:cubicBezTo>
                  <a:cubicBezTo>
                    <a:pt x="5" y="4"/>
                    <a:pt x="9" y="2"/>
                    <a:pt x="7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8" name="Freeform 134">
              <a:extLst>
                <a:ext uri="{FF2B5EF4-FFF2-40B4-BE49-F238E27FC236}">
                  <a16:creationId xmlns:a16="http://schemas.microsoft.com/office/drawing/2014/main" id="{D1172F85-B851-9CF0-3D75-6EC8B887D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3313" y="4124353"/>
              <a:ext cx="32617" cy="19933"/>
            </a:xfrm>
            <a:custGeom>
              <a:avLst/>
              <a:gdLst>
                <a:gd name="T0" fmla="*/ 0 w 15"/>
                <a:gd name="T1" fmla="*/ 3 h 9"/>
                <a:gd name="T2" fmla="*/ 2 w 15"/>
                <a:gd name="T3" fmla="*/ 5 h 9"/>
                <a:gd name="T4" fmla="*/ 5 w 15"/>
                <a:gd name="T5" fmla="*/ 7 h 9"/>
                <a:gd name="T6" fmla="*/ 11 w 15"/>
                <a:gd name="T7" fmla="*/ 6 h 9"/>
                <a:gd name="T8" fmla="*/ 14 w 15"/>
                <a:gd name="T9" fmla="*/ 6 h 9"/>
                <a:gd name="T10" fmla="*/ 0 w 15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9">
                  <a:moveTo>
                    <a:pt x="0" y="3"/>
                  </a:moveTo>
                  <a:cubicBezTo>
                    <a:pt x="0" y="3"/>
                    <a:pt x="1" y="5"/>
                    <a:pt x="2" y="5"/>
                  </a:cubicBezTo>
                  <a:cubicBezTo>
                    <a:pt x="3" y="6"/>
                    <a:pt x="4" y="7"/>
                    <a:pt x="5" y="7"/>
                  </a:cubicBezTo>
                  <a:cubicBezTo>
                    <a:pt x="7" y="8"/>
                    <a:pt x="9" y="7"/>
                    <a:pt x="11" y="6"/>
                  </a:cubicBezTo>
                  <a:cubicBezTo>
                    <a:pt x="12" y="6"/>
                    <a:pt x="15" y="9"/>
                    <a:pt x="14" y="6"/>
                  </a:cubicBezTo>
                  <a:cubicBezTo>
                    <a:pt x="11" y="4"/>
                    <a:pt x="5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9" name="Freeform 135">
              <a:extLst>
                <a:ext uri="{FF2B5EF4-FFF2-40B4-BE49-F238E27FC236}">
                  <a16:creationId xmlns:a16="http://schemas.microsoft.com/office/drawing/2014/main" id="{21BC08C7-7D8C-08B8-E0DC-0959C238B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501" y="3992979"/>
              <a:ext cx="10872" cy="17215"/>
            </a:xfrm>
            <a:custGeom>
              <a:avLst/>
              <a:gdLst>
                <a:gd name="T0" fmla="*/ 0 w 5"/>
                <a:gd name="T1" fmla="*/ 5 h 8"/>
                <a:gd name="T2" fmla="*/ 3 w 5"/>
                <a:gd name="T3" fmla="*/ 7 h 8"/>
                <a:gd name="T4" fmla="*/ 2 w 5"/>
                <a:gd name="T5" fmla="*/ 0 h 8"/>
                <a:gd name="T6" fmla="*/ 0 w 5"/>
                <a:gd name="T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0" y="5"/>
                  </a:moveTo>
                  <a:cubicBezTo>
                    <a:pt x="3" y="4"/>
                    <a:pt x="1" y="8"/>
                    <a:pt x="3" y="7"/>
                  </a:cubicBezTo>
                  <a:cubicBezTo>
                    <a:pt x="5" y="5"/>
                    <a:pt x="3" y="2"/>
                    <a:pt x="2" y="0"/>
                  </a:cubicBezTo>
                  <a:cubicBezTo>
                    <a:pt x="1" y="2"/>
                    <a:pt x="1" y="4"/>
                    <a:pt x="0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0" name="Freeform 136">
              <a:extLst>
                <a:ext uri="{FF2B5EF4-FFF2-40B4-BE49-F238E27FC236}">
                  <a16:creationId xmlns:a16="http://schemas.microsoft.com/office/drawing/2014/main" id="{C639ECE7-F320-1501-7FCA-BC65E3ED1F1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0562" y="4055495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1" name="Freeform 137">
              <a:extLst>
                <a:ext uri="{FF2B5EF4-FFF2-40B4-BE49-F238E27FC236}">
                  <a16:creationId xmlns:a16="http://schemas.microsoft.com/office/drawing/2014/main" id="{7A320071-7AB0-8D35-EAAC-AA75CEE2ACCA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6971" y="3958549"/>
              <a:ext cx="2718" cy="271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2" name="Freeform 138">
              <a:extLst>
                <a:ext uri="{FF2B5EF4-FFF2-40B4-BE49-F238E27FC236}">
                  <a16:creationId xmlns:a16="http://schemas.microsoft.com/office/drawing/2014/main" id="{F08336BB-0EAF-1587-C999-D8C51AE9C84F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4488" y="4058213"/>
              <a:ext cx="8154" cy="9966"/>
            </a:xfrm>
            <a:custGeom>
              <a:avLst/>
              <a:gdLst>
                <a:gd name="T0" fmla="*/ 1 w 4"/>
                <a:gd name="T1" fmla="*/ 0 h 5"/>
                <a:gd name="T2" fmla="*/ 1 w 4"/>
                <a:gd name="T3" fmla="*/ 4 h 5"/>
                <a:gd name="T4" fmla="*/ 1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0" y="2"/>
                    <a:pt x="2" y="2"/>
                    <a:pt x="1" y="4"/>
                  </a:cubicBezTo>
                  <a:cubicBezTo>
                    <a:pt x="4" y="5"/>
                    <a:pt x="4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3" name="Freeform 139">
              <a:extLst>
                <a:ext uri="{FF2B5EF4-FFF2-40B4-BE49-F238E27FC236}">
                  <a16:creationId xmlns:a16="http://schemas.microsoft.com/office/drawing/2014/main" id="{62F771B6-66B3-EBE6-B6DA-C88321C3C0C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9864" y="3296240"/>
              <a:ext cx="14497" cy="17215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7 h 8"/>
                <a:gd name="T4" fmla="*/ 5 w 7"/>
                <a:gd name="T5" fmla="*/ 8 h 8"/>
                <a:gd name="T6" fmla="*/ 3 w 7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2" y="2"/>
                    <a:pt x="1" y="5"/>
                    <a:pt x="0" y="7"/>
                  </a:cubicBezTo>
                  <a:cubicBezTo>
                    <a:pt x="3" y="5"/>
                    <a:pt x="3" y="6"/>
                    <a:pt x="5" y="8"/>
                  </a:cubicBezTo>
                  <a:cubicBezTo>
                    <a:pt x="6" y="6"/>
                    <a:pt x="7" y="0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4" name="Freeform 140">
              <a:extLst>
                <a:ext uri="{FF2B5EF4-FFF2-40B4-BE49-F238E27FC236}">
                  <a16:creationId xmlns:a16="http://schemas.microsoft.com/office/drawing/2014/main" id="{5C54DAE2-4FC7-8800-296B-6BA8C0E071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3897" y="4764012"/>
              <a:ext cx="4530" cy="6342"/>
            </a:xfrm>
            <a:custGeom>
              <a:avLst/>
              <a:gdLst>
                <a:gd name="T0" fmla="*/ 1 w 2"/>
                <a:gd name="T1" fmla="*/ 0 h 3"/>
                <a:gd name="T2" fmla="*/ 2 w 2"/>
                <a:gd name="T3" fmla="*/ 2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3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5" name="Freeform 141">
              <a:extLst>
                <a:ext uri="{FF2B5EF4-FFF2-40B4-BE49-F238E27FC236}">
                  <a16:creationId xmlns:a16="http://schemas.microsoft.com/office/drawing/2014/main" id="{246CBB9D-C6BE-9426-84A2-D7D4DFB1A6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0037" y="3354226"/>
              <a:ext cx="9060" cy="6342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1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2" y="3"/>
                    <a:pt x="4" y="3"/>
                    <a:pt x="4" y="1"/>
                  </a:cubicBezTo>
                  <a:cubicBezTo>
                    <a:pt x="2" y="0"/>
                    <a:pt x="1" y="2"/>
                    <a:pt x="0" y="3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6" name="Freeform 142">
              <a:extLst>
                <a:ext uri="{FF2B5EF4-FFF2-40B4-BE49-F238E27FC236}">
                  <a16:creationId xmlns:a16="http://schemas.microsoft.com/office/drawing/2014/main" id="{76707942-5C04-73C0-61B7-DB4971C77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3628" y="3358756"/>
              <a:ext cx="3624" cy="1812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7" name="Freeform 143">
              <a:extLst>
                <a:ext uri="{FF2B5EF4-FFF2-40B4-BE49-F238E27FC236}">
                  <a16:creationId xmlns:a16="http://schemas.microsoft.com/office/drawing/2014/main" id="{AD740678-D0AF-FA6E-3BCA-7D31EE9DC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695" y="3360568"/>
              <a:ext cx="6342" cy="8154"/>
            </a:xfrm>
            <a:custGeom>
              <a:avLst/>
              <a:gdLst>
                <a:gd name="T0" fmla="*/ 0 w 3"/>
                <a:gd name="T1" fmla="*/ 4 h 4"/>
                <a:gd name="T2" fmla="*/ 3 w 3"/>
                <a:gd name="T3" fmla="*/ 1 h 4"/>
                <a:gd name="T4" fmla="*/ 0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2" y="4"/>
                    <a:pt x="3" y="3"/>
                    <a:pt x="3" y="1"/>
                  </a:cubicBezTo>
                  <a:cubicBezTo>
                    <a:pt x="1" y="0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8" name="Freeform 144">
              <a:extLst>
                <a:ext uri="{FF2B5EF4-FFF2-40B4-BE49-F238E27FC236}">
                  <a16:creationId xmlns:a16="http://schemas.microsoft.com/office/drawing/2014/main" id="{799039E0-DE67-39E1-44D7-82F8AF671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353" y="3102349"/>
              <a:ext cx="6342" cy="4530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0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2" y="2"/>
                    <a:pt x="3" y="2"/>
                    <a:pt x="3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9" name="Freeform 145">
              <a:extLst>
                <a:ext uri="{FF2B5EF4-FFF2-40B4-BE49-F238E27FC236}">
                  <a16:creationId xmlns:a16="http://schemas.microsoft.com/office/drawing/2014/main" id="{028E78AD-A893-552F-D4AB-CBC7F94A2E5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6043" y="3014464"/>
              <a:ext cx="3624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0" name="Freeform 146">
              <a:extLst>
                <a:ext uri="{FF2B5EF4-FFF2-40B4-BE49-F238E27FC236}">
                  <a16:creationId xmlns:a16="http://schemas.microsoft.com/office/drawing/2014/main" id="{389BB7BD-FABB-AD1D-904F-D07ADA421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1910" y="2725439"/>
              <a:ext cx="31711" cy="17215"/>
            </a:xfrm>
            <a:custGeom>
              <a:avLst/>
              <a:gdLst>
                <a:gd name="T0" fmla="*/ 0 w 15"/>
                <a:gd name="T1" fmla="*/ 7 h 8"/>
                <a:gd name="T2" fmla="*/ 8 w 15"/>
                <a:gd name="T3" fmla="*/ 7 h 8"/>
                <a:gd name="T4" fmla="*/ 11 w 15"/>
                <a:gd name="T5" fmla="*/ 0 h 8"/>
                <a:gd name="T6" fmla="*/ 0 w 15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8">
                  <a:moveTo>
                    <a:pt x="0" y="7"/>
                  </a:moveTo>
                  <a:cubicBezTo>
                    <a:pt x="3" y="8"/>
                    <a:pt x="5" y="8"/>
                    <a:pt x="8" y="7"/>
                  </a:cubicBezTo>
                  <a:cubicBezTo>
                    <a:pt x="8" y="5"/>
                    <a:pt x="15" y="2"/>
                    <a:pt x="11" y="0"/>
                  </a:cubicBezTo>
                  <a:cubicBezTo>
                    <a:pt x="8" y="3"/>
                    <a:pt x="3" y="4"/>
                    <a:pt x="0" y="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1" name="Freeform 147">
              <a:extLst>
                <a:ext uri="{FF2B5EF4-FFF2-40B4-BE49-F238E27FC236}">
                  <a16:creationId xmlns:a16="http://schemas.microsoft.com/office/drawing/2014/main" id="{FE02E76C-11FC-48A8-3DEF-D01717C4A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3823" y="2731782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2" name="Freeform 148">
              <a:extLst>
                <a:ext uri="{FF2B5EF4-FFF2-40B4-BE49-F238E27FC236}">
                  <a16:creationId xmlns:a16="http://schemas.microsoft.com/office/drawing/2014/main" id="{C486894E-74C0-2075-FA9B-FB382E1F6C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8622" y="2775271"/>
              <a:ext cx="164898" cy="105100"/>
            </a:xfrm>
            <a:custGeom>
              <a:avLst/>
              <a:gdLst>
                <a:gd name="T0" fmla="*/ 19 w 77"/>
                <a:gd name="T1" fmla="*/ 48 h 49"/>
                <a:gd name="T2" fmla="*/ 30 w 77"/>
                <a:gd name="T3" fmla="*/ 44 h 49"/>
                <a:gd name="T4" fmla="*/ 42 w 77"/>
                <a:gd name="T5" fmla="*/ 33 h 49"/>
                <a:gd name="T6" fmla="*/ 47 w 77"/>
                <a:gd name="T7" fmla="*/ 31 h 49"/>
                <a:gd name="T8" fmla="*/ 51 w 77"/>
                <a:gd name="T9" fmla="*/ 26 h 49"/>
                <a:gd name="T10" fmla="*/ 62 w 77"/>
                <a:gd name="T11" fmla="*/ 21 h 49"/>
                <a:gd name="T12" fmla="*/ 64 w 77"/>
                <a:gd name="T13" fmla="*/ 21 h 49"/>
                <a:gd name="T14" fmla="*/ 65 w 77"/>
                <a:gd name="T15" fmla="*/ 19 h 49"/>
                <a:gd name="T16" fmla="*/ 77 w 77"/>
                <a:gd name="T17" fmla="*/ 14 h 49"/>
                <a:gd name="T18" fmla="*/ 72 w 77"/>
                <a:gd name="T19" fmla="*/ 12 h 49"/>
                <a:gd name="T20" fmla="*/ 68 w 77"/>
                <a:gd name="T21" fmla="*/ 8 h 49"/>
                <a:gd name="T22" fmla="*/ 65 w 77"/>
                <a:gd name="T23" fmla="*/ 7 h 49"/>
                <a:gd name="T24" fmla="*/ 64 w 77"/>
                <a:gd name="T25" fmla="*/ 5 h 49"/>
                <a:gd name="T26" fmla="*/ 54 w 77"/>
                <a:gd name="T27" fmla="*/ 4 h 49"/>
                <a:gd name="T28" fmla="*/ 49 w 77"/>
                <a:gd name="T29" fmla="*/ 8 h 49"/>
                <a:gd name="T30" fmla="*/ 45 w 77"/>
                <a:gd name="T31" fmla="*/ 7 h 49"/>
                <a:gd name="T32" fmla="*/ 39 w 77"/>
                <a:gd name="T33" fmla="*/ 4 h 49"/>
                <a:gd name="T34" fmla="*/ 32 w 77"/>
                <a:gd name="T35" fmla="*/ 0 h 49"/>
                <a:gd name="T36" fmla="*/ 30 w 77"/>
                <a:gd name="T37" fmla="*/ 0 h 49"/>
                <a:gd name="T38" fmla="*/ 26 w 77"/>
                <a:gd name="T39" fmla="*/ 1 h 49"/>
                <a:gd name="T40" fmla="*/ 8 w 77"/>
                <a:gd name="T41" fmla="*/ 4 h 49"/>
                <a:gd name="T42" fmla="*/ 11 w 77"/>
                <a:gd name="T43" fmla="*/ 9 h 49"/>
                <a:gd name="T44" fmla="*/ 15 w 77"/>
                <a:gd name="T45" fmla="*/ 11 h 49"/>
                <a:gd name="T46" fmla="*/ 13 w 77"/>
                <a:gd name="T47" fmla="*/ 15 h 49"/>
                <a:gd name="T48" fmla="*/ 10 w 77"/>
                <a:gd name="T49" fmla="*/ 16 h 49"/>
                <a:gd name="T50" fmla="*/ 9 w 77"/>
                <a:gd name="T51" fmla="*/ 19 h 49"/>
                <a:gd name="T52" fmla="*/ 7 w 77"/>
                <a:gd name="T53" fmla="*/ 21 h 49"/>
                <a:gd name="T54" fmla="*/ 9 w 77"/>
                <a:gd name="T55" fmla="*/ 23 h 49"/>
                <a:gd name="T56" fmla="*/ 5 w 77"/>
                <a:gd name="T57" fmla="*/ 25 h 49"/>
                <a:gd name="T58" fmla="*/ 6 w 77"/>
                <a:gd name="T59" fmla="*/ 28 h 49"/>
                <a:gd name="T60" fmla="*/ 2 w 77"/>
                <a:gd name="T61" fmla="*/ 30 h 49"/>
                <a:gd name="T62" fmla="*/ 0 w 77"/>
                <a:gd name="T63" fmla="*/ 36 h 49"/>
                <a:gd name="T64" fmla="*/ 19 w 77"/>
                <a:gd name="T65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" h="49">
                  <a:moveTo>
                    <a:pt x="19" y="48"/>
                  </a:moveTo>
                  <a:cubicBezTo>
                    <a:pt x="24" y="49"/>
                    <a:pt x="26" y="45"/>
                    <a:pt x="30" y="44"/>
                  </a:cubicBezTo>
                  <a:cubicBezTo>
                    <a:pt x="39" y="46"/>
                    <a:pt x="39" y="38"/>
                    <a:pt x="42" y="33"/>
                  </a:cubicBezTo>
                  <a:cubicBezTo>
                    <a:pt x="45" y="33"/>
                    <a:pt x="45" y="31"/>
                    <a:pt x="47" y="31"/>
                  </a:cubicBezTo>
                  <a:cubicBezTo>
                    <a:pt x="47" y="29"/>
                    <a:pt x="49" y="27"/>
                    <a:pt x="51" y="26"/>
                  </a:cubicBezTo>
                  <a:cubicBezTo>
                    <a:pt x="55" y="25"/>
                    <a:pt x="58" y="22"/>
                    <a:pt x="62" y="21"/>
                  </a:cubicBezTo>
                  <a:cubicBezTo>
                    <a:pt x="62" y="21"/>
                    <a:pt x="63" y="21"/>
                    <a:pt x="64" y="21"/>
                  </a:cubicBezTo>
                  <a:cubicBezTo>
                    <a:pt x="64" y="21"/>
                    <a:pt x="65" y="19"/>
                    <a:pt x="65" y="19"/>
                  </a:cubicBezTo>
                  <a:cubicBezTo>
                    <a:pt x="70" y="18"/>
                    <a:pt x="74" y="18"/>
                    <a:pt x="77" y="14"/>
                  </a:cubicBezTo>
                  <a:cubicBezTo>
                    <a:pt x="76" y="12"/>
                    <a:pt x="74" y="13"/>
                    <a:pt x="72" y="12"/>
                  </a:cubicBezTo>
                  <a:cubicBezTo>
                    <a:pt x="71" y="11"/>
                    <a:pt x="70" y="9"/>
                    <a:pt x="68" y="8"/>
                  </a:cubicBezTo>
                  <a:cubicBezTo>
                    <a:pt x="67" y="7"/>
                    <a:pt x="66" y="7"/>
                    <a:pt x="65" y="7"/>
                  </a:cubicBezTo>
                  <a:cubicBezTo>
                    <a:pt x="64" y="7"/>
                    <a:pt x="64" y="5"/>
                    <a:pt x="64" y="5"/>
                  </a:cubicBezTo>
                  <a:cubicBezTo>
                    <a:pt x="61" y="4"/>
                    <a:pt x="58" y="5"/>
                    <a:pt x="54" y="4"/>
                  </a:cubicBezTo>
                  <a:cubicBezTo>
                    <a:pt x="52" y="6"/>
                    <a:pt x="51" y="7"/>
                    <a:pt x="49" y="8"/>
                  </a:cubicBezTo>
                  <a:cubicBezTo>
                    <a:pt x="50" y="4"/>
                    <a:pt x="46" y="5"/>
                    <a:pt x="45" y="7"/>
                  </a:cubicBezTo>
                  <a:cubicBezTo>
                    <a:pt x="46" y="3"/>
                    <a:pt x="42" y="5"/>
                    <a:pt x="39" y="4"/>
                  </a:cubicBezTo>
                  <a:cubicBezTo>
                    <a:pt x="36" y="3"/>
                    <a:pt x="35" y="1"/>
                    <a:pt x="32" y="0"/>
                  </a:cubicBezTo>
                  <a:cubicBezTo>
                    <a:pt x="32" y="0"/>
                    <a:pt x="31" y="0"/>
                    <a:pt x="30" y="0"/>
                  </a:cubicBezTo>
                  <a:cubicBezTo>
                    <a:pt x="30" y="0"/>
                    <a:pt x="27" y="1"/>
                    <a:pt x="26" y="1"/>
                  </a:cubicBezTo>
                  <a:cubicBezTo>
                    <a:pt x="20" y="2"/>
                    <a:pt x="14" y="2"/>
                    <a:pt x="8" y="4"/>
                  </a:cubicBezTo>
                  <a:cubicBezTo>
                    <a:pt x="10" y="5"/>
                    <a:pt x="11" y="6"/>
                    <a:pt x="11" y="9"/>
                  </a:cubicBezTo>
                  <a:cubicBezTo>
                    <a:pt x="13" y="9"/>
                    <a:pt x="14" y="10"/>
                    <a:pt x="15" y="11"/>
                  </a:cubicBezTo>
                  <a:cubicBezTo>
                    <a:pt x="14" y="12"/>
                    <a:pt x="14" y="14"/>
                    <a:pt x="13" y="15"/>
                  </a:cubicBezTo>
                  <a:cubicBezTo>
                    <a:pt x="12" y="16"/>
                    <a:pt x="11" y="15"/>
                    <a:pt x="10" y="16"/>
                  </a:cubicBezTo>
                  <a:cubicBezTo>
                    <a:pt x="9" y="17"/>
                    <a:pt x="10" y="19"/>
                    <a:pt x="9" y="19"/>
                  </a:cubicBezTo>
                  <a:cubicBezTo>
                    <a:pt x="9" y="20"/>
                    <a:pt x="7" y="19"/>
                    <a:pt x="7" y="21"/>
                  </a:cubicBezTo>
                  <a:cubicBezTo>
                    <a:pt x="8" y="22"/>
                    <a:pt x="10" y="21"/>
                    <a:pt x="9" y="23"/>
                  </a:cubicBezTo>
                  <a:cubicBezTo>
                    <a:pt x="8" y="24"/>
                    <a:pt x="6" y="24"/>
                    <a:pt x="5" y="25"/>
                  </a:cubicBezTo>
                  <a:cubicBezTo>
                    <a:pt x="5" y="27"/>
                    <a:pt x="6" y="28"/>
                    <a:pt x="6" y="28"/>
                  </a:cubicBezTo>
                  <a:cubicBezTo>
                    <a:pt x="5" y="29"/>
                    <a:pt x="4" y="30"/>
                    <a:pt x="2" y="30"/>
                  </a:cubicBezTo>
                  <a:cubicBezTo>
                    <a:pt x="2" y="34"/>
                    <a:pt x="1" y="33"/>
                    <a:pt x="0" y="36"/>
                  </a:cubicBezTo>
                  <a:cubicBezTo>
                    <a:pt x="9" y="37"/>
                    <a:pt x="16" y="41"/>
                    <a:pt x="19" y="48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3" name="Freeform 149">
              <a:extLst>
                <a:ext uri="{FF2B5EF4-FFF2-40B4-BE49-F238E27FC236}">
                  <a16:creationId xmlns:a16="http://schemas.microsoft.com/office/drawing/2014/main" id="{B5BA2073-EBFD-7D30-D51E-2B6E84550B1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5015" y="3588888"/>
              <a:ext cx="202045" cy="169428"/>
            </a:xfrm>
            <a:custGeom>
              <a:avLst/>
              <a:gdLst>
                <a:gd name="T0" fmla="*/ 48 w 94"/>
                <a:gd name="T1" fmla="*/ 4 h 79"/>
                <a:gd name="T2" fmla="*/ 45 w 94"/>
                <a:gd name="T3" fmla="*/ 4 h 79"/>
                <a:gd name="T4" fmla="*/ 41 w 94"/>
                <a:gd name="T5" fmla="*/ 3 h 79"/>
                <a:gd name="T6" fmla="*/ 37 w 94"/>
                <a:gd name="T7" fmla="*/ 4 h 79"/>
                <a:gd name="T8" fmla="*/ 24 w 94"/>
                <a:gd name="T9" fmla="*/ 1 h 79"/>
                <a:gd name="T10" fmla="*/ 15 w 94"/>
                <a:gd name="T11" fmla="*/ 2 h 79"/>
                <a:gd name="T12" fmla="*/ 11 w 94"/>
                <a:gd name="T13" fmla="*/ 0 h 79"/>
                <a:gd name="T14" fmla="*/ 8 w 94"/>
                <a:gd name="T15" fmla="*/ 1 h 79"/>
                <a:gd name="T16" fmla="*/ 6 w 94"/>
                <a:gd name="T17" fmla="*/ 4 h 79"/>
                <a:gd name="T18" fmla="*/ 0 w 94"/>
                <a:gd name="T19" fmla="*/ 7 h 79"/>
                <a:gd name="T20" fmla="*/ 3 w 94"/>
                <a:gd name="T21" fmla="*/ 10 h 79"/>
                <a:gd name="T22" fmla="*/ 3 w 94"/>
                <a:gd name="T23" fmla="*/ 12 h 79"/>
                <a:gd name="T24" fmla="*/ 4 w 94"/>
                <a:gd name="T25" fmla="*/ 15 h 79"/>
                <a:gd name="T26" fmla="*/ 3 w 94"/>
                <a:gd name="T27" fmla="*/ 18 h 79"/>
                <a:gd name="T28" fmla="*/ 8 w 94"/>
                <a:gd name="T29" fmla="*/ 16 h 79"/>
                <a:gd name="T30" fmla="*/ 8 w 94"/>
                <a:gd name="T31" fmla="*/ 20 h 79"/>
                <a:gd name="T32" fmla="*/ 13 w 94"/>
                <a:gd name="T33" fmla="*/ 20 h 79"/>
                <a:gd name="T34" fmla="*/ 14 w 94"/>
                <a:gd name="T35" fmla="*/ 18 h 79"/>
                <a:gd name="T36" fmla="*/ 17 w 94"/>
                <a:gd name="T37" fmla="*/ 18 h 79"/>
                <a:gd name="T38" fmla="*/ 20 w 94"/>
                <a:gd name="T39" fmla="*/ 18 h 79"/>
                <a:gd name="T40" fmla="*/ 23 w 94"/>
                <a:gd name="T41" fmla="*/ 24 h 79"/>
                <a:gd name="T42" fmla="*/ 20 w 94"/>
                <a:gd name="T43" fmla="*/ 26 h 79"/>
                <a:gd name="T44" fmla="*/ 18 w 94"/>
                <a:gd name="T45" fmla="*/ 35 h 79"/>
                <a:gd name="T46" fmla="*/ 16 w 94"/>
                <a:gd name="T47" fmla="*/ 38 h 79"/>
                <a:gd name="T48" fmla="*/ 17 w 94"/>
                <a:gd name="T49" fmla="*/ 39 h 79"/>
                <a:gd name="T50" fmla="*/ 17 w 94"/>
                <a:gd name="T51" fmla="*/ 41 h 79"/>
                <a:gd name="T52" fmla="*/ 16 w 94"/>
                <a:gd name="T53" fmla="*/ 43 h 79"/>
                <a:gd name="T54" fmla="*/ 13 w 94"/>
                <a:gd name="T55" fmla="*/ 43 h 79"/>
                <a:gd name="T56" fmla="*/ 16 w 94"/>
                <a:gd name="T57" fmla="*/ 50 h 79"/>
                <a:gd name="T58" fmla="*/ 14 w 94"/>
                <a:gd name="T59" fmla="*/ 55 h 79"/>
                <a:gd name="T60" fmla="*/ 17 w 94"/>
                <a:gd name="T61" fmla="*/ 58 h 79"/>
                <a:gd name="T62" fmla="*/ 13 w 94"/>
                <a:gd name="T63" fmla="*/ 67 h 79"/>
                <a:gd name="T64" fmla="*/ 18 w 94"/>
                <a:gd name="T65" fmla="*/ 67 h 79"/>
                <a:gd name="T66" fmla="*/ 22 w 94"/>
                <a:gd name="T67" fmla="*/ 71 h 79"/>
                <a:gd name="T68" fmla="*/ 27 w 94"/>
                <a:gd name="T69" fmla="*/ 79 h 79"/>
                <a:gd name="T70" fmla="*/ 31 w 94"/>
                <a:gd name="T71" fmla="*/ 75 h 79"/>
                <a:gd name="T72" fmla="*/ 37 w 94"/>
                <a:gd name="T73" fmla="*/ 72 h 79"/>
                <a:gd name="T74" fmla="*/ 53 w 94"/>
                <a:gd name="T75" fmla="*/ 72 h 79"/>
                <a:gd name="T76" fmla="*/ 62 w 94"/>
                <a:gd name="T77" fmla="*/ 64 h 79"/>
                <a:gd name="T78" fmla="*/ 70 w 94"/>
                <a:gd name="T79" fmla="*/ 52 h 79"/>
                <a:gd name="T80" fmla="*/ 66 w 94"/>
                <a:gd name="T81" fmla="*/ 44 h 79"/>
                <a:gd name="T82" fmla="*/ 69 w 94"/>
                <a:gd name="T83" fmla="*/ 38 h 79"/>
                <a:gd name="T84" fmla="*/ 75 w 94"/>
                <a:gd name="T85" fmla="*/ 31 h 79"/>
                <a:gd name="T86" fmla="*/ 73 w 94"/>
                <a:gd name="T87" fmla="*/ 30 h 79"/>
                <a:gd name="T88" fmla="*/ 84 w 94"/>
                <a:gd name="T89" fmla="*/ 26 h 79"/>
                <a:gd name="T90" fmla="*/ 87 w 94"/>
                <a:gd name="T91" fmla="*/ 23 h 79"/>
                <a:gd name="T92" fmla="*/ 92 w 94"/>
                <a:gd name="T93" fmla="*/ 20 h 79"/>
                <a:gd name="T94" fmla="*/ 92 w 94"/>
                <a:gd name="T95" fmla="*/ 14 h 79"/>
                <a:gd name="T96" fmla="*/ 87 w 94"/>
                <a:gd name="T97" fmla="*/ 15 h 79"/>
                <a:gd name="T98" fmla="*/ 79 w 94"/>
                <a:gd name="T99" fmla="*/ 14 h 79"/>
                <a:gd name="T100" fmla="*/ 74 w 94"/>
                <a:gd name="T101" fmla="*/ 10 h 79"/>
                <a:gd name="T102" fmla="*/ 73 w 94"/>
                <a:gd name="T103" fmla="*/ 12 h 79"/>
                <a:gd name="T104" fmla="*/ 58 w 94"/>
                <a:gd name="T105" fmla="*/ 8 h 79"/>
                <a:gd name="T106" fmla="*/ 56 w 94"/>
                <a:gd name="T107" fmla="*/ 4 h 79"/>
                <a:gd name="T108" fmla="*/ 48 w 94"/>
                <a:gd name="T10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4" h="79">
                  <a:moveTo>
                    <a:pt x="48" y="4"/>
                  </a:moveTo>
                  <a:cubicBezTo>
                    <a:pt x="47" y="4"/>
                    <a:pt x="46" y="5"/>
                    <a:pt x="45" y="4"/>
                  </a:cubicBezTo>
                  <a:cubicBezTo>
                    <a:pt x="44" y="4"/>
                    <a:pt x="43" y="3"/>
                    <a:pt x="41" y="3"/>
                  </a:cubicBezTo>
                  <a:cubicBezTo>
                    <a:pt x="40" y="3"/>
                    <a:pt x="38" y="4"/>
                    <a:pt x="37" y="4"/>
                  </a:cubicBezTo>
                  <a:cubicBezTo>
                    <a:pt x="33" y="4"/>
                    <a:pt x="29" y="2"/>
                    <a:pt x="24" y="1"/>
                  </a:cubicBezTo>
                  <a:cubicBezTo>
                    <a:pt x="22" y="1"/>
                    <a:pt x="18" y="3"/>
                    <a:pt x="15" y="2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7" y="2"/>
                    <a:pt x="7" y="3"/>
                    <a:pt x="6" y="4"/>
                  </a:cubicBezTo>
                  <a:cubicBezTo>
                    <a:pt x="3" y="4"/>
                    <a:pt x="1" y="5"/>
                    <a:pt x="0" y="7"/>
                  </a:cubicBezTo>
                  <a:cubicBezTo>
                    <a:pt x="0" y="10"/>
                    <a:pt x="2" y="9"/>
                    <a:pt x="3" y="10"/>
                  </a:cubicBezTo>
                  <a:cubicBezTo>
                    <a:pt x="2" y="10"/>
                    <a:pt x="2" y="12"/>
                    <a:pt x="3" y="12"/>
                  </a:cubicBezTo>
                  <a:cubicBezTo>
                    <a:pt x="3" y="13"/>
                    <a:pt x="4" y="13"/>
                    <a:pt x="4" y="15"/>
                  </a:cubicBezTo>
                  <a:cubicBezTo>
                    <a:pt x="5" y="17"/>
                    <a:pt x="1" y="17"/>
                    <a:pt x="3" y="18"/>
                  </a:cubicBezTo>
                  <a:cubicBezTo>
                    <a:pt x="4" y="17"/>
                    <a:pt x="6" y="17"/>
                    <a:pt x="8" y="16"/>
                  </a:cubicBezTo>
                  <a:cubicBezTo>
                    <a:pt x="9" y="18"/>
                    <a:pt x="7" y="19"/>
                    <a:pt x="8" y="20"/>
                  </a:cubicBezTo>
                  <a:cubicBezTo>
                    <a:pt x="10" y="18"/>
                    <a:pt x="12" y="20"/>
                    <a:pt x="13" y="20"/>
                  </a:cubicBezTo>
                  <a:cubicBezTo>
                    <a:pt x="13" y="20"/>
                    <a:pt x="14" y="18"/>
                    <a:pt x="14" y="18"/>
                  </a:cubicBezTo>
                  <a:cubicBezTo>
                    <a:pt x="15" y="17"/>
                    <a:pt x="16" y="18"/>
                    <a:pt x="17" y="18"/>
                  </a:cubicBezTo>
                  <a:cubicBezTo>
                    <a:pt x="18" y="19"/>
                    <a:pt x="19" y="18"/>
                    <a:pt x="20" y="18"/>
                  </a:cubicBezTo>
                  <a:cubicBezTo>
                    <a:pt x="18" y="21"/>
                    <a:pt x="23" y="21"/>
                    <a:pt x="23" y="24"/>
                  </a:cubicBezTo>
                  <a:cubicBezTo>
                    <a:pt x="23" y="24"/>
                    <a:pt x="20" y="26"/>
                    <a:pt x="20" y="26"/>
                  </a:cubicBezTo>
                  <a:cubicBezTo>
                    <a:pt x="17" y="29"/>
                    <a:pt x="18" y="31"/>
                    <a:pt x="18" y="35"/>
                  </a:cubicBezTo>
                  <a:cubicBezTo>
                    <a:pt x="18" y="37"/>
                    <a:pt x="17" y="37"/>
                    <a:pt x="16" y="38"/>
                  </a:cubicBezTo>
                  <a:cubicBezTo>
                    <a:pt x="16" y="37"/>
                    <a:pt x="17" y="39"/>
                    <a:pt x="17" y="39"/>
                  </a:cubicBezTo>
                  <a:cubicBezTo>
                    <a:pt x="17" y="40"/>
                    <a:pt x="17" y="41"/>
                    <a:pt x="17" y="41"/>
                  </a:cubicBezTo>
                  <a:cubicBezTo>
                    <a:pt x="17" y="42"/>
                    <a:pt x="16" y="42"/>
                    <a:pt x="16" y="43"/>
                  </a:cubicBezTo>
                  <a:cubicBezTo>
                    <a:pt x="15" y="43"/>
                    <a:pt x="14" y="43"/>
                    <a:pt x="13" y="43"/>
                  </a:cubicBezTo>
                  <a:cubicBezTo>
                    <a:pt x="14" y="46"/>
                    <a:pt x="16" y="47"/>
                    <a:pt x="16" y="50"/>
                  </a:cubicBezTo>
                  <a:cubicBezTo>
                    <a:pt x="16" y="52"/>
                    <a:pt x="14" y="53"/>
                    <a:pt x="14" y="55"/>
                  </a:cubicBezTo>
                  <a:cubicBezTo>
                    <a:pt x="15" y="57"/>
                    <a:pt x="16" y="58"/>
                    <a:pt x="17" y="58"/>
                  </a:cubicBezTo>
                  <a:cubicBezTo>
                    <a:pt x="15" y="61"/>
                    <a:pt x="12" y="63"/>
                    <a:pt x="13" y="67"/>
                  </a:cubicBezTo>
                  <a:cubicBezTo>
                    <a:pt x="15" y="67"/>
                    <a:pt x="16" y="67"/>
                    <a:pt x="18" y="67"/>
                  </a:cubicBezTo>
                  <a:cubicBezTo>
                    <a:pt x="18" y="70"/>
                    <a:pt x="22" y="71"/>
                    <a:pt x="22" y="71"/>
                  </a:cubicBezTo>
                  <a:cubicBezTo>
                    <a:pt x="21" y="74"/>
                    <a:pt x="23" y="79"/>
                    <a:pt x="27" y="79"/>
                  </a:cubicBezTo>
                  <a:cubicBezTo>
                    <a:pt x="29" y="79"/>
                    <a:pt x="29" y="75"/>
                    <a:pt x="31" y="75"/>
                  </a:cubicBezTo>
                  <a:cubicBezTo>
                    <a:pt x="33" y="76"/>
                    <a:pt x="35" y="73"/>
                    <a:pt x="37" y="72"/>
                  </a:cubicBezTo>
                  <a:cubicBezTo>
                    <a:pt x="42" y="71"/>
                    <a:pt x="48" y="73"/>
                    <a:pt x="53" y="72"/>
                  </a:cubicBezTo>
                  <a:cubicBezTo>
                    <a:pt x="55" y="68"/>
                    <a:pt x="56" y="63"/>
                    <a:pt x="62" y="64"/>
                  </a:cubicBezTo>
                  <a:cubicBezTo>
                    <a:pt x="62" y="57"/>
                    <a:pt x="66" y="55"/>
                    <a:pt x="70" y="52"/>
                  </a:cubicBezTo>
                  <a:cubicBezTo>
                    <a:pt x="66" y="50"/>
                    <a:pt x="66" y="46"/>
                    <a:pt x="66" y="44"/>
                  </a:cubicBezTo>
                  <a:cubicBezTo>
                    <a:pt x="66" y="43"/>
                    <a:pt x="68" y="41"/>
                    <a:pt x="69" y="38"/>
                  </a:cubicBezTo>
                  <a:cubicBezTo>
                    <a:pt x="71" y="35"/>
                    <a:pt x="73" y="32"/>
                    <a:pt x="75" y="31"/>
                  </a:cubicBezTo>
                  <a:cubicBezTo>
                    <a:pt x="74" y="31"/>
                    <a:pt x="73" y="31"/>
                    <a:pt x="73" y="30"/>
                  </a:cubicBezTo>
                  <a:cubicBezTo>
                    <a:pt x="76" y="28"/>
                    <a:pt x="79" y="26"/>
                    <a:pt x="84" y="26"/>
                  </a:cubicBezTo>
                  <a:cubicBezTo>
                    <a:pt x="84" y="24"/>
                    <a:pt x="85" y="24"/>
                    <a:pt x="87" y="23"/>
                  </a:cubicBezTo>
                  <a:cubicBezTo>
                    <a:pt x="89" y="22"/>
                    <a:pt x="90" y="20"/>
                    <a:pt x="92" y="20"/>
                  </a:cubicBezTo>
                  <a:cubicBezTo>
                    <a:pt x="92" y="17"/>
                    <a:pt x="94" y="15"/>
                    <a:pt x="92" y="14"/>
                  </a:cubicBezTo>
                  <a:cubicBezTo>
                    <a:pt x="89" y="13"/>
                    <a:pt x="90" y="16"/>
                    <a:pt x="87" y="15"/>
                  </a:cubicBezTo>
                  <a:cubicBezTo>
                    <a:pt x="85" y="14"/>
                    <a:pt x="82" y="14"/>
                    <a:pt x="79" y="14"/>
                  </a:cubicBezTo>
                  <a:cubicBezTo>
                    <a:pt x="79" y="11"/>
                    <a:pt x="76" y="11"/>
                    <a:pt x="74" y="10"/>
                  </a:cubicBezTo>
                  <a:cubicBezTo>
                    <a:pt x="74" y="11"/>
                    <a:pt x="74" y="11"/>
                    <a:pt x="73" y="12"/>
                  </a:cubicBezTo>
                  <a:cubicBezTo>
                    <a:pt x="68" y="12"/>
                    <a:pt x="64" y="9"/>
                    <a:pt x="58" y="8"/>
                  </a:cubicBezTo>
                  <a:cubicBezTo>
                    <a:pt x="58" y="7"/>
                    <a:pt x="57" y="5"/>
                    <a:pt x="56" y="4"/>
                  </a:cubicBezTo>
                  <a:cubicBezTo>
                    <a:pt x="54" y="5"/>
                    <a:pt x="50" y="4"/>
                    <a:pt x="48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4" name="Freeform 150">
              <a:extLst>
                <a:ext uri="{FF2B5EF4-FFF2-40B4-BE49-F238E27FC236}">
                  <a16:creationId xmlns:a16="http://schemas.microsoft.com/office/drawing/2014/main" id="{8355E37C-BF6C-5BE0-946B-364D1A840D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48404" y="3416742"/>
              <a:ext cx="203857" cy="202045"/>
            </a:xfrm>
            <a:custGeom>
              <a:avLst/>
              <a:gdLst>
                <a:gd name="T0" fmla="*/ 82 w 95"/>
                <a:gd name="T1" fmla="*/ 18 h 94"/>
                <a:gd name="T2" fmla="*/ 74 w 95"/>
                <a:gd name="T3" fmla="*/ 15 h 94"/>
                <a:gd name="T4" fmla="*/ 66 w 95"/>
                <a:gd name="T5" fmla="*/ 12 h 94"/>
                <a:gd name="T6" fmla="*/ 62 w 95"/>
                <a:gd name="T7" fmla="*/ 9 h 94"/>
                <a:gd name="T8" fmla="*/ 53 w 95"/>
                <a:gd name="T9" fmla="*/ 0 h 94"/>
                <a:gd name="T10" fmla="*/ 47 w 95"/>
                <a:gd name="T11" fmla="*/ 4 h 94"/>
                <a:gd name="T12" fmla="*/ 44 w 95"/>
                <a:gd name="T13" fmla="*/ 12 h 94"/>
                <a:gd name="T14" fmla="*/ 39 w 95"/>
                <a:gd name="T15" fmla="*/ 18 h 94"/>
                <a:gd name="T16" fmla="*/ 26 w 95"/>
                <a:gd name="T17" fmla="*/ 19 h 94"/>
                <a:gd name="T18" fmla="*/ 21 w 95"/>
                <a:gd name="T19" fmla="*/ 15 h 94"/>
                <a:gd name="T20" fmla="*/ 17 w 95"/>
                <a:gd name="T21" fmla="*/ 27 h 94"/>
                <a:gd name="T22" fmla="*/ 10 w 95"/>
                <a:gd name="T23" fmla="*/ 25 h 94"/>
                <a:gd name="T24" fmla="*/ 0 w 95"/>
                <a:gd name="T25" fmla="*/ 30 h 94"/>
                <a:gd name="T26" fmla="*/ 3 w 95"/>
                <a:gd name="T27" fmla="*/ 32 h 94"/>
                <a:gd name="T28" fmla="*/ 16 w 95"/>
                <a:gd name="T29" fmla="*/ 38 h 94"/>
                <a:gd name="T30" fmla="*/ 22 w 95"/>
                <a:gd name="T31" fmla="*/ 43 h 94"/>
                <a:gd name="T32" fmla="*/ 26 w 95"/>
                <a:gd name="T33" fmla="*/ 52 h 94"/>
                <a:gd name="T34" fmla="*/ 30 w 95"/>
                <a:gd name="T35" fmla="*/ 67 h 94"/>
                <a:gd name="T36" fmla="*/ 27 w 95"/>
                <a:gd name="T37" fmla="*/ 70 h 94"/>
                <a:gd name="T38" fmla="*/ 23 w 95"/>
                <a:gd name="T39" fmla="*/ 84 h 94"/>
                <a:gd name="T40" fmla="*/ 31 w 95"/>
                <a:gd name="T41" fmla="*/ 89 h 94"/>
                <a:gd name="T42" fmla="*/ 39 w 95"/>
                <a:gd name="T43" fmla="*/ 90 h 94"/>
                <a:gd name="T44" fmla="*/ 47 w 95"/>
                <a:gd name="T45" fmla="*/ 91 h 94"/>
                <a:gd name="T46" fmla="*/ 58 w 95"/>
                <a:gd name="T47" fmla="*/ 93 h 94"/>
                <a:gd name="T48" fmla="*/ 80 w 95"/>
                <a:gd name="T49" fmla="*/ 87 h 94"/>
                <a:gd name="T50" fmla="*/ 91 w 95"/>
                <a:gd name="T51" fmla="*/ 76 h 94"/>
                <a:gd name="T52" fmla="*/ 87 w 95"/>
                <a:gd name="T53" fmla="*/ 69 h 94"/>
                <a:gd name="T54" fmla="*/ 88 w 95"/>
                <a:gd name="T55" fmla="*/ 64 h 94"/>
                <a:gd name="T56" fmla="*/ 85 w 95"/>
                <a:gd name="T57" fmla="*/ 54 h 94"/>
                <a:gd name="T58" fmla="*/ 79 w 95"/>
                <a:gd name="T59" fmla="*/ 53 h 94"/>
                <a:gd name="T60" fmla="*/ 82 w 95"/>
                <a:gd name="T61" fmla="*/ 47 h 94"/>
                <a:gd name="T62" fmla="*/ 85 w 95"/>
                <a:gd name="T63" fmla="*/ 43 h 94"/>
                <a:gd name="T64" fmla="*/ 91 w 95"/>
                <a:gd name="T65" fmla="*/ 39 h 94"/>
                <a:gd name="T66" fmla="*/ 95 w 95"/>
                <a:gd name="T67" fmla="*/ 2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5" h="94">
                  <a:moveTo>
                    <a:pt x="85" y="21"/>
                  </a:moveTo>
                  <a:cubicBezTo>
                    <a:pt x="84" y="20"/>
                    <a:pt x="83" y="19"/>
                    <a:pt x="82" y="18"/>
                  </a:cubicBezTo>
                  <a:cubicBezTo>
                    <a:pt x="79" y="19"/>
                    <a:pt x="79" y="16"/>
                    <a:pt x="76" y="18"/>
                  </a:cubicBezTo>
                  <a:cubicBezTo>
                    <a:pt x="75" y="17"/>
                    <a:pt x="75" y="16"/>
                    <a:pt x="74" y="15"/>
                  </a:cubicBezTo>
                  <a:cubicBezTo>
                    <a:pt x="73" y="14"/>
                    <a:pt x="70" y="16"/>
                    <a:pt x="71" y="12"/>
                  </a:cubicBezTo>
                  <a:cubicBezTo>
                    <a:pt x="69" y="12"/>
                    <a:pt x="67" y="12"/>
                    <a:pt x="66" y="12"/>
                  </a:cubicBezTo>
                  <a:cubicBezTo>
                    <a:pt x="66" y="11"/>
                    <a:pt x="66" y="10"/>
                    <a:pt x="66" y="9"/>
                  </a:cubicBezTo>
                  <a:cubicBezTo>
                    <a:pt x="64" y="9"/>
                    <a:pt x="63" y="7"/>
                    <a:pt x="62" y="9"/>
                  </a:cubicBezTo>
                  <a:cubicBezTo>
                    <a:pt x="63" y="5"/>
                    <a:pt x="57" y="8"/>
                    <a:pt x="58" y="4"/>
                  </a:cubicBezTo>
                  <a:cubicBezTo>
                    <a:pt x="55" y="6"/>
                    <a:pt x="55" y="1"/>
                    <a:pt x="53" y="0"/>
                  </a:cubicBezTo>
                  <a:cubicBezTo>
                    <a:pt x="53" y="1"/>
                    <a:pt x="50" y="0"/>
                    <a:pt x="49" y="1"/>
                  </a:cubicBezTo>
                  <a:cubicBezTo>
                    <a:pt x="48" y="2"/>
                    <a:pt x="48" y="3"/>
                    <a:pt x="47" y="4"/>
                  </a:cubicBezTo>
                  <a:cubicBezTo>
                    <a:pt x="47" y="6"/>
                    <a:pt x="47" y="8"/>
                    <a:pt x="47" y="10"/>
                  </a:cubicBezTo>
                  <a:cubicBezTo>
                    <a:pt x="45" y="10"/>
                    <a:pt x="45" y="12"/>
                    <a:pt x="44" y="12"/>
                  </a:cubicBezTo>
                  <a:cubicBezTo>
                    <a:pt x="41" y="14"/>
                    <a:pt x="37" y="13"/>
                    <a:pt x="36" y="16"/>
                  </a:cubicBezTo>
                  <a:cubicBezTo>
                    <a:pt x="37" y="18"/>
                    <a:pt x="39" y="17"/>
                    <a:pt x="39" y="18"/>
                  </a:cubicBezTo>
                  <a:cubicBezTo>
                    <a:pt x="36" y="18"/>
                    <a:pt x="35" y="20"/>
                    <a:pt x="34" y="20"/>
                  </a:cubicBezTo>
                  <a:cubicBezTo>
                    <a:pt x="31" y="20"/>
                    <a:pt x="30" y="18"/>
                    <a:pt x="26" y="19"/>
                  </a:cubicBezTo>
                  <a:cubicBezTo>
                    <a:pt x="25" y="18"/>
                    <a:pt x="26" y="15"/>
                    <a:pt x="23" y="15"/>
                  </a:cubicBezTo>
                  <a:cubicBezTo>
                    <a:pt x="23" y="15"/>
                    <a:pt x="22" y="15"/>
                    <a:pt x="21" y="15"/>
                  </a:cubicBezTo>
                  <a:cubicBezTo>
                    <a:pt x="23" y="19"/>
                    <a:pt x="23" y="24"/>
                    <a:pt x="25" y="27"/>
                  </a:cubicBezTo>
                  <a:cubicBezTo>
                    <a:pt x="21" y="27"/>
                    <a:pt x="19" y="29"/>
                    <a:pt x="17" y="27"/>
                  </a:cubicBezTo>
                  <a:cubicBezTo>
                    <a:pt x="16" y="27"/>
                    <a:pt x="16" y="28"/>
                    <a:pt x="15" y="28"/>
                  </a:cubicBezTo>
                  <a:cubicBezTo>
                    <a:pt x="13" y="28"/>
                    <a:pt x="13" y="25"/>
                    <a:pt x="10" y="25"/>
                  </a:cubicBezTo>
                  <a:cubicBezTo>
                    <a:pt x="8" y="25"/>
                    <a:pt x="8" y="27"/>
                    <a:pt x="6" y="27"/>
                  </a:cubicBezTo>
                  <a:cubicBezTo>
                    <a:pt x="3" y="26"/>
                    <a:pt x="0" y="27"/>
                    <a:pt x="0" y="30"/>
                  </a:cubicBezTo>
                  <a:cubicBezTo>
                    <a:pt x="2" y="29"/>
                    <a:pt x="3" y="29"/>
                    <a:pt x="4" y="31"/>
                  </a:cubicBezTo>
                  <a:cubicBezTo>
                    <a:pt x="1" y="31"/>
                    <a:pt x="3" y="32"/>
                    <a:pt x="3" y="32"/>
                  </a:cubicBezTo>
                  <a:cubicBezTo>
                    <a:pt x="3" y="33"/>
                    <a:pt x="1" y="34"/>
                    <a:pt x="2" y="35"/>
                  </a:cubicBezTo>
                  <a:cubicBezTo>
                    <a:pt x="6" y="35"/>
                    <a:pt x="11" y="37"/>
                    <a:pt x="16" y="38"/>
                  </a:cubicBezTo>
                  <a:cubicBezTo>
                    <a:pt x="16" y="39"/>
                    <a:pt x="17" y="40"/>
                    <a:pt x="17" y="41"/>
                  </a:cubicBezTo>
                  <a:cubicBezTo>
                    <a:pt x="19" y="40"/>
                    <a:pt x="21" y="40"/>
                    <a:pt x="22" y="43"/>
                  </a:cubicBezTo>
                  <a:cubicBezTo>
                    <a:pt x="21" y="44"/>
                    <a:pt x="19" y="41"/>
                    <a:pt x="19" y="43"/>
                  </a:cubicBezTo>
                  <a:cubicBezTo>
                    <a:pt x="20" y="48"/>
                    <a:pt x="22" y="51"/>
                    <a:pt x="26" y="52"/>
                  </a:cubicBezTo>
                  <a:cubicBezTo>
                    <a:pt x="27" y="55"/>
                    <a:pt x="28" y="58"/>
                    <a:pt x="27" y="59"/>
                  </a:cubicBezTo>
                  <a:cubicBezTo>
                    <a:pt x="29" y="60"/>
                    <a:pt x="31" y="64"/>
                    <a:pt x="30" y="67"/>
                  </a:cubicBezTo>
                  <a:cubicBezTo>
                    <a:pt x="29" y="65"/>
                    <a:pt x="30" y="62"/>
                    <a:pt x="27" y="62"/>
                  </a:cubicBezTo>
                  <a:cubicBezTo>
                    <a:pt x="26" y="63"/>
                    <a:pt x="26" y="68"/>
                    <a:pt x="27" y="70"/>
                  </a:cubicBezTo>
                  <a:cubicBezTo>
                    <a:pt x="24" y="73"/>
                    <a:pt x="26" y="81"/>
                    <a:pt x="23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4" y="84"/>
                    <a:pt x="25" y="86"/>
                    <a:pt x="26" y="87"/>
                  </a:cubicBezTo>
                  <a:cubicBezTo>
                    <a:pt x="28" y="86"/>
                    <a:pt x="29" y="88"/>
                    <a:pt x="31" y="89"/>
                  </a:cubicBezTo>
                  <a:cubicBezTo>
                    <a:pt x="32" y="90"/>
                    <a:pt x="34" y="89"/>
                    <a:pt x="35" y="91"/>
                  </a:cubicBezTo>
                  <a:cubicBezTo>
                    <a:pt x="35" y="89"/>
                    <a:pt x="38" y="91"/>
                    <a:pt x="39" y="90"/>
                  </a:cubicBezTo>
                  <a:cubicBezTo>
                    <a:pt x="40" y="90"/>
                    <a:pt x="39" y="88"/>
                    <a:pt x="41" y="89"/>
                  </a:cubicBezTo>
                  <a:cubicBezTo>
                    <a:pt x="43" y="90"/>
                    <a:pt x="45" y="91"/>
                    <a:pt x="47" y="91"/>
                  </a:cubicBezTo>
                  <a:cubicBezTo>
                    <a:pt x="48" y="93"/>
                    <a:pt x="49" y="94"/>
                    <a:pt x="50" y="94"/>
                  </a:cubicBezTo>
                  <a:cubicBezTo>
                    <a:pt x="52" y="93"/>
                    <a:pt x="55" y="94"/>
                    <a:pt x="58" y="93"/>
                  </a:cubicBezTo>
                  <a:cubicBezTo>
                    <a:pt x="55" y="87"/>
                    <a:pt x="61" y="83"/>
                    <a:pt x="65" y="81"/>
                  </a:cubicBezTo>
                  <a:cubicBezTo>
                    <a:pt x="70" y="83"/>
                    <a:pt x="76" y="84"/>
                    <a:pt x="80" y="87"/>
                  </a:cubicBezTo>
                  <a:cubicBezTo>
                    <a:pt x="81" y="86"/>
                    <a:pt x="82" y="86"/>
                    <a:pt x="83" y="86"/>
                  </a:cubicBezTo>
                  <a:cubicBezTo>
                    <a:pt x="85" y="82"/>
                    <a:pt x="90" y="81"/>
                    <a:pt x="91" y="76"/>
                  </a:cubicBezTo>
                  <a:cubicBezTo>
                    <a:pt x="88" y="76"/>
                    <a:pt x="86" y="74"/>
                    <a:pt x="85" y="72"/>
                  </a:cubicBezTo>
                  <a:cubicBezTo>
                    <a:pt x="86" y="71"/>
                    <a:pt x="86" y="70"/>
                    <a:pt x="87" y="69"/>
                  </a:cubicBezTo>
                  <a:cubicBezTo>
                    <a:pt x="86" y="68"/>
                    <a:pt x="84" y="67"/>
                    <a:pt x="84" y="64"/>
                  </a:cubicBezTo>
                  <a:cubicBezTo>
                    <a:pt x="86" y="65"/>
                    <a:pt x="87" y="64"/>
                    <a:pt x="88" y="64"/>
                  </a:cubicBezTo>
                  <a:cubicBezTo>
                    <a:pt x="88" y="60"/>
                    <a:pt x="85" y="61"/>
                    <a:pt x="85" y="58"/>
                  </a:cubicBezTo>
                  <a:cubicBezTo>
                    <a:pt x="87" y="56"/>
                    <a:pt x="86" y="56"/>
                    <a:pt x="85" y="54"/>
                  </a:cubicBezTo>
                  <a:cubicBezTo>
                    <a:pt x="85" y="53"/>
                    <a:pt x="86" y="51"/>
                    <a:pt x="84" y="52"/>
                  </a:cubicBezTo>
                  <a:cubicBezTo>
                    <a:pt x="83" y="49"/>
                    <a:pt x="81" y="57"/>
                    <a:pt x="79" y="53"/>
                  </a:cubicBezTo>
                  <a:cubicBezTo>
                    <a:pt x="79" y="52"/>
                    <a:pt x="82" y="54"/>
                    <a:pt x="80" y="52"/>
                  </a:cubicBezTo>
                  <a:cubicBezTo>
                    <a:pt x="78" y="50"/>
                    <a:pt x="82" y="48"/>
                    <a:pt x="82" y="47"/>
                  </a:cubicBezTo>
                  <a:cubicBezTo>
                    <a:pt x="83" y="47"/>
                    <a:pt x="82" y="46"/>
                    <a:pt x="82" y="45"/>
                  </a:cubicBezTo>
                  <a:cubicBezTo>
                    <a:pt x="83" y="44"/>
                    <a:pt x="85" y="44"/>
                    <a:pt x="85" y="43"/>
                  </a:cubicBezTo>
                  <a:cubicBezTo>
                    <a:pt x="86" y="41"/>
                    <a:pt x="86" y="40"/>
                    <a:pt x="88" y="39"/>
                  </a:cubicBezTo>
                  <a:cubicBezTo>
                    <a:pt x="90" y="39"/>
                    <a:pt x="89" y="40"/>
                    <a:pt x="91" y="39"/>
                  </a:cubicBezTo>
                  <a:cubicBezTo>
                    <a:pt x="91" y="36"/>
                    <a:pt x="92" y="31"/>
                    <a:pt x="93" y="27"/>
                  </a:cubicBezTo>
                  <a:cubicBezTo>
                    <a:pt x="94" y="26"/>
                    <a:pt x="95" y="25"/>
                    <a:pt x="95" y="24"/>
                  </a:cubicBezTo>
                  <a:cubicBezTo>
                    <a:pt x="91" y="22"/>
                    <a:pt x="89" y="22"/>
                    <a:pt x="85" y="2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5" name="Freeform 151">
              <a:extLst>
                <a:ext uri="{FF2B5EF4-FFF2-40B4-BE49-F238E27FC236}">
                  <a16:creationId xmlns:a16="http://schemas.microsoft.com/office/drawing/2014/main" id="{0B0D9354-CF2A-5A0E-F61F-9F009E968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3705" y="3597042"/>
              <a:ext cx="4530" cy="0"/>
            </a:xfrm>
            <a:custGeom>
              <a:avLst/>
              <a:gdLst>
                <a:gd name="T0" fmla="*/ 1 w 2"/>
                <a:gd name="T1" fmla="*/ 2 w 2"/>
                <a:gd name="T2" fmla="*/ 0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6" name="Freeform 152">
              <a:extLst>
                <a:ext uri="{FF2B5EF4-FFF2-40B4-BE49-F238E27FC236}">
                  <a16:creationId xmlns:a16="http://schemas.microsoft.com/office/drawing/2014/main" id="{74AAB4A0-DD71-0C6C-58A2-D62E660922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1809" y="2700071"/>
              <a:ext cx="192985" cy="83355"/>
            </a:xfrm>
            <a:custGeom>
              <a:avLst/>
              <a:gdLst>
                <a:gd name="T0" fmla="*/ 13 w 90"/>
                <a:gd name="T1" fmla="*/ 10 h 39"/>
                <a:gd name="T2" fmla="*/ 20 w 90"/>
                <a:gd name="T3" fmla="*/ 11 h 39"/>
                <a:gd name="T4" fmla="*/ 7 w 90"/>
                <a:gd name="T5" fmla="*/ 15 h 39"/>
                <a:gd name="T6" fmla="*/ 19 w 90"/>
                <a:gd name="T7" fmla="*/ 16 h 39"/>
                <a:gd name="T8" fmla="*/ 3 w 90"/>
                <a:gd name="T9" fmla="*/ 19 h 39"/>
                <a:gd name="T10" fmla="*/ 18 w 90"/>
                <a:gd name="T11" fmla="*/ 19 h 39"/>
                <a:gd name="T12" fmla="*/ 9 w 90"/>
                <a:gd name="T13" fmla="*/ 22 h 39"/>
                <a:gd name="T14" fmla="*/ 0 w 90"/>
                <a:gd name="T15" fmla="*/ 25 h 39"/>
                <a:gd name="T16" fmla="*/ 8 w 90"/>
                <a:gd name="T17" fmla="*/ 25 h 39"/>
                <a:gd name="T18" fmla="*/ 12 w 90"/>
                <a:gd name="T19" fmla="*/ 28 h 39"/>
                <a:gd name="T20" fmla="*/ 16 w 90"/>
                <a:gd name="T21" fmla="*/ 26 h 39"/>
                <a:gd name="T22" fmla="*/ 22 w 90"/>
                <a:gd name="T23" fmla="*/ 27 h 39"/>
                <a:gd name="T24" fmla="*/ 22 w 90"/>
                <a:gd name="T25" fmla="*/ 24 h 39"/>
                <a:gd name="T26" fmla="*/ 26 w 90"/>
                <a:gd name="T27" fmla="*/ 22 h 39"/>
                <a:gd name="T28" fmla="*/ 27 w 90"/>
                <a:gd name="T29" fmla="*/ 22 h 39"/>
                <a:gd name="T30" fmla="*/ 30 w 90"/>
                <a:gd name="T31" fmla="*/ 22 h 39"/>
                <a:gd name="T32" fmla="*/ 27 w 90"/>
                <a:gd name="T33" fmla="*/ 27 h 39"/>
                <a:gd name="T34" fmla="*/ 37 w 90"/>
                <a:gd name="T35" fmla="*/ 25 h 39"/>
                <a:gd name="T36" fmla="*/ 49 w 90"/>
                <a:gd name="T37" fmla="*/ 25 h 39"/>
                <a:gd name="T38" fmla="*/ 38 w 90"/>
                <a:gd name="T39" fmla="*/ 28 h 39"/>
                <a:gd name="T40" fmla="*/ 29 w 90"/>
                <a:gd name="T41" fmla="*/ 31 h 39"/>
                <a:gd name="T42" fmla="*/ 24 w 90"/>
                <a:gd name="T43" fmla="*/ 34 h 39"/>
                <a:gd name="T44" fmla="*/ 49 w 90"/>
                <a:gd name="T45" fmla="*/ 34 h 39"/>
                <a:gd name="T46" fmla="*/ 60 w 90"/>
                <a:gd name="T47" fmla="*/ 30 h 39"/>
                <a:gd name="T48" fmla="*/ 65 w 90"/>
                <a:gd name="T49" fmla="*/ 27 h 39"/>
                <a:gd name="T50" fmla="*/ 68 w 90"/>
                <a:gd name="T51" fmla="*/ 28 h 39"/>
                <a:gd name="T52" fmla="*/ 77 w 90"/>
                <a:gd name="T53" fmla="*/ 29 h 39"/>
                <a:gd name="T54" fmla="*/ 85 w 90"/>
                <a:gd name="T55" fmla="*/ 27 h 39"/>
                <a:gd name="T56" fmla="*/ 89 w 90"/>
                <a:gd name="T57" fmla="*/ 15 h 39"/>
                <a:gd name="T58" fmla="*/ 81 w 90"/>
                <a:gd name="T59" fmla="*/ 14 h 39"/>
                <a:gd name="T60" fmla="*/ 81 w 90"/>
                <a:gd name="T61" fmla="*/ 17 h 39"/>
                <a:gd name="T62" fmla="*/ 79 w 90"/>
                <a:gd name="T63" fmla="*/ 19 h 39"/>
                <a:gd name="T64" fmla="*/ 71 w 90"/>
                <a:gd name="T65" fmla="*/ 17 h 39"/>
                <a:gd name="T66" fmla="*/ 72 w 90"/>
                <a:gd name="T67" fmla="*/ 14 h 39"/>
                <a:gd name="T68" fmla="*/ 67 w 90"/>
                <a:gd name="T69" fmla="*/ 13 h 39"/>
                <a:gd name="T70" fmla="*/ 69 w 90"/>
                <a:gd name="T71" fmla="*/ 9 h 39"/>
                <a:gd name="T72" fmla="*/ 67 w 90"/>
                <a:gd name="T73" fmla="*/ 2 h 39"/>
                <a:gd name="T74" fmla="*/ 54 w 90"/>
                <a:gd name="T75" fmla="*/ 8 h 39"/>
                <a:gd name="T76" fmla="*/ 60 w 90"/>
                <a:gd name="T77" fmla="*/ 13 h 39"/>
                <a:gd name="T78" fmla="*/ 57 w 90"/>
                <a:gd name="T79" fmla="*/ 15 h 39"/>
                <a:gd name="T80" fmla="*/ 65 w 90"/>
                <a:gd name="T81" fmla="*/ 19 h 39"/>
                <a:gd name="T82" fmla="*/ 48 w 90"/>
                <a:gd name="T83" fmla="*/ 21 h 39"/>
                <a:gd name="T84" fmla="*/ 44 w 90"/>
                <a:gd name="T85" fmla="*/ 17 h 39"/>
                <a:gd name="T86" fmla="*/ 40 w 90"/>
                <a:gd name="T87" fmla="*/ 16 h 39"/>
                <a:gd name="T88" fmla="*/ 41 w 90"/>
                <a:gd name="T89" fmla="*/ 14 h 39"/>
                <a:gd name="T90" fmla="*/ 35 w 90"/>
                <a:gd name="T91" fmla="*/ 11 h 39"/>
                <a:gd name="T92" fmla="*/ 24 w 90"/>
                <a:gd name="T93" fmla="*/ 7 h 39"/>
                <a:gd name="T94" fmla="*/ 13 w 90"/>
                <a:gd name="T95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0" h="39">
                  <a:moveTo>
                    <a:pt x="13" y="10"/>
                  </a:moveTo>
                  <a:cubicBezTo>
                    <a:pt x="16" y="10"/>
                    <a:pt x="19" y="9"/>
                    <a:pt x="20" y="11"/>
                  </a:cubicBezTo>
                  <a:cubicBezTo>
                    <a:pt x="16" y="12"/>
                    <a:pt x="6" y="8"/>
                    <a:pt x="7" y="15"/>
                  </a:cubicBezTo>
                  <a:cubicBezTo>
                    <a:pt x="11" y="16"/>
                    <a:pt x="16" y="14"/>
                    <a:pt x="19" y="16"/>
                  </a:cubicBezTo>
                  <a:cubicBezTo>
                    <a:pt x="14" y="17"/>
                    <a:pt x="6" y="15"/>
                    <a:pt x="3" y="19"/>
                  </a:cubicBezTo>
                  <a:cubicBezTo>
                    <a:pt x="8" y="22"/>
                    <a:pt x="14" y="16"/>
                    <a:pt x="18" y="19"/>
                  </a:cubicBezTo>
                  <a:cubicBezTo>
                    <a:pt x="16" y="19"/>
                    <a:pt x="13" y="21"/>
                    <a:pt x="9" y="22"/>
                  </a:cubicBezTo>
                  <a:cubicBezTo>
                    <a:pt x="6" y="22"/>
                    <a:pt x="0" y="20"/>
                    <a:pt x="0" y="25"/>
                  </a:cubicBezTo>
                  <a:cubicBezTo>
                    <a:pt x="1" y="26"/>
                    <a:pt x="5" y="25"/>
                    <a:pt x="8" y="25"/>
                  </a:cubicBezTo>
                  <a:cubicBezTo>
                    <a:pt x="9" y="27"/>
                    <a:pt x="11" y="27"/>
                    <a:pt x="12" y="28"/>
                  </a:cubicBezTo>
                  <a:cubicBezTo>
                    <a:pt x="15" y="29"/>
                    <a:pt x="13" y="25"/>
                    <a:pt x="16" y="26"/>
                  </a:cubicBezTo>
                  <a:cubicBezTo>
                    <a:pt x="17" y="28"/>
                    <a:pt x="20" y="27"/>
                    <a:pt x="22" y="27"/>
                  </a:cubicBezTo>
                  <a:cubicBezTo>
                    <a:pt x="23" y="25"/>
                    <a:pt x="20" y="24"/>
                    <a:pt x="22" y="24"/>
                  </a:cubicBezTo>
                  <a:cubicBezTo>
                    <a:pt x="26" y="25"/>
                    <a:pt x="23" y="23"/>
                    <a:pt x="26" y="22"/>
                  </a:cubicBezTo>
                  <a:cubicBezTo>
                    <a:pt x="26" y="22"/>
                    <a:pt x="28" y="22"/>
                    <a:pt x="27" y="22"/>
                  </a:cubicBezTo>
                  <a:cubicBezTo>
                    <a:pt x="28" y="22"/>
                    <a:pt x="29" y="22"/>
                    <a:pt x="30" y="22"/>
                  </a:cubicBezTo>
                  <a:cubicBezTo>
                    <a:pt x="29" y="24"/>
                    <a:pt x="26" y="24"/>
                    <a:pt x="27" y="27"/>
                  </a:cubicBezTo>
                  <a:cubicBezTo>
                    <a:pt x="31" y="27"/>
                    <a:pt x="34" y="26"/>
                    <a:pt x="37" y="25"/>
                  </a:cubicBezTo>
                  <a:cubicBezTo>
                    <a:pt x="40" y="28"/>
                    <a:pt x="46" y="23"/>
                    <a:pt x="49" y="25"/>
                  </a:cubicBezTo>
                  <a:cubicBezTo>
                    <a:pt x="47" y="29"/>
                    <a:pt x="43" y="28"/>
                    <a:pt x="38" y="28"/>
                  </a:cubicBezTo>
                  <a:cubicBezTo>
                    <a:pt x="34" y="29"/>
                    <a:pt x="32" y="30"/>
                    <a:pt x="29" y="31"/>
                  </a:cubicBezTo>
                  <a:cubicBezTo>
                    <a:pt x="27" y="32"/>
                    <a:pt x="24" y="31"/>
                    <a:pt x="24" y="34"/>
                  </a:cubicBezTo>
                  <a:cubicBezTo>
                    <a:pt x="30" y="39"/>
                    <a:pt x="41" y="35"/>
                    <a:pt x="49" y="34"/>
                  </a:cubicBezTo>
                  <a:cubicBezTo>
                    <a:pt x="50" y="30"/>
                    <a:pt x="54" y="30"/>
                    <a:pt x="60" y="30"/>
                  </a:cubicBezTo>
                  <a:cubicBezTo>
                    <a:pt x="61" y="28"/>
                    <a:pt x="63" y="27"/>
                    <a:pt x="65" y="27"/>
                  </a:cubicBezTo>
                  <a:cubicBezTo>
                    <a:pt x="67" y="27"/>
                    <a:pt x="66" y="29"/>
                    <a:pt x="68" y="28"/>
                  </a:cubicBezTo>
                  <a:cubicBezTo>
                    <a:pt x="72" y="27"/>
                    <a:pt x="73" y="28"/>
                    <a:pt x="77" y="29"/>
                  </a:cubicBezTo>
                  <a:cubicBezTo>
                    <a:pt x="80" y="28"/>
                    <a:pt x="82" y="27"/>
                    <a:pt x="85" y="27"/>
                  </a:cubicBezTo>
                  <a:cubicBezTo>
                    <a:pt x="87" y="23"/>
                    <a:pt x="90" y="19"/>
                    <a:pt x="89" y="15"/>
                  </a:cubicBezTo>
                  <a:cubicBezTo>
                    <a:pt x="87" y="14"/>
                    <a:pt x="84" y="13"/>
                    <a:pt x="81" y="14"/>
                  </a:cubicBezTo>
                  <a:cubicBezTo>
                    <a:pt x="80" y="15"/>
                    <a:pt x="80" y="15"/>
                    <a:pt x="81" y="17"/>
                  </a:cubicBezTo>
                  <a:cubicBezTo>
                    <a:pt x="80" y="17"/>
                    <a:pt x="79" y="18"/>
                    <a:pt x="79" y="19"/>
                  </a:cubicBezTo>
                  <a:cubicBezTo>
                    <a:pt x="78" y="14"/>
                    <a:pt x="74" y="16"/>
                    <a:pt x="71" y="17"/>
                  </a:cubicBezTo>
                  <a:cubicBezTo>
                    <a:pt x="71" y="15"/>
                    <a:pt x="73" y="16"/>
                    <a:pt x="72" y="14"/>
                  </a:cubicBezTo>
                  <a:cubicBezTo>
                    <a:pt x="71" y="13"/>
                    <a:pt x="69" y="14"/>
                    <a:pt x="67" y="13"/>
                  </a:cubicBezTo>
                  <a:cubicBezTo>
                    <a:pt x="67" y="11"/>
                    <a:pt x="69" y="11"/>
                    <a:pt x="69" y="9"/>
                  </a:cubicBezTo>
                  <a:cubicBezTo>
                    <a:pt x="67" y="8"/>
                    <a:pt x="64" y="5"/>
                    <a:pt x="67" y="2"/>
                  </a:cubicBezTo>
                  <a:cubicBezTo>
                    <a:pt x="61" y="0"/>
                    <a:pt x="58" y="7"/>
                    <a:pt x="54" y="8"/>
                  </a:cubicBezTo>
                  <a:cubicBezTo>
                    <a:pt x="55" y="11"/>
                    <a:pt x="60" y="9"/>
                    <a:pt x="60" y="13"/>
                  </a:cubicBezTo>
                  <a:cubicBezTo>
                    <a:pt x="61" y="15"/>
                    <a:pt x="58" y="14"/>
                    <a:pt x="57" y="15"/>
                  </a:cubicBezTo>
                  <a:cubicBezTo>
                    <a:pt x="60" y="17"/>
                    <a:pt x="64" y="16"/>
                    <a:pt x="65" y="19"/>
                  </a:cubicBezTo>
                  <a:cubicBezTo>
                    <a:pt x="61" y="23"/>
                    <a:pt x="52" y="19"/>
                    <a:pt x="48" y="21"/>
                  </a:cubicBezTo>
                  <a:cubicBezTo>
                    <a:pt x="46" y="20"/>
                    <a:pt x="44" y="19"/>
                    <a:pt x="44" y="17"/>
                  </a:cubicBezTo>
                  <a:cubicBezTo>
                    <a:pt x="43" y="16"/>
                    <a:pt x="40" y="17"/>
                    <a:pt x="40" y="16"/>
                  </a:cubicBezTo>
                  <a:cubicBezTo>
                    <a:pt x="40" y="15"/>
                    <a:pt x="41" y="15"/>
                    <a:pt x="41" y="14"/>
                  </a:cubicBezTo>
                  <a:cubicBezTo>
                    <a:pt x="38" y="14"/>
                    <a:pt x="37" y="12"/>
                    <a:pt x="35" y="11"/>
                  </a:cubicBezTo>
                  <a:cubicBezTo>
                    <a:pt x="30" y="10"/>
                    <a:pt x="24" y="12"/>
                    <a:pt x="24" y="7"/>
                  </a:cubicBezTo>
                  <a:cubicBezTo>
                    <a:pt x="19" y="7"/>
                    <a:pt x="13" y="6"/>
                    <a:pt x="13" y="1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7" name="Freeform 153">
              <a:extLst>
                <a:ext uri="{FF2B5EF4-FFF2-40B4-BE49-F238E27FC236}">
                  <a16:creationId xmlns:a16="http://schemas.microsoft.com/office/drawing/2014/main" id="{47ACF423-806C-3806-8C5F-E78F362630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1174" y="2923860"/>
              <a:ext cx="4530" cy="181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8" name="Freeform 154">
              <a:extLst>
                <a:ext uri="{FF2B5EF4-FFF2-40B4-BE49-F238E27FC236}">
                  <a16:creationId xmlns:a16="http://schemas.microsoft.com/office/drawing/2014/main" id="{237B9C8F-9938-2A24-65FC-B8118AE87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7252" y="3356038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9" name="Freeform 155">
              <a:extLst>
                <a:ext uri="{FF2B5EF4-FFF2-40B4-BE49-F238E27FC236}">
                  <a16:creationId xmlns:a16="http://schemas.microsoft.com/office/drawing/2014/main" id="{4F71BF1E-01A7-9458-A823-16A66A293A0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5736" y="2678326"/>
              <a:ext cx="115972" cy="56174"/>
            </a:xfrm>
            <a:custGeom>
              <a:avLst/>
              <a:gdLst>
                <a:gd name="T0" fmla="*/ 2 w 54"/>
                <a:gd name="T1" fmla="*/ 24 h 26"/>
                <a:gd name="T2" fmla="*/ 11 w 54"/>
                <a:gd name="T3" fmla="*/ 24 h 26"/>
                <a:gd name="T4" fmla="*/ 15 w 54"/>
                <a:gd name="T5" fmla="*/ 21 h 26"/>
                <a:gd name="T6" fmla="*/ 18 w 54"/>
                <a:gd name="T7" fmla="*/ 26 h 26"/>
                <a:gd name="T8" fmla="*/ 24 w 54"/>
                <a:gd name="T9" fmla="*/ 23 h 26"/>
                <a:gd name="T10" fmla="*/ 24 w 54"/>
                <a:gd name="T11" fmla="*/ 18 h 26"/>
                <a:gd name="T12" fmla="*/ 27 w 54"/>
                <a:gd name="T13" fmla="*/ 21 h 26"/>
                <a:gd name="T14" fmla="*/ 31 w 54"/>
                <a:gd name="T15" fmla="*/ 18 h 26"/>
                <a:gd name="T16" fmla="*/ 29 w 54"/>
                <a:gd name="T17" fmla="*/ 15 h 26"/>
                <a:gd name="T18" fmla="*/ 37 w 54"/>
                <a:gd name="T19" fmla="*/ 12 h 26"/>
                <a:gd name="T20" fmla="*/ 36 w 54"/>
                <a:gd name="T21" fmla="*/ 18 h 26"/>
                <a:gd name="T22" fmla="*/ 42 w 54"/>
                <a:gd name="T23" fmla="*/ 19 h 26"/>
                <a:gd name="T24" fmla="*/ 43 w 54"/>
                <a:gd name="T25" fmla="*/ 15 h 26"/>
                <a:gd name="T26" fmla="*/ 50 w 54"/>
                <a:gd name="T27" fmla="*/ 14 h 26"/>
                <a:gd name="T28" fmla="*/ 48 w 54"/>
                <a:gd name="T29" fmla="*/ 9 h 26"/>
                <a:gd name="T30" fmla="*/ 51 w 54"/>
                <a:gd name="T31" fmla="*/ 9 h 26"/>
                <a:gd name="T32" fmla="*/ 48 w 54"/>
                <a:gd name="T33" fmla="*/ 7 h 26"/>
                <a:gd name="T34" fmla="*/ 54 w 54"/>
                <a:gd name="T35" fmla="*/ 4 h 26"/>
                <a:gd name="T36" fmla="*/ 45 w 54"/>
                <a:gd name="T37" fmla="*/ 2 h 26"/>
                <a:gd name="T38" fmla="*/ 43 w 54"/>
                <a:gd name="T39" fmla="*/ 4 h 26"/>
                <a:gd name="T40" fmla="*/ 38 w 54"/>
                <a:gd name="T41" fmla="*/ 4 h 26"/>
                <a:gd name="T42" fmla="*/ 25 w 54"/>
                <a:gd name="T43" fmla="*/ 7 h 26"/>
                <a:gd name="T44" fmla="*/ 17 w 54"/>
                <a:gd name="T45" fmla="*/ 12 h 26"/>
                <a:gd name="T46" fmla="*/ 9 w 54"/>
                <a:gd name="T47" fmla="*/ 18 h 26"/>
                <a:gd name="T48" fmla="*/ 0 w 54"/>
                <a:gd name="T49" fmla="*/ 21 h 26"/>
                <a:gd name="T50" fmla="*/ 2 w 54"/>
                <a:gd name="T5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" h="26">
                  <a:moveTo>
                    <a:pt x="2" y="24"/>
                  </a:moveTo>
                  <a:cubicBezTo>
                    <a:pt x="4" y="22"/>
                    <a:pt x="9" y="22"/>
                    <a:pt x="11" y="24"/>
                  </a:cubicBezTo>
                  <a:cubicBezTo>
                    <a:pt x="13" y="23"/>
                    <a:pt x="12" y="20"/>
                    <a:pt x="15" y="21"/>
                  </a:cubicBezTo>
                  <a:cubicBezTo>
                    <a:pt x="17" y="22"/>
                    <a:pt x="17" y="24"/>
                    <a:pt x="18" y="26"/>
                  </a:cubicBezTo>
                  <a:cubicBezTo>
                    <a:pt x="20" y="26"/>
                    <a:pt x="23" y="25"/>
                    <a:pt x="24" y="23"/>
                  </a:cubicBezTo>
                  <a:cubicBezTo>
                    <a:pt x="22" y="22"/>
                    <a:pt x="23" y="18"/>
                    <a:pt x="24" y="18"/>
                  </a:cubicBezTo>
                  <a:cubicBezTo>
                    <a:pt x="25" y="19"/>
                    <a:pt x="26" y="20"/>
                    <a:pt x="27" y="21"/>
                  </a:cubicBezTo>
                  <a:cubicBezTo>
                    <a:pt x="29" y="21"/>
                    <a:pt x="30" y="19"/>
                    <a:pt x="31" y="18"/>
                  </a:cubicBezTo>
                  <a:cubicBezTo>
                    <a:pt x="30" y="18"/>
                    <a:pt x="29" y="17"/>
                    <a:pt x="29" y="15"/>
                  </a:cubicBezTo>
                  <a:cubicBezTo>
                    <a:pt x="33" y="16"/>
                    <a:pt x="33" y="9"/>
                    <a:pt x="37" y="12"/>
                  </a:cubicBezTo>
                  <a:cubicBezTo>
                    <a:pt x="37" y="15"/>
                    <a:pt x="36" y="16"/>
                    <a:pt x="36" y="18"/>
                  </a:cubicBezTo>
                  <a:cubicBezTo>
                    <a:pt x="38" y="18"/>
                    <a:pt x="39" y="20"/>
                    <a:pt x="42" y="19"/>
                  </a:cubicBezTo>
                  <a:cubicBezTo>
                    <a:pt x="43" y="19"/>
                    <a:pt x="42" y="16"/>
                    <a:pt x="43" y="15"/>
                  </a:cubicBezTo>
                  <a:cubicBezTo>
                    <a:pt x="45" y="15"/>
                    <a:pt x="48" y="15"/>
                    <a:pt x="50" y="14"/>
                  </a:cubicBezTo>
                  <a:cubicBezTo>
                    <a:pt x="52" y="12"/>
                    <a:pt x="48" y="12"/>
                    <a:pt x="48" y="9"/>
                  </a:cubicBezTo>
                  <a:cubicBezTo>
                    <a:pt x="49" y="9"/>
                    <a:pt x="50" y="10"/>
                    <a:pt x="51" y="9"/>
                  </a:cubicBezTo>
                  <a:cubicBezTo>
                    <a:pt x="49" y="9"/>
                    <a:pt x="48" y="8"/>
                    <a:pt x="48" y="7"/>
                  </a:cubicBezTo>
                  <a:cubicBezTo>
                    <a:pt x="49" y="5"/>
                    <a:pt x="53" y="6"/>
                    <a:pt x="54" y="4"/>
                  </a:cubicBezTo>
                  <a:cubicBezTo>
                    <a:pt x="52" y="2"/>
                    <a:pt x="44" y="0"/>
                    <a:pt x="45" y="2"/>
                  </a:cubicBezTo>
                  <a:cubicBezTo>
                    <a:pt x="47" y="3"/>
                    <a:pt x="45" y="4"/>
                    <a:pt x="43" y="4"/>
                  </a:cubicBezTo>
                  <a:cubicBezTo>
                    <a:pt x="42" y="5"/>
                    <a:pt x="40" y="5"/>
                    <a:pt x="38" y="4"/>
                  </a:cubicBezTo>
                  <a:cubicBezTo>
                    <a:pt x="33" y="3"/>
                    <a:pt x="29" y="4"/>
                    <a:pt x="25" y="7"/>
                  </a:cubicBezTo>
                  <a:cubicBezTo>
                    <a:pt x="21" y="9"/>
                    <a:pt x="19" y="10"/>
                    <a:pt x="17" y="12"/>
                  </a:cubicBezTo>
                  <a:cubicBezTo>
                    <a:pt x="13" y="13"/>
                    <a:pt x="12" y="16"/>
                    <a:pt x="9" y="18"/>
                  </a:cubicBezTo>
                  <a:cubicBezTo>
                    <a:pt x="5" y="17"/>
                    <a:pt x="2" y="19"/>
                    <a:pt x="0" y="21"/>
                  </a:cubicBezTo>
                  <a:cubicBezTo>
                    <a:pt x="4" y="21"/>
                    <a:pt x="1" y="24"/>
                    <a:pt x="2" y="2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0" name="Freeform 156">
              <a:extLst>
                <a:ext uri="{FF2B5EF4-FFF2-40B4-BE49-F238E27FC236}">
                  <a16:creationId xmlns:a16="http://schemas.microsoft.com/office/drawing/2014/main" id="{6F90BD1A-87CA-FB78-E121-4CF62671F6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0975" y="3233724"/>
              <a:ext cx="3624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1" name="Freeform 157">
              <a:extLst>
                <a:ext uri="{FF2B5EF4-FFF2-40B4-BE49-F238E27FC236}">
                  <a16:creationId xmlns:a16="http://schemas.microsoft.com/office/drawing/2014/main" id="{EF3E24A0-4EAB-543D-6B94-ABB1B85412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558" y="4845555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2" name="Freeform 158">
              <a:extLst>
                <a:ext uri="{FF2B5EF4-FFF2-40B4-BE49-F238E27FC236}">
                  <a16:creationId xmlns:a16="http://schemas.microsoft.com/office/drawing/2014/main" id="{6B4FB313-DAC4-71F0-6B3F-3819B7519B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645" y="3179362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3" name="Freeform 159">
              <a:extLst>
                <a:ext uri="{FF2B5EF4-FFF2-40B4-BE49-F238E27FC236}">
                  <a16:creationId xmlns:a16="http://schemas.microsoft.com/office/drawing/2014/main" id="{D7F424B3-4828-F2B1-E170-A5BECA34ED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3760" y="3231005"/>
              <a:ext cx="17215" cy="13590"/>
            </a:xfrm>
            <a:custGeom>
              <a:avLst/>
              <a:gdLst>
                <a:gd name="T0" fmla="*/ 1 w 8"/>
                <a:gd name="T1" fmla="*/ 4 h 6"/>
                <a:gd name="T2" fmla="*/ 7 w 8"/>
                <a:gd name="T3" fmla="*/ 4 h 6"/>
                <a:gd name="T4" fmla="*/ 7 w 8"/>
                <a:gd name="T5" fmla="*/ 2 h 6"/>
                <a:gd name="T6" fmla="*/ 8 w 8"/>
                <a:gd name="T7" fmla="*/ 1 h 6"/>
                <a:gd name="T8" fmla="*/ 5 w 8"/>
                <a:gd name="T9" fmla="*/ 0 h 6"/>
                <a:gd name="T10" fmla="*/ 1 w 8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6">
                  <a:moveTo>
                    <a:pt x="1" y="4"/>
                  </a:moveTo>
                  <a:cubicBezTo>
                    <a:pt x="4" y="6"/>
                    <a:pt x="5" y="2"/>
                    <a:pt x="7" y="4"/>
                  </a:cubicBezTo>
                  <a:cubicBezTo>
                    <a:pt x="7" y="3"/>
                    <a:pt x="7" y="3"/>
                    <a:pt x="7" y="2"/>
                  </a:cubicBezTo>
                  <a:cubicBezTo>
                    <a:pt x="8" y="2"/>
                    <a:pt x="8" y="2"/>
                    <a:pt x="8" y="1"/>
                  </a:cubicBezTo>
                  <a:cubicBezTo>
                    <a:pt x="6" y="2"/>
                    <a:pt x="6" y="0"/>
                    <a:pt x="5" y="0"/>
                  </a:cubicBezTo>
                  <a:cubicBezTo>
                    <a:pt x="6" y="4"/>
                    <a:pt x="0" y="1"/>
                    <a:pt x="1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4" name="Freeform 160">
              <a:extLst>
                <a:ext uri="{FF2B5EF4-FFF2-40B4-BE49-F238E27FC236}">
                  <a16:creationId xmlns:a16="http://schemas.microsoft.com/office/drawing/2014/main" id="{937CDC9E-7902-43DB-C5A1-02704D8F2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2015" y="3246408"/>
              <a:ext cx="38959" cy="19027"/>
            </a:xfrm>
            <a:custGeom>
              <a:avLst/>
              <a:gdLst>
                <a:gd name="T0" fmla="*/ 16 w 18"/>
                <a:gd name="T1" fmla="*/ 0 h 9"/>
                <a:gd name="T2" fmla="*/ 12 w 18"/>
                <a:gd name="T3" fmla="*/ 0 h 9"/>
                <a:gd name="T4" fmla="*/ 6 w 18"/>
                <a:gd name="T5" fmla="*/ 1 h 9"/>
                <a:gd name="T6" fmla="*/ 7 w 18"/>
                <a:gd name="T7" fmla="*/ 7 h 9"/>
                <a:gd name="T8" fmla="*/ 5 w 18"/>
                <a:gd name="T9" fmla="*/ 3 h 9"/>
                <a:gd name="T10" fmla="*/ 0 w 18"/>
                <a:gd name="T11" fmla="*/ 7 h 9"/>
                <a:gd name="T12" fmla="*/ 7 w 18"/>
                <a:gd name="T13" fmla="*/ 9 h 9"/>
                <a:gd name="T14" fmla="*/ 13 w 18"/>
                <a:gd name="T15" fmla="*/ 6 h 9"/>
                <a:gd name="T16" fmla="*/ 12 w 18"/>
                <a:gd name="T17" fmla="*/ 4 h 9"/>
                <a:gd name="T18" fmla="*/ 18 w 18"/>
                <a:gd name="T19" fmla="*/ 4 h 9"/>
                <a:gd name="T20" fmla="*/ 16 w 1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9">
                  <a:moveTo>
                    <a:pt x="16" y="0"/>
                  </a:moveTo>
                  <a:cubicBezTo>
                    <a:pt x="14" y="1"/>
                    <a:pt x="13" y="2"/>
                    <a:pt x="12" y="0"/>
                  </a:cubicBezTo>
                  <a:cubicBezTo>
                    <a:pt x="11" y="3"/>
                    <a:pt x="7" y="0"/>
                    <a:pt x="6" y="1"/>
                  </a:cubicBezTo>
                  <a:cubicBezTo>
                    <a:pt x="8" y="2"/>
                    <a:pt x="8" y="6"/>
                    <a:pt x="7" y="7"/>
                  </a:cubicBezTo>
                  <a:cubicBezTo>
                    <a:pt x="7" y="5"/>
                    <a:pt x="5" y="5"/>
                    <a:pt x="5" y="3"/>
                  </a:cubicBezTo>
                  <a:cubicBezTo>
                    <a:pt x="2" y="3"/>
                    <a:pt x="0" y="4"/>
                    <a:pt x="0" y="7"/>
                  </a:cubicBezTo>
                  <a:cubicBezTo>
                    <a:pt x="2" y="9"/>
                    <a:pt x="4" y="7"/>
                    <a:pt x="7" y="9"/>
                  </a:cubicBezTo>
                  <a:cubicBezTo>
                    <a:pt x="9" y="8"/>
                    <a:pt x="11" y="7"/>
                    <a:pt x="13" y="6"/>
                  </a:cubicBezTo>
                  <a:cubicBezTo>
                    <a:pt x="14" y="5"/>
                    <a:pt x="12" y="5"/>
                    <a:pt x="12" y="4"/>
                  </a:cubicBezTo>
                  <a:cubicBezTo>
                    <a:pt x="14" y="4"/>
                    <a:pt x="16" y="4"/>
                    <a:pt x="18" y="4"/>
                  </a:cubicBezTo>
                  <a:cubicBezTo>
                    <a:pt x="18" y="2"/>
                    <a:pt x="15" y="3"/>
                    <a:pt x="16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5" name="Freeform 161">
              <a:extLst>
                <a:ext uri="{FF2B5EF4-FFF2-40B4-BE49-F238E27FC236}">
                  <a16:creationId xmlns:a16="http://schemas.microsoft.com/office/drawing/2014/main" id="{B14A4D8C-45C8-043B-7775-68223CBAD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8728" y="3224663"/>
              <a:ext cx="4530" cy="2718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6" name="Freeform 162">
              <a:extLst>
                <a:ext uri="{FF2B5EF4-FFF2-40B4-BE49-F238E27FC236}">
                  <a16:creationId xmlns:a16="http://schemas.microsoft.com/office/drawing/2014/main" id="{B0B53497-7A89-0E9C-15B4-D036BC4A1F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4298" y="3067920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7" name="Freeform 163">
              <a:extLst>
                <a:ext uri="{FF2B5EF4-FFF2-40B4-BE49-F238E27FC236}">
                  <a16:creationId xmlns:a16="http://schemas.microsoft.com/office/drawing/2014/main" id="{757A93A4-564F-6D00-C04B-08830AE96F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3760" y="3263623"/>
              <a:ext cx="3624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8" name="Freeform 164">
              <a:extLst>
                <a:ext uri="{FF2B5EF4-FFF2-40B4-BE49-F238E27FC236}">
                  <a16:creationId xmlns:a16="http://schemas.microsoft.com/office/drawing/2014/main" id="{3F46905E-EFC5-7844-80FB-A20B8AF41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0672" y="3177550"/>
              <a:ext cx="4530" cy="4530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2 w 2"/>
                <a:gd name="T5" fmla="*/ 0 h 2"/>
                <a:gd name="T6" fmla="*/ 0 w 2"/>
                <a:gd name="T7" fmla="*/ 0 h 2"/>
                <a:gd name="T8" fmla="*/ 0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1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9" name="Freeform 165">
              <a:extLst>
                <a:ext uri="{FF2B5EF4-FFF2-40B4-BE49-F238E27FC236}">
                  <a16:creationId xmlns:a16="http://schemas.microsoft.com/office/drawing/2014/main" id="{0AEF34D1-593D-71A1-E20A-04A2154DE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0271" y="4094454"/>
              <a:ext cx="17215" cy="23557"/>
            </a:xfrm>
            <a:custGeom>
              <a:avLst/>
              <a:gdLst>
                <a:gd name="T0" fmla="*/ 2 w 8"/>
                <a:gd name="T1" fmla="*/ 0 h 11"/>
                <a:gd name="T2" fmla="*/ 1 w 8"/>
                <a:gd name="T3" fmla="*/ 6 h 11"/>
                <a:gd name="T4" fmla="*/ 3 w 8"/>
                <a:gd name="T5" fmla="*/ 11 h 11"/>
                <a:gd name="T6" fmla="*/ 8 w 8"/>
                <a:gd name="T7" fmla="*/ 7 h 11"/>
                <a:gd name="T8" fmla="*/ 2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2" y="0"/>
                  </a:moveTo>
                  <a:cubicBezTo>
                    <a:pt x="2" y="3"/>
                    <a:pt x="0" y="4"/>
                    <a:pt x="1" y="6"/>
                  </a:cubicBezTo>
                  <a:cubicBezTo>
                    <a:pt x="2" y="7"/>
                    <a:pt x="1" y="11"/>
                    <a:pt x="3" y="11"/>
                  </a:cubicBezTo>
                  <a:cubicBezTo>
                    <a:pt x="3" y="8"/>
                    <a:pt x="6" y="8"/>
                    <a:pt x="8" y="7"/>
                  </a:cubicBezTo>
                  <a:cubicBezTo>
                    <a:pt x="7" y="3"/>
                    <a:pt x="5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0" name="Freeform 166">
              <a:extLst>
                <a:ext uri="{FF2B5EF4-FFF2-40B4-BE49-F238E27FC236}">
                  <a16:creationId xmlns:a16="http://schemas.microsoft.com/office/drawing/2014/main" id="{896581DB-EFBD-9A3B-5694-D101DE958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3258" y="3310736"/>
              <a:ext cx="3624" cy="4530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1"/>
                    <a:pt x="2" y="2"/>
                    <a:pt x="2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1" name="Freeform 167">
              <a:extLst>
                <a:ext uri="{FF2B5EF4-FFF2-40B4-BE49-F238E27FC236}">
                  <a16:creationId xmlns:a16="http://schemas.microsoft.com/office/drawing/2014/main" id="{BD980DEA-276C-FA24-2689-D345880B6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8023" y="3317078"/>
              <a:ext cx="24463" cy="15403"/>
            </a:xfrm>
            <a:custGeom>
              <a:avLst/>
              <a:gdLst>
                <a:gd name="T0" fmla="*/ 10 w 11"/>
                <a:gd name="T1" fmla="*/ 1 h 7"/>
                <a:gd name="T2" fmla="*/ 1 w 11"/>
                <a:gd name="T3" fmla="*/ 5 h 7"/>
                <a:gd name="T4" fmla="*/ 0 w 11"/>
                <a:gd name="T5" fmla="*/ 6 h 7"/>
                <a:gd name="T6" fmla="*/ 0 w 11"/>
                <a:gd name="T7" fmla="*/ 7 h 7"/>
                <a:gd name="T8" fmla="*/ 6 w 11"/>
                <a:gd name="T9" fmla="*/ 4 h 7"/>
                <a:gd name="T10" fmla="*/ 11 w 11"/>
                <a:gd name="T11" fmla="*/ 3 h 7"/>
                <a:gd name="T12" fmla="*/ 10 w 11"/>
                <a:gd name="T1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10" y="1"/>
                  </a:moveTo>
                  <a:cubicBezTo>
                    <a:pt x="5" y="0"/>
                    <a:pt x="2" y="3"/>
                    <a:pt x="1" y="5"/>
                  </a:cubicBezTo>
                  <a:cubicBezTo>
                    <a:pt x="1" y="6"/>
                    <a:pt x="0" y="5"/>
                    <a:pt x="0" y="6"/>
                  </a:cubicBezTo>
                  <a:cubicBezTo>
                    <a:pt x="0" y="6"/>
                    <a:pt x="1" y="7"/>
                    <a:pt x="0" y="7"/>
                  </a:cubicBezTo>
                  <a:cubicBezTo>
                    <a:pt x="3" y="7"/>
                    <a:pt x="4" y="5"/>
                    <a:pt x="6" y="4"/>
                  </a:cubicBezTo>
                  <a:cubicBezTo>
                    <a:pt x="8" y="5"/>
                    <a:pt x="10" y="5"/>
                    <a:pt x="11" y="3"/>
                  </a:cubicBezTo>
                  <a:cubicBezTo>
                    <a:pt x="10" y="3"/>
                    <a:pt x="10" y="2"/>
                    <a:pt x="10" y="1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2" name="Freeform 168">
              <a:extLst>
                <a:ext uri="{FF2B5EF4-FFF2-40B4-BE49-F238E27FC236}">
                  <a16:creationId xmlns:a16="http://schemas.microsoft.com/office/drawing/2014/main" id="{63EE2CFF-832D-B83E-AE0D-ED28A5F20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0472" y="4050965"/>
              <a:ext cx="3624" cy="7248"/>
            </a:xfrm>
            <a:custGeom>
              <a:avLst/>
              <a:gdLst>
                <a:gd name="T0" fmla="*/ 0 w 2"/>
                <a:gd name="T1" fmla="*/ 3 h 3"/>
                <a:gd name="T2" fmla="*/ 2 w 2"/>
                <a:gd name="T3" fmla="*/ 3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3" name="Freeform 169">
              <a:extLst>
                <a:ext uri="{FF2B5EF4-FFF2-40B4-BE49-F238E27FC236}">
                  <a16:creationId xmlns:a16="http://schemas.microsoft.com/office/drawing/2014/main" id="{116AE745-0257-789A-4A42-615452A4A2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7252" y="3177550"/>
              <a:ext cx="28087" cy="17215"/>
            </a:xfrm>
            <a:custGeom>
              <a:avLst/>
              <a:gdLst>
                <a:gd name="T0" fmla="*/ 5 w 13"/>
                <a:gd name="T1" fmla="*/ 3 h 8"/>
                <a:gd name="T2" fmla="*/ 0 w 13"/>
                <a:gd name="T3" fmla="*/ 4 h 8"/>
                <a:gd name="T4" fmla="*/ 13 w 13"/>
                <a:gd name="T5" fmla="*/ 7 h 8"/>
                <a:gd name="T6" fmla="*/ 11 w 13"/>
                <a:gd name="T7" fmla="*/ 2 h 8"/>
                <a:gd name="T8" fmla="*/ 5 w 13"/>
                <a:gd name="T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8">
                  <a:moveTo>
                    <a:pt x="5" y="3"/>
                  </a:moveTo>
                  <a:cubicBezTo>
                    <a:pt x="3" y="4"/>
                    <a:pt x="0" y="3"/>
                    <a:pt x="0" y="4"/>
                  </a:cubicBezTo>
                  <a:cubicBezTo>
                    <a:pt x="4" y="7"/>
                    <a:pt x="7" y="8"/>
                    <a:pt x="13" y="7"/>
                  </a:cubicBezTo>
                  <a:cubicBezTo>
                    <a:pt x="12" y="5"/>
                    <a:pt x="12" y="3"/>
                    <a:pt x="11" y="2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4" name="Freeform 170">
              <a:extLst>
                <a:ext uri="{FF2B5EF4-FFF2-40B4-BE49-F238E27FC236}">
                  <a16:creationId xmlns:a16="http://schemas.microsoft.com/office/drawing/2014/main" id="{7B5F441E-FC82-189E-9CB6-3CAC522BC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8997" y="3338823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5" name="Freeform 171">
              <a:extLst>
                <a:ext uri="{FF2B5EF4-FFF2-40B4-BE49-F238E27FC236}">
                  <a16:creationId xmlns:a16="http://schemas.microsoft.com/office/drawing/2014/main" id="{EB7A20F6-46A6-3A09-4B41-16B8AA6CE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545" y="3265435"/>
              <a:ext cx="1812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2"/>
                    <a:pt x="1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6" name="Freeform 172">
              <a:extLst>
                <a:ext uri="{FF2B5EF4-FFF2-40B4-BE49-F238E27FC236}">
                  <a16:creationId xmlns:a16="http://schemas.microsoft.com/office/drawing/2014/main" id="{2CC6B52A-AA4A-25D8-D196-E48A7CCA6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3056" y="4079052"/>
              <a:ext cx="4530" cy="2718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7" name="Freeform 173">
              <a:extLst>
                <a:ext uri="{FF2B5EF4-FFF2-40B4-BE49-F238E27FC236}">
                  <a16:creationId xmlns:a16="http://schemas.microsoft.com/office/drawing/2014/main" id="{EDB2A038-7F59-D958-2836-736C63B26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6351" y="2590441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8" name="Freeform 174">
              <a:extLst>
                <a:ext uri="{FF2B5EF4-FFF2-40B4-BE49-F238E27FC236}">
                  <a16:creationId xmlns:a16="http://schemas.microsoft.com/office/drawing/2014/main" id="{9CD0B669-D8EF-9748-ED08-3DE0D4724DC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4808" y="2635742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9" name="Freeform 175">
              <a:extLst>
                <a:ext uri="{FF2B5EF4-FFF2-40B4-BE49-F238E27FC236}">
                  <a16:creationId xmlns:a16="http://schemas.microsoft.com/office/drawing/2014/main" id="{2C76D9E9-51AC-65B6-7C04-22156BC2C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34503" y="2594065"/>
              <a:ext cx="14497" cy="7248"/>
            </a:xfrm>
            <a:custGeom>
              <a:avLst/>
              <a:gdLst>
                <a:gd name="T0" fmla="*/ 7 w 7"/>
                <a:gd name="T1" fmla="*/ 2 h 3"/>
                <a:gd name="T2" fmla="*/ 0 w 7"/>
                <a:gd name="T3" fmla="*/ 3 h 3"/>
                <a:gd name="T4" fmla="*/ 7 w 7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7" y="2"/>
                  </a:moveTo>
                  <a:cubicBezTo>
                    <a:pt x="5" y="0"/>
                    <a:pt x="1" y="1"/>
                    <a:pt x="0" y="3"/>
                  </a:cubicBezTo>
                  <a:cubicBezTo>
                    <a:pt x="2" y="2"/>
                    <a:pt x="6" y="3"/>
                    <a:pt x="7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0" name="Freeform 176">
              <a:extLst>
                <a:ext uri="{FF2B5EF4-FFF2-40B4-BE49-F238E27FC236}">
                  <a16:creationId xmlns:a16="http://schemas.microsoft.com/office/drawing/2014/main" id="{DC8870F7-7E11-9A8B-259A-52F8062A40A0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4772" y="2568696"/>
              <a:ext cx="36241" cy="12684"/>
            </a:xfrm>
            <a:custGeom>
              <a:avLst/>
              <a:gdLst>
                <a:gd name="T0" fmla="*/ 7 w 17"/>
                <a:gd name="T1" fmla="*/ 6 h 6"/>
                <a:gd name="T2" fmla="*/ 17 w 17"/>
                <a:gd name="T3" fmla="*/ 1 h 6"/>
                <a:gd name="T4" fmla="*/ 9 w 17"/>
                <a:gd name="T5" fmla="*/ 3 h 6"/>
                <a:gd name="T6" fmla="*/ 6 w 17"/>
                <a:gd name="T7" fmla="*/ 3 h 6"/>
                <a:gd name="T8" fmla="*/ 0 w 17"/>
                <a:gd name="T9" fmla="*/ 5 h 6"/>
                <a:gd name="T10" fmla="*/ 7 w 17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6">
                  <a:moveTo>
                    <a:pt x="7" y="6"/>
                  </a:moveTo>
                  <a:cubicBezTo>
                    <a:pt x="10" y="4"/>
                    <a:pt x="15" y="5"/>
                    <a:pt x="17" y="1"/>
                  </a:cubicBezTo>
                  <a:cubicBezTo>
                    <a:pt x="15" y="0"/>
                    <a:pt x="12" y="2"/>
                    <a:pt x="9" y="3"/>
                  </a:cubicBezTo>
                  <a:cubicBezTo>
                    <a:pt x="8" y="3"/>
                    <a:pt x="7" y="3"/>
                    <a:pt x="6" y="3"/>
                  </a:cubicBezTo>
                  <a:cubicBezTo>
                    <a:pt x="4" y="3"/>
                    <a:pt x="0" y="3"/>
                    <a:pt x="0" y="5"/>
                  </a:cubicBezTo>
                  <a:cubicBezTo>
                    <a:pt x="4" y="4"/>
                    <a:pt x="4" y="5"/>
                    <a:pt x="7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1" name="Freeform 177">
              <a:extLst>
                <a:ext uri="{FF2B5EF4-FFF2-40B4-BE49-F238E27FC236}">
                  <a16:creationId xmlns:a16="http://schemas.microsoft.com/office/drawing/2014/main" id="{45E8872F-44E8-14EB-43D5-E67B7E779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3631" y="2590441"/>
              <a:ext cx="8154" cy="6342"/>
            </a:xfrm>
            <a:custGeom>
              <a:avLst/>
              <a:gdLst>
                <a:gd name="T0" fmla="*/ 1 w 4"/>
                <a:gd name="T1" fmla="*/ 2 h 3"/>
                <a:gd name="T2" fmla="*/ 4 w 4"/>
                <a:gd name="T3" fmla="*/ 1 h 3"/>
                <a:gd name="T4" fmla="*/ 1 w 4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1" y="2"/>
                  </a:moveTo>
                  <a:cubicBezTo>
                    <a:pt x="2" y="3"/>
                    <a:pt x="3" y="2"/>
                    <a:pt x="4" y="1"/>
                  </a:cubicBezTo>
                  <a:cubicBezTo>
                    <a:pt x="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2" name="Freeform 178">
              <a:extLst>
                <a:ext uri="{FF2B5EF4-FFF2-40B4-BE49-F238E27FC236}">
                  <a16:creationId xmlns:a16="http://schemas.microsoft.com/office/drawing/2014/main" id="{2C42B5A2-C1D1-D2BF-8B24-1C836D63619E}"/>
                </a:ext>
              </a:extLst>
            </p:cNvPr>
            <p:cNvSpPr>
              <a:spLocks/>
            </p:cNvSpPr>
            <p:nvPr/>
          </p:nvSpPr>
          <p:spPr bwMode="auto">
            <a:xfrm>
              <a:off x="9500074" y="2923860"/>
              <a:ext cx="31711" cy="25369"/>
            </a:xfrm>
            <a:custGeom>
              <a:avLst/>
              <a:gdLst>
                <a:gd name="T0" fmla="*/ 3 w 15"/>
                <a:gd name="T1" fmla="*/ 3 h 12"/>
                <a:gd name="T2" fmla="*/ 1 w 15"/>
                <a:gd name="T3" fmla="*/ 9 h 12"/>
                <a:gd name="T4" fmla="*/ 3 w 15"/>
                <a:gd name="T5" fmla="*/ 12 h 12"/>
                <a:gd name="T6" fmla="*/ 12 w 15"/>
                <a:gd name="T7" fmla="*/ 8 h 12"/>
                <a:gd name="T8" fmla="*/ 15 w 15"/>
                <a:gd name="T9" fmla="*/ 5 h 12"/>
                <a:gd name="T10" fmla="*/ 3 w 15"/>
                <a:gd name="T11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2">
                  <a:moveTo>
                    <a:pt x="3" y="3"/>
                  </a:moveTo>
                  <a:cubicBezTo>
                    <a:pt x="2" y="4"/>
                    <a:pt x="0" y="7"/>
                    <a:pt x="1" y="9"/>
                  </a:cubicBezTo>
                  <a:cubicBezTo>
                    <a:pt x="1" y="10"/>
                    <a:pt x="2" y="10"/>
                    <a:pt x="3" y="12"/>
                  </a:cubicBezTo>
                  <a:cubicBezTo>
                    <a:pt x="8" y="11"/>
                    <a:pt x="10" y="10"/>
                    <a:pt x="12" y="8"/>
                  </a:cubicBezTo>
                  <a:cubicBezTo>
                    <a:pt x="13" y="7"/>
                    <a:pt x="15" y="6"/>
                    <a:pt x="15" y="5"/>
                  </a:cubicBezTo>
                  <a:cubicBezTo>
                    <a:pt x="12" y="4"/>
                    <a:pt x="6" y="0"/>
                    <a:pt x="3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3" name="Freeform 179">
              <a:extLst>
                <a:ext uri="{FF2B5EF4-FFF2-40B4-BE49-F238E27FC236}">
                  <a16:creationId xmlns:a16="http://schemas.microsoft.com/office/drawing/2014/main" id="{85E1CED3-3AC1-98F9-E282-463629AECC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1151" y="2633024"/>
              <a:ext cx="7248" cy="4530"/>
            </a:xfrm>
            <a:custGeom>
              <a:avLst/>
              <a:gdLst>
                <a:gd name="T0" fmla="*/ 3 w 3"/>
                <a:gd name="T1" fmla="*/ 0 h 2"/>
                <a:gd name="T2" fmla="*/ 1 w 3"/>
                <a:gd name="T3" fmla="*/ 0 h 2"/>
                <a:gd name="T4" fmla="*/ 0 w 3"/>
                <a:gd name="T5" fmla="*/ 1 h 2"/>
                <a:gd name="T6" fmla="*/ 3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3" y="2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4" name="Freeform 180">
              <a:extLst>
                <a:ext uri="{FF2B5EF4-FFF2-40B4-BE49-F238E27FC236}">
                  <a16:creationId xmlns:a16="http://schemas.microsoft.com/office/drawing/2014/main" id="{0265BD56-5F70-0C3D-DADF-6B1F2416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2225" y="2878559"/>
              <a:ext cx="10872" cy="6342"/>
            </a:xfrm>
            <a:custGeom>
              <a:avLst/>
              <a:gdLst>
                <a:gd name="T0" fmla="*/ 0 w 5"/>
                <a:gd name="T1" fmla="*/ 2 h 3"/>
                <a:gd name="T2" fmla="*/ 4 w 5"/>
                <a:gd name="T3" fmla="*/ 2 h 3"/>
                <a:gd name="T4" fmla="*/ 0 w 5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2" y="2"/>
                    <a:pt x="2" y="3"/>
                    <a:pt x="4" y="2"/>
                  </a:cubicBezTo>
                  <a:cubicBezTo>
                    <a:pt x="5" y="0"/>
                    <a:pt x="0" y="1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5" name="Freeform 181">
              <a:extLst>
                <a:ext uri="{FF2B5EF4-FFF2-40B4-BE49-F238E27FC236}">
                  <a16:creationId xmlns:a16="http://schemas.microsoft.com/office/drawing/2014/main" id="{3B4299C1-D650-BFB4-0FAF-F9D65291B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8065" y="2585910"/>
              <a:ext cx="4530" cy="1812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1 h 1"/>
                <a:gd name="T4" fmla="*/ 2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6" name="Freeform 182">
              <a:extLst>
                <a:ext uri="{FF2B5EF4-FFF2-40B4-BE49-F238E27FC236}">
                  <a16:creationId xmlns:a16="http://schemas.microsoft.com/office/drawing/2014/main" id="{67DFBAFE-248F-A150-A15A-F03C1606F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3970" y="2642084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7" name="Freeform 183">
              <a:extLst>
                <a:ext uri="{FF2B5EF4-FFF2-40B4-BE49-F238E27FC236}">
                  <a16:creationId xmlns:a16="http://schemas.microsoft.com/office/drawing/2014/main" id="{C501ABAD-2AFB-3DD1-894A-A9EBF9A19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2494" y="2645709"/>
              <a:ext cx="68858" cy="41677"/>
            </a:xfrm>
            <a:custGeom>
              <a:avLst/>
              <a:gdLst>
                <a:gd name="T0" fmla="*/ 32 w 32"/>
                <a:gd name="T1" fmla="*/ 12 h 19"/>
                <a:gd name="T2" fmla="*/ 19 w 32"/>
                <a:gd name="T3" fmla="*/ 8 h 19"/>
                <a:gd name="T4" fmla="*/ 22 w 32"/>
                <a:gd name="T5" fmla="*/ 6 h 19"/>
                <a:gd name="T6" fmla="*/ 14 w 32"/>
                <a:gd name="T7" fmla="*/ 6 h 19"/>
                <a:gd name="T8" fmla="*/ 11 w 32"/>
                <a:gd name="T9" fmla="*/ 0 h 19"/>
                <a:gd name="T10" fmla="*/ 0 w 32"/>
                <a:gd name="T11" fmla="*/ 2 h 19"/>
                <a:gd name="T12" fmla="*/ 4 w 32"/>
                <a:gd name="T13" fmla="*/ 7 h 19"/>
                <a:gd name="T14" fmla="*/ 9 w 32"/>
                <a:gd name="T15" fmla="*/ 10 h 19"/>
                <a:gd name="T16" fmla="*/ 4 w 32"/>
                <a:gd name="T17" fmla="*/ 16 h 19"/>
                <a:gd name="T18" fmla="*/ 17 w 32"/>
                <a:gd name="T19" fmla="*/ 15 h 19"/>
                <a:gd name="T20" fmla="*/ 16 w 32"/>
                <a:gd name="T21" fmla="*/ 19 h 19"/>
                <a:gd name="T22" fmla="*/ 27 w 32"/>
                <a:gd name="T23" fmla="*/ 13 h 19"/>
                <a:gd name="T24" fmla="*/ 32 w 32"/>
                <a:gd name="T25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19">
                  <a:moveTo>
                    <a:pt x="32" y="12"/>
                  </a:moveTo>
                  <a:cubicBezTo>
                    <a:pt x="28" y="10"/>
                    <a:pt x="21" y="12"/>
                    <a:pt x="19" y="8"/>
                  </a:cubicBezTo>
                  <a:cubicBezTo>
                    <a:pt x="19" y="6"/>
                    <a:pt x="22" y="7"/>
                    <a:pt x="22" y="6"/>
                  </a:cubicBezTo>
                  <a:cubicBezTo>
                    <a:pt x="19" y="4"/>
                    <a:pt x="17" y="6"/>
                    <a:pt x="14" y="6"/>
                  </a:cubicBezTo>
                  <a:cubicBezTo>
                    <a:pt x="13" y="4"/>
                    <a:pt x="13" y="1"/>
                    <a:pt x="11" y="0"/>
                  </a:cubicBezTo>
                  <a:cubicBezTo>
                    <a:pt x="7" y="0"/>
                    <a:pt x="3" y="0"/>
                    <a:pt x="0" y="2"/>
                  </a:cubicBezTo>
                  <a:cubicBezTo>
                    <a:pt x="1" y="4"/>
                    <a:pt x="4" y="5"/>
                    <a:pt x="4" y="7"/>
                  </a:cubicBezTo>
                  <a:cubicBezTo>
                    <a:pt x="6" y="8"/>
                    <a:pt x="8" y="9"/>
                    <a:pt x="9" y="10"/>
                  </a:cubicBezTo>
                  <a:cubicBezTo>
                    <a:pt x="7" y="11"/>
                    <a:pt x="6" y="15"/>
                    <a:pt x="4" y="16"/>
                  </a:cubicBezTo>
                  <a:cubicBezTo>
                    <a:pt x="7" y="17"/>
                    <a:pt x="12" y="15"/>
                    <a:pt x="17" y="15"/>
                  </a:cubicBezTo>
                  <a:cubicBezTo>
                    <a:pt x="18" y="17"/>
                    <a:pt x="15" y="17"/>
                    <a:pt x="16" y="19"/>
                  </a:cubicBezTo>
                  <a:cubicBezTo>
                    <a:pt x="20" y="18"/>
                    <a:pt x="25" y="17"/>
                    <a:pt x="27" y="13"/>
                  </a:cubicBezTo>
                  <a:cubicBezTo>
                    <a:pt x="29" y="13"/>
                    <a:pt x="31" y="13"/>
                    <a:pt x="32" y="1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8" name="Freeform 184">
              <a:extLst>
                <a:ext uri="{FF2B5EF4-FFF2-40B4-BE49-F238E27FC236}">
                  <a16:creationId xmlns:a16="http://schemas.microsoft.com/office/drawing/2014/main" id="{7F29EFE1-59F1-9B18-0093-34EC74E4E4A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6721" y="2635742"/>
              <a:ext cx="7248" cy="6342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3 h 3"/>
                <a:gd name="T4" fmla="*/ 2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2" y="3"/>
                    <a:pt x="3" y="3"/>
                    <a:pt x="3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2" y="3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9" name="Freeform 185">
              <a:extLst>
                <a:ext uri="{FF2B5EF4-FFF2-40B4-BE49-F238E27FC236}">
                  <a16:creationId xmlns:a16="http://schemas.microsoft.com/office/drawing/2014/main" id="{FFD186F9-D924-45EE-58BC-4D5F6D3E5B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6253" y="2581380"/>
              <a:ext cx="144059" cy="43490"/>
            </a:xfrm>
            <a:custGeom>
              <a:avLst/>
              <a:gdLst>
                <a:gd name="T0" fmla="*/ 1 w 67"/>
                <a:gd name="T1" fmla="*/ 10 h 20"/>
                <a:gd name="T2" fmla="*/ 20 w 67"/>
                <a:gd name="T3" fmla="*/ 12 h 20"/>
                <a:gd name="T4" fmla="*/ 12 w 67"/>
                <a:gd name="T5" fmla="*/ 14 h 20"/>
                <a:gd name="T6" fmla="*/ 36 w 67"/>
                <a:gd name="T7" fmla="*/ 17 h 20"/>
                <a:gd name="T8" fmla="*/ 35 w 67"/>
                <a:gd name="T9" fmla="*/ 20 h 20"/>
                <a:gd name="T10" fmla="*/ 49 w 67"/>
                <a:gd name="T11" fmla="*/ 17 h 20"/>
                <a:gd name="T12" fmla="*/ 55 w 67"/>
                <a:gd name="T13" fmla="*/ 17 h 20"/>
                <a:gd name="T14" fmla="*/ 67 w 67"/>
                <a:gd name="T15" fmla="*/ 9 h 20"/>
                <a:gd name="T16" fmla="*/ 57 w 67"/>
                <a:gd name="T17" fmla="*/ 6 h 20"/>
                <a:gd name="T18" fmla="*/ 46 w 67"/>
                <a:gd name="T19" fmla="*/ 3 h 20"/>
                <a:gd name="T20" fmla="*/ 36 w 67"/>
                <a:gd name="T21" fmla="*/ 6 h 20"/>
                <a:gd name="T22" fmla="*/ 38 w 67"/>
                <a:gd name="T23" fmla="*/ 1 h 20"/>
                <a:gd name="T24" fmla="*/ 32 w 67"/>
                <a:gd name="T25" fmla="*/ 2 h 20"/>
                <a:gd name="T26" fmla="*/ 31 w 67"/>
                <a:gd name="T27" fmla="*/ 8 h 20"/>
                <a:gd name="T28" fmla="*/ 25 w 67"/>
                <a:gd name="T29" fmla="*/ 4 h 20"/>
                <a:gd name="T30" fmla="*/ 12 w 67"/>
                <a:gd name="T31" fmla="*/ 0 h 20"/>
                <a:gd name="T32" fmla="*/ 11 w 67"/>
                <a:gd name="T33" fmla="*/ 5 h 20"/>
                <a:gd name="T34" fmla="*/ 9 w 67"/>
                <a:gd name="T35" fmla="*/ 4 h 20"/>
                <a:gd name="T36" fmla="*/ 10 w 67"/>
                <a:gd name="T37" fmla="*/ 6 h 20"/>
                <a:gd name="T38" fmla="*/ 0 w 67"/>
                <a:gd name="T39" fmla="*/ 6 h 20"/>
                <a:gd name="T40" fmla="*/ 5 w 67"/>
                <a:gd name="T41" fmla="*/ 8 h 20"/>
                <a:gd name="T42" fmla="*/ 1 w 67"/>
                <a:gd name="T4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20">
                  <a:moveTo>
                    <a:pt x="1" y="10"/>
                  </a:moveTo>
                  <a:cubicBezTo>
                    <a:pt x="6" y="14"/>
                    <a:pt x="16" y="9"/>
                    <a:pt x="20" y="12"/>
                  </a:cubicBezTo>
                  <a:cubicBezTo>
                    <a:pt x="19" y="15"/>
                    <a:pt x="14" y="13"/>
                    <a:pt x="12" y="14"/>
                  </a:cubicBezTo>
                  <a:cubicBezTo>
                    <a:pt x="18" y="17"/>
                    <a:pt x="27" y="17"/>
                    <a:pt x="36" y="17"/>
                  </a:cubicBezTo>
                  <a:cubicBezTo>
                    <a:pt x="35" y="18"/>
                    <a:pt x="33" y="18"/>
                    <a:pt x="35" y="20"/>
                  </a:cubicBezTo>
                  <a:cubicBezTo>
                    <a:pt x="41" y="20"/>
                    <a:pt x="45" y="19"/>
                    <a:pt x="49" y="17"/>
                  </a:cubicBezTo>
                  <a:cubicBezTo>
                    <a:pt x="51" y="17"/>
                    <a:pt x="53" y="17"/>
                    <a:pt x="55" y="17"/>
                  </a:cubicBezTo>
                  <a:cubicBezTo>
                    <a:pt x="58" y="14"/>
                    <a:pt x="62" y="11"/>
                    <a:pt x="67" y="9"/>
                  </a:cubicBezTo>
                  <a:cubicBezTo>
                    <a:pt x="67" y="4"/>
                    <a:pt x="61" y="6"/>
                    <a:pt x="57" y="6"/>
                  </a:cubicBezTo>
                  <a:cubicBezTo>
                    <a:pt x="52" y="5"/>
                    <a:pt x="49" y="3"/>
                    <a:pt x="46" y="3"/>
                  </a:cubicBezTo>
                  <a:cubicBezTo>
                    <a:pt x="43" y="4"/>
                    <a:pt x="41" y="6"/>
                    <a:pt x="36" y="6"/>
                  </a:cubicBezTo>
                  <a:cubicBezTo>
                    <a:pt x="37" y="4"/>
                    <a:pt x="37" y="3"/>
                    <a:pt x="38" y="1"/>
                  </a:cubicBezTo>
                  <a:cubicBezTo>
                    <a:pt x="35" y="1"/>
                    <a:pt x="34" y="2"/>
                    <a:pt x="32" y="2"/>
                  </a:cubicBezTo>
                  <a:cubicBezTo>
                    <a:pt x="32" y="4"/>
                    <a:pt x="32" y="7"/>
                    <a:pt x="31" y="8"/>
                  </a:cubicBezTo>
                  <a:cubicBezTo>
                    <a:pt x="29" y="6"/>
                    <a:pt x="25" y="7"/>
                    <a:pt x="25" y="4"/>
                  </a:cubicBezTo>
                  <a:cubicBezTo>
                    <a:pt x="20" y="6"/>
                    <a:pt x="16" y="1"/>
                    <a:pt x="12" y="0"/>
                  </a:cubicBezTo>
                  <a:cubicBezTo>
                    <a:pt x="12" y="2"/>
                    <a:pt x="13" y="4"/>
                    <a:pt x="11" y="5"/>
                  </a:cubicBezTo>
                  <a:cubicBezTo>
                    <a:pt x="11" y="4"/>
                    <a:pt x="7" y="3"/>
                    <a:pt x="9" y="4"/>
                  </a:cubicBezTo>
                  <a:cubicBezTo>
                    <a:pt x="10" y="4"/>
                    <a:pt x="10" y="5"/>
                    <a:pt x="10" y="6"/>
                  </a:cubicBezTo>
                  <a:cubicBezTo>
                    <a:pt x="7" y="7"/>
                    <a:pt x="3" y="4"/>
                    <a:pt x="0" y="6"/>
                  </a:cubicBezTo>
                  <a:cubicBezTo>
                    <a:pt x="2" y="6"/>
                    <a:pt x="4" y="7"/>
                    <a:pt x="5" y="8"/>
                  </a:cubicBezTo>
                  <a:cubicBezTo>
                    <a:pt x="4" y="9"/>
                    <a:pt x="2" y="9"/>
                    <a:pt x="1" y="1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0" name="Freeform 186">
              <a:extLst>
                <a:ext uri="{FF2B5EF4-FFF2-40B4-BE49-F238E27FC236}">
                  <a16:creationId xmlns:a16="http://schemas.microsoft.com/office/drawing/2014/main" id="{79E74AFD-4AA2-DE6D-ABFE-A334592F9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9704" y="2587723"/>
              <a:ext cx="3624" cy="2718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1" name="Freeform 187">
              <a:extLst>
                <a:ext uri="{FF2B5EF4-FFF2-40B4-BE49-F238E27FC236}">
                  <a16:creationId xmlns:a16="http://schemas.microsoft.com/office/drawing/2014/main" id="{E23CC89A-3C16-15A7-A03F-E829D8F829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9771" y="2691010"/>
              <a:ext cx="242817" cy="126845"/>
            </a:xfrm>
            <a:custGeom>
              <a:avLst/>
              <a:gdLst>
                <a:gd name="T0" fmla="*/ 3 w 113"/>
                <a:gd name="T1" fmla="*/ 56 h 59"/>
                <a:gd name="T2" fmla="*/ 23 w 113"/>
                <a:gd name="T3" fmla="*/ 56 h 59"/>
                <a:gd name="T4" fmla="*/ 24 w 113"/>
                <a:gd name="T5" fmla="*/ 54 h 59"/>
                <a:gd name="T6" fmla="*/ 27 w 113"/>
                <a:gd name="T7" fmla="*/ 51 h 59"/>
                <a:gd name="T8" fmla="*/ 26 w 113"/>
                <a:gd name="T9" fmla="*/ 49 h 59"/>
                <a:gd name="T10" fmla="*/ 29 w 113"/>
                <a:gd name="T11" fmla="*/ 50 h 59"/>
                <a:gd name="T12" fmla="*/ 29 w 113"/>
                <a:gd name="T13" fmla="*/ 46 h 59"/>
                <a:gd name="T14" fmla="*/ 35 w 113"/>
                <a:gd name="T15" fmla="*/ 44 h 59"/>
                <a:gd name="T16" fmla="*/ 35 w 113"/>
                <a:gd name="T17" fmla="*/ 39 h 59"/>
                <a:gd name="T18" fmla="*/ 41 w 113"/>
                <a:gd name="T19" fmla="*/ 36 h 59"/>
                <a:gd name="T20" fmla="*/ 45 w 113"/>
                <a:gd name="T21" fmla="*/ 36 h 59"/>
                <a:gd name="T22" fmla="*/ 49 w 113"/>
                <a:gd name="T23" fmla="*/ 33 h 59"/>
                <a:gd name="T24" fmla="*/ 48 w 113"/>
                <a:gd name="T25" fmla="*/ 32 h 59"/>
                <a:gd name="T26" fmla="*/ 57 w 113"/>
                <a:gd name="T27" fmla="*/ 27 h 59"/>
                <a:gd name="T28" fmla="*/ 63 w 113"/>
                <a:gd name="T29" fmla="*/ 26 h 59"/>
                <a:gd name="T30" fmla="*/ 74 w 113"/>
                <a:gd name="T31" fmla="*/ 22 h 59"/>
                <a:gd name="T32" fmla="*/ 83 w 113"/>
                <a:gd name="T33" fmla="*/ 21 h 59"/>
                <a:gd name="T34" fmla="*/ 89 w 113"/>
                <a:gd name="T35" fmla="*/ 18 h 59"/>
                <a:gd name="T36" fmla="*/ 111 w 113"/>
                <a:gd name="T37" fmla="*/ 10 h 59"/>
                <a:gd name="T38" fmla="*/ 113 w 113"/>
                <a:gd name="T39" fmla="*/ 6 h 59"/>
                <a:gd name="T40" fmla="*/ 90 w 113"/>
                <a:gd name="T41" fmla="*/ 9 h 59"/>
                <a:gd name="T42" fmla="*/ 55 w 113"/>
                <a:gd name="T43" fmla="*/ 14 h 59"/>
                <a:gd name="T44" fmla="*/ 54 w 113"/>
                <a:gd name="T45" fmla="*/ 17 h 59"/>
                <a:gd name="T46" fmla="*/ 48 w 113"/>
                <a:gd name="T47" fmla="*/ 17 h 59"/>
                <a:gd name="T48" fmla="*/ 28 w 113"/>
                <a:gd name="T49" fmla="*/ 28 h 59"/>
                <a:gd name="T50" fmla="*/ 23 w 113"/>
                <a:gd name="T51" fmla="*/ 27 h 59"/>
                <a:gd name="T52" fmla="*/ 20 w 113"/>
                <a:gd name="T53" fmla="*/ 32 h 59"/>
                <a:gd name="T54" fmla="*/ 15 w 113"/>
                <a:gd name="T55" fmla="*/ 30 h 59"/>
                <a:gd name="T56" fmla="*/ 21 w 113"/>
                <a:gd name="T57" fmla="*/ 33 h 59"/>
                <a:gd name="T58" fmla="*/ 13 w 113"/>
                <a:gd name="T59" fmla="*/ 39 h 59"/>
                <a:gd name="T60" fmla="*/ 18 w 113"/>
                <a:gd name="T61" fmla="*/ 40 h 59"/>
                <a:gd name="T62" fmla="*/ 5 w 113"/>
                <a:gd name="T63" fmla="*/ 48 h 59"/>
                <a:gd name="T64" fmla="*/ 0 w 113"/>
                <a:gd name="T65" fmla="*/ 51 h 59"/>
                <a:gd name="T66" fmla="*/ 3 w 113"/>
                <a:gd name="T67" fmla="*/ 5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3" h="59">
                  <a:moveTo>
                    <a:pt x="3" y="56"/>
                  </a:moveTo>
                  <a:cubicBezTo>
                    <a:pt x="9" y="53"/>
                    <a:pt x="18" y="59"/>
                    <a:pt x="23" y="56"/>
                  </a:cubicBezTo>
                  <a:cubicBezTo>
                    <a:pt x="24" y="56"/>
                    <a:pt x="24" y="54"/>
                    <a:pt x="24" y="54"/>
                  </a:cubicBezTo>
                  <a:cubicBezTo>
                    <a:pt x="25" y="52"/>
                    <a:pt x="27" y="53"/>
                    <a:pt x="27" y="51"/>
                  </a:cubicBezTo>
                  <a:cubicBezTo>
                    <a:pt x="26" y="51"/>
                    <a:pt x="26" y="50"/>
                    <a:pt x="26" y="49"/>
                  </a:cubicBezTo>
                  <a:cubicBezTo>
                    <a:pt x="27" y="49"/>
                    <a:pt x="27" y="50"/>
                    <a:pt x="29" y="50"/>
                  </a:cubicBezTo>
                  <a:cubicBezTo>
                    <a:pt x="30" y="47"/>
                    <a:pt x="28" y="47"/>
                    <a:pt x="29" y="46"/>
                  </a:cubicBezTo>
                  <a:cubicBezTo>
                    <a:pt x="32" y="46"/>
                    <a:pt x="34" y="45"/>
                    <a:pt x="35" y="44"/>
                  </a:cubicBezTo>
                  <a:cubicBezTo>
                    <a:pt x="36" y="42"/>
                    <a:pt x="34" y="42"/>
                    <a:pt x="35" y="39"/>
                  </a:cubicBezTo>
                  <a:cubicBezTo>
                    <a:pt x="38" y="42"/>
                    <a:pt x="39" y="38"/>
                    <a:pt x="41" y="36"/>
                  </a:cubicBezTo>
                  <a:cubicBezTo>
                    <a:pt x="43" y="39"/>
                    <a:pt x="44" y="37"/>
                    <a:pt x="45" y="36"/>
                  </a:cubicBezTo>
                  <a:cubicBezTo>
                    <a:pt x="46" y="35"/>
                    <a:pt x="50" y="35"/>
                    <a:pt x="49" y="33"/>
                  </a:cubicBezTo>
                  <a:cubicBezTo>
                    <a:pt x="48" y="33"/>
                    <a:pt x="48" y="33"/>
                    <a:pt x="48" y="32"/>
                  </a:cubicBezTo>
                  <a:cubicBezTo>
                    <a:pt x="52" y="31"/>
                    <a:pt x="54" y="29"/>
                    <a:pt x="57" y="27"/>
                  </a:cubicBezTo>
                  <a:cubicBezTo>
                    <a:pt x="60" y="27"/>
                    <a:pt x="61" y="27"/>
                    <a:pt x="63" y="26"/>
                  </a:cubicBezTo>
                  <a:cubicBezTo>
                    <a:pt x="66" y="24"/>
                    <a:pt x="70" y="23"/>
                    <a:pt x="74" y="22"/>
                  </a:cubicBezTo>
                  <a:cubicBezTo>
                    <a:pt x="77" y="21"/>
                    <a:pt x="80" y="21"/>
                    <a:pt x="83" y="21"/>
                  </a:cubicBezTo>
                  <a:cubicBezTo>
                    <a:pt x="85" y="20"/>
                    <a:pt x="87" y="19"/>
                    <a:pt x="89" y="18"/>
                  </a:cubicBezTo>
                  <a:cubicBezTo>
                    <a:pt x="97" y="16"/>
                    <a:pt x="107" y="15"/>
                    <a:pt x="111" y="10"/>
                  </a:cubicBezTo>
                  <a:cubicBezTo>
                    <a:pt x="112" y="9"/>
                    <a:pt x="113" y="8"/>
                    <a:pt x="113" y="6"/>
                  </a:cubicBezTo>
                  <a:cubicBezTo>
                    <a:pt x="107" y="0"/>
                    <a:pt x="95" y="4"/>
                    <a:pt x="90" y="9"/>
                  </a:cubicBezTo>
                  <a:cubicBezTo>
                    <a:pt x="79" y="13"/>
                    <a:pt x="69" y="16"/>
                    <a:pt x="55" y="14"/>
                  </a:cubicBezTo>
                  <a:cubicBezTo>
                    <a:pt x="54" y="14"/>
                    <a:pt x="55" y="17"/>
                    <a:pt x="54" y="17"/>
                  </a:cubicBezTo>
                  <a:cubicBezTo>
                    <a:pt x="51" y="16"/>
                    <a:pt x="51" y="16"/>
                    <a:pt x="48" y="17"/>
                  </a:cubicBezTo>
                  <a:cubicBezTo>
                    <a:pt x="41" y="21"/>
                    <a:pt x="31" y="21"/>
                    <a:pt x="28" y="28"/>
                  </a:cubicBezTo>
                  <a:cubicBezTo>
                    <a:pt x="27" y="27"/>
                    <a:pt x="25" y="27"/>
                    <a:pt x="23" y="27"/>
                  </a:cubicBezTo>
                  <a:cubicBezTo>
                    <a:pt x="23" y="30"/>
                    <a:pt x="21" y="31"/>
                    <a:pt x="20" y="32"/>
                  </a:cubicBezTo>
                  <a:cubicBezTo>
                    <a:pt x="19" y="31"/>
                    <a:pt x="18" y="30"/>
                    <a:pt x="15" y="30"/>
                  </a:cubicBezTo>
                  <a:cubicBezTo>
                    <a:pt x="15" y="33"/>
                    <a:pt x="20" y="31"/>
                    <a:pt x="21" y="33"/>
                  </a:cubicBezTo>
                  <a:cubicBezTo>
                    <a:pt x="17" y="34"/>
                    <a:pt x="15" y="36"/>
                    <a:pt x="13" y="39"/>
                  </a:cubicBezTo>
                  <a:cubicBezTo>
                    <a:pt x="15" y="38"/>
                    <a:pt x="17" y="39"/>
                    <a:pt x="18" y="40"/>
                  </a:cubicBezTo>
                  <a:cubicBezTo>
                    <a:pt x="11" y="40"/>
                    <a:pt x="9" y="46"/>
                    <a:pt x="5" y="48"/>
                  </a:cubicBezTo>
                  <a:cubicBezTo>
                    <a:pt x="3" y="49"/>
                    <a:pt x="1" y="49"/>
                    <a:pt x="0" y="51"/>
                  </a:cubicBezTo>
                  <a:cubicBezTo>
                    <a:pt x="1" y="52"/>
                    <a:pt x="4" y="53"/>
                    <a:pt x="3" y="5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2" name="Freeform 188">
              <a:extLst>
                <a:ext uri="{FF2B5EF4-FFF2-40B4-BE49-F238E27FC236}">
                  <a16:creationId xmlns:a16="http://schemas.microsoft.com/office/drawing/2014/main" id="{2FD02388-D937-D823-D61B-613A25EEDB7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9771" y="2579568"/>
              <a:ext cx="9060" cy="4530"/>
            </a:xfrm>
            <a:custGeom>
              <a:avLst/>
              <a:gdLst>
                <a:gd name="T0" fmla="*/ 4 w 4"/>
                <a:gd name="T1" fmla="*/ 1 h 2"/>
                <a:gd name="T2" fmla="*/ 1 w 4"/>
                <a:gd name="T3" fmla="*/ 0 h 2"/>
                <a:gd name="T4" fmla="*/ 4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2" y="0"/>
                    <a:pt x="1" y="0"/>
                  </a:cubicBezTo>
                  <a:cubicBezTo>
                    <a:pt x="0" y="2"/>
                    <a:pt x="4" y="2"/>
                    <a:pt x="4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3" name="Freeform 189">
              <a:extLst>
                <a:ext uri="{FF2B5EF4-FFF2-40B4-BE49-F238E27FC236}">
                  <a16:creationId xmlns:a16="http://schemas.microsoft.com/office/drawing/2014/main" id="{0482C7ED-EAD0-D704-B058-26729A657BA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4972" y="2900304"/>
              <a:ext cx="32617" cy="23557"/>
            </a:xfrm>
            <a:custGeom>
              <a:avLst/>
              <a:gdLst>
                <a:gd name="T0" fmla="*/ 11 w 15"/>
                <a:gd name="T1" fmla="*/ 6 h 11"/>
                <a:gd name="T2" fmla="*/ 8 w 15"/>
                <a:gd name="T3" fmla="*/ 4 h 11"/>
                <a:gd name="T4" fmla="*/ 4 w 15"/>
                <a:gd name="T5" fmla="*/ 1 h 11"/>
                <a:gd name="T6" fmla="*/ 3 w 15"/>
                <a:gd name="T7" fmla="*/ 0 h 11"/>
                <a:gd name="T8" fmla="*/ 0 w 15"/>
                <a:gd name="T9" fmla="*/ 1 h 11"/>
                <a:gd name="T10" fmla="*/ 3 w 15"/>
                <a:gd name="T11" fmla="*/ 6 h 11"/>
                <a:gd name="T12" fmla="*/ 7 w 15"/>
                <a:gd name="T13" fmla="*/ 6 h 11"/>
                <a:gd name="T14" fmla="*/ 10 w 15"/>
                <a:gd name="T15" fmla="*/ 9 h 11"/>
                <a:gd name="T16" fmla="*/ 14 w 15"/>
                <a:gd name="T17" fmla="*/ 8 h 11"/>
                <a:gd name="T18" fmla="*/ 11 w 15"/>
                <a:gd name="T1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1">
                  <a:moveTo>
                    <a:pt x="11" y="6"/>
                  </a:moveTo>
                  <a:cubicBezTo>
                    <a:pt x="10" y="5"/>
                    <a:pt x="9" y="3"/>
                    <a:pt x="8" y="4"/>
                  </a:cubicBezTo>
                  <a:cubicBezTo>
                    <a:pt x="7" y="2"/>
                    <a:pt x="6" y="1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1"/>
                    <a:pt x="2" y="1"/>
                    <a:pt x="0" y="1"/>
                  </a:cubicBezTo>
                  <a:cubicBezTo>
                    <a:pt x="0" y="4"/>
                    <a:pt x="2" y="4"/>
                    <a:pt x="3" y="6"/>
                  </a:cubicBezTo>
                  <a:cubicBezTo>
                    <a:pt x="4" y="6"/>
                    <a:pt x="5" y="6"/>
                    <a:pt x="7" y="6"/>
                  </a:cubicBezTo>
                  <a:cubicBezTo>
                    <a:pt x="8" y="7"/>
                    <a:pt x="8" y="10"/>
                    <a:pt x="10" y="9"/>
                  </a:cubicBezTo>
                  <a:cubicBezTo>
                    <a:pt x="11" y="9"/>
                    <a:pt x="15" y="11"/>
                    <a:pt x="14" y="8"/>
                  </a:cubicBezTo>
                  <a:cubicBezTo>
                    <a:pt x="15" y="6"/>
                    <a:pt x="12" y="6"/>
                    <a:pt x="11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4" name="Freeform 190">
              <a:extLst>
                <a:ext uri="{FF2B5EF4-FFF2-40B4-BE49-F238E27FC236}">
                  <a16:creationId xmlns:a16="http://schemas.microsoft.com/office/drawing/2014/main" id="{6C0BABE6-1F39-9A60-1986-41604B790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96114" y="2562354"/>
              <a:ext cx="54362" cy="17215"/>
            </a:xfrm>
            <a:custGeom>
              <a:avLst/>
              <a:gdLst>
                <a:gd name="T0" fmla="*/ 25 w 25"/>
                <a:gd name="T1" fmla="*/ 4 h 8"/>
                <a:gd name="T2" fmla="*/ 3 w 25"/>
                <a:gd name="T3" fmla="*/ 0 h 8"/>
                <a:gd name="T4" fmla="*/ 0 w 25"/>
                <a:gd name="T5" fmla="*/ 4 h 8"/>
                <a:gd name="T6" fmla="*/ 25 w 25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8">
                  <a:moveTo>
                    <a:pt x="25" y="4"/>
                  </a:moveTo>
                  <a:cubicBezTo>
                    <a:pt x="19" y="1"/>
                    <a:pt x="10" y="2"/>
                    <a:pt x="3" y="0"/>
                  </a:cubicBezTo>
                  <a:cubicBezTo>
                    <a:pt x="2" y="1"/>
                    <a:pt x="1" y="3"/>
                    <a:pt x="0" y="4"/>
                  </a:cubicBezTo>
                  <a:cubicBezTo>
                    <a:pt x="9" y="5"/>
                    <a:pt x="18" y="8"/>
                    <a:pt x="25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5" name="Freeform 191">
              <a:extLst>
                <a:ext uri="{FF2B5EF4-FFF2-40B4-BE49-F238E27FC236}">
                  <a16:creationId xmlns:a16="http://schemas.microsoft.com/office/drawing/2014/main" id="{B74CCF2C-DAA4-21E2-1F14-AA37CC729C06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4201" y="2585910"/>
              <a:ext cx="19933" cy="8154"/>
            </a:xfrm>
            <a:custGeom>
              <a:avLst/>
              <a:gdLst>
                <a:gd name="T0" fmla="*/ 8 w 9"/>
                <a:gd name="T1" fmla="*/ 4 h 4"/>
                <a:gd name="T2" fmla="*/ 8 w 9"/>
                <a:gd name="T3" fmla="*/ 1 h 4"/>
                <a:gd name="T4" fmla="*/ 2 w 9"/>
                <a:gd name="T5" fmla="*/ 1 h 4"/>
                <a:gd name="T6" fmla="*/ 1 w 9"/>
                <a:gd name="T7" fmla="*/ 1 h 4"/>
                <a:gd name="T8" fmla="*/ 0 w 9"/>
                <a:gd name="T9" fmla="*/ 4 h 4"/>
                <a:gd name="T10" fmla="*/ 8 w 9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">
                  <a:moveTo>
                    <a:pt x="8" y="4"/>
                  </a:moveTo>
                  <a:cubicBezTo>
                    <a:pt x="7" y="3"/>
                    <a:pt x="9" y="3"/>
                    <a:pt x="8" y="1"/>
                  </a:cubicBezTo>
                  <a:cubicBezTo>
                    <a:pt x="6" y="0"/>
                    <a:pt x="5" y="2"/>
                    <a:pt x="2" y="1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2" y="3"/>
                    <a:pt x="0" y="3"/>
                    <a:pt x="0" y="4"/>
                  </a:cubicBezTo>
                  <a:cubicBezTo>
                    <a:pt x="2" y="4"/>
                    <a:pt x="5" y="4"/>
                    <a:pt x="8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6" name="Freeform 192">
              <a:extLst>
                <a:ext uri="{FF2B5EF4-FFF2-40B4-BE49-F238E27FC236}">
                  <a16:creationId xmlns:a16="http://schemas.microsoft.com/office/drawing/2014/main" id="{BD5D9F7C-FE54-8A7D-E7DB-DD50CFF3257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0745" y="2581380"/>
              <a:ext cx="17215" cy="12684"/>
            </a:xfrm>
            <a:custGeom>
              <a:avLst/>
              <a:gdLst>
                <a:gd name="T0" fmla="*/ 8 w 8"/>
                <a:gd name="T1" fmla="*/ 3 h 6"/>
                <a:gd name="T2" fmla="*/ 0 w 8"/>
                <a:gd name="T3" fmla="*/ 5 h 6"/>
                <a:gd name="T4" fmla="*/ 8 w 8"/>
                <a:gd name="T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8" y="3"/>
                  </a:moveTo>
                  <a:cubicBezTo>
                    <a:pt x="5" y="2"/>
                    <a:pt x="0" y="0"/>
                    <a:pt x="0" y="5"/>
                  </a:cubicBezTo>
                  <a:cubicBezTo>
                    <a:pt x="3" y="5"/>
                    <a:pt x="7" y="6"/>
                    <a:pt x="8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7" name="Freeform 193">
              <a:extLst>
                <a:ext uri="{FF2B5EF4-FFF2-40B4-BE49-F238E27FC236}">
                  <a16:creationId xmlns:a16="http://schemas.microsoft.com/office/drawing/2014/main" id="{2596DE96-B3ED-B266-6D4F-050C7FD8E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36315" y="2559636"/>
              <a:ext cx="6342" cy="2718"/>
            </a:xfrm>
            <a:custGeom>
              <a:avLst/>
              <a:gdLst>
                <a:gd name="T0" fmla="*/ 3 w 3"/>
                <a:gd name="T1" fmla="*/ 0 h 1"/>
                <a:gd name="T2" fmla="*/ 0 w 3"/>
                <a:gd name="T3" fmla="*/ 1 h 1"/>
                <a:gd name="T4" fmla="*/ 3 w 3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1" y="1"/>
                    <a:pt x="3" y="1"/>
                    <a:pt x="3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8" name="Freeform 194">
              <a:extLst>
                <a:ext uri="{FF2B5EF4-FFF2-40B4-BE49-F238E27FC236}">
                  <a16:creationId xmlns:a16="http://schemas.microsoft.com/office/drawing/2014/main" id="{47CDCE5B-6056-2CB2-7702-25CB8B915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8329" y="2566884"/>
              <a:ext cx="75201" cy="29899"/>
            </a:xfrm>
            <a:custGeom>
              <a:avLst/>
              <a:gdLst>
                <a:gd name="T0" fmla="*/ 0 w 35"/>
                <a:gd name="T1" fmla="*/ 11 h 14"/>
                <a:gd name="T2" fmla="*/ 8 w 35"/>
                <a:gd name="T3" fmla="*/ 11 h 14"/>
                <a:gd name="T4" fmla="*/ 7 w 35"/>
                <a:gd name="T5" fmla="*/ 13 h 14"/>
                <a:gd name="T6" fmla="*/ 16 w 35"/>
                <a:gd name="T7" fmla="*/ 11 h 14"/>
                <a:gd name="T8" fmla="*/ 13 w 35"/>
                <a:gd name="T9" fmla="*/ 10 h 14"/>
                <a:gd name="T10" fmla="*/ 19 w 35"/>
                <a:gd name="T11" fmla="*/ 9 h 14"/>
                <a:gd name="T12" fmla="*/ 35 w 35"/>
                <a:gd name="T13" fmla="*/ 4 h 14"/>
                <a:gd name="T14" fmla="*/ 30 w 35"/>
                <a:gd name="T15" fmla="*/ 1 h 14"/>
                <a:gd name="T16" fmla="*/ 17 w 35"/>
                <a:gd name="T17" fmla="*/ 3 h 14"/>
                <a:gd name="T18" fmla="*/ 16 w 35"/>
                <a:gd name="T19" fmla="*/ 7 h 14"/>
                <a:gd name="T20" fmla="*/ 8 w 35"/>
                <a:gd name="T21" fmla="*/ 7 h 14"/>
                <a:gd name="T22" fmla="*/ 0 w 35"/>
                <a:gd name="T23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0" y="11"/>
                  </a:moveTo>
                  <a:cubicBezTo>
                    <a:pt x="3" y="14"/>
                    <a:pt x="5" y="8"/>
                    <a:pt x="8" y="11"/>
                  </a:cubicBezTo>
                  <a:cubicBezTo>
                    <a:pt x="9" y="13"/>
                    <a:pt x="5" y="13"/>
                    <a:pt x="7" y="13"/>
                  </a:cubicBezTo>
                  <a:cubicBezTo>
                    <a:pt x="9" y="12"/>
                    <a:pt x="14" y="13"/>
                    <a:pt x="16" y="11"/>
                  </a:cubicBezTo>
                  <a:cubicBezTo>
                    <a:pt x="14" y="11"/>
                    <a:pt x="13" y="11"/>
                    <a:pt x="13" y="10"/>
                  </a:cubicBezTo>
                  <a:cubicBezTo>
                    <a:pt x="14" y="8"/>
                    <a:pt x="17" y="9"/>
                    <a:pt x="19" y="9"/>
                  </a:cubicBezTo>
                  <a:cubicBezTo>
                    <a:pt x="22" y="5"/>
                    <a:pt x="31" y="7"/>
                    <a:pt x="35" y="4"/>
                  </a:cubicBezTo>
                  <a:cubicBezTo>
                    <a:pt x="33" y="4"/>
                    <a:pt x="32" y="1"/>
                    <a:pt x="30" y="1"/>
                  </a:cubicBezTo>
                  <a:cubicBezTo>
                    <a:pt x="26" y="0"/>
                    <a:pt x="20" y="2"/>
                    <a:pt x="17" y="3"/>
                  </a:cubicBezTo>
                  <a:cubicBezTo>
                    <a:pt x="18" y="5"/>
                    <a:pt x="18" y="7"/>
                    <a:pt x="16" y="7"/>
                  </a:cubicBezTo>
                  <a:cubicBezTo>
                    <a:pt x="12" y="8"/>
                    <a:pt x="11" y="6"/>
                    <a:pt x="8" y="7"/>
                  </a:cubicBezTo>
                  <a:cubicBezTo>
                    <a:pt x="5" y="9"/>
                    <a:pt x="0" y="8"/>
                    <a:pt x="0" y="1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9" name="Freeform 195">
              <a:extLst>
                <a:ext uri="{FF2B5EF4-FFF2-40B4-BE49-F238E27FC236}">
                  <a16:creationId xmlns:a16="http://schemas.microsoft.com/office/drawing/2014/main" id="{7EA05B71-BBD7-11E3-EF5D-55BCFAE5D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9000" y="2811512"/>
              <a:ext cx="98758" cy="84261"/>
            </a:xfrm>
            <a:custGeom>
              <a:avLst/>
              <a:gdLst>
                <a:gd name="T0" fmla="*/ 3 w 46"/>
                <a:gd name="T1" fmla="*/ 27 h 39"/>
                <a:gd name="T2" fmla="*/ 16 w 46"/>
                <a:gd name="T3" fmla="*/ 26 h 39"/>
                <a:gd name="T4" fmla="*/ 22 w 46"/>
                <a:gd name="T5" fmla="*/ 33 h 39"/>
                <a:gd name="T6" fmla="*/ 17 w 46"/>
                <a:gd name="T7" fmla="*/ 36 h 39"/>
                <a:gd name="T8" fmla="*/ 22 w 46"/>
                <a:gd name="T9" fmla="*/ 36 h 39"/>
                <a:gd name="T10" fmla="*/ 24 w 46"/>
                <a:gd name="T11" fmla="*/ 38 h 39"/>
                <a:gd name="T12" fmla="*/ 26 w 46"/>
                <a:gd name="T13" fmla="*/ 37 h 39"/>
                <a:gd name="T14" fmla="*/ 28 w 46"/>
                <a:gd name="T15" fmla="*/ 38 h 39"/>
                <a:gd name="T16" fmla="*/ 39 w 46"/>
                <a:gd name="T17" fmla="*/ 37 h 39"/>
                <a:gd name="T18" fmla="*/ 46 w 46"/>
                <a:gd name="T19" fmla="*/ 37 h 39"/>
                <a:gd name="T20" fmla="*/ 38 w 46"/>
                <a:gd name="T21" fmla="*/ 33 h 39"/>
                <a:gd name="T22" fmla="*/ 35 w 46"/>
                <a:gd name="T23" fmla="*/ 30 h 39"/>
                <a:gd name="T24" fmla="*/ 34 w 46"/>
                <a:gd name="T25" fmla="*/ 27 h 39"/>
                <a:gd name="T26" fmla="*/ 32 w 46"/>
                <a:gd name="T27" fmla="*/ 25 h 39"/>
                <a:gd name="T28" fmla="*/ 29 w 46"/>
                <a:gd name="T29" fmla="*/ 21 h 39"/>
                <a:gd name="T30" fmla="*/ 30 w 46"/>
                <a:gd name="T31" fmla="*/ 12 h 39"/>
                <a:gd name="T32" fmla="*/ 36 w 46"/>
                <a:gd name="T33" fmla="*/ 8 h 39"/>
                <a:gd name="T34" fmla="*/ 37 w 46"/>
                <a:gd name="T35" fmla="*/ 3 h 39"/>
                <a:gd name="T36" fmla="*/ 14 w 46"/>
                <a:gd name="T37" fmla="*/ 3 h 39"/>
                <a:gd name="T38" fmla="*/ 15 w 46"/>
                <a:gd name="T39" fmla="*/ 7 h 39"/>
                <a:gd name="T40" fmla="*/ 9 w 46"/>
                <a:gd name="T41" fmla="*/ 9 h 39"/>
                <a:gd name="T42" fmla="*/ 12 w 46"/>
                <a:gd name="T43" fmla="*/ 11 h 39"/>
                <a:gd name="T44" fmla="*/ 2 w 46"/>
                <a:gd name="T45" fmla="*/ 18 h 39"/>
                <a:gd name="T46" fmla="*/ 3 w 46"/>
                <a:gd name="T47" fmla="*/ 2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" h="39">
                  <a:moveTo>
                    <a:pt x="3" y="27"/>
                  </a:moveTo>
                  <a:cubicBezTo>
                    <a:pt x="8" y="26"/>
                    <a:pt x="11" y="27"/>
                    <a:pt x="16" y="26"/>
                  </a:cubicBezTo>
                  <a:cubicBezTo>
                    <a:pt x="14" y="30"/>
                    <a:pt x="21" y="30"/>
                    <a:pt x="22" y="33"/>
                  </a:cubicBezTo>
                  <a:cubicBezTo>
                    <a:pt x="18" y="33"/>
                    <a:pt x="18" y="32"/>
                    <a:pt x="17" y="36"/>
                  </a:cubicBezTo>
                  <a:cubicBezTo>
                    <a:pt x="18" y="37"/>
                    <a:pt x="20" y="36"/>
                    <a:pt x="22" y="36"/>
                  </a:cubicBezTo>
                  <a:cubicBezTo>
                    <a:pt x="23" y="37"/>
                    <a:pt x="23" y="38"/>
                    <a:pt x="24" y="38"/>
                  </a:cubicBezTo>
                  <a:cubicBezTo>
                    <a:pt x="24" y="38"/>
                    <a:pt x="25" y="37"/>
                    <a:pt x="26" y="37"/>
                  </a:cubicBezTo>
                  <a:cubicBezTo>
                    <a:pt x="26" y="37"/>
                    <a:pt x="27" y="38"/>
                    <a:pt x="28" y="38"/>
                  </a:cubicBezTo>
                  <a:cubicBezTo>
                    <a:pt x="33" y="38"/>
                    <a:pt x="36" y="38"/>
                    <a:pt x="39" y="37"/>
                  </a:cubicBezTo>
                  <a:cubicBezTo>
                    <a:pt x="40" y="39"/>
                    <a:pt x="45" y="39"/>
                    <a:pt x="46" y="37"/>
                  </a:cubicBezTo>
                  <a:cubicBezTo>
                    <a:pt x="43" y="36"/>
                    <a:pt x="40" y="34"/>
                    <a:pt x="38" y="33"/>
                  </a:cubicBezTo>
                  <a:cubicBezTo>
                    <a:pt x="37" y="32"/>
                    <a:pt x="36" y="31"/>
                    <a:pt x="35" y="30"/>
                  </a:cubicBezTo>
                  <a:cubicBezTo>
                    <a:pt x="34" y="30"/>
                    <a:pt x="34" y="28"/>
                    <a:pt x="34" y="27"/>
                  </a:cubicBezTo>
                  <a:cubicBezTo>
                    <a:pt x="33" y="26"/>
                    <a:pt x="33" y="26"/>
                    <a:pt x="32" y="25"/>
                  </a:cubicBezTo>
                  <a:cubicBezTo>
                    <a:pt x="31" y="23"/>
                    <a:pt x="31" y="22"/>
                    <a:pt x="29" y="21"/>
                  </a:cubicBezTo>
                  <a:cubicBezTo>
                    <a:pt x="31" y="18"/>
                    <a:pt x="31" y="16"/>
                    <a:pt x="30" y="12"/>
                  </a:cubicBezTo>
                  <a:cubicBezTo>
                    <a:pt x="32" y="11"/>
                    <a:pt x="32" y="7"/>
                    <a:pt x="36" y="8"/>
                  </a:cubicBezTo>
                  <a:cubicBezTo>
                    <a:pt x="35" y="5"/>
                    <a:pt x="37" y="5"/>
                    <a:pt x="37" y="3"/>
                  </a:cubicBezTo>
                  <a:cubicBezTo>
                    <a:pt x="29" y="0"/>
                    <a:pt x="23" y="1"/>
                    <a:pt x="14" y="3"/>
                  </a:cubicBezTo>
                  <a:cubicBezTo>
                    <a:pt x="14" y="5"/>
                    <a:pt x="15" y="5"/>
                    <a:pt x="15" y="7"/>
                  </a:cubicBezTo>
                  <a:cubicBezTo>
                    <a:pt x="12" y="7"/>
                    <a:pt x="10" y="8"/>
                    <a:pt x="9" y="9"/>
                  </a:cubicBezTo>
                  <a:cubicBezTo>
                    <a:pt x="11" y="9"/>
                    <a:pt x="12" y="10"/>
                    <a:pt x="12" y="11"/>
                  </a:cubicBezTo>
                  <a:cubicBezTo>
                    <a:pt x="10" y="15"/>
                    <a:pt x="9" y="20"/>
                    <a:pt x="2" y="18"/>
                  </a:cubicBezTo>
                  <a:cubicBezTo>
                    <a:pt x="0" y="21"/>
                    <a:pt x="1" y="25"/>
                    <a:pt x="3" y="2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0" name="Freeform 196">
              <a:extLst>
                <a:ext uri="{FF2B5EF4-FFF2-40B4-BE49-F238E27FC236}">
                  <a16:creationId xmlns:a16="http://schemas.microsoft.com/office/drawing/2014/main" id="{2BD320AC-055A-93BD-2497-84A3C8E74B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5544" y="2570508"/>
              <a:ext cx="10872" cy="6342"/>
            </a:xfrm>
            <a:custGeom>
              <a:avLst/>
              <a:gdLst>
                <a:gd name="T0" fmla="*/ 5 w 5"/>
                <a:gd name="T1" fmla="*/ 2 h 3"/>
                <a:gd name="T2" fmla="*/ 0 w 5"/>
                <a:gd name="T3" fmla="*/ 0 h 3"/>
                <a:gd name="T4" fmla="*/ 5 w 5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5" y="2"/>
                  </a:moveTo>
                  <a:cubicBezTo>
                    <a:pt x="5" y="0"/>
                    <a:pt x="2" y="0"/>
                    <a:pt x="0" y="0"/>
                  </a:cubicBezTo>
                  <a:cubicBezTo>
                    <a:pt x="0" y="3"/>
                    <a:pt x="3" y="2"/>
                    <a:pt x="5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1" name="Freeform 197">
              <a:extLst>
                <a:ext uri="{FF2B5EF4-FFF2-40B4-BE49-F238E27FC236}">
                  <a16:creationId xmlns:a16="http://schemas.microsoft.com/office/drawing/2014/main" id="{9E867E52-2516-91DE-F531-2EAC6A249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6214" y="2869499"/>
              <a:ext cx="12684" cy="10872"/>
            </a:xfrm>
            <a:custGeom>
              <a:avLst/>
              <a:gdLst>
                <a:gd name="T0" fmla="*/ 0 w 6"/>
                <a:gd name="T1" fmla="*/ 2 h 5"/>
                <a:gd name="T2" fmla="*/ 5 w 6"/>
                <a:gd name="T3" fmla="*/ 5 h 5"/>
                <a:gd name="T4" fmla="*/ 4 w 6"/>
                <a:gd name="T5" fmla="*/ 1 h 5"/>
                <a:gd name="T6" fmla="*/ 0 w 6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3" y="1"/>
                    <a:pt x="3" y="4"/>
                    <a:pt x="5" y="5"/>
                  </a:cubicBezTo>
                  <a:cubicBezTo>
                    <a:pt x="6" y="4"/>
                    <a:pt x="4" y="3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2" name="Freeform 198">
              <a:extLst>
                <a:ext uri="{FF2B5EF4-FFF2-40B4-BE49-F238E27FC236}">
                  <a16:creationId xmlns:a16="http://schemas.microsoft.com/office/drawing/2014/main" id="{5EAC0D0D-928F-DE89-8BC0-176952D3A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8731" y="2893961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3" name="Freeform 199">
              <a:extLst>
                <a:ext uri="{FF2B5EF4-FFF2-40B4-BE49-F238E27FC236}">
                  <a16:creationId xmlns:a16="http://schemas.microsoft.com/office/drawing/2014/main" id="{F7982774-563E-D715-EACB-6E14C7CFB4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2326" y="2889431"/>
              <a:ext cx="8154" cy="8154"/>
            </a:xfrm>
            <a:custGeom>
              <a:avLst/>
              <a:gdLst>
                <a:gd name="T0" fmla="*/ 4 w 4"/>
                <a:gd name="T1" fmla="*/ 2 h 4"/>
                <a:gd name="T2" fmla="*/ 4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0" y="0"/>
                    <a:pt x="2" y="4"/>
                    <a:pt x="4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4" name="Freeform 200">
              <a:extLst>
                <a:ext uri="{FF2B5EF4-FFF2-40B4-BE49-F238E27FC236}">
                  <a16:creationId xmlns:a16="http://schemas.microsoft.com/office/drawing/2014/main" id="{B07C7EF6-1FEF-4523-36F0-4BFFFF5A0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6051" y="3227381"/>
              <a:ext cx="19027" cy="12684"/>
            </a:xfrm>
            <a:custGeom>
              <a:avLst/>
              <a:gdLst>
                <a:gd name="T0" fmla="*/ 0 w 9"/>
                <a:gd name="T1" fmla="*/ 4 h 6"/>
                <a:gd name="T2" fmla="*/ 9 w 9"/>
                <a:gd name="T3" fmla="*/ 1 h 6"/>
                <a:gd name="T4" fmla="*/ 0 w 9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0" y="4"/>
                  </a:moveTo>
                  <a:cubicBezTo>
                    <a:pt x="3" y="6"/>
                    <a:pt x="8" y="3"/>
                    <a:pt x="9" y="1"/>
                  </a:cubicBezTo>
                  <a:cubicBezTo>
                    <a:pt x="6" y="0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5" name="Freeform 201">
              <a:extLst>
                <a:ext uri="{FF2B5EF4-FFF2-40B4-BE49-F238E27FC236}">
                  <a16:creationId xmlns:a16="http://schemas.microsoft.com/office/drawing/2014/main" id="{56CBBF3A-D1FB-FABC-2108-17C975E9754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0449" y="3097819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6" name="Freeform 202">
              <a:extLst>
                <a:ext uri="{FF2B5EF4-FFF2-40B4-BE49-F238E27FC236}">
                  <a16:creationId xmlns:a16="http://schemas.microsoft.com/office/drawing/2014/main" id="{B19339B2-080A-3034-B3A5-FCF39E21E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8435" y="2633024"/>
              <a:ext cx="4530" cy="271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7" name="Freeform 203">
              <a:extLst>
                <a:ext uri="{FF2B5EF4-FFF2-40B4-BE49-F238E27FC236}">
                  <a16:creationId xmlns:a16="http://schemas.microsoft.com/office/drawing/2014/main" id="{B92F05DA-2112-4915-E003-805FB2721AD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00617" y="2878559"/>
              <a:ext cx="421305" cy="363319"/>
            </a:xfrm>
            <a:custGeom>
              <a:avLst/>
              <a:gdLst>
                <a:gd name="T0" fmla="*/ 6 w 196"/>
                <a:gd name="T1" fmla="*/ 132 h 169"/>
                <a:gd name="T2" fmla="*/ 6 w 196"/>
                <a:gd name="T3" fmla="*/ 137 h 169"/>
                <a:gd name="T4" fmla="*/ 3 w 196"/>
                <a:gd name="T5" fmla="*/ 148 h 169"/>
                <a:gd name="T6" fmla="*/ 8 w 196"/>
                <a:gd name="T7" fmla="*/ 142 h 169"/>
                <a:gd name="T8" fmla="*/ 12 w 196"/>
                <a:gd name="T9" fmla="*/ 143 h 169"/>
                <a:gd name="T10" fmla="*/ 11 w 196"/>
                <a:gd name="T11" fmla="*/ 148 h 169"/>
                <a:gd name="T12" fmla="*/ 12 w 196"/>
                <a:gd name="T13" fmla="*/ 150 h 169"/>
                <a:gd name="T14" fmla="*/ 6 w 196"/>
                <a:gd name="T15" fmla="*/ 157 h 169"/>
                <a:gd name="T16" fmla="*/ 9 w 196"/>
                <a:gd name="T17" fmla="*/ 165 h 169"/>
                <a:gd name="T18" fmla="*/ 16 w 196"/>
                <a:gd name="T19" fmla="*/ 168 h 169"/>
                <a:gd name="T20" fmla="*/ 28 w 196"/>
                <a:gd name="T21" fmla="*/ 165 h 169"/>
                <a:gd name="T22" fmla="*/ 39 w 196"/>
                <a:gd name="T23" fmla="*/ 157 h 169"/>
                <a:gd name="T24" fmla="*/ 51 w 196"/>
                <a:gd name="T25" fmla="*/ 158 h 169"/>
                <a:gd name="T26" fmla="*/ 57 w 196"/>
                <a:gd name="T27" fmla="*/ 144 h 169"/>
                <a:gd name="T28" fmla="*/ 55 w 196"/>
                <a:gd name="T29" fmla="*/ 124 h 169"/>
                <a:gd name="T30" fmla="*/ 63 w 196"/>
                <a:gd name="T31" fmla="*/ 94 h 169"/>
                <a:gd name="T32" fmla="*/ 72 w 196"/>
                <a:gd name="T33" fmla="*/ 68 h 169"/>
                <a:gd name="T34" fmla="*/ 86 w 196"/>
                <a:gd name="T35" fmla="*/ 54 h 169"/>
                <a:gd name="T36" fmla="*/ 98 w 196"/>
                <a:gd name="T37" fmla="*/ 42 h 169"/>
                <a:gd name="T38" fmla="*/ 116 w 196"/>
                <a:gd name="T39" fmla="*/ 31 h 169"/>
                <a:gd name="T40" fmla="*/ 123 w 196"/>
                <a:gd name="T41" fmla="*/ 25 h 169"/>
                <a:gd name="T42" fmla="*/ 156 w 196"/>
                <a:gd name="T43" fmla="*/ 30 h 169"/>
                <a:gd name="T44" fmla="*/ 172 w 196"/>
                <a:gd name="T45" fmla="*/ 14 h 169"/>
                <a:gd name="T46" fmla="*/ 188 w 196"/>
                <a:gd name="T47" fmla="*/ 24 h 169"/>
                <a:gd name="T48" fmla="*/ 190 w 196"/>
                <a:gd name="T49" fmla="*/ 19 h 169"/>
                <a:gd name="T50" fmla="*/ 179 w 196"/>
                <a:gd name="T51" fmla="*/ 14 h 169"/>
                <a:gd name="T52" fmla="*/ 190 w 196"/>
                <a:gd name="T53" fmla="*/ 7 h 169"/>
                <a:gd name="T54" fmla="*/ 176 w 196"/>
                <a:gd name="T55" fmla="*/ 10 h 169"/>
                <a:gd name="T56" fmla="*/ 172 w 196"/>
                <a:gd name="T57" fmla="*/ 6 h 169"/>
                <a:gd name="T58" fmla="*/ 171 w 196"/>
                <a:gd name="T59" fmla="*/ 5 h 169"/>
                <a:gd name="T60" fmla="*/ 155 w 196"/>
                <a:gd name="T61" fmla="*/ 11 h 169"/>
                <a:gd name="T62" fmla="*/ 156 w 196"/>
                <a:gd name="T63" fmla="*/ 4 h 169"/>
                <a:gd name="T64" fmla="*/ 139 w 196"/>
                <a:gd name="T65" fmla="*/ 13 h 169"/>
                <a:gd name="T66" fmla="*/ 125 w 196"/>
                <a:gd name="T67" fmla="*/ 14 h 169"/>
                <a:gd name="T68" fmla="*/ 118 w 196"/>
                <a:gd name="T69" fmla="*/ 17 h 169"/>
                <a:gd name="T70" fmla="*/ 115 w 196"/>
                <a:gd name="T71" fmla="*/ 17 h 169"/>
                <a:gd name="T72" fmla="*/ 106 w 196"/>
                <a:gd name="T73" fmla="*/ 22 h 169"/>
                <a:gd name="T74" fmla="*/ 100 w 196"/>
                <a:gd name="T75" fmla="*/ 24 h 169"/>
                <a:gd name="T76" fmla="*/ 93 w 196"/>
                <a:gd name="T77" fmla="*/ 34 h 169"/>
                <a:gd name="T78" fmla="*/ 85 w 196"/>
                <a:gd name="T79" fmla="*/ 39 h 169"/>
                <a:gd name="T80" fmla="*/ 79 w 196"/>
                <a:gd name="T81" fmla="*/ 42 h 169"/>
                <a:gd name="T82" fmla="*/ 79 w 196"/>
                <a:gd name="T83" fmla="*/ 45 h 169"/>
                <a:gd name="T84" fmla="*/ 76 w 196"/>
                <a:gd name="T85" fmla="*/ 49 h 169"/>
                <a:gd name="T86" fmla="*/ 67 w 196"/>
                <a:gd name="T87" fmla="*/ 58 h 169"/>
                <a:gd name="T88" fmla="*/ 62 w 196"/>
                <a:gd name="T89" fmla="*/ 65 h 169"/>
                <a:gd name="T90" fmla="*/ 62 w 196"/>
                <a:gd name="T91" fmla="*/ 70 h 169"/>
                <a:gd name="T92" fmla="*/ 60 w 196"/>
                <a:gd name="T93" fmla="*/ 78 h 169"/>
                <a:gd name="T94" fmla="*/ 51 w 196"/>
                <a:gd name="T95" fmla="*/ 85 h 169"/>
                <a:gd name="T96" fmla="*/ 39 w 196"/>
                <a:gd name="T97" fmla="*/ 97 h 169"/>
                <a:gd name="T98" fmla="*/ 46 w 196"/>
                <a:gd name="T99" fmla="*/ 98 h 169"/>
                <a:gd name="T100" fmla="*/ 49 w 196"/>
                <a:gd name="T101" fmla="*/ 98 h 169"/>
                <a:gd name="T102" fmla="*/ 38 w 196"/>
                <a:gd name="T103" fmla="*/ 103 h 169"/>
                <a:gd name="T104" fmla="*/ 32 w 196"/>
                <a:gd name="T105" fmla="*/ 100 h 169"/>
                <a:gd name="T106" fmla="*/ 25 w 196"/>
                <a:gd name="T107" fmla="*/ 105 h 169"/>
                <a:gd name="T108" fmla="*/ 16 w 196"/>
                <a:gd name="T109" fmla="*/ 111 h 169"/>
                <a:gd name="T110" fmla="*/ 11 w 196"/>
                <a:gd name="T111" fmla="*/ 114 h 169"/>
                <a:gd name="T112" fmla="*/ 3 w 196"/>
                <a:gd name="T113" fmla="*/ 120 h 169"/>
                <a:gd name="T114" fmla="*/ 4 w 196"/>
                <a:gd name="T115" fmla="*/ 127 h 169"/>
                <a:gd name="T116" fmla="*/ 17 w 196"/>
                <a:gd name="T117" fmla="*/ 131 h 169"/>
                <a:gd name="T118" fmla="*/ 17 w 196"/>
                <a:gd name="T119" fmla="*/ 13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96" h="169">
                  <a:moveTo>
                    <a:pt x="17" y="134"/>
                  </a:moveTo>
                  <a:cubicBezTo>
                    <a:pt x="15" y="133"/>
                    <a:pt x="16" y="131"/>
                    <a:pt x="14" y="131"/>
                  </a:cubicBezTo>
                  <a:cubicBezTo>
                    <a:pt x="11" y="133"/>
                    <a:pt x="9" y="131"/>
                    <a:pt x="6" y="132"/>
                  </a:cubicBezTo>
                  <a:cubicBezTo>
                    <a:pt x="4" y="133"/>
                    <a:pt x="1" y="132"/>
                    <a:pt x="1" y="134"/>
                  </a:cubicBezTo>
                  <a:cubicBezTo>
                    <a:pt x="3" y="134"/>
                    <a:pt x="1" y="137"/>
                    <a:pt x="3" y="137"/>
                  </a:cubicBezTo>
                  <a:cubicBezTo>
                    <a:pt x="5" y="138"/>
                    <a:pt x="5" y="134"/>
                    <a:pt x="6" y="137"/>
                  </a:cubicBezTo>
                  <a:cubicBezTo>
                    <a:pt x="6" y="139"/>
                    <a:pt x="2" y="138"/>
                    <a:pt x="3" y="141"/>
                  </a:cubicBezTo>
                  <a:cubicBezTo>
                    <a:pt x="3" y="143"/>
                    <a:pt x="6" y="142"/>
                    <a:pt x="6" y="143"/>
                  </a:cubicBezTo>
                  <a:cubicBezTo>
                    <a:pt x="6" y="145"/>
                    <a:pt x="0" y="145"/>
                    <a:pt x="3" y="148"/>
                  </a:cubicBezTo>
                  <a:cubicBezTo>
                    <a:pt x="4" y="147"/>
                    <a:pt x="4" y="146"/>
                    <a:pt x="5" y="145"/>
                  </a:cubicBezTo>
                  <a:cubicBezTo>
                    <a:pt x="6" y="145"/>
                    <a:pt x="7" y="145"/>
                    <a:pt x="8" y="144"/>
                  </a:cubicBezTo>
                  <a:cubicBezTo>
                    <a:pt x="8" y="144"/>
                    <a:pt x="8" y="142"/>
                    <a:pt x="8" y="142"/>
                  </a:cubicBezTo>
                  <a:cubicBezTo>
                    <a:pt x="8" y="141"/>
                    <a:pt x="10" y="140"/>
                    <a:pt x="11" y="139"/>
                  </a:cubicBezTo>
                  <a:cubicBezTo>
                    <a:pt x="12" y="139"/>
                    <a:pt x="14" y="138"/>
                    <a:pt x="17" y="139"/>
                  </a:cubicBezTo>
                  <a:cubicBezTo>
                    <a:pt x="15" y="140"/>
                    <a:pt x="14" y="142"/>
                    <a:pt x="12" y="143"/>
                  </a:cubicBezTo>
                  <a:cubicBezTo>
                    <a:pt x="12" y="142"/>
                    <a:pt x="12" y="141"/>
                    <a:pt x="11" y="141"/>
                  </a:cubicBezTo>
                  <a:cubicBezTo>
                    <a:pt x="10" y="143"/>
                    <a:pt x="9" y="145"/>
                    <a:pt x="7" y="147"/>
                  </a:cubicBezTo>
                  <a:cubicBezTo>
                    <a:pt x="8" y="147"/>
                    <a:pt x="11" y="146"/>
                    <a:pt x="11" y="148"/>
                  </a:cubicBezTo>
                  <a:cubicBezTo>
                    <a:pt x="9" y="148"/>
                    <a:pt x="7" y="149"/>
                    <a:pt x="4" y="149"/>
                  </a:cubicBezTo>
                  <a:cubicBezTo>
                    <a:pt x="4" y="151"/>
                    <a:pt x="1" y="154"/>
                    <a:pt x="3" y="155"/>
                  </a:cubicBezTo>
                  <a:cubicBezTo>
                    <a:pt x="5" y="152"/>
                    <a:pt x="9" y="151"/>
                    <a:pt x="12" y="150"/>
                  </a:cubicBezTo>
                  <a:cubicBezTo>
                    <a:pt x="11" y="152"/>
                    <a:pt x="8" y="152"/>
                    <a:pt x="9" y="157"/>
                  </a:cubicBezTo>
                  <a:cubicBezTo>
                    <a:pt x="10" y="158"/>
                    <a:pt x="11" y="155"/>
                    <a:pt x="11" y="157"/>
                  </a:cubicBezTo>
                  <a:cubicBezTo>
                    <a:pt x="10" y="160"/>
                    <a:pt x="7" y="158"/>
                    <a:pt x="6" y="157"/>
                  </a:cubicBezTo>
                  <a:cubicBezTo>
                    <a:pt x="6" y="159"/>
                    <a:pt x="6" y="160"/>
                    <a:pt x="6" y="162"/>
                  </a:cubicBezTo>
                  <a:cubicBezTo>
                    <a:pt x="7" y="163"/>
                    <a:pt x="7" y="163"/>
                    <a:pt x="9" y="163"/>
                  </a:cubicBezTo>
                  <a:cubicBezTo>
                    <a:pt x="9" y="163"/>
                    <a:pt x="9" y="165"/>
                    <a:pt x="9" y="165"/>
                  </a:cubicBezTo>
                  <a:cubicBezTo>
                    <a:pt x="11" y="165"/>
                    <a:pt x="13" y="165"/>
                    <a:pt x="14" y="165"/>
                  </a:cubicBezTo>
                  <a:cubicBezTo>
                    <a:pt x="15" y="167"/>
                    <a:pt x="13" y="167"/>
                    <a:pt x="14" y="168"/>
                  </a:cubicBezTo>
                  <a:cubicBezTo>
                    <a:pt x="14" y="167"/>
                    <a:pt x="16" y="167"/>
                    <a:pt x="16" y="168"/>
                  </a:cubicBezTo>
                  <a:cubicBezTo>
                    <a:pt x="19" y="169"/>
                    <a:pt x="22" y="168"/>
                    <a:pt x="23" y="168"/>
                  </a:cubicBezTo>
                  <a:cubicBezTo>
                    <a:pt x="24" y="167"/>
                    <a:pt x="26" y="166"/>
                    <a:pt x="26" y="166"/>
                  </a:cubicBezTo>
                  <a:cubicBezTo>
                    <a:pt x="27" y="166"/>
                    <a:pt x="27" y="166"/>
                    <a:pt x="28" y="165"/>
                  </a:cubicBezTo>
                  <a:cubicBezTo>
                    <a:pt x="31" y="163"/>
                    <a:pt x="32" y="159"/>
                    <a:pt x="36" y="157"/>
                  </a:cubicBezTo>
                  <a:cubicBezTo>
                    <a:pt x="36" y="156"/>
                    <a:pt x="35" y="155"/>
                    <a:pt x="36" y="155"/>
                  </a:cubicBezTo>
                  <a:cubicBezTo>
                    <a:pt x="37" y="155"/>
                    <a:pt x="38" y="158"/>
                    <a:pt x="39" y="157"/>
                  </a:cubicBezTo>
                  <a:cubicBezTo>
                    <a:pt x="42" y="155"/>
                    <a:pt x="40" y="149"/>
                    <a:pt x="44" y="148"/>
                  </a:cubicBezTo>
                  <a:cubicBezTo>
                    <a:pt x="44" y="149"/>
                    <a:pt x="44" y="151"/>
                    <a:pt x="44" y="153"/>
                  </a:cubicBezTo>
                  <a:cubicBezTo>
                    <a:pt x="46" y="155"/>
                    <a:pt x="49" y="155"/>
                    <a:pt x="51" y="158"/>
                  </a:cubicBezTo>
                  <a:cubicBezTo>
                    <a:pt x="51" y="155"/>
                    <a:pt x="52" y="153"/>
                    <a:pt x="51" y="150"/>
                  </a:cubicBezTo>
                  <a:cubicBezTo>
                    <a:pt x="51" y="148"/>
                    <a:pt x="53" y="149"/>
                    <a:pt x="52" y="146"/>
                  </a:cubicBezTo>
                  <a:cubicBezTo>
                    <a:pt x="55" y="146"/>
                    <a:pt x="55" y="145"/>
                    <a:pt x="57" y="144"/>
                  </a:cubicBezTo>
                  <a:cubicBezTo>
                    <a:pt x="59" y="139"/>
                    <a:pt x="56" y="137"/>
                    <a:pt x="55" y="132"/>
                  </a:cubicBezTo>
                  <a:cubicBezTo>
                    <a:pt x="59" y="133"/>
                    <a:pt x="59" y="131"/>
                    <a:pt x="60" y="128"/>
                  </a:cubicBezTo>
                  <a:cubicBezTo>
                    <a:pt x="59" y="126"/>
                    <a:pt x="56" y="126"/>
                    <a:pt x="55" y="124"/>
                  </a:cubicBezTo>
                  <a:cubicBezTo>
                    <a:pt x="57" y="118"/>
                    <a:pt x="53" y="112"/>
                    <a:pt x="55" y="107"/>
                  </a:cubicBezTo>
                  <a:cubicBezTo>
                    <a:pt x="53" y="107"/>
                    <a:pt x="54" y="104"/>
                    <a:pt x="53" y="104"/>
                  </a:cubicBezTo>
                  <a:cubicBezTo>
                    <a:pt x="55" y="100"/>
                    <a:pt x="57" y="94"/>
                    <a:pt x="63" y="94"/>
                  </a:cubicBezTo>
                  <a:cubicBezTo>
                    <a:pt x="64" y="93"/>
                    <a:pt x="66" y="94"/>
                    <a:pt x="68" y="94"/>
                  </a:cubicBezTo>
                  <a:cubicBezTo>
                    <a:pt x="71" y="91"/>
                    <a:pt x="67" y="89"/>
                    <a:pt x="66" y="87"/>
                  </a:cubicBezTo>
                  <a:cubicBezTo>
                    <a:pt x="70" y="83"/>
                    <a:pt x="74" y="76"/>
                    <a:pt x="72" y="68"/>
                  </a:cubicBezTo>
                  <a:cubicBezTo>
                    <a:pt x="74" y="66"/>
                    <a:pt x="78" y="67"/>
                    <a:pt x="79" y="65"/>
                  </a:cubicBezTo>
                  <a:cubicBezTo>
                    <a:pt x="79" y="65"/>
                    <a:pt x="79" y="63"/>
                    <a:pt x="79" y="62"/>
                  </a:cubicBezTo>
                  <a:cubicBezTo>
                    <a:pt x="82" y="60"/>
                    <a:pt x="84" y="58"/>
                    <a:pt x="86" y="54"/>
                  </a:cubicBezTo>
                  <a:cubicBezTo>
                    <a:pt x="86" y="52"/>
                    <a:pt x="84" y="52"/>
                    <a:pt x="84" y="50"/>
                  </a:cubicBezTo>
                  <a:cubicBezTo>
                    <a:pt x="89" y="48"/>
                    <a:pt x="89" y="42"/>
                    <a:pt x="94" y="41"/>
                  </a:cubicBezTo>
                  <a:cubicBezTo>
                    <a:pt x="96" y="41"/>
                    <a:pt x="96" y="43"/>
                    <a:pt x="98" y="42"/>
                  </a:cubicBezTo>
                  <a:cubicBezTo>
                    <a:pt x="100" y="41"/>
                    <a:pt x="98" y="36"/>
                    <a:pt x="101" y="35"/>
                  </a:cubicBezTo>
                  <a:cubicBezTo>
                    <a:pt x="106" y="35"/>
                    <a:pt x="110" y="39"/>
                    <a:pt x="115" y="36"/>
                  </a:cubicBezTo>
                  <a:cubicBezTo>
                    <a:pt x="111" y="35"/>
                    <a:pt x="116" y="34"/>
                    <a:pt x="116" y="31"/>
                  </a:cubicBezTo>
                  <a:cubicBezTo>
                    <a:pt x="115" y="31"/>
                    <a:pt x="114" y="30"/>
                    <a:pt x="114" y="29"/>
                  </a:cubicBezTo>
                  <a:cubicBezTo>
                    <a:pt x="116" y="29"/>
                    <a:pt x="119" y="27"/>
                    <a:pt x="121" y="28"/>
                  </a:cubicBezTo>
                  <a:cubicBezTo>
                    <a:pt x="121" y="27"/>
                    <a:pt x="121" y="26"/>
                    <a:pt x="123" y="25"/>
                  </a:cubicBezTo>
                  <a:cubicBezTo>
                    <a:pt x="129" y="25"/>
                    <a:pt x="129" y="30"/>
                    <a:pt x="132" y="33"/>
                  </a:cubicBezTo>
                  <a:cubicBezTo>
                    <a:pt x="140" y="34"/>
                    <a:pt x="145" y="31"/>
                    <a:pt x="151" y="34"/>
                  </a:cubicBezTo>
                  <a:cubicBezTo>
                    <a:pt x="152" y="32"/>
                    <a:pt x="154" y="31"/>
                    <a:pt x="156" y="30"/>
                  </a:cubicBezTo>
                  <a:cubicBezTo>
                    <a:pt x="156" y="22"/>
                    <a:pt x="158" y="19"/>
                    <a:pt x="163" y="16"/>
                  </a:cubicBezTo>
                  <a:cubicBezTo>
                    <a:pt x="165" y="16"/>
                    <a:pt x="166" y="17"/>
                    <a:pt x="168" y="16"/>
                  </a:cubicBezTo>
                  <a:cubicBezTo>
                    <a:pt x="170" y="16"/>
                    <a:pt x="170" y="13"/>
                    <a:pt x="172" y="14"/>
                  </a:cubicBezTo>
                  <a:cubicBezTo>
                    <a:pt x="175" y="16"/>
                    <a:pt x="177" y="19"/>
                    <a:pt x="182" y="19"/>
                  </a:cubicBezTo>
                  <a:cubicBezTo>
                    <a:pt x="186" y="24"/>
                    <a:pt x="181" y="25"/>
                    <a:pt x="180" y="28"/>
                  </a:cubicBezTo>
                  <a:cubicBezTo>
                    <a:pt x="183" y="27"/>
                    <a:pt x="184" y="23"/>
                    <a:pt x="188" y="24"/>
                  </a:cubicBezTo>
                  <a:cubicBezTo>
                    <a:pt x="189" y="23"/>
                    <a:pt x="189" y="20"/>
                    <a:pt x="190" y="20"/>
                  </a:cubicBezTo>
                  <a:cubicBezTo>
                    <a:pt x="191" y="21"/>
                    <a:pt x="195" y="23"/>
                    <a:pt x="195" y="20"/>
                  </a:cubicBezTo>
                  <a:cubicBezTo>
                    <a:pt x="193" y="18"/>
                    <a:pt x="191" y="21"/>
                    <a:pt x="190" y="19"/>
                  </a:cubicBezTo>
                  <a:cubicBezTo>
                    <a:pt x="191" y="21"/>
                    <a:pt x="187" y="20"/>
                    <a:pt x="186" y="20"/>
                  </a:cubicBezTo>
                  <a:cubicBezTo>
                    <a:pt x="185" y="19"/>
                    <a:pt x="185" y="18"/>
                    <a:pt x="185" y="16"/>
                  </a:cubicBezTo>
                  <a:cubicBezTo>
                    <a:pt x="183" y="15"/>
                    <a:pt x="179" y="16"/>
                    <a:pt x="179" y="14"/>
                  </a:cubicBezTo>
                  <a:cubicBezTo>
                    <a:pt x="183" y="13"/>
                    <a:pt x="185" y="15"/>
                    <a:pt x="190" y="14"/>
                  </a:cubicBezTo>
                  <a:cubicBezTo>
                    <a:pt x="191" y="12"/>
                    <a:pt x="195" y="13"/>
                    <a:pt x="196" y="11"/>
                  </a:cubicBezTo>
                  <a:cubicBezTo>
                    <a:pt x="194" y="9"/>
                    <a:pt x="190" y="10"/>
                    <a:pt x="190" y="7"/>
                  </a:cubicBezTo>
                  <a:cubicBezTo>
                    <a:pt x="185" y="9"/>
                    <a:pt x="185" y="5"/>
                    <a:pt x="180" y="5"/>
                  </a:cubicBezTo>
                  <a:cubicBezTo>
                    <a:pt x="179" y="5"/>
                    <a:pt x="179" y="7"/>
                    <a:pt x="177" y="7"/>
                  </a:cubicBezTo>
                  <a:cubicBezTo>
                    <a:pt x="178" y="8"/>
                    <a:pt x="176" y="9"/>
                    <a:pt x="176" y="10"/>
                  </a:cubicBezTo>
                  <a:cubicBezTo>
                    <a:pt x="176" y="11"/>
                    <a:pt x="177" y="14"/>
                    <a:pt x="174" y="13"/>
                  </a:cubicBezTo>
                  <a:cubicBezTo>
                    <a:pt x="175" y="11"/>
                    <a:pt x="174" y="8"/>
                    <a:pt x="175" y="7"/>
                  </a:cubicBezTo>
                  <a:cubicBezTo>
                    <a:pt x="174" y="7"/>
                    <a:pt x="172" y="7"/>
                    <a:pt x="172" y="6"/>
                  </a:cubicBezTo>
                  <a:cubicBezTo>
                    <a:pt x="173" y="5"/>
                    <a:pt x="176" y="5"/>
                    <a:pt x="176" y="3"/>
                  </a:cubicBezTo>
                  <a:cubicBezTo>
                    <a:pt x="174" y="1"/>
                    <a:pt x="169" y="0"/>
                    <a:pt x="169" y="3"/>
                  </a:cubicBezTo>
                  <a:cubicBezTo>
                    <a:pt x="169" y="4"/>
                    <a:pt x="170" y="4"/>
                    <a:pt x="171" y="5"/>
                  </a:cubicBezTo>
                  <a:cubicBezTo>
                    <a:pt x="166" y="5"/>
                    <a:pt x="167" y="11"/>
                    <a:pt x="163" y="11"/>
                  </a:cubicBezTo>
                  <a:cubicBezTo>
                    <a:pt x="163" y="7"/>
                    <a:pt x="162" y="7"/>
                    <a:pt x="163" y="4"/>
                  </a:cubicBezTo>
                  <a:cubicBezTo>
                    <a:pt x="160" y="5"/>
                    <a:pt x="158" y="8"/>
                    <a:pt x="155" y="11"/>
                  </a:cubicBezTo>
                  <a:cubicBezTo>
                    <a:pt x="154" y="12"/>
                    <a:pt x="153" y="16"/>
                    <a:pt x="150" y="14"/>
                  </a:cubicBezTo>
                  <a:cubicBezTo>
                    <a:pt x="152" y="13"/>
                    <a:pt x="151" y="10"/>
                    <a:pt x="152" y="9"/>
                  </a:cubicBezTo>
                  <a:cubicBezTo>
                    <a:pt x="153" y="7"/>
                    <a:pt x="155" y="6"/>
                    <a:pt x="156" y="4"/>
                  </a:cubicBezTo>
                  <a:cubicBezTo>
                    <a:pt x="152" y="5"/>
                    <a:pt x="151" y="3"/>
                    <a:pt x="148" y="2"/>
                  </a:cubicBezTo>
                  <a:cubicBezTo>
                    <a:pt x="147" y="4"/>
                    <a:pt x="146" y="5"/>
                    <a:pt x="147" y="6"/>
                  </a:cubicBezTo>
                  <a:cubicBezTo>
                    <a:pt x="145" y="9"/>
                    <a:pt x="142" y="11"/>
                    <a:pt x="139" y="13"/>
                  </a:cubicBezTo>
                  <a:cubicBezTo>
                    <a:pt x="138" y="15"/>
                    <a:pt x="141" y="16"/>
                    <a:pt x="139" y="16"/>
                  </a:cubicBezTo>
                  <a:cubicBezTo>
                    <a:pt x="135" y="17"/>
                    <a:pt x="136" y="13"/>
                    <a:pt x="135" y="11"/>
                  </a:cubicBezTo>
                  <a:cubicBezTo>
                    <a:pt x="131" y="13"/>
                    <a:pt x="129" y="12"/>
                    <a:pt x="125" y="14"/>
                  </a:cubicBezTo>
                  <a:cubicBezTo>
                    <a:pt x="127" y="14"/>
                    <a:pt x="129" y="15"/>
                    <a:pt x="128" y="19"/>
                  </a:cubicBezTo>
                  <a:cubicBezTo>
                    <a:pt x="127" y="18"/>
                    <a:pt x="125" y="17"/>
                    <a:pt x="123" y="16"/>
                  </a:cubicBezTo>
                  <a:cubicBezTo>
                    <a:pt x="123" y="20"/>
                    <a:pt x="121" y="17"/>
                    <a:pt x="118" y="17"/>
                  </a:cubicBezTo>
                  <a:cubicBezTo>
                    <a:pt x="117" y="20"/>
                    <a:pt x="120" y="22"/>
                    <a:pt x="119" y="22"/>
                  </a:cubicBezTo>
                  <a:cubicBezTo>
                    <a:pt x="115" y="22"/>
                    <a:pt x="117" y="26"/>
                    <a:pt x="114" y="25"/>
                  </a:cubicBezTo>
                  <a:cubicBezTo>
                    <a:pt x="113" y="22"/>
                    <a:pt x="118" y="20"/>
                    <a:pt x="115" y="17"/>
                  </a:cubicBezTo>
                  <a:cubicBezTo>
                    <a:pt x="112" y="18"/>
                    <a:pt x="113" y="23"/>
                    <a:pt x="110" y="24"/>
                  </a:cubicBezTo>
                  <a:cubicBezTo>
                    <a:pt x="111" y="23"/>
                    <a:pt x="112" y="19"/>
                    <a:pt x="110" y="19"/>
                  </a:cubicBezTo>
                  <a:cubicBezTo>
                    <a:pt x="108" y="20"/>
                    <a:pt x="107" y="21"/>
                    <a:pt x="106" y="22"/>
                  </a:cubicBezTo>
                  <a:cubicBezTo>
                    <a:pt x="105" y="23"/>
                    <a:pt x="104" y="22"/>
                    <a:pt x="104" y="23"/>
                  </a:cubicBezTo>
                  <a:cubicBezTo>
                    <a:pt x="104" y="24"/>
                    <a:pt x="106" y="23"/>
                    <a:pt x="106" y="25"/>
                  </a:cubicBezTo>
                  <a:cubicBezTo>
                    <a:pt x="103" y="26"/>
                    <a:pt x="102" y="24"/>
                    <a:pt x="100" y="24"/>
                  </a:cubicBezTo>
                  <a:cubicBezTo>
                    <a:pt x="100" y="25"/>
                    <a:pt x="100" y="26"/>
                    <a:pt x="100" y="28"/>
                  </a:cubicBezTo>
                  <a:cubicBezTo>
                    <a:pt x="99" y="28"/>
                    <a:pt x="98" y="29"/>
                    <a:pt x="96" y="28"/>
                  </a:cubicBezTo>
                  <a:cubicBezTo>
                    <a:pt x="95" y="31"/>
                    <a:pt x="95" y="33"/>
                    <a:pt x="93" y="34"/>
                  </a:cubicBezTo>
                  <a:cubicBezTo>
                    <a:pt x="92" y="35"/>
                    <a:pt x="88" y="34"/>
                    <a:pt x="88" y="36"/>
                  </a:cubicBezTo>
                  <a:cubicBezTo>
                    <a:pt x="90" y="38"/>
                    <a:pt x="95" y="34"/>
                    <a:pt x="96" y="37"/>
                  </a:cubicBezTo>
                  <a:cubicBezTo>
                    <a:pt x="92" y="40"/>
                    <a:pt x="89" y="37"/>
                    <a:pt x="85" y="39"/>
                  </a:cubicBezTo>
                  <a:cubicBezTo>
                    <a:pt x="86" y="41"/>
                    <a:pt x="87" y="43"/>
                    <a:pt x="85" y="45"/>
                  </a:cubicBezTo>
                  <a:cubicBezTo>
                    <a:pt x="84" y="43"/>
                    <a:pt x="84" y="41"/>
                    <a:pt x="83" y="40"/>
                  </a:cubicBezTo>
                  <a:cubicBezTo>
                    <a:pt x="82" y="42"/>
                    <a:pt x="79" y="41"/>
                    <a:pt x="79" y="42"/>
                  </a:cubicBezTo>
                  <a:cubicBezTo>
                    <a:pt x="79" y="43"/>
                    <a:pt x="82" y="43"/>
                    <a:pt x="81" y="44"/>
                  </a:cubicBezTo>
                  <a:cubicBezTo>
                    <a:pt x="79" y="45"/>
                    <a:pt x="75" y="43"/>
                    <a:pt x="75" y="47"/>
                  </a:cubicBezTo>
                  <a:cubicBezTo>
                    <a:pt x="77" y="47"/>
                    <a:pt x="77" y="46"/>
                    <a:pt x="79" y="45"/>
                  </a:cubicBezTo>
                  <a:cubicBezTo>
                    <a:pt x="78" y="50"/>
                    <a:pt x="80" y="48"/>
                    <a:pt x="82" y="49"/>
                  </a:cubicBezTo>
                  <a:cubicBezTo>
                    <a:pt x="81" y="50"/>
                    <a:pt x="82" y="52"/>
                    <a:pt x="80" y="52"/>
                  </a:cubicBezTo>
                  <a:cubicBezTo>
                    <a:pt x="79" y="50"/>
                    <a:pt x="78" y="49"/>
                    <a:pt x="76" y="49"/>
                  </a:cubicBezTo>
                  <a:cubicBezTo>
                    <a:pt x="74" y="50"/>
                    <a:pt x="74" y="51"/>
                    <a:pt x="73" y="52"/>
                  </a:cubicBezTo>
                  <a:cubicBezTo>
                    <a:pt x="75" y="52"/>
                    <a:pt x="80" y="51"/>
                    <a:pt x="80" y="54"/>
                  </a:cubicBezTo>
                  <a:cubicBezTo>
                    <a:pt x="76" y="55"/>
                    <a:pt x="68" y="53"/>
                    <a:pt x="67" y="58"/>
                  </a:cubicBezTo>
                  <a:cubicBezTo>
                    <a:pt x="68" y="58"/>
                    <a:pt x="69" y="58"/>
                    <a:pt x="68" y="59"/>
                  </a:cubicBezTo>
                  <a:cubicBezTo>
                    <a:pt x="65" y="59"/>
                    <a:pt x="65" y="61"/>
                    <a:pt x="63" y="61"/>
                  </a:cubicBezTo>
                  <a:cubicBezTo>
                    <a:pt x="63" y="63"/>
                    <a:pt x="61" y="63"/>
                    <a:pt x="62" y="65"/>
                  </a:cubicBezTo>
                  <a:cubicBezTo>
                    <a:pt x="63" y="67"/>
                    <a:pt x="67" y="63"/>
                    <a:pt x="69" y="65"/>
                  </a:cubicBezTo>
                  <a:cubicBezTo>
                    <a:pt x="68" y="67"/>
                    <a:pt x="64" y="67"/>
                    <a:pt x="61" y="68"/>
                  </a:cubicBezTo>
                  <a:cubicBezTo>
                    <a:pt x="61" y="69"/>
                    <a:pt x="62" y="69"/>
                    <a:pt x="62" y="70"/>
                  </a:cubicBezTo>
                  <a:cubicBezTo>
                    <a:pt x="59" y="70"/>
                    <a:pt x="59" y="72"/>
                    <a:pt x="58" y="73"/>
                  </a:cubicBezTo>
                  <a:cubicBezTo>
                    <a:pt x="57" y="74"/>
                    <a:pt x="54" y="76"/>
                    <a:pt x="55" y="79"/>
                  </a:cubicBezTo>
                  <a:cubicBezTo>
                    <a:pt x="58" y="81"/>
                    <a:pt x="59" y="77"/>
                    <a:pt x="60" y="78"/>
                  </a:cubicBezTo>
                  <a:cubicBezTo>
                    <a:pt x="59" y="79"/>
                    <a:pt x="58" y="81"/>
                    <a:pt x="56" y="82"/>
                  </a:cubicBezTo>
                  <a:cubicBezTo>
                    <a:pt x="54" y="80"/>
                    <a:pt x="48" y="83"/>
                    <a:pt x="49" y="85"/>
                  </a:cubicBezTo>
                  <a:cubicBezTo>
                    <a:pt x="49" y="84"/>
                    <a:pt x="51" y="84"/>
                    <a:pt x="51" y="85"/>
                  </a:cubicBezTo>
                  <a:cubicBezTo>
                    <a:pt x="49" y="88"/>
                    <a:pt x="45" y="88"/>
                    <a:pt x="42" y="91"/>
                  </a:cubicBezTo>
                  <a:cubicBezTo>
                    <a:pt x="41" y="92"/>
                    <a:pt x="41" y="93"/>
                    <a:pt x="40" y="94"/>
                  </a:cubicBezTo>
                  <a:cubicBezTo>
                    <a:pt x="38" y="95"/>
                    <a:pt x="39" y="95"/>
                    <a:pt x="39" y="97"/>
                  </a:cubicBezTo>
                  <a:cubicBezTo>
                    <a:pt x="38" y="98"/>
                    <a:pt x="35" y="97"/>
                    <a:pt x="36" y="99"/>
                  </a:cubicBezTo>
                  <a:cubicBezTo>
                    <a:pt x="38" y="98"/>
                    <a:pt x="38" y="100"/>
                    <a:pt x="39" y="101"/>
                  </a:cubicBezTo>
                  <a:cubicBezTo>
                    <a:pt x="42" y="101"/>
                    <a:pt x="43" y="98"/>
                    <a:pt x="46" y="98"/>
                  </a:cubicBezTo>
                  <a:cubicBezTo>
                    <a:pt x="46" y="97"/>
                    <a:pt x="45" y="96"/>
                    <a:pt x="45" y="95"/>
                  </a:cubicBezTo>
                  <a:cubicBezTo>
                    <a:pt x="47" y="95"/>
                    <a:pt x="48" y="94"/>
                    <a:pt x="50" y="94"/>
                  </a:cubicBezTo>
                  <a:cubicBezTo>
                    <a:pt x="50" y="96"/>
                    <a:pt x="48" y="96"/>
                    <a:pt x="49" y="98"/>
                  </a:cubicBezTo>
                  <a:cubicBezTo>
                    <a:pt x="47" y="98"/>
                    <a:pt x="47" y="100"/>
                    <a:pt x="44" y="99"/>
                  </a:cubicBezTo>
                  <a:cubicBezTo>
                    <a:pt x="44" y="101"/>
                    <a:pt x="45" y="102"/>
                    <a:pt x="44" y="102"/>
                  </a:cubicBezTo>
                  <a:cubicBezTo>
                    <a:pt x="41" y="102"/>
                    <a:pt x="40" y="103"/>
                    <a:pt x="38" y="103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4" y="101"/>
                    <a:pt x="33" y="102"/>
                    <a:pt x="31" y="102"/>
                  </a:cubicBezTo>
                  <a:cubicBezTo>
                    <a:pt x="31" y="101"/>
                    <a:pt x="32" y="101"/>
                    <a:pt x="32" y="100"/>
                  </a:cubicBezTo>
                  <a:cubicBezTo>
                    <a:pt x="30" y="100"/>
                    <a:pt x="28" y="100"/>
                    <a:pt x="27" y="102"/>
                  </a:cubicBezTo>
                  <a:cubicBezTo>
                    <a:pt x="28" y="102"/>
                    <a:pt x="29" y="102"/>
                    <a:pt x="29" y="104"/>
                  </a:cubicBezTo>
                  <a:cubicBezTo>
                    <a:pt x="27" y="103"/>
                    <a:pt x="27" y="105"/>
                    <a:pt x="25" y="105"/>
                  </a:cubicBezTo>
                  <a:cubicBezTo>
                    <a:pt x="25" y="107"/>
                    <a:pt x="30" y="108"/>
                    <a:pt x="28" y="110"/>
                  </a:cubicBezTo>
                  <a:cubicBezTo>
                    <a:pt x="26" y="109"/>
                    <a:pt x="26" y="107"/>
                    <a:pt x="23" y="107"/>
                  </a:cubicBezTo>
                  <a:cubicBezTo>
                    <a:pt x="20" y="107"/>
                    <a:pt x="14" y="108"/>
                    <a:pt x="16" y="111"/>
                  </a:cubicBezTo>
                  <a:cubicBezTo>
                    <a:pt x="17" y="110"/>
                    <a:pt x="23" y="110"/>
                    <a:pt x="25" y="111"/>
                  </a:cubicBezTo>
                  <a:cubicBezTo>
                    <a:pt x="21" y="111"/>
                    <a:pt x="21" y="113"/>
                    <a:pt x="21" y="114"/>
                  </a:cubicBezTo>
                  <a:cubicBezTo>
                    <a:pt x="18" y="114"/>
                    <a:pt x="12" y="111"/>
                    <a:pt x="11" y="114"/>
                  </a:cubicBezTo>
                  <a:cubicBezTo>
                    <a:pt x="12" y="115"/>
                    <a:pt x="15" y="113"/>
                    <a:pt x="14" y="115"/>
                  </a:cubicBezTo>
                  <a:cubicBezTo>
                    <a:pt x="12" y="115"/>
                    <a:pt x="10" y="117"/>
                    <a:pt x="7" y="116"/>
                  </a:cubicBezTo>
                  <a:cubicBezTo>
                    <a:pt x="6" y="117"/>
                    <a:pt x="3" y="118"/>
                    <a:pt x="3" y="120"/>
                  </a:cubicBezTo>
                  <a:cubicBezTo>
                    <a:pt x="7" y="121"/>
                    <a:pt x="11" y="121"/>
                    <a:pt x="14" y="122"/>
                  </a:cubicBezTo>
                  <a:cubicBezTo>
                    <a:pt x="10" y="125"/>
                    <a:pt x="6" y="122"/>
                    <a:pt x="1" y="122"/>
                  </a:cubicBezTo>
                  <a:cubicBezTo>
                    <a:pt x="1" y="125"/>
                    <a:pt x="3" y="125"/>
                    <a:pt x="4" y="127"/>
                  </a:cubicBezTo>
                  <a:cubicBezTo>
                    <a:pt x="3" y="127"/>
                    <a:pt x="3" y="128"/>
                    <a:pt x="1" y="128"/>
                  </a:cubicBezTo>
                  <a:cubicBezTo>
                    <a:pt x="0" y="132"/>
                    <a:pt x="13" y="131"/>
                    <a:pt x="13" y="129"/>
                  </a:cubicBezTo>
                  <a:cubicBezTo>
                    <a:pt x="14" y="130"/>
                    <a:pt x="16" y="130"/>
                    <a:pt x="17" y="131"/>
                  </a:cubicBezTo>
                  <a:cubicBezTo>
                    <a:pt x="18" y="129"/>
                    <a:pt x="18" y="126"/>
                    <a:pt x="20" y="127"/>
                  </a:cubicBezTo>
                  <a:cubicBezTo>
                    <a:pt x="19" y="128"/>
                    <a:pt x="20" y="130"/>
                    <a:pt x="21" y="131"/>
                  </a:cubicBezTo>
                  <a:cubicBezTo>
                    <a:pt x="20" y="131"/>
                    <a:pt x="19" y="132"/>
                    <a:pt x="17" y="131"/>
                  </a:cubicBezTo>
                  <a:cubicBezTo>
                    <a:pt x="16" y="132"/>
                    <a:pt x="18" y="133"/>
                    <a:pt x="17" y="13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8" name="Freeform 204">
              <a:extLst>
                <a:ext uri="{FF2B5EF4-FFF2-40B4-BE49-F238E27FC236}">
                  <a16:creationId xmlns:a16="http://schemas.microsoft.com/office/drawing/2014/main" id="{EB38F7F6-F03C-67D4-E1A5-0C90DAAE5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5751" y="2635742"/>
              <a:ext cx="10872" cy="17215"/>
            </a:xfrm>
            <a:custGeom>
              <a:avLst/>
              <a:gdLst>
                <a:gd name="T0" fmla="*/ 5 w 5"/>
                <a:gd name="T1" fmla="*/ 6 h 8"/>
                <a:gd name="T2" fmla="*/ 0 w 5"/>
                <a:gd name="T3" fmla="*/ 1 h 8"/>
                <a:gd name="T4" fmla="*/ 5 w 5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8">
                  <a:moveTo>
                    <a:pt x="5" y="6"/>
                  </a:moveTo>
                  <a:cubicBezTo>
                    <a:pt x="2" y="6"/>
                    <a:pt x="4" y="0"/>
                    <a:pt x="0" y="1"/>
                  </a:cubicBezTo>
                  <a:cubicBezTo>
                    <a:pt x="0" y="3"/>
                    <a:pt x="3" y="8"/>
                    <a:pt x="5" y="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9" name="Freeform 206">
              <a:extLst>
                <a:ext uri="{FF2B5EF4-FFF2-40B4-BE49-F238E27FC236}">
                  <a16:creationId xmlns:a16="http://schemas.microsoft.com/office/drawing/2014/main" id="{8AAFAACD-E090-D4D0-FE4E-0EA3E0EBD2FB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3266" y="2895773"/>
              <a:ext cx="9060" cy="6342"/>
            </a:xfrm>
            <a:custGeom>
              <a:avLst/>
              <a:gdLst>
                <a:gd name="T0" fmla="*/ 1 w 4"/>
                <a:gd name="T1" fmla="*/ 3 h 3"/>
                <a:gd name="T2" fmla="*/ 4 w 4"/>
                <a:gd name="T3" fmla="*/ 0 h 3"/>
                <a:gd name="T4" fmla="*/ 0 w 4"/>
                <a:gd name="T5" fmla="*/ 3 h 3"/>
                <a:gd name="T6" fmla="*/ 1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3" y="3"/>
                    <a:pt x="4" y="2"/>
                    <a:pt x="4" y="0"/>
                  </a:cubicBezTo>
                  <a:cubicBezTo>
                    <a:pt x="2" y="1"/>
                    <a:pt x="0" y="1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0" name="Freeform 207">
              <a:extLst>
                <a:ext uri="{FF2B5EF4-FFF2-40B4-BE49-F238E27FC236}">
                  <a16:creationId xmlns:a16="http://schemas.microsoft.com/office/drawing/2014/main" id="{9273758B-4A34-33BE-8234-8A346675F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3905" y="2941075"/>
              <a:ext cx="208387" cy="369661"/>
            </a:xfrm>
            <a:custGeom>
              <a:avLst/>
              <a:gdLst>
                <a:gd name="T0" fmla="*/ 68 w 97"/>
                <a:gd name="T1" fmla="*/ 0 h 172"/>
                <a:gd name="T2" fmla="*/ 66 w 97"/>
                <a:gd name="T3" fmla="*/ 9 h 172"/>
                <a:gd name="T4" fmla="*/ 50 w 97"/>
                <a:gd name="T5" fmla="*/ 15 h 172"/>
                <a:gd name="T6" fmla="*/ 37 w 97"/>
                <a:gd name="T7" fmla="*/ 21 h 172"/>
                <a:gd name="T8" fmla="*/ 32 w 97"/>
                <a:gd name="T9" fmla="*/ 37 h 172"/>
                <a:gd name="T10" fmla="*/ 22 w 97"/>
                <a:gd name="T11" fmla="*/ 53 h 172"/>
                <a:gd name="T12" fmla="*/ 20 w 97"/>
                <a:gd name="T13" fmla="*/ 66 h 172"/>
                <a:gd name="T14" fmla="*/ 7 w 97"/>
                <a:gd name="T15" fmla="*/ 79 h 172"/>
                <a:gd name="T16" fmla="*/ 7 w 97"/>
                <a:gd name="T17" fmla="*/ 82 h 172"/>
                <a:gd name="T18" fmla="*/ 12 w 97"/>
                <a:gd name="T19" fmla="*/ 100 h 172"/>
                <a:gd name="T20" fmla="*/ 10 w 97"/>
                <a:gd name="T21" fmla="*/ 116 h 172"/>
                <a:gd name="T22" fmla="*/ 4 w 97"/>
                <a:gd name="T23" fmla="*/ 127 h 172"/>
                <a:gd name="T24" fmla="*/ 0 w 97"/>
                <a:gd name="T25" fmla="*/ 128 h 172"/>
                <a:gd name="T26" fmla="*/ 13 w 97"/>
                <a:gd name="T27" fmla="*/ 158 h 172"/>
                <a:gd name="T28" fmla="*/ 13 w 97"/>
                <a:gd name="T29" fmla="*/ 170 h 172"/>
                <a:gd name="T30" fmla="*/ 35 w 97"/>
                <a:gd name="T31" fmla="*/ 162 h 172"/>
                <a:gd name="T32" fmla="*/ 39 w 97"/>
                <a:gd name="T33" fmla="*/ 142 h 172"/>
                <a:gd name="T34" fmla="*/ 37 w 97"/>
                <a:gd name="T35" fmla="*/ 132 h 172"/>
                <a:gd name="T36" fmla="*/ 48 w 97"/>
                <a:gd name="T37" fmla="*/ 128 h 172"/>
                <a:gd name="T38" fmla="*/ 45 w 97"/>
                <a:gd name="T39" fmla="*/ 125 h 172"/>
                <a:gd name="T40" fmla="*/ 49 w 97"/>
                <a:gd name="T41" fmla="*/ 120 h 172"/>
                <a:gd name="T42" fmla="*/ 58 w 97"/>
                <a:gd name="T43" fmla="*/ 117 h 172"/>
                <a:gd name="T44" fmla="*/ 45 w 97"/>
                <a:gd name="T45" fmla="*/ 108 h 172"/>
                <a:gd name="T46" fmla="*/ 46 w 97"/>
                <a:gd name="T47" fmla="*/ 92 h 172"/>
                <a:gd name="T48" fmla="*/ 50 w 97"/>
                <a:gd name="T49" fmla="*/ 85 h 172"/>
                <a:gd name="T50" fmla="*/ 53 w 97"/>
                <a:gd name="T51" fmla="*/ 79 h 172"/>
                <a:gd name="T52" fmla="*/ 59 w 97"/>
                <a:gd name="T53" fmla="*/ 75 h 172"/>
                <a:gd name="T54" fmla="*/ 64 w 97"/>
                <a:gd name="T55" fmla="*/ 71 h 172"/>
                <a:gd name="T56" fmla="*/ 71 w 97"/>
                <a:gd name="T57" fmla="*/ 68 h 172"/>
                <a:gd name="T58" fmla="*/ 74 w 97"/>
                <a:gd name="T59" fmla="*/ 55 h 172"/>
                <a:gd name="T60" fmla="*/ 80 w 97"/>
                <a:gd name="T61" fmla="*/ 48 h 172"/>
                <a:gd name="T62" fmla="*/ 84 w 97"/>
                <a:gd name="T63" fmla="*/ 42 h 172"/>
                <a:gd name="T64" fmla="*/ 89 w 97"/>
                <a:gd name="T65" fmla="*/ 43 h 172"/>
                <a:gd name="T66" fmla="*/ 93 w 97"/>
                <a:gd name="T67" fmla="*/ 36 h 172"/>
                <a:gd name="T68" fmla="*/ 92 w 97"/>
                <a:gd name="T69" fmla="*/ 25 h 172"/>
                <a:gd name="T70" fmla="*/ 92 w 97"/>
                <a:gd name="T71" fmla="*/ 1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7" h="172">
                  <a:moveTo>
                    <a:pt x="82" y="8"/>
                  </a:moveTo>
                  <a:cubicBezTo>
                    <a:pt x="77" y="6"/>
                    <a:pt x="74" y="2"/>
                    <a:pt x="68" y="0"/>
                  </a:cubicBezTo>
                  <a:cubicBezTo>
                    <a:pt x="70" y="4"/>
                    <a:pt x="67" y="4"/>
                    <a:pt x="67" y="6"/>
                  </a:cubicBezTo>
                  <a:cubicBezTo>
                    <a:pt x="66" y="7"/>
                    <a:pt x="68" y="9"/>
                    <a:pt x="66" y="9"/>
                  </a:cubicBezTo>
                  <a:cubicBezTo>
                    <a:pt x="61" y="9"/>
                    <a:pt x="58" y="7"/>
                    <a:pt x="53" y="7"/>
                  </a:cubicBezTo>
                  <a:cubicBezTo>
                    <a:pt x="51" y="9"/>
                    <a:pt x="52" y="14"/>
                    <a:pt x="50" y="15"/>
                  </a:cubicBezTo>
                  <a:cubicBezTo>
                    <a:pt x="48" y="14"/>
                    <a:pt x="48" y="13"/>
                    <a:pt x="45" y="13"/>
                  </a:cubicBezTo>
                  <a:cubicBezTo>
                    <a:pt x="41" y="14"/>
                    <a:pt x="42" y="20"/>
                    <a:pt x="37" y="21"/>
                  </a:cubicBezTo>
                  <a:cubicBezTo>
                    <a:pt x="37" y="23"/>
                    <a:pt x="40" y="23"/>
                    <a:pt x="39" y="26"/>
                  </a:cubicBezTo>
                  <a:cubicBezTo>
                    <a:pt x="37" y="29"/>
                    <a:pt x="32" y="31"/>
                    <a:pt x="32" y="37"/>
                  </a:cubicBezTo>
                  <a:cubicBezTo>
                    <a:pt x="30" y="37"/>
                    <a:pt x="29" y="39"/>
                    <a:pt x="26" y="39"/>
                  </a:cubicBezTo>
                  <a:cubicBezTo>
                    <a:pt x="26" y="46"/>
                    <a:pt x="24" y="50"/>
                    <a:pt x="22" y="53"/>
                  </a:cubicBezTo>
                  <a:cubicBezTo>
                    <a:pt x="21" y="55"/>
                    <a:pt x="20" y="57"/>
                    <a:pt x="19" y="59"/>
                  </a:cubicBezTo>
                  <a:cubicBezTo>
                    <a:pt x="22" y="58"/>
                    <a:pt x="23" y="65"/>
                    <a:pt x="20" y="66"/>
                  </a:cubicBezTo>
                  <a:cubicBezTo>
                    <a:pt x="12" y="63"/>
                    <a:pt x="8" y="69"/>
                    <a:pt x="7" y="76"/>
                  </a:cubicBezTo>
                  <a:cubicBezTo>
                    <a:pt x="6" y="77"/>
                    <a:pt x="7" y="77"/>
                    <a:pt x="7" y="79"/>
                  </a:cubicBezTo>
                  <a:cubicBezTo>
                    <a:pt x="7" y="80"/>
                    <a:pt x="7" y="80"/>
                    <a:pt x="7" y="81"/>
                  </a:cubicBezTo>
                  <a:cubicBezTo>
                    <a:pt x="7" y="81"/>
                    <a:pt x="7" y="82"/>
                    <a:pt x="7" y="82"/>
                  </a:cubicBezTo>
                  <a:cubicBezTo>
                    <a:pt x="8" y="87"/>
                    <a:pt x="9" y="91"/>
                    <a:pt x="7" y="95"/>
                  </a:cubicBezTo>
                  <a:cubicBezTo>
                    <a:pt x="10" y="96"/>
                    <a:pt x="12" y="97"/>
                    <a:pt x="12" y="100"/>
                  </a:cubicBezTo>
                  <a:cubicBezTo>
                    <a:pt x="13" y="103"/>
                    <a:pt x="10" y="103"/>
                    <a:pt x="8" y="105"/>
                  </a:cubicBezTo>
                  <a:cubicBezTo>
                    <a:pt x="10" y="107"/>
                    <a:pt x="11" y="112"/>
                    <a:pt x="10" y="116"/>
                  </a:cubicBezTo>
                  <a:cubicBezTo>
                    <a:pt x="7" y="117"/>
                    <a:pt x="5" y="118"/>
                    <a:pt x="4" y="121"/>
                  </a:cubicBezTo>
                  <a:cubicBezTo>
                    <a:pt x="4" y="123"/>
                    <a:pt x="5" y="124"/>
                    <a:pt x="4" y="127"/>
                  </a:cubicBezTo>
                  <a:cubicBezTo>
                    <a:pt x="3" y="127"/>
                    <a:pt x="4" y="130"/>
                    <a:pt x="2" y="130"/>
                  </a:cubicBezTo>
                  <a:cubicBezTo>
                    <a:pt x="1" y="130"/>
                    <a:pt x="1" y="128"/>
                    <a:pt x="0" y="128"/>
                  </a:cubicBezTo>
                  <a:cubicBezTo>
                    <a:pt x="0" y="139"/>
                    <a:pt x="6" y="143"/>
                    <a:pt x="8" y="152"/>
                  </a:cubicBezTo>
                  <a:cubicBezTo>
                    <a:pt x="10" y="153"/>
                    <a:pt x="11" y="156"/>
                    <a:pt x="13" y="158"/>
                  </a:cubicBezTo>
                  <a:cubicBezTo>
                    <a:pt x="11" y="158"/>
                    <a:pt x="12" y="162"/>
                    <a:pt x="10" y="162"/>
                  </a:cubicBezTo>
                  <a:cubicBezTo>
                    <a:pt x="12" y="164"/>
                    <a:pt x="14" y="166"/>
                    <a:pt x="13" y="170"/>
                  </a:cubicBezTo>
                  <a:cubicBezTo>
                    <a:pt x="16" y="172"/>
                    <a:pt x="20" y="171"/>
                    <a:pt x="23" y="170"/>
                  </a:cubicBezTo>
                  <a:cubicBezTo>
                    <a:pt x="20" y="163"/>
                    <a:pt x="28" y="161"/>
                    <a:pt x="35" y="162"/>
                  </a:cubicBezTo>
                  <a:cubicBezTo>
                    <a:pt x="36" y="158"/>
                    <a:pt x="37" y="156"/>
                    <a:pt x="39" y="154"/>
                  </a:cubicBezTo>
                  <a:cubicBezTo>
                    <a:pt x="38" y="148"/>
                    <a:pt x="41" y="147"/>
                    <a:pt x="39" y="142"/>
                  </a:cubicBezTo>
                  <a:cubicBezTo>
                    <a:pt x="43" y="140"/>
                    <a:pt x="38" y="135"/>
                    <a:pt x="42" y="133"/>
                  </a:cubicBezTo>
                  <a:cubicBezTo>
                    <a:pt x="40" y="133"/>
                    <a:pt x="37" y="134"/>
                    <a:pt x="37" y="132"/>
                  </a:cubicBezTo>
                  <a:cubicBezTo>
                    <a:pt x="39" y="132"/>
                    <a:pt x="41" y="132"/>
                    <a:pt x="43" y="132"/>
                  </a:cubicBezTo>
                  <a:cubicBezTo>
                    <a:pt x="45" y="131"/>
                    <a:pt x="47" y="130"/>
                    <a:pt x="48" y="128"/>
                  </a:cubicBezTo>
                  <a:cubicBezTo>
                    <a:pt x="51" y="128"/>
                    <a:pt x="53" y="127"/>
                    <a:pt x="53" y="125"/>
                  </a:cubicBezTo>
                  <a:cubicBezTo>
                    <a:pt x="52" y="123"/>
                    <a:pt x="49" y="126"/>
                    <a:pt x="45" y="125"/>
                  </a:cubicBezTo>
                  <a:cubicBezTo>
                    <a:pt x="44" y="123"/>
                    <a:pt x="39" y="124"/>
                    <a:pt x="36" y="122"/>
                  </a:cubicBezTo>
                  <a:cubicBezTo>
                    <a:pt x="40" y="119"/>
                    <a:pt x="45" y="123"/>
                    <a:pt x="49" y="120"/>
                  </a:cubicBezTo>
                  <a:cubicBezTo>
                    <a:pt x="50" y="121"/>
                    <a:pt x="49" y="124"/>
                    <a:pt x="51" y="123"/>
                  </a:cubicBezTo>
                  <a:cubicBezTo>
                    <a:pt x="54" y="121"/>
                    <a:pt x="57" y="120"/>
                    <a:pt x="58" y="117"/>
                  </a:cubicBezTo>
                  <a:cubicBezTo>
                    <a:pt x="55" y="115"/>
                    <a:pt x="53" y="112"/>
                    <a:pt x="50" y="110"/>
                  </a:cubicBezTo>
                  <a:cubicBezTo>
                    <a:pt x="47" y="110"/>
                    <a:pt x="46" y="108"/>
                    <a:pt x="45" y="108"/>
                  </a:cubicBezTo>
                  <a:cubicBezTo>
                    <a:pt x="45" y="103"/>
                    <a:pt x="43" y="100"/>
                    <a:pt x="44" y="96"/>
                  </a:cubicBezTo>
                  <a:cubicBezTo>
                    <a:pt x="44" y="95"/>
                    <a:pt x="46" y="93"/>
                    <a:pt x="46" y="92"/>
                  </a:cubicBezTo>
                  <a:cubicBezTo>
                    <a:pt x="47" y="88"/>
                    <a:pt x="46" y="88"/>
                    <a:pt x="45" y="85"/>
                  </a:cubicBezTo>
                  <a:cubicBezTo>
                    <a:pt x="46" y="84"/>
                    <a:pt x="48" y="84"/>
                    <a:pt x="50" y="85"/>
                  </a:cubicBezTo>
                  <a:cubicBezTo>
                    <a:pt x="51" y="83"/>
                    <a:pt x="48" y="80"/>
                    <a:pt x="50" y="80"/>
                  </a:cubicBezTo>
                  <a:cubicBezTo>
                    <a:pt x="52" y="80"/>
                    <a:pt x="52" y="81"/>
                    <a:pt x="53" y="79"/>
                  </a:cubicBezTo>
                  <a:cubicBezTo>
                    <a:pt x="53" y="79"/>
                    <a:pt x="53" y="79"/>
                    <a:pt x="53" y="78"/>
                  </a:cubicBezTo>
                  <a:cubicBezTo>
                    <a:pt x="56" y="78"/>
                    <a:pt x="55" y="74"/>
                    <a:pt x="59" y="75"/>
                  </a:cubicBezTo>
                  <a:cubicBezTo>
                    <a:pt x="60" y="74"/>
                    <a:pt x="60" y="73"/>
                    <a:pt x="61" y="73"/>
                  </a:cubicBezTo>
                  <a:cubicBezTo>
                    <a:pt x="64" y="71"/>
                    <a:pt x="62" y="74"/>
                    <a:pt x="64" y="71"/>
                  </a:cubicBezTo>
                  <a:cubicBezTo>
                    <a:pt x="64" y="71"/>
                    <a:pt x="65" y="71"/>
                    <a:pt x="65" y="70"/>
                  </a:cubicBezTo>
                  <a:cubicBezTo>
                    <a:pt x="67" y="69"/>
                    <a:pt x="69" y="69"/>
                    <a:pt x="71" y="68"/>
                  </a:cubicBezTo>
                  <a:cubicBezTo>
                    <a:pt x="72" y="64"/>
                    <a:pt x="75" y="62"/>
                    <a:pt x="77" y="60"/>
                  </a:cubicBezTo>
                  <a:cubicBezTo>
                    <a:pt x="75" y="59"/>
                    <a:pt x="75" y="57"/>
                    <a:pt x="74" y="55"/>
                  </a:cubicBezTo>
                  <a:cubicBezTo>
                    <a:pt x="76" y="53"/>
                    <a:pt x="77" y="51"/>
                    <a:pt x="77" y="48"/>
                  </a:cubicBezTo>
                  <a:cubicBezTo>
                    <a:pt x="78" y="48"/>
                    <a:pt x="79" y="48"/>
                    <a:pt x="80" y="48"/>
                  </a:cubicBezTo>
                  <a:cubicBezTo>
                    <a:pt x="80" y="46"/>
                    <a:pt x="81" y="45"/>
                    <a:pt x="83" y="45"/>
                  </a:cubicBezTo>
                  <a:cubicBezTo>
                    <a:pt x="82" y="43"/>
                    <a:pt x="83" y="42"/>
                    <a:pt x="84" y="42"/>
                  </a:cubicBezTo>
                  <a:cubicBezTo>
                    <a:pt x="84" y="43"/>
                    <a:pt x="86" y="41"/>
                    <a:pt x="86" y="42"/>
                  </a:cubicBezTo>
                  <a:cubicBezTo>
                    <a:pt x="87" y="42"/>
                    <a:pt x="88" y="43"/>
                    <a:pt x="89" y="43"/>
                  </a:cubicBezTo>
                  <a:cubicBezTo>
                    <a:pt x="89" y="43"/>
                    <a:pt x="95" y="42"/>
                    <a:pt x="96" y="42"/>
                  </a:cubicBezTo>
                  <a:cubicBezTo>
                    <a:pt x="97" y="39"/>
                    <a:pt x="93" y="39"/>
                    <a:pt x="93" y="36"/>
                  </a:cubicBezTo>
                  <a:cubicBezTo>
                    <a:pt x="93" y="33"/>
                    <a:pt x="95" y="32"/>
                    <a:pt x="95" y="29"/>
                  </a:cubicBezTo>
                  <a:cubicBezTo>
                    <a:pt x="94" y="28"/>
                    <a:pt x="93" y="27"/>
                    <a:pt x="92" y="25"/>
                  </a:cubicBezTo>
                  <a:cubicBezTo>
                    <a:pt x="92" y="23"/>
                    <a:pt x="94" y="24"/>
                    <a:pt x="94" y="22"/>
                  </a:cubicBezTo>
                  <a:cubicBezTo>
                    <a:pt x="90" y="23"/>
                    <a:pt x="91" y="15"/>
                    <a:pt x="92" y="14"/>
                  </a:cubicBezTo>
                  <a:cubicBezTo>
                    <a:pt x="88" y="13"/>
                    <a:pt x="88" y="7"/>
                    <a:pt x="82" y="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1" name="Freeform 208">
              <a:extLst>
                <a:ext uri="{FF2B5EF4-FFF2-40B4-BE49-F238E27FC236}">
                  <a16:creationId xmlns:a16="http://schemas.microsoft.com/office/drawing/2014/main" id="{940B2755-9350-4A6B-A610-92710DD514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5112" y="3216508"/>
              <a:ext cx="8154" cy="6342"/>
            </a:xfrm>
            <a:custGeom>
              <a:avLst/>
              <a:gdLst>
                <a:gd name="T0" fmla="*/ 4 w 4"/>
                <a:gd name="T1" fmla="*/ 1 h 3"/>
                <a:gd name="T2" fmla="*/ 1 w 4"/>
                <a:gd name="T3" fmla="*/ 0 h 3"/>
                <a:gd name="T4" fmla="*/ 2 w 4"/>
                <a:gd name="T5" fmla="*/ 3 h 3"/>
                <a:gd name="T6" fmla="*/ 4 w 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1"/>
                  </a:moveTo>
                  <a:cubicBezTo>
                    <a:pt x="3" y="1"/>
                    <a:pt x="2" y="0"/>
                    <a:pt x="1" y="0"/>
                  </a:cubicBezTo>
                  <a:cubicBezTo>
                    <a:pt x="0" y="0"/>
                    <a:pt x="0" y="3"/>
                    <a:pt x="2" y="3"/>
                  </a:cubicBezTo>
                  <a:cubicBezTo>
                    <a:pt x="0" y="1"/>
                    <a:pt x="4" y="3"/>
                    <a:pt x="4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2" name="Freeform 209">
              <a:extLst>
                <a:ext uri="{FF2B5EF4-FFF2-40B4-BE49-F238E27FC236}">
                  <a16:creationId xmlns:a16="http://schemas.microsoft.com/office/drawing/2014/main" id="{7997C87E-5023-3C3C-71B0-A7AE666E5A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8769" y="3182079"/>
              <a:ext cx="3624" cy="1812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3" name="Freeform 210">
              <a:extLst>
                <a:ext uri="{FF2B5EF4-FFF2-40B4-BE49-F238E27FC236}">
                  <a16:creationId xmlns:a16="http://schemas.microsoft.com/office/drawing/2014/main" id="{95A4B965-DA41-B6C6-0633-FD3456DE4E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8769" y="3240065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4" name="Freeform 211">
              <a:extLst>
                <a:ext uri="{FF2B5EF4-FFF2-40B4-BE49-F238E27FC236}">
                  <a16:creationId xmlns:a16="http://schemas.microsoft.com/office/drawing/2014/main" id="{E2ACE98D-BB0C-1FC3-CAB9-3D2597067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0281" y="3057047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5" name="Freeform 212">
              <a:extLst>
                <a:ext uri="{FF2B5EF4-FFF2-40B4-BE49-F238E27FC236}">
                  <a16:creationId xmlns:a16="http://schemas.microsoft.com/office/drawing/2014/main" id="{33138BF9-923E-49C7-048F-125242AD3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5751" y="2596782"/>
              <a:ext cx="169428" cy="114160"/>
            </a:xfrm>
            <a:custGeom>
              <a:avLst/>
              <a:gdLst>
                <a:gd name="T0" fmla="*/ 11 w 79"/>
                <a:gd name="T1" fmla="*/ 12 h 53"/>
                <a:gd name="T2" fmla="*/ 10 w 79"/>
                <a:gd name="T3" fmla="*/ 16 h 53"/>
                <a:gd name="T4" fmla="*/ 13 w 79"/>
                <a:gd name="T5" fmla="*/ 17 h 53"/>
                <a:gd name="T6" fmla="*/ 8 w 79"/>
                <a:gd name="T7" fmla="*/ 19 h 53"/>
                <a:gd name="T8" fmla="*/ 9 w 79"/>
                <a:gd name="T9" fmla="*/ 21 h 53"/>
                <a:gd name="T10" fmla="*/ 12 w 79"/>
                <a:gd name="T11" fmla="*/ 22 h 53"/>
                <a:gd name="T12" fmla="*/ 17 w 79"/>
                <a:gd name="T13" fmla="*/ 27 h 53"/>
                <a:gd name="T14" fmla="*/ 28 w 79"/>
                <a:gd name="T15" fmla="*/ 25 h 53"/>
                <a:gd name="T16" fmla="*/ 28 w 79"/>
                <a:gd name="T17" fmla="*/ 21 h 53"/>
                <a:gd name="T18" fmla="*/ 33 w 79"/>
                <a:gd name="T19" fmla="*/ 22 h 53"/>
                <a:gd name="T20" fmla="*/ 35 w 79"/>
                <a:gd name="T21" fmla="*/ 19 h 53"/>
                <a:gd name="T22" fmla="*/ 35 w 79"/>
                <a:gd name="T23" fmla="*/ 25 h 53"/>
                <a:gd name="T24" fmla="*/ 46 w 79"/>
                <a:gd name="T25" fmla="*/ 21 h 53"/>
                <a:gd name="T26" fmla="*/ 43 w 79"/>
                <a:gd name="T27" fmla="*/ 25 h 53"/>
                <a:gd name="T28" fmla="*/ 49 w 79"/>
                <a:gd name="T29" fmla="*/ 26 h 53"/>
                <a:gd name="T30" fmla="*/ 39 w 79"/>
                <a:gd name="T31" fmla="*/ 27 h 53"/>
                <a:gd name="T32" fmla="*/ 27 w 79"/>
                <a:gd name="T33" fmla="*/ 32 h 53"/>
                <a:gd name="T34" fmla="*/ 23 w 79"/>
                <a:gd name="T35" fmla="*/ 30 h 53"/>
                <a:gd name="T36" fmla="*/ 25 w 79"/>
                <a:gd name="T37" fmla="*/ 35 h 53"/>
                <a:gd name="T38" fmla="*/ 43 w 79"/>
                <a:gd name="T39" fmla="*/ 33 h 53"/>
                <a:gd name="T40" fmla="*/ 48 w 79"/>
                <a:gd name="T41" fmla="*/ 35 h 53"/>
                <a:gd name="T42" fmla="*/ 32 w 79"/>
                <a:gd name="T43" fmla="*/ 36 h 53"/>
                <a:gd name="T44" fmla="*/ 30 w 79"/>
                <a:gd name="T45" fmla="*/ 39 h 53"/>
                <a:gd name="T46" fmla="*/ 25 w 79"/>
                <a:gd name="T47" fmla="*/ 39 h 53"/>
                <a:gd name="T48" fmla="*/ 37 w 79"/>
                <a:gd name="T49" fmla="*/ 49 h 53"/>
                <a:gd name="T50" fmla="*/ 46 w 79"/>
                <a:gd name="T51" fmla="*/ 53 h 53"/>
                <a:gd name="T52" fmla="*/ 46 w 79"/>
                <a:gd name="T53" fmla="*/ 49 h 53"/>
                <a:gd name="T54" fmla="*/ 48 w 79"/>
                <a:gd name="T55" fmla="*/ 45 h 53"/>
                <a:gd name="T56" fmla="*/ 51 w 79"/>
                <a:gd name="T57" fmla="*/ 42 h 53"/>
                <a:gd name="T58" fmla="*/ 52 w 79"/>
                <a:gd name="T59" fmla="*/ 40 h 53"/>
                <a:gd name="T60" fmla="*/ 57 w 79"/>
                <a:gd name="T61" fmla="*/ 38 h 53"/>
                <a:gd name="T62" fmla="*/ 57 w 79"/>
                <a:gd name="T63" fmla="*/ 31 h 53"/>
                <a:gd name="T64" fmla="*/ 62 w 79"/>
                <a:gd name="T65" fmla="*/ 30 h 53"/>
                <a:gd name="T66" fmla="*/ 68 w 79"/>
                <a:gd name="T67" fmla="*/ 22 h 53"/>
                <a:gd name="T68" fmla="*/ 79 w 79"/>
                <a:gd name="T69" fmla="*/ 21 h 53"/>
                <a:gd name="T70" fmla="*/ 73 w 79"/>
                <a:gd name="T71" fmla="*/ 16 h 53"/>
                <a:gd name="T72" fmla="*/ 74 w 79"/>
                <a:gd name="T73" fmla="*/ 15 h 53"/>
                <a:gd name="T74" fmla="*/ 68 w 79"/>
                <a:gd name="T75" fmla="*/ 16 h 53"/>
                <a:gd name="T76" fmla="*/ 61 w 79"/>
                <a:gd name="T77" fmla="*/ 14 h 53"/>
                <a:gd name="T78" fmla="*/ 60 w 79"/>
                <a:gd name="T79" fmla="*/ 12 h 53"/>
                <a:gd name="T80" fmla="*/ 60 w 79"/>
                <a:gd name="T81" fmla="*/ 8 h 53"/>
                <a:gd name="T82" fmla="*/ 58 w 79"/>
                <a:gd name="T83" fmla="*/ 7 h 53"/>
                <a:gd name="T84" fmla="*/ 52 w 79"/>
                <a:gd name="T85" fmla="*/ 10 h 53"/>
                <a:gd name="T86" fmla="*/ 54 w 79"/>
                <a:gd name="T87" fmla="*/ 4 h 53"/>
                <a:gd name="T88" fmla="*/ 45 w 79"/>
                <a:gd name="T89" fmla="*/ 3 h 53"/>
                <a:gd name="T90" fmla="*/ 41 w 79"/>
                <a:gd name="T91" fmla="*/ 1 h 53"/>
                <a:gd name="T92" fmla="*/ 38 w 79"/>
                <a:gd name="T93" fmla="*/ 7 h 53"/>
                <a:gd name="T94" fmla="*/ 42 w 79"/>
                <a:gd name="T95" fmla="*/ 17 h 53"/>
                <a:gd name="T96" fmla="*/ 30 w 79"/>
                <a:gd name="T97" fmla="*/ 4 h 53"/>
                <a:gd name="T98" fmla="*/ 24 w 79"/>
                <a:gd name="T99" fmla="*/ 11 h 53"/>
                <a:gd name="T100" fmla="*/ 19 w 79"/>
                <a:gd name="T101" fmla="*/ 7 h 53"/>
                <a:gd name="T102" fmla="*/ 14 w 79"/>
                <a:gd name="T103" fmla="*/ 7 h 53"/>
                <a:gd name="T104" fmla="*/ 23 w 79"/>
                <a:gd name="T105" fmla="*/ 5 h 53"/>
                <a:gd name="T106" fmla="*/ 13 w 79"/>
                <a:gd name="T107" fmla="*/ 4 h 53"/>
                <a:gd name="T108" fmla="*/ 11 w 79"/>
                <a:gd name="T109" fmla="*/ 6 h 53"/>
                <a:gd name="T110" fmla="*/ 3 w 79"/>
                <a:gd name="T111" fmla="*/ 6 h 53"/>
                <a:gd name="T112" fmla="*/ 0 w 79"/>
                <a:gd name="T113" fmla="*/ 5 h 53"/>
                <a:gd name="T114" fmla="*/ 4 w 79"/>
                <a:gd name="T115" fmla="*/ 14 h 53"/>
                <a:gd name="T116" fmla="*/ 11 w 79"/>
                <a:gd name="T117" fmla="*/ 1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9" h="53">
                  <a:moveTo>
                    <a:pt x="11" y="12"/>
                  </a:moveTo>
                  <a:cubicBezTo>
                    <a:pt x="10" y="15"/>
                    <a:pt x="9" y="14"/>
                    <a:pt x="10" y="16"/>
                  </a:cubicBezTo>
                  <a:cubicBezTo>
                    <a:pt x="11" y="16"/>
                    <a:pt x="13" y="16"/>
                    <a:pt x="13" y="17"/>
                  </a:cubicBezTo>
                  <a:cubicBezTo>
                    <a:pt x="13" y="20"/>
                    <a:pt x="9" y="16"/>
                    <a:pt x="8" y="19"/>
                  </a:cubicBezTo>
                  <a:cubicBezTo>
                    <a:pt x="11" y="18"/>
                    <a:pt x="7" y="21"/>
                    <a:pt x="9" y="21"/>
                  </a:cubicBezTo>
                  <a:cubicBezTo>
                    <a:pt x="10" y="22"/>
                    <a:pt x="11" y="22"/>
                    <a:pt x="12" y="22"/>
                  </a:cubicBezTo>
                  <a:cubicBezTo>
                    <a:pt x="13" y="25"/>
                    <a:pt x="16" y="25"/>
                    <a:pt x="17" y="27"/>
                  </a:cubicBezTo>
                  <a:cubicBezTo>
                    <a:pt x="22" y="28"/>
                    <a:pt x="27" y="28"/>
                    <a:pt x="28" y="25"/>
                  </a:cubicBezTo>
                  <a:cubicBezTo>
                    <a:pt x="27" y="24"/>
                    <a:pt x="28" y="21"/>
                    <a:pt x="28" y="21"/>
                  </a:cubicBezTo>
                  <a:cubicBezTo>
                    <a:pt x="30" y="19"/>
                    <a:pt x="30" y="22"/>
                    <a:pt x="33" y="22"/>
                  </a:cubicBezTo>
                  <a:cubicBezTo>
                    <a:pt x="33" y="20"/>
                    <a:pt x="34" y="19"/>
                    <a:pt x="35" y="19"/>
                  </a:cubicBezTo>
                  <a:cubicBezTo>
                    <a:pt x="36" y="22"/>
                    <a:pt x="34" y="23"/>
                    <a:pt x="35" y="25"/>
                  </a:cubicBezTo>
                  <a:cubicBezTo>
                    <a:pt x="40" y="25"/>
                    <a:pt x="41" y="21"/>
                    <a:pt x="46" y="21"/>
                  </a:cubicBezTo>
                  <a:cubicBezTo>
                    <a:pt x="46" y="23"/>
                    <a:pt x="44" y="23"/>
                    <a:pt x="43" y="25"/>
                  </a:cubicBezTo>
                  <a:cubicBezTo>
                    <a:pt x="45" y="25"/>
                    <a:pt x="48" y="25"/>
                    <a:pt x="49" y="26"/>
                  </a:cubicBezTo>
                  <a:cubicBezTo>
                    <a:pt x="46" y="27"/>
                    <a:pt x="42" y="27"/>
                    <a:pt x="39" y="27"/>
                  </a:cubicBezTo>
                  <a:cubicBezTo>
                    <a:pt x="37" y="30"/>
                    <a:pt x="30" y="29"/>
                    <a:pt x="27" y="32"/>
                  </a:cubicBezTo>
                  <a:cubicBezTo>
                    <a:pt x="25" y="32"/>
                    <a:pt x="25" y="30"/>
                    <a:pt x="23" y="30"/>
                  </a:cubicBezTo>
                  <a:cubicBezTo>
                    <a:pt x="22" y="33"/>
                    <a:pt x="24" y="34"/>
                    <a:pt x="25" y="35"/>
                  </a:cubicBezTo>
                  <a:cubicBezTo>
                    <a:pt x="30" y="35"/>
                    <a:pt x="38" y="33"/>
                    <a:pt x="43" y="33"/>
                  </a:cubicBezTo>
                  <a:cubicBezTo>
                    <a:pt x="45" y="33"/>
                    <a:pt x="48" y="32"/>
                    <a:pt x="48" y="35"/>
                  </a:cubicBezTo>
                  <a:cubicBezTo>
                    <a:pt x="42" y="35"/>
                    <a:pt x="38" y="36"/>
                    <a:pt x="32" y="36"/>
                  </a:cubicBezTo>
                  <a:cubicBezTo>
                    <a:pt x="31" y="37"/>
                    <a:pt x="31" y="39"/>
                    <a:pt x="30" y="39"/>
                  </a:cubicBezTo>
                  <a:cubicBezTo>
                    <a:pt x="29" y="38"/>
                    <a:pt x="27" y="38"/>
                    <a:pt x="25" y="39"/>
                  </a:cubicBezTo>
                  <a:cubicBezTo>
                    <a:pt x="26" y="45"/>
                    <a:pt x="35" y="43"/>
                    <a:pt x="37" y="49"/>
                  </a:cubicBezTo>
                  <a:cubicBezTo>
                    <a:pt x="41" y="49"/>
                    <a:pt x="42" y="53"/>
                    <a:pt x="46" y="53"/>
                  </a:cubicBezTo>
                  <a:cubicBezTo>
                    <a:pt x="48" y="51"/>
                    <a:pt x="46" y="51"/>
                    <a:pt x="46" y="49"/>
                  </a:cubicBezTo>
                  <a:cubicBezTo>
                    <a:pt x="50" y="48"/>
                    <a:pt x="47" y="46"/>
                    <a:pt x="48" y="45"/>
                  </a:cubicBezTo>
                  <a:cubicBezTo>
                    <a:pt x="48" y="45"/>
                    <a:pt x="50" y="43"/>
                    <a:pt x="51" y="42"/>
                  </a:cubicBezTo>
                  <a:cubicBezTo>
                    <a:pt x="51" y="42"/>
                    <a:pt x="51" y="41"/>
                    <a:pt x="52" y="40"/>
                  </a:cubicBezTo>
                  <a:cubicBezTo>
                    <a:pt x="53" y="38"/>
                    <a:pt x="55" y="39"/>
                    <a:pt x="57" y="38"/>
                  </a:cubicBezTo>
                  <a:cubicBezTo>
                    <a:pt x="57" y="36"/>
                    <a:pt x="58" y="34"/>
                    <a:pt x="57" y="31"/>
                  </a:cubicBezTo>
                  <a:cubicBezTo>
                    <a:pt x="58" y="30"/>
                    <a:pt x="60" y="30"/>
                    <a:pt x="62" y="30"/>
                  </a:cubicBezTo>
                  <a:cubicBezTo>
                    <a:pt x="62" y="25"/>
                    <a:pt x="65" y="23"/>
                    <a:pt x="68" y="22"/>
                  </a:cubicBezTo>
                  <a:cubicBezTo>
                    <a:pt x="71" y="21"/>
                    <a:pt x="76" y="22"/>
                    <a:pt x="79" y="21"/>
                  </a:cubicBezTo>
                  <a:cubicBezTo>
                    <a:pt x="79" y="17"/>
                    <a:pt x="73" y="20"/>
                    <a:pt x="73" y="16"/>
                  </a:cubicBezTo>
                  <a:cubicBezTo>
                    <a:pt x="74" y="16"/>
                    <a:pt x="74" y="16"/>
                    <a:pt x="74" y="15"/>
                  </a:cubicBezTo>
                  <a:cubicBezTo>
                    <a:pt x="71" y="14"/>
                    <a:pt x="71" y="16"/>
                    <a:pt x="68" y="16"/>
                  </a:cubicBezTo>
                  <a:cubicBezTo>
                    <a:pt x="68" y="13"/>
                    <a:pt x="64" y="14"/>
                    <a:pt x="61" y="14"/>
                  </a:cubicBezTo>
                  <a:cubicBezTo>
                    <a:pt x="61" y="13"/>
                    <a:pt x="60" y="13"/>
                    <a:pt x="60" y="12"/>
                  </a:cubicBezTo>
                  <a:cubicBezTo>
                    <a:pt x="61" y="10"/>
                    <a:pt x="60" y="10"/>
                    <a:pt x="60" y="8"/>
                  </a:cubicBezTo>
                  <a:cubicBezTo>
                    <a:pt x="59" y="8"/>
                    <a:pt x="58" y="8"/>
                    <a:pt x="58" y="7"/>
                  </a:cubicBezTo>
                  <a:cubicBezTo>
                    <a:pt x="55" y="7"/>
                    <a:pt x="55" y="11"/>
                    <a:pt x="52" y="10"/>
                  </a:cubicBezTo>
                  <a:cubicBezTo>
                    <a:pt x="52" y="8"/>
                    <a:pt x="53" y="6"/>
                    <a:pt x="54" y="4"/>
                  </a:cubicBezTo>
                  <a:cubicBezTo>
                    <a:pt x="51" y="3"/>
                    <a:pt x="48" y="1"/>
                    <a:pt x="45" y="3"/>
                  </a:cubicBezTo>
                  <a:cubicBezTo>
                    <a:pt x="44" y="1"/>
                    <a:pt x="43" y="0"/>
                    <a:pt x="41" y="1"/>
                  </a:cubicBezTo>
                  <a:cubicBezTo>
                    <a:pt x="41" y="4"/>
                    <a:pt x="39" y="5"/>
                    <a:pt x="38" y="7"/>
                  </a:cubicBezTo>
                  <a:cubicBezTo>
                    <a:pt x="40" y="10"/>
                    <a:pt x="43" y="14"/>
                    <a:pt x="42" y="17"/>
                  </a:cubicBezTo>
                  <a:cubicBezTo>
                    <a:pt x="36" y="15"/>
                    <a:pt x="35" y="8"/>
                    <a:pt x="30" y="4"/>
                  </a:cubicBezTo>
                  <a:cubicBezTo>
                    <a:pt x="26" y="5"/>
                    <a:pt x="25" y="8"/>
                    <a:pt x="24" y="11"/>
                  </a:cubicBezTo>
                  <a:cubicBezTo>
                    <a:pt x="23" y="10"/>
                    <a:pt x="20" y="10"/>
                    <a:pt x="19" y="7"/>
                  </a:cubicBezTo>
                  <a:cubicBezTo>
                    <a:pt x="18" y="7"/>
                    <a:pt x="14" y="8"/>
                    <a:pt x="14" y="7"/>
                  </a:cubicBezTo>
                  <a:cubicBezTo>
                    <a:pt x="16" y="6"/>
                    <a:pt x="19" y="5"/>
                    <a:pt x="23" y="5"/>
                  </a:cubicBezTo>
                  <a:cubicBezTo>
                    <a:pt x="22" y="1"/>
                    <a:pt x="15" y="6"/>
                    <a:pt x="13" y="4"/>
                  </a:cubicBezTo>
                  <a:cubicBezTo>
                    <a:pt x="12" y="5"/>
                    <a:pt x="12" y="6"/>
                    <a:pt x="11" y="6"/>
                  </a:cubicBezTo>
                  <a:cubicBezTo>
                    <a:pt x="9" y="4"/>
                    <a:pt x="6" y="3"/>
                    <a:pt x="3" y="6"/>
                  </a:cubicBezTo>
                  <a:cubicBezTo>
                    <a:pt x="2" y="6"/>
                    <a:pt x="1" y="3"/>
                    <a:pt x="0" y="5"/>
                  </a:cubicBezTo>
                  <a:cubicBezTo>
                    <a:pt x="1" y="8"/>
                    <a:pt x="2" y="11"/>
                    <a:pt x="4" y="14"/>
                  </a:cubicBezTo>
                  <a:cubicBezTo>
                    <a:pt x="7" y="14"/>
                    <a:pt x="7" y="11"/>
                    <a:pt x="11" y="1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6" name="Freeform 213">
              <a:extLst>
                <a:ext uri="{FF2B5EF4-FFF2-40B4-BE49-F238E27FC236}">
                  <a16:creationId xmlns:a16="http://schemas.microsoft.com/office/drawing/2014/main" id="{A13544AC-F8F5-74C8-8D90-3E6F93252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1622" y="2906645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7" name="Freeform 214">
              <a:extLst>
                <a:ext uri="{FF2B5EF4-FFF2-40B4-BE49-F238E27FC236}">
                  <a16:creationId xmlns:a16="http://schemas.microsoft.com/office/drawing/2014/main" id="{7E0101D3-016A-76AA-C02E-A87B7FC1A7A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5280" y="2912988"/>
              <a:ext cx="4530" cy="1812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8" name="Freeform 215">
              <a:extLst>
                <a:ext uri="{FF2B5EF4-FFF2-40B4-BE49-F238E27FC236}">
                  <a16:creationId xmlns:a16="http://schemas.microsoft.com/office/drawing/2014/main" id="{F9478922-6603-0A7A-FC97-0F3332B2D3A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2495" y="2908457"/>
              <a:ext cx="4530" cy="0"/>
            </a:xfrm>
            <a:custGeom>
              <a:avLst/>
              <a:gdLst>
                <a:gd name="T0" fmla="*/ 2 w 2"/>
                <a:gd name="T1" fmla="*/ 0 w 2"/>
                <a:gd name="T2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9" name="Freeform 216">
              <a:extLst>
                <a:ext uri="{FF2B5EF4-FFF2-40B4-BE49-F238E27FC236}">
                  <a16:creationId xmlns:a16="http://schemas.microsoft.com/office/drawing/2014/main" id="{52AFECB0-501D-D459-6F67-85229BAD2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6253" y="2911176"/>
              <a:ext cx="19027" cy="17215"/>
            </a:xfrm>
            <a:custGeom>
              <a:avLst/>
              <a:gdLst>
                <a:gd name="T0" fmla="*/ 0 w 9"/>
                <a:gd name="T1" fmla="*/ 7 h 8"/>
                <a:gd name="T2" fmla="*/ 9 w 9"/>
                <a:gd name="T3" fmla="*/ 3 h 8"/>
                <a:gd name="T4" fmla="*/ 7 w 9"/>
                <a:gd name="T5" fmla="*/ 0 h 8"/>
                <a:gd name="T6" fmla="*/ 4 w 9"/>
                <a:gd name="T7" fmla="*/ 4 h 8"/>
                <a:gd name="T8" fmla="*/ 0 w 9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7"/>
                  </a:moveTo>
                  <a:cubicBezTo>
                    <a:pt x="5" y="8"/>
                    <a:pt x="4" y="3"/>
                    <a:pt x="9" y="3"/>
                  </a:cubicBezTo>
                  <a:cubicBezTo>
                    <a:pt x="9" y="1"/>
                    <a:pt x="8" y="0"/>
                    <a:pt x="7" y="0"/>
                  </a:cubicBezTo>
                  <a:cubicBezTo>
                    <a:pt x="6" y="1"/>
                    <a:pt x="5" y="2"/>
                    <a:pt x="4" y="4"/>
                  </a:cubicBezTo>
                  <a:cubicBezTo>
                    <a:pt x="2" y="4"/>
                    <a:pt x="0" y="5"/>
                    <a:pt x="0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0" name="Freeform 217">
              <a:extLst>
                <a:ext uri="{FF2B5EF4-FFF2-40B4-BE49-F238E27FC236}">
                  <a16:creationId xmlns:a16="http://schemas.microsoft.com/office/drawing/2014/main" id="{A98921C5-D48C-5616-9254-63AC92625F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549" y="2942887"/>
              <a:ext cx="15403" cy="10872"/>
            </a:xfrm>
            <a:custGeom>
              <a:avLst/>
              <a:gdLst>
                <a:gd name="T0" fmla="*/ 7 w 7"/>
                <a:gd name="T1" fmla="*/ 4 h 5"/>
                <a:gd name="T2" fmla="*/ 5 w 7"/>
                <a:gd name="T3" fmla="*/ 0 h 5"/>
                <a:gd name="T4" fmla="*/ 2 w 7"/>
                <a:gd name="T5" fmla="*/ 3 h 5"/>
                <a:gd name="T6" fmla="*/ 0 w 7"/>
                <a:gd name="T7" fmla="*/ 4 h 5"/>
                <a:gd name="T8" fmla="*/ 7 w 7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7" y="4"/>
                  </a:moveTo>
                  <a:cubicBezTo>
                    <a:pt x="6" y="2"/>
                    <a:pt x="6" y="0"/>
                    <a:pt x="5" y="0"/>
                  </a:cubicBezTo>
                  <a:cubicBezTo>
                    <a:pt x="5" y="2"/>
                    <a:pt x="3" y="2"/>
                    <a:pt x="2" y="3"/>
                  </a:cubicBezTo>
                  <a:cubicBezTo>
                    <a:pt x="1" y="2"/>
                    <a:pt x="1" y="2"/>
                    <a:pt x="0" y="4"/>
                  </a:cubicBezTo>
                  <a:cubicBezTo>
                    <a:pt x="3" y="3"/>
                    <a:pt x="5" y="5"/>
                    <a:pt x="7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1" name="Freeform 218">
              <a:extLst>
                <a:ext uri="{FF2B5EF4-FFF2-40B4-BE49-F238E27FC236}">
                  <a16:creationId xmlns:a16="http://schemas.microsoft.com/office/drawing/2014/main" id="{160C5F09-BFD9-474C-1E39-EE88A43D3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8938" y="2777083"/>
              <a:ext cx="1812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0"/>
                    <a:pt x="1" y="2"/>
                    <a:pt x="1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2" name="Freeform 219">
              <a:extLst>
                <a:ext uri="{FF2B5EF4-FFF2-40B4-BE49-F238E27FC236}">
                  <a16:creationId xmlns:a16="http://schemas.microsoft.com/office/drawing/2014/main" id="{D15294C2-F6D7-88E7-ECDE-A820D568A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8435" y="2650238"/>
              <a:ext cx="9060" cy="4530"/>
            </a:xfrm>
            <a:custGeom>
              <a:avLst/>
              <a:gdLst>
                <a:gd name="T0" fmla="*/ 1 w 4"/>
                <a:gd name="T1" fmla="*/ 0 h 2"/>
                <a:gd name="T2" fmla="*/ 2 w 4"/>
                <a:gd name="T3" fmla="*/ 1 h 2"/>
                <a:gd name="T4" fmla="*/ 1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2" y="1"/>
                    <a:pt x="2" y="1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3" name="Freeform 220">
              <a:extLst>
                <a:ext uri="{FF2B5EF4-FFF2-40B4-BE49-F238E27FC236}">
                  <a16:creationId xmlns:a16="http://schemas.microsoft.com/office/drawing/2014/main" id="{002785A9-D32F-365E-C713-382E52C8DCE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6522" y="2962819"/>
              <a:ext cx="10872" cy="6342"/>
            </a:xfrm>
            <a:custGeom>
              <a:avLst/>
              <a:gdLst>
                <a:gd name="T0" fmla="*/ 5 w 5"/>
                <a:gd name="T1" fmla="*/ 0 h 3"/>
                <a:gd name="T2" fmla="*/ 0 w 5"/>
                <a:gd name="T3" fmla="*/ 3 h 3"/>
                <a:gd name="T4" fmla="*/ 5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cubicBezTo>
                    <a:pt x="3" y="0"/>
                    <a:pt x="2" y="2"/>
                    <a:pt x="0" y="3"/>
                  </a:cubicBezTo>
                  <a:cubicBezTo>
                    <a:pt x="3" y="3"/>
                    <a:pt x="4" y="2"/>
                    <a:pt x="5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4" name="Freeform 221">
              <a:extLst>
                <a:ext uri="{FF2B5EF4-FFF2-40B4-BE49-F238E27FC236}">
                  <a16:creationId xmlns:a16="http://schemas.microsoft.com/office/drawing/2014/main" id="{630FF1F4-0EF5-FB7C-DFE8-CDE071A76DD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6321" y="2925672"/>
              <a:ext cx="17215" cy="12684"/>
            </a:xfrm>
            <a:custGeom>
              <a:avLst/>
              <a:gdLst>
                <a:gd name="T0" fmla="*/ 3 w 8"/>
                <a:gd name="T1" fmla="*/ 0 h 6"/>
                <a:gd name="T2" fmla="*/ 0 w 8"/>
                <a:gd name="T3" fmla="*/ 3 h 6"/>
                <a:gd name="T4" fmla="*/ 0 w 8"/>
                <a:gd name="T5" fmla="*/ 6 h 6"/>
                <a:gd name="T6" fmla="*/ 7 w 8"/>
                <a:gd name="T7" fmla="*/ 5 h 6"/>
                <a:gd name="T8" fmla="*/ 7 w 8"/>
                <a:gd name="T9" fmla="*/ 1 h 6"/>
                <a:gd name="T10" fmla="*/ 3 w 8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6">
                  <a:moveTo>
                    <a:pt x="3" y="0"/>
                  </a:moveTo>
                  <a:cubicBezTo>
                    <a:pt x="4" y="3"/>
                    <a:pt x="2" y="3"/>
                    <a:pt x="0" y="3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2" y="6"/>
                    <a:pt x="3" y="4"/>
                    <a:pt x="7" y="5"/>
                  </a:cubicBezTo>
                  <a:cubicBezTo>
                    <a:pt x="6" y="3"/>
                    <a:pt x="8" y="3"/>
                    <a:pt x="7" y="1"/>
                  </a:cubicBezTo>
                  <a:cubicBezTo>
                    <a:pt x="7" y="0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5" name="Freeform 222">
              <a:extLst>
                <a:ext uri="{FF2B5EF4-FFF2-40B4-BE49-F238E27FC236}">
                  <a16:creationId xmlns:a16="http://schemas.microsoft.com/office/drawing/2014/main" id="{A7B6FD17-EB25-E23D-4B3B-7547A793BF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5100" y="2656581"/>
              <a:ext cx="23557" cy="9060"/>
            </a:xfrm>
            <a:custGeom>
              <a:avLst/>
              <a:gdLst>
                <a:gd name="T0" fmla="*/ 10 w 11"/>
                <a:gd name="T1" fmla="*/ 2 h 4"/>
                <a:gd name="T2" fmla="*/ 8 w 11"/>
                <a:gd name="T3" fmla="*/ 1 h 4"/>
                <a:gd name="T4" fmla="*/ 10 w 11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10" y="2"/>
                  </a:moveTo>
                  <a:cubicBezTo>
                    <a:pt x="9" y="1"/>
                    <a:pt x="9" y="1"/>
                    <a:pt x="8" y="1"/>
                  </a:cubicBezTo>
                  <a:cubicBezTo>
                    <a:pt x="0" y="0"/>
                    <a:pt x="11" y="4"/>
                    <a:pt x="1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6" name="Freeform 223">
              <a:extLst>
                <a:ext uri="{FF2B5EF4-FFF2-40B4-BE49-F238E27FC236}">
                  <a16:creationId xmlns:a16="http://schemas.microsoft.com/office/drawing/2014/main" id="{0EF452A0-D65B-BE75-82E5-7BA501D9AB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2315" y="2687386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7" name="Freeform 224">
              <a:extLst>
                <a:ext uri="{FF2B5EF4-FFF2-40B4-BE49-F238E27FC236}">
                  <a16:creationId xmlns:a16="http://schemas.microsoft.com/office/drawing/2014/main" id="{9DB52546-D4DD-7E12-C7F8-B2CF19634F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6912" y="2654768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8" name="Freeform 225">
              <a:extLst>
                <a:ext uri="{FF2B5EF4-FFF2-40B4-BE49-F238E27FC236}">
                  <a16:creationId xmlns:a16="http://schemas.microsoft.com/office/drawing/2014/main" id="{C18F86BD-C886-2206-8DA2-976A159672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1642" y="2817854"/>
              <a:ext cx="4530" cy="271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9" name="Freeform 226">
              <a:extLst>
                <a:ext uri="{FF2B5EF4-FFF2-40B4-BE49-F238E27FC236}">
                  <a16:creationId xmlns:a16="http://schemas.microsoft.com/office/drawing/2014/main" id="{10A0CDE7-4841-4A77-D1C2-963EFFBAB8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2752" y="2618527"/>
              <a:ext cx="95133" cy="48926"/>
            </a:xfrm>
            <a:custGeom>
              <a:avLst/>
              <a:gdLst>
                <a:gd name="T0" fmla="*/ 6 w 44"/>
                <a:gd name="T1" fmla="*/ 17 h 23"/>
                <a:gd name="T2" fmla="*/ 1 w 44"/>
                <a:gd name="T3" fmla="*/ 22 h 23"/>
                <a:gd name="T4" fmla="*/ 15 w 44"/>
                <a:gd name="T5" fmla="*/ 18 h 23"/>
                <a:gd name="T6" fmla="*/ 33 w 44"/>
                <a:gd name="T7" fmla="*/ 17 h 23"/>
                <a:gd name="T8" fmla="*/ 38 w 44"/>
                <a:gd name="T9" fmla="*/ 16 h 23"/>
                <a:gd name="T10" fmla="*/ 44 w 44"/>
                <a:gd name="T11" fmla="*/ 12 h 23"/>
                <a:gd name="T12" fmla="*/ 38 w 44"/>
                <a:gd name="T13" fmla="*/ 9 h 23"/>
                <a:gd name="T14" fmla="*/ 32 w 44"/>
                <a:gd name="T15" fmla="*/ 4 h 23"/>
                <a:gd name="T16" fmla="*/ 22 w 44"/>
                <a:gd name="T17" fmla="*/ 9 h 23"/>
                <a:gd name="T18" fmla="*/ 27 w 44"/>
                <a:gd name="T19" fmla="*/ 1 h 23"/>
                <a:gd name="T20" fmla="*/ 22 w 44"/>
                <a:gd name="T21" fmla="*/ 0 h 23"/>
                <a:gd name="T22" fmla="*/ 22 w 44"/>
                <a:gd name="T23" fmla="*/ 3 h 23"/>
                <a:gd name="T24" fmla="*/ 17 w 44"/>
                <a:gd name="T25" fmla="*/ 1 h 23"/>
                <a:gd name="T26" fmla="*/ 13 w 44"/>
                <a:gd name="T27" fmla="*/ 5 h 23"/>
                <a:gd name="T28" fmla="*/ 12 w 44"/>
                <a:gd name="T29" fmla="*/ 10 h 23"/>
                <a:gd name="T30" fmla="*/ 8 w 44"/>
                <a:gd name="T31" fmla="*/ 11 h 23"/>
                <a:gd name="T32" fmla="*/ 6 w 44"/>
                <a:gd name="T33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23">
                  <a:moveTo>
                    <a:pt x="6" y="17"/>
                  </a:moveTo>
                  <a:cubicBezTo>
                    <a:pt x="4" y="18"/>
                    <a:pt x="0" y="20"/>
                    <a:pt x="1" y="22"/>
                  </a:cubicBezTo>
                  <a:cubicBezTo>
                    <a:pt x="6" y="23"/>
                    <a:pt x="10" y="19"/>
                    <a:pt x="15" y="18"/>
                  </a:cubicBezTo>
                  <a:cubicBezTo>
                    <a:pt x="21" y="17"/>
                    <a:pt x="28" y="18"/>
                    <a:pt x="33" y="17"/>
                  </a:cubicBezTo>
                  <a:cubicBezTo>
                    <a:pt x="35" y="17"/>
                    <a:pt x="36" y="16"/>
                    <a:pt x="38" y="16"/>
                  </a:cubicBezTo>
                  <a:cubicBezTo>
                    <a:pt x="42" y="16"/>
                    <a:pt x="44" y="16"/>
                    <a:pt x="44" y="12"/>
                  </a:cubicBezTo>
                  <a:cubicBezTo>
                    <a:pt x="44" y="9"/>
                    <a:pt x="41" y="9"/>
                    <a:pt x="38" y="9"/>
                  </a:cubicBezTo>
                  <a:cubicBezTo>
                    <a:pt x="37" y="7"/>
                    <a:pt x="34" y="5"/>
                    <a:pt x="32" y="4"/>
                  </a:cubicBezTo>
                  <a:cubicBezTo>
                    <a:pt x="28" y="6"/>
                    <a:pt x="25" y="8"/>
                    <a:pt x="22" y="9"/>
                  </a:cubicBezTo>
                  <a:cubicBezTo>
                    <a:pt x="24" y="6"/>
                    <a:pt x="25" y="4"/>
                    <a:pt x="27" y="1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2" y="1"/>
                    <a:pt x="22" y="2"/>
                    <a:pt x="22" y="3"/>
                  </a:cubicBezTo>
                  <a:cubicBezTo>
                    <a:pt x="19" y="3"/>
                    <a:pt x="20" y="1"/>
                    <a:pt x="17" y="1"/>
                  </a:cubicBezTo>
                  <a:cubicBezTo>
                    <a:pt x="17" y="4"/>
                    <a:pt x="14" y="3"/>
                    <a:pt x="13" y="5"/>
                  </a:cubicBezTo>
                  <a:cubicBezTo>
                    <a:pt x="13" y="7"/>
                    <a:pt x="12" y="8"/>
                    <a:pt x="12" y="10"/>
                  </a:cubicBezTo>
                  <a:cubicBezTo>
                    <a:pt x="10" y="10"/>
                    <a:pt x="9" y="10"/>
                    <a:pt x="8" y="11"/>
                  </a:cubicBezTo>
                  <a:cubicBezTo>
                    <a:pt x="7" y="13"/>
                    <a:pt x="6" y="14"/>
                    <a:pt x="6" y="1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0" name="Freeform 227">
              <a:extLst>
                <a:ext uri="{FF2B5EF4-FFF2-40B4-BE49-F238E27FC236}">
                  <a16:creationId xmlns:a16="http://schemas.microsoft.com/office/drawing/2014/main" id="{499D02F0-FA64-2401-106B-3972C4868F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9328" y="2708224"/>
              <a:ext cx="6342" cy="9060"/>
            </a:xfrm>
            <a:custGeom>
              <a:avLst/>
              <a:gdLst>
                <a:gd name="T0" fmla="*/ 3 w 3"/>
                <a:gd name="T1" fmla="*/ 1 h 4"/>
                <a:gd name="T2" fmla="*/ 0 w 3"/>
                <a:gd name="T3" fmla="*/ 1 h 4"/>
                <a:gd name="T4" fmla="*/ 3 w 3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3" y="1"/>
                  </a:moveTo>
                  <a:cubicBezTo>
                    <a:pt x="3" y="1"/>
                    <a:pt x="0" y="0"/>
                    <a:pt x="0" y="1"/>
                  </a:cubicBezTo>
                  <a:cubicBezTo>
                    <a:pt x="2" y="1"/>
                    <a:pt x="3" y="4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1" name="Freeform 228">
              <a:extLst>
                <a:ext uri="{FF2B5EF4-FFF2-40B4-BE49-F238E27FC236}">
                  <a16:creationId xmlns:a16="http://schemas.microsoft.com/office/drawing/2014/main" id="{A12B4C66-7669-391B-C04E-E5CC0F751E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1981" y="2719097"/>
              <a:ext cx="2718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2" name="Freeform 229">
              <a:extLst>
                <a:ext uri="{FF2B5EF4-FFF2-40B4-BE49-F238E27FC236}">
                  <a16:creationId xmlns:a16="http://schemas.microsoft.com/office/drawing/2014/main" id="{EAA67EE5-8244-3B32-A065-748A5798C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3624" y="2609467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3" name="Freeform 230">
              <a:extLst>
                <a:ext uri="{FF2B5EF4-FFF2-40B4-BE49-F238E27FC236}">
                  <a16:creationId xmlns:a16="http://schemas.microsoft.com/office/drawing/2014/main" id="{F388A63B-8257-CDC4-578D-6CC3751C25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9565" y="2596782"/>
              <a:ext cx="40771" cy="12684"/>
            </a:xfrm>
            <a:custGeom>
              <a:avLst/>
              <a:gdLst>
                <a:gd name="T0" fmla="*/ 0 w 19"/>
                <a:gd name="T1" fmla="*/ 1 h 6"/>
                <a:gd name="T2" fmla="*/ 5 w 19"/>
                <a:gd name="T3" fmla="*/ 4 h 6"/>
                <a:gd name="T4" fmla="*/ 19 w 19"/>
                <a:gd name="T5" fmla="*/ 2 h 6"/>
                <a:gd name="T6" fmla="*/ 0 w 19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6">
                  <a:moveTo>
                    <a:pt x="0" y="1"/>
                  </a:moveTo>
                  <a:cubicBezTo>
                    <a:pt x="0" y="2"/>
                    <a:pt x="5" y="4"/>
                    <a:pt x="5" y="4"/>
                  </a:cubicBezTo>
                  <a:cubicBezTo>
                    <a:pt x="10" y="6"/>
                    <a:pt x="17" y="5"/>
                    <a:pt x="19" y="2"/>
                  </a:cubicBezTo>
                  <a:cubicBezTo>
                    <a:pt x="13" y="2"/>
                    <a:pt x="7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4" name="Freeform 231">
              <a:extLst>
                <a:ext uri="{FF2B5EF4-FFF2-40B4-BE49-F238E27FC236}">
                  <a16:creationId xmlns:a16="http://schemas.microsoft.com/office/drawing/2014/main" id="{0B9DAEA6-23C9-F0E9-42B6-97A4CC306D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4766" y="2693728"/>
              <a:ext cx="10872" cy="3624"/>
            </a:xfrm>
            <a:custGeom>
              <a:avLst/>
              <a:gdLst>
                <a:gd name="T0" fmla="*/ 5 w 5"/>
                <a:gd name="T1" fmla="*/ 0 h 2"/>
                <a:gd name="T2" fmla="*/ 0 w 5"/>
                <a:gd name="T3" fmla="*/ 2 h 2"/>
                <a:gd name="T4" fmla="*/ 5 w 5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cubicBezTo>
                    <a:pt x="3" y="0"/>
                    <a:pt x="1" y="0"/>
                    <a:pt x="0" y="2"/>
                  </a:cubicBezTo>
                  <a:cubicBezTo>
                    <a:pt x="3" y="2"/>
                    <a:pt x="4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5" name="Freeform 232">
              <a:extLst>
                <a:ext uri="{FF2B5EF4-FFF2-40B4-BE49-F238E27FC236}">
                  <a16:creationId xmlns:a16="http://schemas.microsoft.com/office/drawing/2014/main" id="{FC33CF83-4B72-393C-1899-61B44056EF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4766" y="2719097"/>
              <a:ext cx="10872" cy="6342"/>
            </a:xfrm>
            <a:custGeom>
              <a:avLst/>
              <a:gdLst>
                <a:gd name="T0" fmla="*/ 0 w 5"/>
                <a:gd name="T1" fmla="*/ 2 h 3"/>
                <a:gd name="T2" fmla="*/ 4 w 5"/>
                <a:gd name="T3" fmla="*/ 2 h 3"/>
                <a:gd name="T4" fmla="*/ 0 w 5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2" y="1"/>
                    <a:pt x="2" y="3"/>
                    <a:pt x="4" y="2"/>
                  </a:cubicBezTo>
                  <a:cubicBezTo>
                    <a:pt x="5" y="0"/>
                    <a:pt x="0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6" name="Freeform 233">
              <a:extLst>
                <a:ext uri="{FF2B5EF4-FFF2-40B4-BE49-F238E27FC236}">
                  <a16:creationId xmlns:a16="http://schemas.microsoft.com/office/drawing/2014/main" id="{467AEF2D-09AE-E7E1-7DEC-0AF79643C4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3995" y="2592252"/>
              <a:ext cx="107818" cy="45302"/>
            </a:xfrm>
            <a:custGeom>
              <a:avLst/>
              <a:gdLst>
                <a:gd name="T0" fmla="*/ 36 w 50"/>
                <a:gd name="T1" fmla="*/ 2 h 21"/>
                <a:gd name="T2" fmla="*/ 28 w 50"/>
                <a:gd name="T3" fmla="*/ 1 h 21"/>
                <a:gd name="T4" fmla="*/ 23 w 50"/>
                <a:gd name="T5" fmla="*/ 1 h 21"/>
                <a:gd name="T6" fmla="*/ 16 w 50"/>
                <a:gd name="T7" fmla="*/ 3 h 21"/>
                <a:gd name="T8" fmla="*/ 6 w 50"/>
                <a:gd name="T9" fmla="*/ 7 h 21"/>
                <a:gd name="T10" fmla="*/ 0 w 50"/>
                <a:gd name="T11" fmla="*/ 11 h 21"/>
                <a:gd name="T12" fmla="*/ 8 w 50"/>
                <a:gd name="T13" fmla="*/ 12 h 21"/>
                <a:gd name="T14" fmla="*/ 12 w 50"/>
                <a:gd name="T15" fmla="*/ 17 h 21"/>
                <a:gd name="T16" fmla="*/ 20 w 50"/>
                <a:gd name="T17" fmla="*/ 18 h 21"/>
                <a:gd name="T18" fmla="*/ 39 w 50"/>
                <a:gd name="T19" fmla="*/ 21 h 21"/>
                <a:gd name="T20" fmla="*/ 49 w 50"/>
                <a:gd name="T21" fmla="*/ 19 h 21"/>
                <a:gd name="T22" fmla="*/ 44 w 50"/>
                <a:gd name="T23" fmla="*/ 13 h 21"/>
                <a:gd name="T24" fmla="*/ 48 w 50"/>
                <a:gd name="T25" fmla="*/ 14 h 21"/>
                <a:gd name="T26" fmla="*/ 50 w 50"/>
                <a:gd name="T27" fmla="*/ 5 h 21"/>
                <a:gd name="T28" fmla="*/ 41 w 50"/>
                <a:gd name="T29" fmla="*/ 3 h 21"/>
                <a:gd name="T30" fmla="*/ 36 w 50"/>
                <a:gd name="T31" fmla="*/ 5 h 21"/>
                <a:gd name="T32" fmla="*/ 33 w 50"/>
                <a:gd name="T33" fmla="*/ 6 h 21"/>
                <a:gd name="T34" fmla="*/ 36 w 50"/>
                <a:gd name="T3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21">
                  <a:moveTo>
                    <a:pt x="36" y="2"/>
                  </a:moveTo>
                  <a:cubicBezTo>
                    <a:pt x="33" y="0"/>
                    <a:pt x="31" y="1"/>
                    <a:pt x="28" y="1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1" y="1"/>
                    <a:pt x="18" y="1"/>
                    <a:pt x="16" y="3"/>
                  </a:cubicBezTo>
                  <a:cubicBezTo>
                    <a:pt x="12" y="1"/>
                    <a:pt x="9" y="5"/>
                    <a:pt x="6" y="7"/>
                  </a:cubicBezTo>
                  <a:cubicBezTo>
                    <a:pt x="5" y="9"/>
                    <a:pt x="0" y="8"/>
                    <a:pt x="0" y="11"/>
                  </a:cubicBezTo>
                  <a:cubicBezTo>
                    <a:pt x="4" y="11"/>
                    <a:pt x="5" y="11"/>
                    <a:pt x="8" y="12"/>
                  </a:cubicBezTo>
                  <a:cubicBezTo>
                    <a:pt x="8" y="14"/>
                    <a:pt x="11" y="15"/>
                    <a:pt x="12" y="17"/>
                  </a:cubicBezTo>
                  <a:cubicBezTo>
                    <a:pt x="15" y="17"/>
                    <a:pt x="19" y="16"/>
                    <a:pt x="20" y="18"/>
                  </a:cubicBezTo>
                  <a:cubicBezTo>
                    <a:pt x="26" y="17"/>
                    <a:pt x="32" y="21"/>
                    <a:pt x="39" y="21"/>
                  </a:cubicBezTo>
                  <a:cubicBezTo>
                    <a:pt x="43" y="21"/>
                    <a:pt x="46" y="21"/>
                    <a:pt x="49" y="19"/>
                  </a:cubicBezTo>
                  <a:cubicBezTo>
                    <a:pt x="49" y="15"/>
                    <a:pt x="44" y="17"/>
                    <a:pt x="44" y="13"/>
                  </a:cubicBezTo>
                  <a:cubicBezTo>
                    <a:pt x="46" y="13"/>
                    <a:pt x="46" y="14"/>
                    <a:pt x="48" y="14"/>
                  </a:cubicBezTo>
                  <a:cubicBezTo>
                    <a:pt x="47" y="9"/>
                    <a:pt x="50" y="9"/>
                    <a:pt x="50" y="5"/>
                  </a:cubicBezTo>
                  <a:cubicBezTo>
                    <a:pt x="47" y="4"/>
                    <a:pt x="45" y="2"/>
                    <a:pt x="41" y="3"/>
                  </a:cubicBezTo>
                  <a:cubicBezTo>
                    <a:pt x="40" y="5"/>
                    <a:pt x="37" y="4"/>
                    <a:pt x="36" y="5"/>
                  </a:cubicBezTo>
                  <a:cubicBezTo>
                    <a:pt x="34" y="6"/>
                    <a:pt x="33" y="9"/>
                    <a:pt x="33" y="6"/>
                  </a:cubicBezTo>
                  <a:cubicBezTo>
                    <a:pt x="33" y="4"/>
                    <a:pt x="34" y="3"/>
                    <a:pt x="36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7" name="Freeform 234">
              <a:extLst>
                <a:ext uri="{FF2B5EF4-FFF2-40B4-BE49-F238E27FC236}">
                  <a16:creationId xmlns:a16="http://schemas.microsoft.com/office/drawing/2014/main" id="{EEF74366-B2E5-E1A5-FEFE-18707A6E7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7749" y="2794297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8" name="Freeform 235">
              <a:extLst>
                <a:ext uri="{FF2B5EF4-FFF2-40B4-BE49-F238E27FC236}">
                  <a16:creationId xmlns:a16="http://schemas.microsoft.com/office/drawing/2014/main" id="{05A34EAF-D2D2-06EB-11C0-A693A8D2CB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0370" y="2729969"/>
              <a:ext cx="1812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9" name="Freeform 236">
              <a:extLst>
                <a:ext uri="{FF2B5EF4-FFF2-40B4-BE49-F238E27FC236}">
                  <a16:creationId xmlns:a16="http://schemas.microsoft.com/office/drawing/2014/main" id="{080EFB26-CA61-E341-FABE-1AE31B31558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22779" y="2704600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0" name="Freeform 237">
              <a:extLst>
                <a:ext uri="{FF2B5EF4-FFF2-40B4-BE49-F238E27FC236}">
                  <a16:creationId xmlns:a16="http://schemas.microsoft.com/office/drawing/2014/main" id="{C225A515-640E-AAC9-5B42-A2293DEBD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05797" y="2884901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1" name="Freeform 238">
              <a:extLst>
                <a:ext uri="{FF2B5EF4-FFF2-40B4-BE49-F238E27FC236}">
                  <a16:creationId xmlns:a16="http://schemas.microsoft.com/office/drawing/2014/main" id="{AB4D2F31-8A67-B8CC-1D31-362AF96F87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77477" y="2742654"/>
              <a:ext cx="73389" cy="26275"/>
            </a:xfrm>
            <a:custGeom>
              <a:avLst/>
              <a:gdLst>
                <a:gd name="T0" fmla="*/ 14 w 34"/>
                <a:gd name="T1" fmla="*/ 11 h 12"/>
                <a:gd name="T2" fmla="*/ 24 w 34"/>
                <a:gd name="T3" fmla="*/ 11 h 12"/>
                <a:gd name="T4" fmla="*/ 34 w 34"/>
                <a:gd name="T5" fmla="*/ 7 h 12"/>
                <a:gd name="T6" fmla="*/ 17 w 34"/>
                <a:gd name="T7" fmla="*/ 5 h 12"/>
                <a:gd name="T8" fmla="*/ 17 w 34"/>
                <a:gd name="T9" fmla="*/ 2 h 12"/>
                <a:gd name="T10" fmla="*/ 4 w 34"/>
                <a:gd name="T11" fmla="*/ 3 h 12"/>
                <a:gd name="T12" fmla="*/ 2 w 34"/>
                <a:gd name="T13" fmla="*/ 0 h 12"/>
                <a:gd name="T14" fmla="*/ 0 w 34"/>
                <a:gd name="T15" fmla="*/ 5 h 12"/>
                <a:gd name="T16" fmla="*/ 8 w 34"/>
                <a:gd name="T17" fmla="*/ 8 h 12"/>
                <a:gd name="T18" fmla="*/ 14 w 34"/>
                <a:gd name="T1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12">
                  <a:moveTo>
                    <a:pt x="14" y="11"/>
                  </a:moveTo>
                  <a:cubicBezTo>
                    <a:pt x="17" y="11"/>
                    <a:pt x="21" y="12"/>
                    <a:pt x="24" y="11"/>
                  </a:cubicBezTo>
                  <a:cubicBezTo>
                    <a:pt x="28" y="11"/>
                    <a:pt x="32" y="10"/>
                    <a:pt x="34" y="7"/>
                  </a:cubicBezTo>
                  <a:cubicBezTo>
                    <a:pt x="28" y="6"/>
                    <a:pt x="24" y="4"/>
                    <a:pt x="17" y="5"/>
                  </a:cubicBezTo>
                  <a:cubicBezTo>
                    <a:pt x="17" y="4"/>
                    <a:pt x="17" y="3"/>
                    <a:pt x="17" y="2"/>
                  </a:cubicBezTo>
                  <a:cubicBezTo>
                    <a:pt x="12" y="2"/>
                    <a:pt x="8" y="3"/>
                    <a:pt x="4" y="3"/>
                  </a:cubicBezTo>
                  <a:cubicBezTo>
                    <a:pt x="4" y="1"/>
                    <a:pt x="4" y="0"/>
                    <a:pt x="2" y="0"/>
                  </a:cubicBezTo>
                  <a:cubicBezTo>
                    <a:pt x="2" y="3"/>
                    <a:pt x="0" y="3"/>
                    <a:pt x="0" y="5"/>
                  </a:cubicBezTo>
                  <a:cubicBezTo>
                    <a:pt x="3" y="6"/>
                    <a:pt x="6" y="7"/>
                    <a:pt x="8" y="8"/>
                  </a:cubicBezTo>
                  <a:cubicBezTo>
                    <a:pt x="11" y="8"/>
                    <a:pt x="12" y="10"/>
                    <a:pt x="14" y="1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2" name="Freeform 239">
              <a:extLst>
                <a:ext uri="{FF2B5EF4-FFF2-40B4-BE49-F238E27FC236}">
                  <a16:creationId xmlns:a16="http://schemas.microsoft.com/office/drawing/2014/main" id="{0BBBF4CE-45D3-D619-A37F-415AB2156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26300" y="2911176"/>
              <a:ext cx="23557" cy="17215"/>
            </a:xfrm>
            <a:custGeom>
              <a:avLst/>
              <a:gdLst>
                <a:gd name="T0" fmla="*/ 2 w 11"/>
                <a:gd name="T1" fmla="*/ 4 h 8"/>
                <a:gd name="T2" fmla="*/ 11 w 11"/>
                <a:gd name="T3" fmla="*/ 3 h 8"/>
                <a:gd name="T4" fmla="*/ 0 w 11"/>
                <a:gd name="T5" fmla="*/ 3 h 8"/>
                <a:gd name="T6" fmla="*/ 2 w 11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8">
                  <a:moveTo>
                    <a:pt x="2" y="4"/>
                  </a:moveTo>
                  <a:cubicBezTo>
                    <a:pt x="4" y="5"/>
                    <a:pt x="11" y="8"/>
                    <a:pt x="11" y="3"/>
                  </a:cubicBezTo>
                  <a:cubicBezTo>
                    <a:pt x="9" y="3"/>
                    <a:pt x="2" y="0"/>
                    <a:pt x="0" y="3"/>
                  </a:cubicBezTo>
                  <a:cubicBezTo>
                    <a:pt x="1" y="3"/>
                    <a:pt x="2" y="3"/>
                    <a:pt x="2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3" name="Freeform 240">
              <a:extLst>
                <a:ext uri="{FF2B5EF4-FFF2-40B4-BE49-F238E27FC236}">
                  <a16:creationId xmlns:a16="http://schemas.microsoft.com/office/drawing/2014/main" id="{4A51ED08-188D-C6B8-E6B2-B090F6430A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05331" y="2736311"/>
              <a:ext cx="7248" cy="12684"/>
            </a:xfrm>
            <a:custGeom>
              <a:avLst/>
              <a:gdLst>
                <a:gd name="T0" fmla="*/ 3 w 3"/>
                <a:gd name="T1" fmla="*/ 2 h 6"/>
                <a:gd name="T2" fmla="*/ 1 w 3"/>
                <a:gd name="T3" fmla="*/ 0 h 6"/>
                <a:gd name="T4" fmla="*/ 1 w 3"/>
                <a:gd name="T5" fmla="*/ 5 h 6"/>
                <a:gd name="T6" fmla="*/ 3 w 3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6">
                  <a:moveTo>
                    <a:pt x="3" y="2"/>
                  </a:moveTo>
                  <a:cubicBezTo>
                    <a:pt x="2" y="2"/>
                    <a:pt x="2" y="1"/>
                    <a:pt x="1" y="0"/>
                  </a:cubicBezTo>
                  <a:cubicBezTo>
                    <a:pt x="0" y="2"/>
                    <a:pt x="1" y="3"/>
                    <a:pt x="1" y="5"/>
                  </a:cubicBezTo>
                  <a:cubicBezTo>
                    <a:pt x="3" y="6"/>
                    <a:pt x="3" y="4"/>
                    <a:pt x="3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4" name="Freeform 241">
              <a:extLst>
                <a:ext uri="{FF2B5EF4-FFF2-40B4-BE49-F238E27FC236}">
                  <a16:creationId xmlns:a16="http://schemas.microsoft.com/office/drawing/2014/main" id="{6BDD07C1-9038-735A-2D38-3BBEADD9A7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3418" y="2863156"/>
              <a:ext cx="9060" cy="9060"/>
            </a:xfrm>
            <a:custGeom>
              <a:avLst/>
              <a:gdLst>
                <a:gd name="T0" fmla="*/ 0 w 4"/>
                <a:gd name="T1" fmla="*/ 2 h 4"/>
                <a:gd name="T2" fmla="*/ 4 w 4"/>
                <a:gd name="T3" fmla="*/ 1 h 4"/>
                <a:gd name="T4" fmla="*/ 0 w 4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cubicBezTo>
                    <a:pt x="2" y="2"/>
                    <a:pt x="4" y="4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5" name="Freeform 242">
              <a:extLst>
                <a:ext uri="{FF2B5EF4-FFF2-40B4-BE49-F238E27FC236}">
                  <a16:creationId xmlns:a16="http://schemas.microsoft.com/office/drawing/2014/main" id="{9B36B2EE-F79A-12A6-9B68-346864D71B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87780" y="2794297"/>
              <a:ext cx="47114" cy="21745"/>
            </a:xfrm>
            <a:custGeom>
              <a:avLst/>
              <a:gdLst>
                <a:gd name="T0" fmla="*/ 11 w 22"/>
                <a:gd name="T1" fmla="*/ 1 h 10"/>
                <a:gd name="T2" fmla="*/ 0 w 22"/>
                <a:gd name="T3" fmla="*/ 7 h 10"/>
                <a:gd name="T4" fmla="*/ 21 w 22"/>
                <a:gd name="T5" fmla="*/ 10 h 10"/>
                <a:gd name="T6" fmla="*/ 11 w 22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0">
                  <a:moveTo>
                    <a:pt x="11" y="1"/>
                  </a:moveTo>
                  <a:cubicBezTo>
                    <a:pt x="5" y="0"/>
                    <a:pt x="1" y="2"/>
                    <a:pt x="0" y="7"/>
                  </a:cubicBezTo>
                  <a:cubicBezTo>
                    <a:pt x="7" y="7"/>
                    <a:pt x="13" y="10"/>
                    <a:pt x="21" y="10"/>
                  </a:cubicBezTo>
                  <a:cubicBezTo>
                    <a:pt x="22" y="4"/>
                    <a:pt x="15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6" name="Freeform 243">
              <a:extLst>
                <a:ext uri="{FF2B5EF4-FFF2-40B4-BE49-F238E27FC236}">
                  <a16:creationId xmlns:a16="http://schemas.microsoft.com/office/drawing/2014/main" id="{FFE3ADAB-BED1-F9E5-3B3B-C15A1F2A9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78720" y="2781613"/>
              <a:ext cx="15403" cy="12684"/>
            </a:xfrm>
            <a:custGeom>
              <a:avLst/>
              <a:gdLst>
                <a:gd name="T0" fmla="*/ 1 w 7"/>
                <a:gd name="T1" fmla="*/ 1 h 6"/>
                <a:gd name="T2" fmla="*/ 2 w 7"/>
                <a:gd name="T3" fmla="*/ 5 h 6"/>
                <a:gd name="T4" fmla="*/ 7 w 7"/>
                <a:gd name="T5" fmla="*/ 4 h 6"/>
                <a:gd name="T6" fmla="*/ 1 w 7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1" y="1"/>
                  </a:moveTo>
                  <a:cubicBezTo>
                    <a:pt x="0" y="4"/>
                    <a:pt x="2" y="3"/>
                    <a:pt x="2" y="5"/>
                  </a:cubicBezTo>
                  <a:cubicBezTo>
                    <a:pt x="4" y="6"/>
                    <a:pt x="6" y="5"/>
                    <a:pt x="7" y="4"/>
                  </a:cubicBezTo>
                  <a:cubicBezTo>
                    <a:pt x="7" y="0"/>
                    <a:pt x="4" y="2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7" name="Freeform 244">
              <a:extLst>
                <a:ext uri="{FF2B5EF4-FFF2-40B4-BE49-F238E27FC236}">
                  <a16:creationId xmlns:a16="http://schemas.microsoft.com/office/drawing/2014/main" id="{A22DB510-AA4B-2141-2066-B9E18DAFA9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9794" y="2723627"/>
              <a:ext cx="130469" cy="47114"/>
            </a:xfrm>
            <a:custGeom>
              <a:avLst/>
              <a:gdLst>
                <a:gd name="T0" fmla="*/ 7 w 61"/>
                <a:gd name="T1" fmla="*/ 20 h 22"/>
                <a:gd name="T2" fmla="*/ 17 w 61"/>
                <a:gd name="T3" fmla="*/ 22 h 22"/>
                <a:gd name="T4" fmla="*/ 20 w 61"/>
                <a:gd name="T5" fmla="*/ 17 h 22"/>
                <a:gd name="T6" fmla="*/ 38 w 61"/>
                <a:gd name="T7" fmla="*/ 17 h 22"/>
                <a:gd name="T8" fmla="*/ 45 w 61"/>
                <a:gd name="T9" fmla="*/ 17 h 22"/>
                <a:gd name="T10" fmla="*/ 38 w 61"/>
                <a:gd name="T11" fmla="*/ 7 h 22"/>
                <a:gd name="T12" fmla="*/ 45 w 61"/>
                <a:gd name="T13" fmla="*/ 8 h 22"/>
                <a:gd name="T14" fmla="*/ 43 w 61"/>
                <a:gd name="T15" fmla="*/ 11 h 22"/>
                <a:gd name="T16" fmla="*/ 57 w 61"/>
                <a:gd name="T17" fmla="*/ 14 h 22"/>
                <a:gd name="T18" fmla="*/ 57 w 61"/>
                <a:gd name="T19" fmla="*/ 11 h 22"/>
                <a:gd name="T20" fmla="*/ 60 w 61"/>
                <a:gd name="T21" fmla="*/ 8 h 22"/>
                <a:gd name="T22" fmla="*/ 50 w 61"/>
                <a:gd name="T23" fmla="*/ 5 h 22"/>
                <a:gd name="T24" fmla="*/ 34 w 61"/>
                <a:gd name="T25" fmla="*/ 1 h 22"/>
                <a:gd name="T26" fmla="*/ 29 w 61"/>
                <a:gd name="T27" fmla="*/ 8 h 22"/>
                <a:gd name="T28" fmla="*/ 25 w 61"/>
                <a:gd name="T29" fmla="*/ 6 h 22"/>
                <a:gd name="T30" fmla="*/ 14 w 61"/>
                <a:gd name="T31" fmla="*/ 0 h 22"/>
                <a:gd name="T32" fmla="*/ 5 w 61"/>
                <a:gd name="T33" fmla="*/ 3 h 22"/>
                <a:gd name="T34" fmla="*/ 3 w 61"/>
                <a:gd name="T35" fmla="*/ 6 h 22"/>
                <a:gd name="T36" fmla="*/ 3 w 61"/>
                <a:gd name="T37" fmla="*/ 12 h 22"/>
                <a:gd name="T38" fmla="*/ 0 w 61"/>
                <a:gd name="T39" fmla="*/ 14 h 22"/>
                <a:gd name="T40" fmla="*/ 7 w 61"/>
                <a:gd name="T41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1" h="22">
                  <a:moveTo>
                    <a:pt x="7" y="20"/>
                  </a:moveTo>
                  <a:cubicBezTo>
                    <a:pt x="11" y="20"/>
                    <a:pt x="13" y="22"/>
                    <a:pt x="17" y="22"/>
                  </a:cubicBezTo>
                  <a:cubicBezTo>
                    <a:pt x="18" y="20"/>
                    <a:pt x="18" y="18"/>
                    <a:pt x="20" y="17"/>
                  </a:cubicBezTo>
                  <a:cubicBezTo>
                    <a:pt x="25" y="20"/>
                    <a:pt x="31" y="17"/>
                    <a:pt x="38" y="17"/>
                  </a:cubicBezTo>
                  <a:cubicBezTo>
                    <a:pt x="39" y="20"/>
                    <a:pt x="43" y="20"/>
                    <a:pt x="45" y="17"/>
                  </a:cubicBezTo>
                  <a:cubicBezTo>
                    <a:pt x="41" y="16"/>
                    <a:pt x="38" y="13"/>
                    <a:pt x="38" y="7"/>
                  </a:cubicBezTo>
                  <a:cubicBezTo>
                    <a:pt x="40" y="7"/>
                    <a:pt x="44" y="5"/>
                    <a:pt x="45" y="8"/>
                  </a:cubicBezTo>
                  <a:cubicBezTo>
                    <a:pt x="45" y="9"/>
                    <a:pt x="43" y="9"/>
                    <a:pt x="43" y="11"/>
                  </a:cubicBezTo>
                  <a:cubicBezTo>
                    <a:pt x="44" y="16"/>
                    <a:pt x="53" y="17"/>
                    <a:pt x="57" y="14"/>
                  </a:cubicBezTo>
                  <a:cubicBezTo>
                    <a:pt x="59" y="13"/>
                    <a:pt x="57" y="13"/>
                    <a:pt x="57" y="11"/>
                  </a:cubicBezTo>
                  <a:cubicBezTo>
                    <a:pt x="58" y="10"/>
                    <a:pt x="61" y="11"/>
                    <a:pt x="60" y="8"/>
                  </a:cubicBezTo>
                  <a:cubicBezTo>
                    <a:pt x="57" y="8"/>
                    <a:pt x="53" y="6"/>
                    <a:pt x="50" y="5"/>
                  </a:cubicBezTo>
                  <a:cubicBezTo>
                    <a:pt x="43" y="8"/>
                    <a:pt x="39" y="2"/>
                    <a:pt x="34" y="1"/>
                  </a:cubicBezTo>
                  <a:cubicBezTo>
                    <a:pt x="31" y="2"/>
                    <a:pt x="30" y="5"/>
                    <a:pt x="29" y="8"/>
                  </a:cubicBezTo>
                  <a:cubicBezTo>
                    <a:pt x="26" y="9"/>
                    <a:pt x="26" y="7"/>
                    <a:pt x="25" y="6"/>
                  </a:cubicBezTo>
                  <a:cubicBezTo>
                    <a:pt x="20" y="5"/>
                    <a:pt x="17" y="1"/>
                    <a:pt x="14" y="0"/>
                  </a:cubicBezTo>
                  <a:cubicBezTo>
                    <a:pt x="11" y="0"/>
                    <a:pt x="8" y="2"/>
                    <a:pt x="5" y="3"/>
                  </a:cubicBezTo>
                  <a:cubicBezTo>
                    <a:pt x="3" y="5"/>
                    <a:pt x="8" y="7"/>
                    <a:pt x="3" y="6"/>
                  </a:cubicBezTo>
                  <a:cubicBezTo>
                    <a:pt x="2" y="8"/>
                    <a:pt x="2" y="10"/>
                    <a:pt x="3" y="12"/>
                  </a:cubicBezTo>
                  <a:cubicBezTo>
                    <a:pt x="2" y="12"/>
                    <a:pt x="0" y="12"/>
                    <a:pt x="0" y="14"/>
                  </a:cubicBezTo>
                  <a:cubicBezTo>
                    <a:pt x="2" y="16"/>
                    <a:pt x="7" y="16"/>
                    <a:pt x="7" y="2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8" name="Freeform 245">
              <a:extLst>
                <a:ext uri="{FF2B5EF4-FFF2-40B4-BE49-F238E27FC236}">
                  <a16:creationId xmlns:a16="http://schemas.microsoft.com/office/drawing/2014/main" id="{DE10CE44-72FA-9376-DE07-DBBE46B7BE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8626" y="2553293"/>
              <a:ext cx="100570" cy="45302"/>
            </a:xfrm>
            <a:custGeom>
              <a:avLst/>
              <a:gdLst>
                <a:gd name="T0" fmla="*/ 42 w 47"/>
                <a:gd name="T1" fmla="*/ 17 h 21"/>
                <a:gd name="T2" fmla="*/ 40 w 47"/>
                <a:gd name="T3" fmla="*/ 11 h 21"/>
                <a:gd name="T4" fmla="*/ 47 w 47"/>
                <a:gd name="T5" fmla="*/ 9 h 21"/>
                <a:gd name="T6" fmla="*/ 41 w 47"/>
                <a:gd name="T7" fmla="*/ 7 h 21"/>
                <a:gd name="T8" fmla="*/ 39 w 47"/>
                <a:gd name="T9" fmla="*/ 7 h 21"/>
                <a:gd name="T10" fmla="*/ 37 w 47"/>
                <a:gd name="T11" fmla="*/ 4 h 21"/>
                <a:gd name="T12" fmla="*/ 34 w 47"/>
                <a:gd name="T13" fmla="*/ 2 h 21"/>
                <a:gd name="T14" fmla="*/ 23 w 47"/>
                <a:gd name="T15" fmla="*/ 4 h 21"/>
                <a:gd name="T16" fmla="*/ 11 w 47"/>
                <a:gd name="T17" fmla="*/ 5 h 21"/>
                <a:gd name="T18" fmla="*/ 8 w 47"/>
                <a:gd name="T19" fmla="*/ 8 h 21"/>
                <a:gd name="T20" fmla="*/ 12 w 47"/>
                <a:gd name="T21" fmla="*/ 9 h 21"/>
                <a:gd name="T22" fmla="*/ 9 w 47"/>
                <a:gd name="T23" fmla="*/ 12 h 21"/>
                <a:gd name="T24" fmla="*/ 0 w 47"/>
                <a:gd name="T25" fmla="*/ 16 h 21"/>
                <a:gd name="T26" fmla="*/ 17 w 47"/>
                <a:gd name="T27" fmla="*/ 21 h 21"/>
                <a:gd name="T28" fmla="*/ 42 w 47"/>
                <a:gd name="T2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21">
                  <a:moveTo>
                    <a:pt x="42" y="17"/>
                  </a:moveTo>
                  <a:cubicBezTo>
                    <a:pt x="44" y="15"/>
                    <a:pt x="40" y="14"/>
                    <a:pt x="40" y="11"/>
                  </a:cubicBezTo>
                  <a:cubicBezTo>
                    <a:pt x="42" y="10"/>
                    <a:pt x="45" y="10"/>
                    <a:pt x="47" y="9"/>
                  </a:cubicBezTo>
                  <a:cubicBezTo>
                    <a:pt x="44" y="8"/>
                    <a:pt x="42" y="8"/>
                    <a:pt x="41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7" y="6"/>
                    <a:pt x="37" y="4"/>
                    <a:pt x="37" y="4"/>
                  </a:cubicBezTo>
                  <a:cubicBezTo>
                    <a:pt x="36" y="3"/>
                    <a:pt x="34" y="3"/>
                    <a:pt x="34" y="2"/>
                  </a:cubicBezTo>
                  <a:cubicBezTo>
                    <a:pt x="29" y="0"/>
                    <a:pt x="27" y="1"/>
                    <a:pt x="23" y="4"/>
                  </a:cubicBezTo>
                  <a:cubicBezTo>
                    <a:pt x="18" y="3"/>
                    <a:pt x="16" y="6"/>
                    <a:pt x="11" y="5"/>
                  </a:cubicBezTo>
                  <a:cubicBezTo>
                    <a:pt x="11" y="7"/>
                    <a:pt x="9" y="7"/>
                    <a:pt x="8" y="8"/>
                  </a:cubicBezTo>
                  <a:cubicBezTo>
                    <a:pt x="9" y="9"/>
                    <a:pt x="12" y="7"/>
                    <a:pt x="12" y="9"/>
                  </a:cubicBezTo>
                  <a:cubicBezTo>
                    <a:pt x="11" y="9"/>
                    <a:pt x="10" y="11"/>
                    <a:pt x="9" y="12"/>
                  </a:cubicBezTo>
                  <a:cubicBezTo>
                    <a:pt x="6" y="14"/>
                    <a:pt x="1" y="12"/>
                    <a:pt x="0" y="16"/>
                  </a:cubicBezTo>
                  <a:cubicBezTo>
                    <a:pt x="6" y="17"/>
                    <a:pt x="11" y="19"/>
                    <a:pt x="17" y="21"/>
                  </a:cubicBezTo>
                  <a:cubicBezTo>
                    <a:pt x="23" y="17"/>
                    <a:pt x="33" y="18"/>
                    <a:pt x="42" y="1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9" name="Freeform 246">
              <a:extLst>
                <a:ext uri="{FF2B5EF4-FFF2-40B4-BE49-F238E27FC236}">
                  <a16:creationId xmlns:a16="http://schemas.microsoft.com/office/drawing/2014/main" id="{0E7F4838-2686-0DEE-9FCA-7CE9EF6656C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5778" y="2559635"/>
              <a:ext cx="17215" cy="7248"/>
            </a:xfrm>
            <a:custGeom>
              <a:avLst/>
              <a:gdLst>
                <a:gd name="T0" fmla="*/ 8 w 8"/>
                <a:gd name="T1" fmla="*/ 1 h 3"/>
                <a:gd name="T2" fmla="*/ 0 w 8"/>
                <a:gd name="T3" fmla="*/ 2 h 3"/>
                <a:gd name="T4" fmla="*/ 8 w 8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5" y="1"/>
                    <a:pt x="1" y="0"/>
                    <a:pt x="0" y="2"/>
                  </a:cubicBezTo>
                  <a:cubicBezTo>
                    <a:pt x="3" y="3"/>
                    <a:pt x="6" y="3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0" name="Freeform 247">
              <a:extLst>
                <a:ext uri="{FF2B5EF4-FFF2-40B4-BE49-F238E27FC236}">
                  <a16:creationId xmlns:a16="http://schemas.microsoft.com/office/drawing/2014/main" id="{D6A1B8CD-3121-47A2-9B2F-C7A539B43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9803" y="2807888"/>
              <a:ext cx="26275" cy="12684"/>
            </a:xfrm>
            <a:custGeom>
              <a:avLst/>
              <a:gdLst>
                <a:gd name="T0" fmla="*/ 1 w 12"/>
                <a:gd name="T1" fmla="*/ 1 h 6"/>
                <a:gd name="T2" fmla="*/ 0 w 12"/>
                <a:gd name="T3" fmla="*/ 6 h 6"/>
                <a:gd name="T4" fmla="*/ 12 w 12"/>
                <a:gd name="T5" fmla="*/ 4 h 6"/>
                <a:gd name="T6" fmla="*/ 1 w 12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1" y="1"/>
                  </a:moveTo>
                  <a:cubicBezTo>
                    <a:pt x="0" y="2"/>
                    <a:pt x="1" y="5"/>
                    <a:pt x="0" y="6"/>
                  </a:cubicBezTo>
                  <a:cubicBezTo>
                    <a:pt x="5" y="6"/>
                    <a:pt x="8" y="4"/>
                    <a:pt x="12" y="4"/>
                  </a:cubicBezTo>
                  <a:cubicBezTo>
                    <a:pt x="9" y="0"/>
                    <a:pt x="7" y="0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1" name="Freeform 248">
              <a:extLst>
                <a:ext uri="{FF2B5EF4-FFF2-40B4-BE49-F238E27FC236}">
                  <a16:creationId xmlns:a16="http://schemas.microsoft.com/office/drawing/2014/main" id="{1182D1D3-DC8D-0801-1283-78C9973FE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2019" y="2557823"/>
              <a:ext cx="42584" cy="17215"/>
            </a:xfrm>
            <a:custGeom>
              <a:avLst/>
              <a:gdLst>
                <a:gd name="T0" fmla="*/ 14 w 20"/>
                <a:gd name="T1" fmla="*/ 7 h 8"/>
                <a:gd name="T2" fmla="*/ 20 w 20"/>
                <a:gd name="T3" fmla="*/ 3 h 8"/>
                <a:gd name="T4" fmla="*/ 13 w 20"/>
                <a:gd name="T5" fmla="*/ 0 h 8"/>
                <a:gd name="T6" fmla="*/ 10 w 20"/>
                <a:gd name="T7" fmla="*/ 4 h 8"/>
                <a:gd name="T8" fmla="*/ 0 w 20"/>
                <a:gd name="T9" fmla="*/ 6 h 8"/>
                <a:gd name="T10" fmla="*/ 14 w 20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8">
                  <a:moveTo>
                    <a:pt x="14" y="7"/>
                  </a:moveTo>
                  <a:cubicBezTo>
                    <a:pt x="16" y="6"/>
                    <a:pt x="19" y="5"/>
                    <a:pt x="20" y="3"/>
                  </a:cubicBezTo>
                  <a:cubicBezTo>
                    <a:pt x="20" y="0"/>
                    <a:pt x="16" y="0"/>
                    <a:pt x="13" y="0"/>
                  </a:cubicBezTo>
                  <a:cubicBezTo>
                    <a:pt x="12" y="1"/>
                    <a:pt x="12" y="3"/>
                    <a:pt x="10" y="4"/>
                  </a:cubicBezTo>
                  <a:cubicBezTo>
                    <a:pt x="6" y="4"/>
                    <a:pt x="2" y="4"/>
                    <a:pt x="0" y="6"/>
                  </a:cubicBezTo>
                  <a:cubicBezTo>
                    <a:pt x="3" y="7"/>
                    <a:pt x="9" y="8"/>
                    <a:pt x="14" y="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2" name="Freeform 249">
              <a:extLst>
                <a:ext uri="{FF2B5EF4-FFF2-40B4-BE49-F238E27FC236}">
                  <a16:creationId xmlns:a16="http://schemas.microsoft.com/office/drawing/2014/main" id="{198C018F-D4E4-2A44-4635-4BC5BEF28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9467" y="2611279"/>
              <a:ext cx="3624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3" name="Freeform 250">
              <a:extLst>
                <a:ext uri="{FF2B5EF4-FFF2-40B4-BE49-F238E27FC236}">
                  <a16:creationId xmlns:a16="http://schemas.microsoft.com/office/drawing/2014/main" id="{10166B5A-EBB3-7A8A-901C-20E5D1634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6850" y="2817854"/>
              <a:ext cx="10872" cy="7248"/>
            </a:xfrm>
            <a:custGeom>
              <a:avLst/>
              <a:gdLst>
                <a:gd name="T0" fmla="*/ 5 w 5"/>
                <a:gd name="T1" fmla="*/ 1 h 3"/>
                <a:gd name="T2" fmla="*/ 0 w 5"/>
                <a:gd name="T3" fmla="*/ 2 h 3"/>
                <a:gd name="T4" fmla="*/ 5 w 5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5" y="1"/>
                  </a:moveTo>
                  <a:cubicBezTo>
                    <a:pt x="3" y="1"/>
                    <a:pt x="0" y="0"/>
                    <a:pt x="0" y="2"/>
                  </a:cubicBezTo>
                  <a:cubicBezTo>
                    <a:pt x="3" y="3"/>
                    <a:pt x="4" y="3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4" name="Freeform 251">
              <a:extLst>
                <a:ext uri="{FF2B5EF4-FFF2-40B4-BE49-F238E27FC236}">
                  <a16:creationId xmlns:a16="http://schemas.microsoft.com/office/drawing/2014/main" id="{8A7C9E5C-34E5-681F-8C0E-F8B1251F4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218" y="2805170"/>
              <a:ext cx="2718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5" name="Freeform 252">
              <a:extLst>
                <a:ext uri="{FF2B5EF4-FFF2-40B4-BE49-F238E27FC236}">
                  <a16:creationId xmlns:a16="http://schemas.microsoft.com/office/drawing/2014/main" id="{9230DB57-F212-42FD-4B36-A8EA687EB53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301" y="2538796"/>
              <a:ext cx="17215" cy="8154"/>
            </a:xfrm>
            <a:custGeom>
              <a:avLst/>
              <a:gdLst>
                <a:gd name="T0" fmla="*/ 8 w 8"/>
                <a:gd name="T1" fmla="*/ 1 h 4"/>
                <a:gd name="T2" fmla="*/ 2 w 8"/>
                <a:gd name="T3" fmla="*/ 2 h 4"/>
                <a:gd name="T4" fmla="*/ 8 w 8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4">
                  <a:moveTo>
                    <a:pt x="8" y="1"/>
                  </a:moveTo>
                  <a:cubicBezTo>
                    <a:pt x="7" y="1"/>
                    <a:pt x="0" y="0"/>
                    <a:pt x="2" y="2"/>
                  </a:cubicBezTo>
                  <a:cubicBezTo>
                    <a:pt x="5" y="1"/>
                    <a:pt x="7" y="4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6" name="Freeform 253">
              <a:extLst>
                <a:ext uri="{FF2B5EF4-FFF2-40B4-BE49-F238E27FC236}">
                  <a16:creationId xmlns:a16="http://schemas.microsoft.com/office/drawing/2014/main" id="{58AF4F37-147D-1593-E6EB-C3F2B00F8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4100" y="2534266"/>
              <a:ext cx="30805" cy="6342"/>
            </a:xfrm>
            <a:custGeom>
              <a:avLst/>
              <a:gdLst>
                <a:gd name="T0" fmla="*/ 10 w 14"/>
                <a:gd name="T1" fmla="*/ 1 h 3"/>
                <a:gd name="T2" fmla="*/ 4 w 14"/>
                <a:gd name="T3" fmla="*/ 1 h 3"/>
                <a:gd name="T4" fmla="*/ 1 w 14"/>
                <a:gd name="T5" fmla="*/ 2 h 3"/>
                <a:gd name="T6" fmla="*/ 10 w 1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">
                  <a:moveTo>
                    <a:pt x="10" y="1"/>
                  </a:moveTo>
                  <a:cubicBezTo>
                    <a:pt x="8" y="1"/>
                    <a:pt x="6" y="1"/>
                    <a:pt x="4" y="1"/>
                  </a:cubicBezTo>
                  <a:cubicBezTo>
                    <a:pt x="4" y="3"/>
                    <a:pt x="0" y="0"/>
                    <a:pt x="1" y="2"/>
                  </a:cubicBezTo>
                  <a:cubicBezTo>
                    <a:pt x="4" y="3"/>
                    <a:pt x="14" y="1"/>
                    <a:pt x="1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7" name="Freeform 254">
              <a:extLst>
                <a:ext uri="{FF2B5EF4-FFF2-40B4-BE49-F238E27FC236}">
                  <a16:creationId xmlns:a16="http://schemas.microsoft.com/office/drawing/2014/main" id="{6E010D60-5D0A-5B98-6147-2FAE946147F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946" y="2559635"/>
              <a:ext cx="25369" cy="15403"/>
            </a:xfrm>
            <a:custGeom>
              <a:avLst/>
              <a:gdLst>
                <a:gd name="T0" fmla="*/ 11 w 12"/>
                <a:gd name="T1" fmla="*/ 2 h 7"/>
                <a:gd name="T2" fmla="*/ 1 w 12"/>
                <a:gd name="T3" fmla="*/ 2 h 7"/>
                <a:gd name="T4" fmla="*/ 1 w 12"/>
                <a:gd name="T5" fmla="*/ 3 h 7"/>
                <a:gd name="T6" fmla="*/ 12 w 12"/>
                <a:gd name="T7" fmla="*/ 5 h 7"/>
                <a:gd name="T8" fmla="*/ 11 w 12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7">
                  <a:moveTo>
                    <a:pt x="11" y="2"/>
                  </a:moveTo>
                  <a:cubicBezTo>
                    <a:pt x="7" y="0"/>
                    <a:pt x="5" y="1"/>
                    <a:pt x="1" y="2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5" y="3"/>
                    <a:pt x="6" y="7"/>
                    <a:pt x="12" y="5"/>
                  </a:cubicBezTo>
                  <a:cubicBezTo>
                    <a:pt x="12" y="4"/>
                    <a:pt x="11" y="4"/>
                    <a:pt x="11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8" name="Freeform 255">
              <a:extLst>
                <a:ext uri="{FF2B5EF4-FFF2-40B4-BE49-F238E27FC236}">
                  <a16:creationId xmlns:a16="http://schemas.microsoft.com/office/drawing/2014/main" id="{EB7139E7-2C48-9FEE-6CB0-467453FC2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4134" y="2581380"/>
              <a:ext cx="27181" cy="12684"/>
            </a:xfrm>
            <a:custGeom>
              <a:avLst/>
              <a:gdLst>
                <a:gd name="T0" fmla="*/ 2 w 13"/>
                <a:gd name="T1" fmla="*/ 6 h 6"/>
                <a:gd name="T2" fmla="*/ 9 w 13"/>
                <a:gd name="T3" fmla="*/ 3 h 6"/>
                <a:gd name="T4" fmla="*/ 13 w 13"/>
                <a:gd name="T5" fmla="*/ 1 h 6"/>
                <a:gd name="T6" fmla="*/ 0 w 13"/>
                <a:gd name="T7" fmla="*/ 0 h 6"/>
                <a:gd name="T8" fmla="*/ 2 w 1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6">
                  <a:moveTo>
                    <a:pt x="2" y="6"/>
                  </a:moveTo>
                  <a:cubicBezTo>
                    <a:pt x="6" y="6"/>
                    <a:pt x="8" y="5"/>
                    <a:pt x="9" y="3"/>
                  </a:cubicBezTo>
                  <a:cubicBezTo>
                    <a:pt x="11" y="3"/>
                    <a:pt x="12" y="3"/>
                    <a:pt x="13" y="1"/>
                  </a:cubicBezTo>
                  <a:cubicBezTo>
                    <a:pt x="8" y="1"/>
                    <a:pt x="4" y="1"/>
                    <a:pt x="0" y="0"/>
                  </a:cubicBezTo>
                  <a:cubicBezTo>
                    <a:pt x="0" y="2"/>
                    <a:pt x="1" y="3"/>
                    <a:pt x="2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9" name="Freeform 256">
              <a:extLst>
                <a:ext uri="{FF2B5EF4-FFF2-40B4-BE49-F238E27FC236}">
                  <a16:creationId xmlns:a16="http://schemas.microsoft.com/office/drawing/2014/main" id="{7C899B6E-01B5-F7B6-CABB-7F4463347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4033" y="2594064"/>
              <a:ext cx="12684" cy="7248"/>
            </a:xfrm>
            <a:custGeom>
              <a:avLst/>
              <a:gdLst>
                <a:gd name="T0" fmla="*/ 6 w 6"/>
                <a:gd name="T1" fmla="*/ 1 h 3"/>
                <a:gd name="T2" fmla="*/ 0 w 6"/>
                <a:gd name="T3" fmla="*/ 2 h 3"/>
                <a:gd name="T4" fmla="*/ 6 w 6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6" y="1"/>
                  </a:moveTo>
                  <a:cubicBezTo>
                    <a:pt x="4" y="0"/>
                    <a:pt x="2" y="0"/>
                    <a:pt x="0" y="2"/>
                  </a:cubicBezTo>
                  <a:cubicBezTo>
                    <a:pt x="1" y="3"/>
                    <a:pt x="5" y="3"/>
                    <a:pt x="6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0" name="Freeform 257">
              <a:extLst>
                <a:ext uri="{FF2B5EF4-FFF2-40B4-BE49-F238E27FC236}">
                  <a16:creationId xmlns:a16="http://schemas.microsoft.com/office/drawing/2014/main" id="{4A6022A7-B6D0-2EA4-2DE0-21A5D2C356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8563" y="2564165"/>
              <a:ext cx="44396" cy="21745"/>
            </a:xfrm>
            <a:custGeom>
              <a:avLst/>
              <a:gdLst>
                <a:gd name="T0" fmla="*/ 8 w 21"/>
                <a:gd name="T1" fmla="*/ 8 h 10"/>
                <a:gd name="T2" fmla="*/ 13 w 21"/>
                <a:gd name="T3" fmla="*/ 8 h 10"/>
                <a:gd name="T4" fmla="*/ 17 w 21"/>
                <a:gd name="T5" fmla="*/ 6 h 10"/>
                <a:gd name="T6" fmla="*/ 21 w 21"/>
                <a:gd name="T7" fmla="*/ 5 h 10"/>
                <a:gd name="T8" fmla="*/ 8 w 21"/>
                <a:gd name="T9" fmla="*/ 4 h 10"/>
                <a:gd name="T10" fmla="*/ 2 w 21"/>
                <a:gd name="T11" fmla="*/ 3 h 10"/>
                <a:gd name="T12" fmla="*/ 0 w 21"/>
                <a:gd name="T13" fmla="*/ 8 h 10"/>
                <a:gd name="T14" fmla="*/ 8 w 21"/>
                <a:gd name="T1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">
                  <a:moveTo>
                    <a:pt x="8" y="8"/>
                  </a:moveTo>
                  <a:cubicBezTo>
                    <a:pt x="10" y="8"/>
                    <a:pt x="11" y="9"/>
                    <a:pt x="13" y="8"/>
                  </a:cubicBezTo>
                  <a:cubicBezTo>
                    <a:pt x="15" y="8"/>
                    <a:pt x="16" y="6"/>
                    <a:pt x="17" y="6"/>
                  </a:cubicBezTo>
                  <a:cubicBezTo>
                    <a:pt x="19" y="6"/>
                    <a:pt x="21" y="7"/>
                    <a:pt x="21" y="5"/>
                  </a:cubicBezTo>
                  <a:cubicBezTo>
                    <a:pt x="20" y="0"/>
                    <a:pt x="12" y="4"/>
                    <a:pt x="8" y="4"/>
                  </a:cubicBezTo>
                  <a:cubicBezTo>
                    <a:pt x="7" y="3"/>
                    <a:pt x="5" y="3"/>
                    <a:pt x="2" y="3"/>
                  </a:cubicBezTo>
                  <a:cubicBezTo>
                    <a:pt x="2" y="5"/>
                    <a:pt x="0" y="5"/>
                    <a:pt x="0" y="8"/>
                  </a:cubicBezTo>
                  <a:cubicBezTo>
                    <a:pt x="2" y="10"/>
                    <a:pt x="5" y="8"/>
                    <a:pt x="8" y="8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1" name="Freeform 258">
              <a:extLst>
                <a:ext uri="{FF2B5EF4-FFF2-40B4-BE49-F238E27FC236}">
                  <a16:creationId xmlns:a16="http://schemas.microsoft.com/office/drawing/2014/main" id="{1708B477-575B-E9A6-C779-E834275797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4972" y="2551481"/>
              <a:ext cx="13590" cy="4530"/>
            </a:xfrm>
            <a:custGeom>
              <a:avLst/>
              <a:gdLst>
                <a:gd name="T0" fmla="*/ 5 w 6"/>
                <a:gd name="T1" fmla="*/ 0 h 2"/>
                <a:gd name="T2" fmla="*/ 4 w 6"/>
                <a:gd name="T3" fmla="*/ 0 h 2"/>
                <a:gd name="T4" fmla="*/ 5 w 6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5" y="0"/>
                  </a:moveTo>
                  <a:cubicBezTo>
                    <a:pt x="5" y="0"/>
                    <a:pt x="5" y="0"/>
                    <a:pt x="4" y="0"/>
                  </a:cubicBezTo>
                  <a:cubicBezTo>
                    <a:pt x="0" y="0"/>
                    <a:pt x="6" y="2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2" name="Freeform 259">
              <a:extLst>
                <a:ext uri="{FF2B5EF4-FFF2-40B4-BE49-F238E27FC236}">
                  <a16:creationId xmlns:a16="http://schemas.microsoft.com/office/drawing/2014/main" id="{CB92743F-A167-DDD3-54CF-31D3B6B851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1848" y="2787955"/>
              <a:ext cx="2718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3" name="Freeform 260">
              <a:extLst>
                <a:ext uri="{FF2B5EF4-FFF2-40B4-BE49-F238E27FC236}">
                  <a16:creationId xmlns:a16="http://schemas.microsoft.com/office/drawing/2014/main" id="{B16314F4-97D8-BFF6-5683-30CD10CA1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84466" y="2777083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4" name="Freeform 261">
              <a:extLst>
                <a:ext uri="{FF2B5EF4-FFF2-40B4-BE49-F238E27FC236}">
                  <a16:creationId xmlns:a16="http://schemas.microsoft.com/office/drawing/2014/main" id="{CC180EB6-4A45-5727-8FA9-87EAC22E9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17859" y="2545139"/>
              <a:ext cx="47114" cy="14497"/>
            </a:xfrm>
            <a:custGeom>
              <a:avLst/>
              <a:gdLst>
                <a:gd name="T0" fmla="*/ 10 w 22"/>
                <a:gd name="T1" fmla="*/ 5 h 7"/>
                <a:gd name="T2" fmla="*/ 17 w 22"/>
                <a:gd name="T3" fmla="*/ 6 h 7"/>
                <a:gd name="T4" fmla="*/ 18 w 22"/>
                <a:gd name="T5" fmla="*/ 3 h 7"/>
                <a:gd name="T6" fmla="*/ 20 w 22"/>
                <a:gd name="T7" fmla="*/ 2 h 7"/>
                <a:gd name="T8" fmla="*/ 11 w 22"/>
                <a:gd name="T9" fmla="*/ 1 h 7"/>
                <a:gd name="T10" fmla="*/ 9 w 22"/>
                <a:gd name="T11" fmla="*/ 3 h 7"/>
                <a:gd name="T12" fmla="*/ 0 w 22"/>
                <a:gd name="T13" fmla="*/ 4 h 7"/>
                <a:gd name="T14" fmla="*/ 10 w 22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7">
                  <a:moveTo>
                    <a:pt x="10" y="5"/>
                  </a:moveTo>
                  <a:cubicBezTo>
                    <a:pt x="12" y="6"/>
                    <a:pt x="14" y="7"/>
                    <a:pt x="17" y="6"/>
                  </a:cubicBezTo>
                  <a:cubicBezTo>
                    <a:pt x="18" y="4"/>
                    <a:pt x="16" y="4"/>
                    <a:pt x="18" y="3"/>
                  </a:cubicBezTo>
                  <a:cubicBezTo>
                    <a:pt x="18" y="2"/>
                    <a:pt x="22" y="3"/>
                    <a:pt x="20" y="2"/>
                  </a:cubicBezTo>
                  <a:cubicBezTo>
                    <a:pt x="16" y="2"/>
                    <a:pt x="14" y="0"/>
                    <a:pt x="11" y="1"/>
                  </a:cubicBezTo>
                  <a:cubicBezTo>
                    <a:pt x="11" y="1"/>
                    <a:pt x="10" y="2"/>
                    <a:pt x="9" y="3"/>
                  </a:cubicBezTo>
                  <a:cubicBezTo>
                    <a:pt x="6" y="4"/>
                    <a:pt x="4" y="5"/>
                    <a:pt x="0" y="4"/>
                  </a:cubicBezTo>
                  <a:cubicBezTo>
                    <a:pt x="1" y="7"/>
                    <a:pt x="9" y="5"/>
                    <a:pt x="10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5" name="Freeform 262">
              <a:extLst>
                <a:ext uri="{FF2B5EF4-FFF2-40B4-BE49-F238E27FC236}">
                  <a16:creationId xmlns:a16="http://schemas.microsoft.com/office/drawing/2014/main" id="{940917F2-E422-4AAB-8DBB-DB46368CE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3091" y="2611279"/>
              <a:ext cx="4530" cy="2718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6" name="Freeform 263">
              <a:extLst>
                <a:ext uri="{FF2B5EF4-FFF2-40B4-BE49-F238E27FC236}">
                  <a16:creationId xmlns:a16="http://schemas.microsoft.com/office/drawing/2014/main" id="{310166D8-5FEA-A040-8883-D578FAB17C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2721" y="2787955"/>
              <a:ext cx="4530" cy="271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7" name="Freeform 264">
              <a:extLst>
                <a:ext uri="{FF2B5EF4-FFF2-40B4-BE49-F238E27FC236}">
                  <a16:creationId xmlns:a16="http://schemas.microsoft.com/office/drawing/2014/main" id="{DFFD5931-78DF-AF7B-717D-E803F1FE68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0539" y="2556011"/>
              <a:ext cx="25369" cy="10872"/>
            </a:xfrm>
            <a:custGeom>
              <a:avLst/>
              <a:gdLst>
                <a:gd name="T0" fmla="*/ 12 w 12"/>
                <a:gd name="T1" fmla="*/ 1 h 5"/>
                <a:gd name="T2" fmla="*/ 1 w 12"/>
                <a:gd name="T3" fmla="*/ 2 h 5"/>
                <a:gd name="T4" fmla="*/ 12 w 12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5">
                  <a:moveTo>
                    <a:pt x="12" y="1"/>
                  </a:moveTo>
                  <a:cubicBezTo>
                    <a:pt x="9" y="2"/>
                    <a:pt x="0" y="0"/>
                    <a:pt x="1" y="2"/>
                  </a:cubicBezTo>
                  <a:cubicBezTo>
                    <a:pt x="5" y="1"/>
                    <a:pt x="10" y="5"/>
                    <a:pt x="12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8" name="Freeform 265">
              <a:extLst>
                <a:ext uri="{FF2B5EF4-FFF2-40B4-BE49-F238E27FC236}">
                  <a16:creationId xmlns:a16="http://schemas.microsoft.com/office/drawing/2014/main" id="{87F0B288-A76C-8F05-A2D5-FA3DE496A6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1478" y="2687386"/>
              <a:ext cx="4530" cy="3624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" y="2"/>
                    <a:pt x="1" y="1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9" name="Freeform 266">
              <a:extLst>
                <a:ext uri="{FF2B5EF4-FFF2-40B4-BE49-F238E27FC236}">
                  <a16:creationId xmlns:a16="http://schemas.microsoft.com/office/drawing/2014/main" id="{360974D6-BB07-640A-B71D-D3DCFB2216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365" y="2759868"/>
              <a:ext cx="10872" cy="9060"/>
            </a:xfrm>
            <a:custGeom>
              <a:avLst/>
              <a:gdLst>
                <a:gd name="T0" fmla="*/ 5 w 5"/>
                <a:gd name="T1" fmla="*/ 1 h 4"/>
                <a:gd name="T2" fmla="*/ 0 w 5"/>
                <a:gd name="T3" fmla="*/ 2 h 4"/>
                <a:gd name="T4" fmla="*/ 5 w 5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5" y="1"/>
                  </a:moveTo>
                  <a:cubicBezTo>
                    <a:pt x="3" y="2"/>
                    <a:pt x="0" y="0"/>
                    <a:pt x="0" y="2"/>
                  </a:cubicBezTo>
                  <a:cubicBezTo>
                    <a:pt x="3" y="2"/>
                    <a:pt x="4" y="4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0" name="Freeform 267">
              <a:extLst>
                <a:ext uri="{FF2B5EF4-FFF2-40B4-BE49-F238E27FC236}">
                  <a16:creationId xmlns:a16="http://schemas.microsoft.com/office/drawing/2014/main" id="{BE1906ED-E970-A031-492D-E1B233408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7621" y="2607655"/>
              <a:ext cx="10872" cy="10872"/>
            </a:xfrm>
            <a:custGeom>
              <a:avLst/>
              <a:gdLst>
                <a:gd name="T0" fmla="*/ 0 w 5"/>
                <a:gd name="T1" fmla="*/ 3 h 5"/>
                <a:gd name="T2" fmla="*/ 0 w 5"/>
                <a:gd name="T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5">
                  <a:moveTo>
                    <a:pt x="0" y="3"/>
                  </a:moveTo>
                  <a:cubicBezTo>
                    <a:pt x="4" y="5"/>
                    <a:pt x="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1" name="Freeform 268">
              <a:extLst>
                <a:ext uri="{FF2B5EF4-FFF2-40B4-BE49-F238E27FC236}">
                  <a16:creationId xmlns:a16="http://schemas.microsoft.com/office/drawing/2014/main" id="{2B1C3C49-AA1E-5BBD-512A-A0BDA2482DA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0305" y="2848659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2" name="Freeform 269">
              <a:extLst>
                <a:ext uri="{FF2B5EF4-FFF2-40B4-BE49-F238E27FC236}">
                  <a16:creationId xmlns:a16="http://schemas.microsoft.com/office/drawing/2014/main" id="{48C93814-A6B2-4A81-8961-6FD93D4D9A2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62151" y="2831445"/>
              <a:ext cx="20839" cy="12684"/>
            </a:xfrm>
            <a:custGeom>
              <a:avLst/>
              <a:gdLst>
                <a:gd name="T0" fmla="*/ 10 w 10"/>
                <a:gd name="T1" fmla="*/ 3 h 6"/>
                <a:gd name="T2" fmla="*/ 0 w 10"/>
                <a:gd name="T3" fmla="*/ 6 h 6"/>
                <a:gd name="T4" fmla="*/ 10 w 10"/>
                <a:gd name="T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10" y="3"/>
                  </a:moveTo>
                  <a:cubicBezTo>
                    <a:pt x="6" y="0"/>
                    <a:pt x="2" y="3"/>
                    <a:pt x="0" y="6"/>
                  </a:cubicBezTo>
                  <a:cubicBezTo>
                    <a:pt x="5" y="6"/>
                    <a:pt x="8" y="5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3" name="Freeform 270">
              <a:extLst>
                <a:ext uri="{FF2B5EF4-FFF2-40B4-BE49-F238E27FC236}">
                  <a16:creationId xmlns:a16="http://schemas.microsoft.com/office/drawing/2014/main" id="{AC03BF02-1B56-BFF1-6E57-C6C443687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8392" y="2564165"/>
              <a:ext cx="17215" cy="6342"/>
            </a:xfrm>
            <a:custGeom>
              <a:avLst/>
              <a:gdLst>
                <a:gd name="T0" fmla="*/ 8 w 8"/>
                <a:gd name="T1" fmla="*/ 1 h 3"/>
                <a:gd name="T2" fmla="*/ 0 w 8"/>
                <a:gd name="T3" fmla="*/ 2 h 3"/>
                <a:gd name="T4" fmla="*/ 8 w 8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5" y="1"/>
                    <a:pt x="0" y="0"/>
                    <a:pt x="0" y="2"/>
                  </a:cubicBezTo>
                  <a:cubicBezTo>
                    <a:pt x="3" y="2"/>
                    <a:pt x="7" y="3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4" name="Freeform 271">
              <a:extLst>
                <a:ext uri="{FF2B5EF4-FFF2-40B4-BE49-F238E27FC236}">
                  <a16:creationId xmlns:a16="http://schemas.microsoft.com/office/drawing/2014/main" id="{07070751-4248-4DBA-C5FD-62B8A8EC6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2050" y="2820572"/>
              <a:ext cx="12684" cy="12684"/>
            </a:xfrm>
            <a:custGeom>
              <a:avLst/>
              <a:gdLst>
                <a:gd name="T0" fmla="*/ 5 w 6"/>
                <a:gd name="T1" fmla="*/ 4 h 6"/>
                <a:gd name="T2" fmla="*/ 4 w 6"/>
                <a:gd name="T3" fmla="*/ 1 h 6"/>
                <a:gd name="T4" fmla="*/ 0 w 6"/>
                <a:gd name="T5" fmla="*/ 3 h 6"/>
                <a:gd name="T6" fmla="*/ 5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5" y="4"/>
                  </a:moveTo>
                  <a:cubicBezTo>
                    <a:pt x="6" y="2"/>
                    <a:pt x="4" y="2"/>
                    <a:pt x="4" y="1"/>
                  </a:cubicBezTo>
                  <a:cubicBezTo>
                    <a:pt x="1" y="0"/>
                    <a:pt x="1" y="2"/>
                    <a:pt x="0" y="3"/>
                  </a:cubicBezTo>
                  <a:cubicBezTo>
                    <a:pt x="1" y="4"/>
                    <a:pt x="4" y="6"/>
                    <a:pt x="5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5" name="Freeform 272">
              <a:extLst>
                <a:ext uri="{FF2B5EF4-FFF2-40B4-BE49-F238E27FC236}">
                  <a16:creationId xmlns:a16="http://schemas.microsoft.com/office/drawing/2014/main" id="{48A7AABB-6E20-9AA3-4178-A242880893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5713" y="3678585"/>
              <a:ext cx="17215" cy="17215"/>
            </a:xfrm>
            <a:custGeom>
              <a:avLst/>
              <a:gdLst>
                <a:gd name="T0" fmla="*/ 0 w 8"/>
                <a:gd name="T1" fmla="*/ 0 h 8"/>
                <a:gd name="T2" fmla="*/ 4 w 8"/>
                <a:gd name="T3" fmla="*/ 8 h 8"/>
                <a:gd name="T4" fmla="*/ 8 w 8"/>
                <a:gd name="T5" fmla="*/ 8 h 8"/>
                <a:gd name="T6" fmla="*/ 7 w 8"/>
                <a:gd name="T7" fmla="*/ 2 h 8"/>
                <a:gd name="T8" fmla="*/ 0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cubicBezTo>
                    <a:pt x="0" y="4"/>
                    <a:pt x="4" y="4"/>
                    <a:pt x="4" y="8"/>
                  </a:cubicBezTo>
                  <a:cubicBezTo>
                    <a:pt x="6" y="7"/>
                    <a:pt x="7" y="8"/>
                    <a:pt x="8" y="8"/>
                  </a:cubicBezTo>
                  <a:cubicBezTo>
                    <a:pt x="8" y="5"/>
                    <a:pt x="5" y="4"/>
                    <a:pt x="7" y="2"/>
                  </a:cubicBezTo>
                  <a:cubicBezTo>
                    <a:pt x="3" y="4"/>
                    <a:pt x="3" y="1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6" name="Freeform 273">
              <a:extLst>
                <a:ext uri="{FF2B5EF4-FFF2-40B4-BE49-F238E27FC236}">
                  <a16:creationId xmlns:a16="http://schemas.microsoft.com/office/drawing/2014/main" id="{7B33EC65-F336-99AF-AFC6-863282734ED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2865" y="3523653"/>
              <a:ext cx="86073" cy="79731"/>
            </a:xfrm>
            <a:custGeom>
              <a:avLst/>
              <a:gdLst>
                <a:gd name="T0" fmla="*/ 39 w 40"/>
                <a:gd name="T1" fmla="*/ 16 h 37"/>
                <a:gd name="T2" fmla="*/ 39 w 40"/>
                <a:gd name="T3" fmla="*/ 17 h 37"/>
                <a:gd name="T4" fmla="*/ 39 w 40"/>
                <a:gd name="T5" fmla="*/ 17 h 37"/>
                <a:gd name="T6" fmla="*/ 40 w 40"/>
                <a:gd name="T7" fmla="*/ 17 h 37"/>
                <a:gd name="T8" fmla="*/ 40 w 40"/>
                <a:gd name="T9" fmla="*/ 16 h 37"/>
                <a:gd name="T10" fmla="*/ 40 w 40"/>
                <a:gd name="T11" fmla="*/ 16 h 37"/>
                <a:gd name="T12" fmla="*/ 40 w 40"/>
                <a:gd name="T13" fmla="*/ 13 h 37"/>
                <a:gd name="T14" fmla="*/ 39 w 40"/>
                <a:gd name="T15" fmla="*/ 8 h 37"/>
                <a:gd name="T16" fmla="*/ 30 w 40"/>
                <a:gd name="T17" fmla="*/ 8 h 37"/>
                <a:gd name="T18" fmla="*/ 21 w 40"/>
                <a:gd name="T19" fmla="*/ 0 h 37"/>
                <a:gd name="T20" fmla="*/ 19 w 40"/>
                <a:gd name="T21" fmla="*/ 2 h 37"/>
                <a:gd name="T22" fmla="*/ 15 w 40"/>
                <a:gd name="T23" fmla="*/ 5 h 37"/>
                <a:gd name="T24" fmla="*/ 16 w 40"/>
                <a:gd name="T25" fmla="*/ 8 h 37"/>
                <a:gd name="T26" fmla="*/ 12 w 40"/>
                <a:gd name="T27" fmla="*/ 12 h 37"/>
                <a:gd name="T28" fmla="*/ 6 w 40"/>
                <a:gd name="T29" fmla="*/ 11 h 37"/>
                <a:gd name="T30" fmla="*/ 0 w 40"/>
                <a:gd name="T31" fmla="*/ 11 h 37"/>
                <a:gd name="T32" fmla="*/ 2 w 40"/>
                <a:gd name="T33" fmla="*/ 17 h 37"/>
                <a:gd name="T34" fmla="*/ 5 w 40"/>
                <a:gd name="T35" fmla="*/ 12 h 37"/>
                <a:gd name="T36" fmla="*/ 10 w 40"/>
                <a:gd name="T37" fmla="*/ 20 h 37"/>
                <a:gd name="T38" fmla="*/ 14 w 40"/>
                <a:gd name="T39" fmla="*/ 25 h 37"/>
                <a:gd name="T40" fmla="*/ 12 w 40"/>
                <a:gd name="T41" fmla="*/ 25 h 37"/>
                <a:gd name="T42" fmla="*/ 18 w 40"/>
                <a:gd name="T43" fmla="*/ 32 h 37"/>
                <a:gd name="T44" fmla="*/ 21 w 40"/>
                <a:gd name="T45" fmla="*/ 31 h 37"/>
                <a:gd name="T46" fmla="*/ 27 w 40"/>
                <a:gd name="T47" fmla="*/ 34 h 37"/>
                <a:gd name="T48" fmla="*/ 19 w 40"/>
                <a:gd name="T49" fmla="*/ 25 h 37"/>
                <a:gd name="T50" fmla="*/ 18 w 40"/>
                <a:gd name="T51" fmla="*/ 22 h 37"/>
                <a:gd name="T52" fmla="*/ 15 w 40"/>
                <a:gd name="T53" fmla="*/ 18 h 37"/>
                <a:gd name="T54" fmla="*/ 16 w 40"/>
                <a:gd name="T55" fmla="*/ 14 h 37"/>
                <a:gd name="T56" fmla="*/ 20 w 40"/>
                <a:gd name="T57" fmla="*/ 16 h 37"/>
                <a:gd name="T58" fmla="*/ 22 w 40"/>
                <a:gd name="T59" fmla="*/ 14 h 37"/>
                <a:gd name="T60" fmla="*/ 32 w 40"/>
                <a:gd name="T61" fmla="*/ 15 h 37"/>
                <a:gd name="T62" fmla="*/ 35 w 40"/>
                <a:gd name="T63" fmla="*/ 14 h 37"/>
                <a:gd name="T64" fmla="*/ 36 w 40"/>
                <a:gd name="T65" fmla="*/ 15 h 37"/>
                <a:gd name="T66" fmla="*/ 36 w 40"/>
                <a:gd name="T67" fmla="*/ 15 h 37"/>
                <a:gd name="T68" fmla="*/ 37 w 40"/>
                <a:gd name="T69" fmla="*/ 16 h 37"/>
                <a:gd name="T70" fmla="*/ 38 w 40"/>
                <a:gd name="T71" fmla="*/ 16 h 37"/>
                <a:gd name="T72" fmla="*/ 38 w 40"/>
                <a:gd name="T73" fmla="*/ 16 h 37"/>
                <a:gd name="T74" fmla="*/ 39 w 40"/>
                <a:gd name="T75" fmla="*/ 1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" h="37">
                  <a:moveTo>
                    <a:pt x="39" y="16"/>
                  </a:moveTo>
                  <a:cubicBezTo>
                    <a:pt x="39" y="17"/>
                    <a:pt x="39" y="17"/>
                    <a:pt x="39" y="17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9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5"/>
                    <a:pt x="40" y="14"/>
                    <a:pt x="40" y="13"/>
                  </a:cubicBezTo>
                  <a:cubicBezTo>
                    <a:pt x="40" y="11"/>
                    <a:pt x="39" y="10"/>
                    <a:pt x="39" y="8"/>
                  </a:cubicBezTo>
                  <a:cubicBezTo>
                    <a:pt x="37" y="7"/>
                    <a:pt x="34" y="9"/>
                    <a:pt x="30" y="8"/>
                  </a:cubicBezTo>
                  <a:cubicBezTo>
                    <a:pt x="27" y="6"/>
                    <a:pt x="25" y="3"/>
                    <a:pt x="21" y="0"/>
                  </a:cubicBezTo>
                  <a:cubicBezTo>
                    <a:pt x="20" y="0"/>
                    <a:pt x="20" y="2"/>
                    <a:pt x="19" y="2"/>
                  </a:cubicBezTo>
                  <a:cubicBezTo>
                    <a:pt x="18" y="4"/>
                    <a:pt x="15" y="3"/>
                    <a:pt x="15" y="5"/>
                  </a:cubicBezTo>
                  <a:cubicBezTo>
                    <a:pt x="16" y="5"/>
                    <a:pt x="16" y="6"/>
                    <a:pt x="16" y="8"/>
                  </a:cubicBezTo>
                  <a:cubicBezTo>
                    <a:pt x="12" y="8"/>
                    <a:pt x="14" y="10"/>
                    <a:pt x="12" y="12"/>
                  </a:cubicBezTo>
                  <a:cubicBezTo>
                    <a:pt x="9" y="11"/>
                    <a:pt x="9" y="12"/>
                    <a:pt x="6" y="11"/>
                  </a:cubicBezTo>
                  <a:cubicBezTo>
                    <a:pt x="5" y="12"/>
                    <a:pt x="1" y="13"/>
                    <a:pt x="0" y="11"/>
                  </a:cubicBezTo>
                  <a:cubicBezTo>
                    <a:pt x="0" y="14"/>
                    <a:pt x="0" y="16"/>
                    <a:pt x="2" y="17"/>
                  </a:cubicBezTo>
                  <a:cubicBezTo>
                    <a:pt x="4" y="16"/>
                    <a:pt x="3" y="13"/>
                    <a:pt x="5" y="12"/>
                  </a:cubicBezTo>
                  <a:cubicBezTo>
                    <a:pt x="8" y="13"/>
                    <a:pt x="10" y="15"/>
                    <a:pt x="10" y="20"/>
                  </a:cubicBezTo>
                  <a:cubicBezTo>
                    <a:pt x="11" y="22"/>
                    <a:pt x="14" y="22"/>
                    <a:pt x="14" y="25"/>
                  </a:cubicBezTo>
                  <a:cubicBezTo>
                    <a:pt x="13" y="25"/>
                    <a:pt x="12" y="25"/>
                    <a:pt x="12" y="25"/>
                  </a:cubicBezTo>
                  <a:cubicBezTo>
                    <a:pt x="14" y="28"/>
                    <a:pt x="17" y="29"/>
                    <a:pt x="18" y="32"/>
                  </a:cubicBezTo>
                  <a:cubicBezTo>
                    <a:pt x="20" y="32"/>
                    <a:pt x="19" y="31"/>
                    <a:pt x="21" y="31"/>
                  </a:cubicBezTo>
                  <a:cubicBezTo>
                    <a:pt x="23" y="32"/>
                    <a:pt x="26" y="37"/>
                    <a:pt x="27" y="34"/>
                  </a:cubicBezTo>
                  <a:cubicBezTo>
                    <a:pt x="24" y="31"/>
                    <a:pt x="21" y="28"/>
                    <a:pt x="19" y="25"/>
                  </a:cubicBezTo>
                  <a:cubicBezTo>
                    <a:pt x="18" y="24"/>
                    <a:pt x="19" y="23"/>
                    <a:pt x="18" y="22"/>
                  </a:cubicBezTo>
                  <a:cubicBezTo>
                    <a:pt x="17" y="21"/>
                    <a:pt x="16" y="19"/>
                    <a:pt x="15" y="18"/>
                  </a:cubicBezTo>
                  <a:cubicBezTo>
                    <a:pt x="16" y="18"/>
                    <a:pt x="15" y="14"/>
                    <a:pt x="16" y="14"/>
                  </a:cubicBezTo>
                  <a:cubicBezTo>
                    <a:pt x="19" y="13"/>
                    <a:pt x="18" y="16"/>
                    <a:pt x="20" y="16"/>
                  </a:cubicBezTo>
                  <a:cubicBezTo>
                    <a:pt x="21" y="15"/>
                    <a:pt x="20" y="13"/>
                    <a:pt x="22" y="14"/>
                  </a:cubicBezTo>
                  <a:cubicBezTo>
                    <a:pt x="26" y="13"/>
                    <a:pt x="29" y="15"/>
                    <a:pt x="32" y="15"/>
                  </a:cubicBezTo>
                  <a:cubicBezTo>
                    <a:pt x="32" y="15"/>
                    <a:pt x="33" y="14"/>
                    <a:pt x="35" y="14"/>
                  </a:cubicBezTo>
                  <a:cubicBezTo>
                    <a:pt x="35" y="14"/>
                    <a:pt x="35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7" y="15"/>
                    <a:pt x="37" y="16"/>
                  </a:cubicBezTo>
                  <a:cubicBezTo>
                    <a:pt x="37" y="16"/>
                    <a:pt x="38" y="16"/>
                    <a:pt x="38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6"/>
                    <a:pt x="38" y="16"/>
                    <a:pt x="39" y="1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7" name="Oval 274">
              <a:extLst>
                <a:ext uri="{FF2B5EF4-FFF2-40B4-BE49-F238E27FC236}">
                  <a16:creationId xmlns:a16="http://schemas.microsoft.com/office/drawing/2014/main" id="{B4E8A05C-50DC-0E30-44D5-D89F1F911F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4408" y="3558083"/>
              <a:ext cx="906" cy="906"/>
            </a:xfrm>
            <a:prstGeom prst="ellipse">
              <a:avLst/>
            </a:pr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8" name="Freeform 275">
              <a:extLst>
                <a:ext uri="{FF2B5EF4-FFF2-40B4-BE49-F238E27FC236}">
                  <a16:creationId xmlns:a16="http://schemas.microsoft.com/office/drawing/2014/main" id="{49A24C60-6D1A-D22B-98D7-74CF1598BC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5280" y="3614257"/>
              <a:ext cx="26275" cy="64328"/>
            </a:xfrm>
            <a:custGeom>
              <a:avLst/>
              <a:gdLst>
                <a:gd name="T0" fmla="*/ 0 w 12"/>
                <a:gd name="T1" fmla="*/ 3 h 30"/>
                <a:gd name="T2" fmla="*/ 2 w 12"/>
                <a:gd name="T3" fmla="*/ 9 h 30"/>
                <a:gd name="T4" fmla="*/ 0 w 12"/>
                <a:gd name="T5" fmla="*/ 23 h 30"/>
                <a:gd name="T6" fmla="*/ 0 w 12"/>
                <a:gd name="T7" fmla="*/ 24 h 30"/>
                <a:gd name="T8" fmla="*/ 6 w 12"/>
                <a:gd name="T9" fmla="*/ 30 h 30"/>
                <a:gd name="T10" fmla="*/ 6 w 12"/>
                <a:gd name="T11" fmla="*/ 27 h 30"/>
                <a:gd name="T12" fmla="*/ 9 w 12"/>
                <a:gd name="T13" fmla="*/ 26 h 30"/>
                <a:gd name="T14" fmla="*/ 10 w 12"/>
                <a:gd name="T15" fmla="*/ 23 h 30"/>
                <a:gd name="T16" fmla="*/ 12 w 12"/>
                <a:gd name="T17" fmla="*/ 20 h 30"/>
                <a:gd name="T18" fmla="*/ 11 w 12"/>
                <a:gd name="T19" fmla="*/ 18 h 30"/>
                <a:gd name="T20" fmla="*/ 8 w 12"/>
                <a:gd name="T21" fmla="*/ 14 h 30"/>
                <a:gd name="T22" fmla="*/ 8 w 12"/>
                <a:gd name="T23" fmla="*/ 6 h 30"/>
                <a:gd name="T24" fmla="*/ 6 w 12"/>
                <a:gd name="T25" fmla="*/ 3 h 30"/>
                <a:gd name="T26" fmla="*/ 2 w 12"/>
                <a:gd name="T27" fmla="*/ 0 h 30"/>
                <a:gd name="T28" fmla="*/ 0 w 12"/>
                <a:gd name="T29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0" y="3"/>
                  </a:moveTo>
                  <a:cubicBezTo>
                    <a:pt x="0" y="6"/>
                    <a:pt x="1" y="7"/>
                    <a:pt x="2" y="9"/>
                  </a:cubicBezTo>
                  <a:cubicBezTo>
                    <a:pt x="0" y="13"/>
                    <a:pt x="2" y="17"/>
                    <a:pt x="0" y="23"/>
                  </a:cubicBezTo>
                  <a:cubicBezTo>
                    <a:pt x="1" y="23"/>
                    <a:pt x="1" y="24"/>
                    <a:pt x="0" y="24"/>
                  </a:cubicBezTo>
                  <a:cubicBezTo>
                    <a:pt x="3" y="25"/>
                    <a:pt x="4" y="28"/>
                    <a:pt x="6" y="30"/>
                  </a:cubicBezTo>
                  <a:cubicBezTo>
                    <a:pt x="7" y="30"/>
                    <a:pt x="6" y="28"/>
                    <a:pt x="6" y="27"/>
                  </a:cubicBezTo>
                  <a:cubicBezTo>
                    <a:pt x="7" y="26"/>
                    <a:pt x="8" y="27"/>
                    <a:pt x="9" y="26"/>
                  </a:cubicBezTo>
                  <a:cubicBezTo>
                    <a:pt x="10" y="25"/>
                    <a:pt x="9" y="23"/>
                    <a:pt x="10" y="23"/>
                  </a:cubicBezTo>
                  <a:cubicBezTo>
                    <a:pt x="11" y="21"/>
                    <a:pt x="12" y="22"/>
                    <a:pt x="12" y="20"/>
                  </a:cubicBezTo>
                  <a:cubicBezTo>
                    <a:pt x="11" y="20"/>
                    <a:pt x="11" y="19"/>
                    <a:pt x="11" y="18"/>
                  </a:cubicBezTo>
                  <a:cubicBezTo>
                    <a:pt x="9" y="18"/>
                    <a:pt x="8" y="16"/>
                    <a:pt x="8" y="14"/>
                  </a:cubicBezTo>
                  <a:cubicBezTo>
                    <a:pt x="7" y="11"/>
                    <a:pt x="9" y="8"/>
                    <a:pt x="8" y="6"/>
                  </a:cubicBezTo>
                  <a:cubicBezTo>
                    <a:pt x="8" y="5"/>
                    <a:pt x="7" y="3"/>
                    <a:pt x="6" y="3"/>
                  </a:cubicBezTo>
                  <a:cubicBezTo>
                    <a:pt x="4" y="1"/>
                    <a:pt x="4" y="3"/>
                    <a:pt x="2" y="0"/>
                  </a:cubicBezTo>
                  <a:cubicBezTo>
                    <a:pt x="1" y="1"/>
                    <a:pt x="1" y="3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9" name="Freeform 276">
              <a:extLst>
                <a:ext uri="{FF2B5EF4-FFF2-40B4-BE49-F238E27FC236}">
                  <a16:creationId xmlns:a16="http://schemas.microsoft.com/office/drawing/2014/main" id="{1C32CA38-3303-9A84-9406-B586F2734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1053" y="3515499"/>
              <a:ext cx="44396" cy="32617"/>
            </a:xfrm>
            <a:custGeom>
              <a:avLst/>
              <a:gdLst>
                <a:gd name="T0" fmla="*/ 21 w 21"/>
                <a:gd name="T1" fmla="*/ 1 h 15"/>
                <a:gd name="T2" fmla="*/ 19 w 21"/>
                <a:gd name="T3" fmla="*/ 1 h 15"/>
                <a:gd name="T4" fmla="*/ 19 w 21"/>
                <a:gd name="T5" fmla="*/ 3 h 15"/>
                <a:gd name="T6" fmla="*/ 12 w 21"/>
                <a:gd name="T7" fmla="*/ 3 h 15"/>
                <a:gd name="T8" fmla="*/ 7 w 21"/>
                <a:gd name="T9" fmla="*/ 6 h 15"/>
                <a:gd name="T10" fmla="*/ 0 w 21"/>
                <a:gd name="T11" fmla="*/ 6 h 15"/>
                <a:gd name="T12" fmla="*/ 3 w 21"/>
                <a:gd name="T13" fmla="*/ 14 h 15"/>
                <a:gd name="T14" fmla="*/ 3 w 21"/>
                <a:gd name="T15" fmla="*/ 15 h 15"/>
                <a:gd name="T16" fmla="*/ 13 w 21"/>
                <a:gd name="T17" fmla="*/ 15 h 15"/>
                <a:gd name="T18" fmla="*/ 16 w 21"/>
                <a:gd name="T19" fmla="*/ 11 h 15"/>
                <a:gd name="T20" fmla="*/ 15 w 21"/>
                <a:gd name="T21" fmla="*/ 7 h 15"/>
                <a:gd name="T22" fmla="*/ 21 w 21"/>
                <a:gd name="T23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5">
                  <a:moveTo>
                    <a:pt x="21" y="1"/>
                  </a:moveTo>
                  <a:cubicBezTo>
                    <a:pt x="20" y="1"/>
                    <a:pt x="20" y="0"/>
                    <a:pt x="19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7" y="2"/>
                    <a:pt x="15" y="3"/>
                    <a:pt x="12" y="3"/>
                  </a:cubicBezTo>
                  <a:cubicBezTo>
                    <a:pt x="10" y="4"/>
                    <a:pt x="9" y="6"/>
                    <a:pt x="7" y="6"/>
                  </a:cubicBezTo>
                  <a:cubicBezTo>
                    <a:pt x="5" y="5"/>
                    <a:pt x="1" y="4"/>
                    <a:pt x="0" y="6"/>
                  </a:cubicBezTo>
                  <a:cubicBezTo>
                    <a:pt x="1" y="9"/>
                    <a:pt x="1" y="10"/>
                    <a:pt x="3" y="14"/>
                  </a:cubicBezTo>
                  <a:cubicBezTo>
                    <a:pt x="3" y="15"/>
                    <a:pt x="2" y="15"/>
                    <a:pt x="3" y="15"/>
                  </a:cubicBezTo>
                  <a:cubicBezTo>
                    <a:pt x="7" y="13"/>
                    <a:pt x="9" y="13"/>
                    <a:pt x="13" y="15"/>
                  </a:cubicBezTo>
                  <a:cubicBezTo>
                    <a:pt x="12" y="12"/>
                    <a:pt x="14" y="11"/>
                    <a:pt x="16" y="11"/>
                  </a:cubicBezTo>
                  <a:cubicBezTo>
                    <a:pt x="16" y="9"/>
                    <a:pt x="15" y="9"/>
                    <a:pt x="15" y="7"/>
                  </a:cubicBezTo>
                  <a:cubicBezTo>
                    <a:pt x="18" y="6"/>
                    <a:pt x="21" y="6"/>
                    <a:pt x="2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0" name="Freeform 277">
              <a:extLst>
                <a:ext uri="{FF2B5EF4-FFF2-40B4-BE49-F238E27FC236}">
                  <a16:creationId xmlns:a16="http://schemas.microsoft.com/office/drawing/2014/main" id="{68550792-D69C-4FC6-BDC9-47E710378F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549" y="3556271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2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1" name="Freeform 278">
              <a:extLst>
                <a:ext uri="{FF2B5EF4-FFF2-40B4-BE49-F238E27FC236}">
                  <a16:creationId xmlns:a16="http://schemas.microsoft.com/office/drawing/2014/main" id="{FAE0241D-303E-20EE-0D43-E808008F08C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2728" y="3773718"/>
              <a:ext cx="17215" cy="9060"/>
            </a:xfrm>
            <a:custGeom>
              <a:avLst/>
              <a:gdLst>
                <a:gd name="T0" fmla="*/ 5 w 8"/>
                <a:gd name="T1" fmla="*/ 2 h 4"/>
                <a:gd name="T2" fmla="*/ 6 w 8"/>
                <a:gd name="T3" fmla="*/ 4 h 4"/>
                <a:gd name="T4" fmla="*/ 8 w 8"/>
                <a:gd name="T5" fmla="*/ 1 h 4"/>
                <a:gd name="T6" fmla="*/ 0 w 8"/>
                <a:gd name="T7" fmla="*/ 3 h 4"/>
                <a:gd name="T8" fmla="*/ 5 w 8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5" y="2"/>
                  </a:moveTo>
                  <a:cubicBezTo>
                    <a:pt x="5" y="3"/>
                    <a:pt x="5" y="4"/>
                    <a:pt x="6" y="4"/>
                  </a:cubicBezTo>
                  <a:cubicBezTo>
                    <a:pt x="8" y="3"/>
                    <a:pt x="8" y="2"/>
                    <a:pt x="8" y="1"/>
                  </a:cubicBezTo>
                  <a:cubicBezTo>
                    <a:pt x="6" y="2"/>
                    <a:pt x="1" y="0"/>
                    <a:pt x="0" y="3"/>
                  </a:cubicBezTo>
                  <a:cubicBezTo>
                    <a:pt x="2" y="3"/>
                    <a:pt x="2" y="2"/>
                    <a:pt x="5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2" name="Freeform 279">
              <a:extLst>
                <a:ext uri="{FF2B5EF4-FFF2-40B4-BE49-F238E27FC236}">
                  <a16:creationId xmlns:a16="http://schemas.microsoft.com/office/drawing/2014/main" id="{773D0C44-D027-6CDD-74B6-565F45492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46385" y="3778248"/>
              <a:ext cx="17215" cy="14497"/>
            </a:xfrm>
            <a:custGeom>
              <a:avLst/>
              <a:gdLst>
                <a:gd name="T0" fmla="*/ 0 w 8"/>
                <a:gd name="T1" fmla="*/ 4 h 7"/>
                <a:gd name="T2" fmla="*/ 8 w 8"/>
                <a:gd name="T3" fmla="*/ 2 h 7"/>
                <a:gd name="T4" fmla="*/ 0 w 8"/>
                <a:gd name="T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7">
                  <a:moveTo>
                    <a:pt x="0" y="4"/>
                  </a:moveTo>
                  <a:cubicBezTo>
                    <a:pt x="2" y="7"/>
                    <a:pt x="7" y="5"/>
                    <a:pt x="8" y="2"/>
                  </a:cubicBezTo>
                  <a:cubicBezTo>
                    <a:pt x="6" y="1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3" name="Freeform 280">
              <a:extLst>
                <a:ext uri="{FF2B5EF4-FFF2-40B4-BE49-F238E27FC236}">
                  <a16:creationId xmlns:a16="http://schemas.microsoft.com/office/drawing/2014/main" id="{DD0485DC-D953-36E4-3E13-AEAB538FEF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1120" y="3713014"/>
              <a:ext cx="54362" cy="32617"/>
            </a:xfrm>
            <a:custGeom>
              <a:avLst/>
              <a:gdLst>
                <a:gd name="T0" fmla="*/ 22 w 25"/>
                <a:gd name="T1" fmla="*/ 0 h 15"/>
                <a:gd name="T2" fmla="*/ 10 w 25"/>
                <a:gd name="T3" fmla="*/ 3 h 15"/>
                <a:gd name="T4" fmla="*/ 7 w 25"/>
                <a:gd name="T5" fmla="*/ 0 h 15"/>
                <a:gd name="T6" fmla="*/ 2 w 25"/>
                <a:gd name="T7" fmla="*/ 2 h 15"/>
                <a:gd name="T8" fmla="*/ 7 w 25"/>
                <a:gd name="T9" fmla="*/ 6 h 15"/>
                <a:gd name="T10" fmla="*/ 11 w 25"/>
                <a:gd name="T11" fmla="*/ 11 h 15"/>
                <a:gd name="T12" fmla="*/ 15 w 25"/>
                <a:gd name="T13" fmla="*/ 11 h 15"/>
                <a:gd name="T14" fmla="*/ 21 w 25"/>
                <a:gd name="T15" fmla="*/ 14 h 15"/>
                <a:gd name="T16" fmla="*/ 21 w 25"/>
                <a:gd name="T17" fmla="*/ 6 h 15"/>
                <a:gd name="T18" fmla="*/ 22 w 25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15">
                  <a:moveTo>
                    <a:pt x="22" y="0"/>
                  </a:moveTo>
                  <a:cubicBezTo>
                    <a:pt x="19" y="1"/>
                    <a:pt x="14" y="2"/>
                    <a:pt x="10" y="3"/>
                  </a:cubicBezTo>
                  <a:cubicBezTo>
                    <a:pt x="9" y="2"/>
                    <a:pt x="9" y="0"/>
                    <a:pt x="7" y="0"/>
                  </a:cubicBezTo>
                  <a:cubicBezTo>
                    <a:pt x="5" y="3"/>
                    <a:pt x="3" y="1"/>
                    <a:pt x="2" y="2"/>
                  </a:cubicBezTo>
                  <a:cubicBezTo>
                    <a:pt x="0" y="6"/>
                    <a:pt x="4" y="6"/>
                    <a:pt x="7" y="6"/>
                  </a:cubicBezTo>
                  <a:cubicBezTo>
                    <a:pt x="7" y="9"/>
                    <a:pt x="10" y="8"/>
                    <a:pt x="11" y="11"/>
                  </a:cubicBezTo>
                  <a:cubicBezTo>
                    <a:pt x="12" y="11"/>
                    <a:pt x="13" y="11"/>
                    <a:pt x="15" y="11"/>
                  </a:cubicBezTo>
                  <a:cubicBezTo>
                    <a:pt x="16" y="13"/>
                    <a:pt x="17" y="15"/>
                    <a:pt x="21" y="14"/>
                  </a:cubicBezTo>
                  <a:cubicBezTo>
                    <a:pt x="22" y="11"/>
                    <a:pt x="21" y="11"/>
                    <a:pt x="21" y="6"/>
                  </a:cubicBezTo>
                  <a:cubicBezTo>
                    <a:pt x="21" y="4"/>
                    <a:pt x="25" y="0"/>
                    <a:pt x="22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4" name="Freeform 281">
              <a:extLst>
                <a:ext uri="{FF2B5EF4-FFF2-40B4-BE49-F238E27FC236}">
                  <a16:creationId xmlns:a16="http://schemas.microsoft.com/office/drawing/2014/main" id="{E9D5E8BE-28A8-7843-E465-99F55F90A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6285" y="3840765"/>
              <a:ext cx="17215" cy="57986"/>
            </a:xfrm>
            <a:custGeom>
              <a:avLst/>
              <a:gdLst>
                <a:gd name="T0" fmla="*/ 5 w 8"/>
                <a:gd name="T1" fmla="*/ 27 h 27"/>
                <a:gd name="T2" fmla="*/ 7 w 8"/>
                <a:gd name="T3" fmla="*/ 10 h 27"/>
                <a:gd name="T4" fmla="*/ 4 w 8"/>
                <a:gd name="T5" fmla="*/ 10 h 27"/>
                <a:gd name="T6" fmla="*/ 4 w 8"/>
                <a:gd name="T7" fmla="*/ 0 h 27"/>
                <a:gd name="T8" fmla="*/ 0 w 8"/>
                <a:gd name="T9" fmla="*/ 12 h 27"/>
                <a:gd name="T10" fmla="*/ 5 w 8"/>
                <a:gd name="T1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27">
                  <a:moveTo>
                    <a:pt x="5" y="27"/>
                  </a:moveTo>
                  <a:cubicBezTo>
                    <a:pt x="5" y="20"/>
                    <a:pt x="7" y="16"/>
                    <a:pt x="7" y="10"/>
                  </a:cubicBezTo>
                  <a:cubicBezTo>
                    <a:pt x="8" y="8"/>
                    <a:pt x="4" y="12"/>
                    <a:pt x="4" y="10"/>
                  </a:cubicBezTo>
                  <a:cubicBezTo>
                    <a:pt x="4" y="7"/>
                    <a:pt x="6" y="2"/>
                    <a:pt x="4" y="0"/>
                  </a:cubicBezTo>
                  <a:cubicBezTo>
                    <a:pt x="4" y="5"/>
                    <a:pt x="0" y="8"/>
                    <a:pt x="0" y="12"/>
                  </a:cubicBezTo>
                  <a:cubicBezTo>
                    <a:pt x="0" y="17"/>
                    <a:pt x="4" y="21"/>
                    <a:pt x="5" y="2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5" name="Freeform 282">
              <a:extLst>
                <a:ext uri="{FF2B5EF4-FFF2-40B4-BE49-F238E27FC236}">
                  <a16:creationId xmlns:a16="http://schemas.microsoft.com/office/drawing/2014/main" id="{2E9BF9E4-94A6-8DCE-24EC-E5B7E1C2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439" y="3836234"/>
              <a:ext cx="13590" cy="25369"/>
            </a:xfrm>
            <a:custGeom>
              <a:avLst/>
              <a:gdLst>
                <a:gd name="T0" fmla="*/ 5 w 6"/>
                <a:gd name="T1" fmla="*/ 2 h 12"/>
                <a:gd name="T2" fmla="*/ 2 w 6"/>
                <a:gd name="T3" fmla="*/ 0 h 12"/>
                <a:gd name="T4" fmla="*/ 3 w 6"/>
                <a:gd name="T5" fmla="*/ 9 h 12"/>
                <a:gd name="T6" fmla="*/ 1 w 6"/>
                <a:gd name="T7" fmla="*/ 12 h 12"/>
                <a:gd name="T8" fmla="*/ 5 w 6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2">
                  <a:moveTo>
                    <a:pt x="5" y="2"/>
                  </a:moveTo>
                  <a:cubicBezTo>
                    <a:pt x="3" y="2"/>
                    <a:pt x="4" y="0"/>
                    <a:pt x="2" y="0"/>
                  </a:cubicBezTo>
                  <a:cubicBezTo>
                    <a:pt x="0" y="3"/>
                    <a:pt x="2" y="7"/>
                    <a:pt x="3" y="9"/>
                  </a:cubicBezTo>
                  <a:cubicBezTo>
                    <a:pt x="1" y="8"/>
                    <a:pt x="1" y="10"/>
                    <a:pt x="1" y="12"/>
                  </a:cubicBezTo>
                  <a:cubicBezTo>
                    <a:pt x="6" y="11"/>
                    <a:pt x="4" y="6"/>
                    <a:pt x="5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6" name="Freeform 283">
              <a:extLst>
                <a:ext uri="{FF2B5EF4-FFF2-40B4-BE49-F238E27FC236}">
                  <a16:creationId xmlns:a16="http://schemas.microsoft.com/office/drawing/2014/main" id="{AF6A7113-AE40-3563-A275-D3D0D3CF2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90781" y="3792745"/>
              <a:ext cx="19933" cy="30805"/>
            </a:xfrm>
            <a:custGeom>
              <a:avLst/>
              <a:gdLst>
                <a:gd name="T0" fmla="*/ 9 w 9"/>
                <a:gd name="T1" fmla="*/ 3 h 14"/>
                <a:gd name="T2" fmla="*/ 6 w 9"/>
                <a:gd name="T3" fmla="*/ 0 h 14"/>
                <a:gd name="T4" fmla="*/ 0 w 9"/>
                <a:gd name="T5" fmla="*/ 14 h 14"/>
                <a:gd name="T6" fmla="*/ 5 w 9"/>
                <a:gd name="T7" fmla="*/ 7 h 14"/>
                <a:gd name="T8" fmla="*/ 9 w 9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9" y="3"/>
                  </a:moveTo>
                  <a:cubicBezTo>
                    <a:pt x="9" y="1"/>
                    <a:pt x="7" y="0"/>
                    <a:pt x="6" y="0"/>
                  </a:cubicBezTo>
                  <a:cubicBezTo>
                    <a:pt x="2" y="3"/>
                    <a:pt x="2" y="9"/>
                    <a:pt x="0" y="14"/>
                  </a:cubicBezTo>
                  <a:cubicBezTo>
                    <a:pt x="2" y="12"/>
                    <a:pt x="6" y="11"/>
                    <a:pt x="5" y="7"/>
                  </a:cubicBezTo>
                  <a:cubicBezTo>
                    <a:pt x="7" y="6"/>
                    <a:pt x="9" y="5"/>
                    <a:pt x="9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7" name="Freeform 284">
              <a:extLst>
                <a:ext uri="{FF2B5EF4-FFF2-40B4-BE49-F238E27FC236}">
                  <a16:creationId xmlns:a16="http://schemas.microsoft.com/office/drawing/2014/main" id="{B4B31368-71EC-AF97-D086-BE533647EE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439" y="3819020"/>
              <a:ext cx="19933" cy="19027"/>
            </a:xfrm>
            <a:custGeom>
              <a:avLst/>
              <a:gdLst>
                <a:gd name="T0" fmla="*/ 1 w 9"/>
                <a:gd name="T1" fmla="*/ 8 h 9"/>
                <a:gd name="T2" fmla="*/ 5 w 9"/>
                <a:gd name="T3" fmla="*/ 8 h 9"/>
                <a:gd name="T4" fmla="*/ 6 w 9"/>
                <a:gd name="T5" fmla="*/ 0 h 9"/>
                <a:gd name="T6" fmla="*/ 2 w 9"/>
                <a:gd name="T7" fmla="*/ 3 h 9"/>
                <a:gd name="T8" fmla="*/ 1 w 9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1" y="8"/>
                  </a:moveTo>
                  <a:cubicBezTo>
                    <a:pt x="1" y="7"/>
                    <a:pt x="5" y="8"/>
                    <a:pt x="5" y="8"/>
                  </a:cubicBezTo>
                  <a:cubicBezTo>
                    <a:pt x="5" y="5"/>
                    <a:pt x="9" y="4"/>
                    <a:pt x="6" y="0"/>
                  </a:cubicBezTo>
                  <a:cubicBezTo>
                    <a:pt x="7" y="2"/>
                    <a:pt x="2" y="3"/>
                    <a:pt x="2" y="3"/>
                  </a:cubicBezTo>
                  <a:cubicBezTo>
                    <a:pt x="1" y="4"/>
                    <a:pt x="0" y="9"/>
                    <a:pt x="1" y="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8" name="Freeform 285">
              <a:extLst>
                <a:ext uri="{FF2B5EF4-FFF2-40B4-BE49-F238E27FC236}">
                  <a16:creationId xmlns:a16="http://schemas.microsoft.com/office/drawing/2014/main" id="{9C8EBE14-C74D-DC58-C2B0-D4C47252C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8805" y="3158522"/>
              <a:ext cx="4530" cy="3624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9" name="Freeform 286">
              <a:extLst>
                <a:ext uri="{FF2B5EF4-FFF2-40B4-BE49-F238E27FC236}">
                  <a16:creationId xmlns:a16="http://schemas.microsoft.com/office/drawing/2014/main" id="{29CE19C9-E3A6-6ECC-1647-A418B6FA954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4037" y="3337011"/>
              <a:ext cx="4530" cy="4530"/>
            </a:xfrm>
            <a:custGeom>
              <a:avLst/>
              <a:gdLst>
                <a:gd name="T0" fmla="*/ 1 w 2"/>
                <a:gd name="T1" fmla="*/ 1 h 2"/>
                <a:gd name="T2" fmla="*/ 0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2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0" name="Freeform 287">
              <a:extLst>
                <a:ext uri="{FF2B5EF4-FFF2-40B4-BE49-F238E27FC236}">
                  <a16:creationId xmlns:a16="http://schemas.microsoft.com/office/drawing/2014/main" id="{EB64E17C-586B-D587-8452-A679D08B1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61555" y="3282649"/>
              <a:ext cx="89697" cy="62516"/>
            </a:xfrm>
            <a:custGeom>
              <a:avLst/>
              <a:gdLst>
                <a:gd name="T0" fmla="*/ 13 w 42"/>
                <a:gd name="T1" fmla="*/ 23 h 29"/>
                <a:gd name="T2" fmla="*/ 19 w 42"/>
                <a:gd name="T3" fmla="*/ 29 h 29"/>
                <a:gd name="T4" fmla="*/ 27 w 42"/>
                <a:gd name="T5" fmla="*/ 29 h 29"/>
                <a:gd name="T6" fmla="*/ 34 w 42"/>
                <a:gd name="T7" fmla="*/ 25 h 29"/>
                <a:gd name="T8" fmla="*/ 36 w 42"/>
                <a:gd name="T9" fmla="*/ 17 h 29"/>
                <a:gd name="T10" fmla="*/ 39 w 42"/>
                <a:gd name="T11" fmla="*/ 15 h 29"/>
                <a:gd name="T12" fmla="*/ 42 w 42"/>
                <a:gd name="T13" fmla="*/ 14 h 29"/>
                <a:gd name="T14" fmla="*/ 31 w 42"/>
                <a:gd name="T15" fmla="*/ 3 h 29"/>
                <a:gd name="T16" fmla="*/ 27 w 42"/>
                <a:gd name="T17" fmla="*/ 1 h 29"/>
                <a:gd name="T18" fmla="*/ 13 w 42"/>
                <a:gd name="T19" fmla="*/ 0 h 29"/>
                <a:gd name="T20" fmla="*/ 10 w 42"/>
                <a:gd name="T21" fmla="*/ 1 h 29"/>
                <a:gd name="T22" fmla="*/ 8 w 42"/>
                <a:gd name="T23" fmla="*/ 0 h 29"/>
                <a:gd name="T24" fmla="*/ 1 w 42"/>
                <a:gd name="T25" fmla="*/ 4 h 29"/>
                <a:gd name="T26" fmla="*/ 2 w 42"/>
                <a:gd name="T27" fmla="*/ 13 h 29"/>
                <a:gd name="T28" fmla="*/ 12 w 42"/>
                <a:gd name="T29" fmla="*/ 15 h 29"/>
                <a:gd name="T30" fmla="*/ 14 w 42"/>
                <a:gd name="T31" fmla="*/ 18 h 29"/>
                <a:gd name="T32" fmla="*/ 13 w 42"/>
                <a:gd name="T33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29">
                  <a:moveTo>
                    <a:pt x="13" y="23"/>
                  </a:moveTo>
                  <a:cubicBezTo>
                    <a:pt x="16" y="24"/>
                    <a:pt x="19" y="25"/>
                    <a:pt x="19" y="29"/>
                  </a:cubicBezTo>
                  <a:cubicBezTo>
                    <a:pt x="22" y="29"/>
                    <a:pt x="24" y="29"/>
                    <a:pt x="27" y="29"/>
                  </a:cubicBezTo>
                  <a:cubicBezTo>
                    <a:pt x="29" y="27"/>
                    <a:pt x="31" y="25"/>
                    <a:pt x="34" y="25"/>
                  </a:cubicBezTo>
                  <a:cubicBezTo>
                    <a:pt x="34" y="22"/>
                    <a:pt x="36" y="20"/>
                    <a:pt x="36" y="17"/>
                  </a:cubicBezTo>
                  <a:cubicBezTo>
                    <a:pt x="38" y="18"/>
                    <a:pt x="38" y="16"/>
                    <a:pt x="39" y="15"/>
                  </a:cubicBezTo>
                  <a:cubicBezTo>
                    <a:pt x="40" y="15"/>
                    <a:pt x="41" y="14"/>
                    <a:pt x="42" y="14"/>
                  </a:cubicBezTo>
                  <a:cubicBezTo>
                    <a:pt x="40" y="8"/>
                    <a:pt x="37" y="4"/>
                    <a:pt x="31" y="3"/>
                  </a:cubicBezTo>
                  <a:cubicBezTo>
                    <a:pt x="30" y="2"/>
                    <a:pt x="29" y="0"/>
                    <a:pt x="27" y="1"/>
                  </a:cubicBezTo>
                  <a:cubicBezTo>
                    <a:pt x="22" y="3"/>
                    <a:pt x="17" y="1"/>
                    <a:pt x="13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5" y="1"/>
                    <a:pt x="4" y="3"/>
                    <a:pt x="1" y="4"/>
                  </a:cubicBezTo>
                  <a:cubicBezTo>
                    <a:pt x="0" y="8"/>
                    <a:pt x="3" y="9"/>
                    <a:pt x="2" y="13"/>
                  </a:cubicBezTo>
                  <a:cubicBezTo>
                    <a:pt x="5" y="14"/>
                    <a:pt x="7" y="16"/>
                    <a:pt x="12" y="15"/>
                  </a:cubicBezTo>
                  <a:cubicBezTo>
                    <a:pt x="12" y="17"/>
                    <a:pt x="14" y="17"/>
                    <a:pt x="14" y="18"/>
                  </a:cubicBezTo>
                  <a:cubicBezTo>
                    <a:pt x="14" y="21"/>
                    <a:pt x="13" y="21"/>
                    <a:pt x="13" y="2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1" name="Freeform 288">
              <a:extLst>
                <a:ext uri="{FF2B5EF4-FFF2-40B4-BE49-F238E27FC236}">
                  <a16:creationId xmlns:a16="http://schemas.microsoft.com/office/drawing/2014/main" id="{AD00730C-2F42-66F1-471B-126C6808FEC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9810" y="3179361"/>
              <a:ext cx="8154" cy="9060"/>
            </a:xfrm>
            <a:custGeom>
              <a:avLst/>
              <a:gdLst>
                <a:gd name="T0" fmla="*/ 4 w 4"/>
                <a:gd name="T1" fmla="*/ 1 h 4"/>
                <a:gd name="T2" fmla="*/ 2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2" y="0"/>
                    <a:pt x="0" y="4"/>
                    <a:pt x="2" y="4"/>
                  </a:cubicBezTo>
                  <a:cubicBezTo>
                    <a:pt x="2" y="3"/>
                    <a:pt x="3" y="2"/>
                    <a:pt x="4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2" name="Freeform 289">
              <a:extLst>
                <a:ext uri="{FF2B5EF4-FFF2-40B4-BE49-F238E27FC236}">
                  <a16:creationId xmlns:a16="http://schemas.microsoft.com/office/drawing/2014/main" id="{94341A0D-02DF-38FC-072E-8C864EBF1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7933" y="3356037"/>
              <a:ext cx="51644" cy="60704"/>
            </a:xfrm>
            <a:custGeom>
              <a:avLst/>
              <a:gdLst>
                <a:gd name="T0" fmla="*/ 9 w 24"/>
                <a:gd name="T1" fmla="*/ 25 h 28"/>
                <a:gd name="T2" fmla="*/ 12 w 24"/>
                <a:gd name="T3" fmla="*/ 25 h 28"/>
                <a:gd name="T4" fmla="*/ 15 w 24"/>
                <a:gd name="T5" fmla="*/ 27 h 28"/>
                <a:gd name="T6" fmla="*/ 14 w 24"/>
                <a:gd name="T7" fmla="*/ 19 h 28"/>
                <a:gd name="T8" fmla="*/ 20 w 24"/>
                <a:gd name="T9" fmla="*/ 18 h 28"/>
                <a:gd name="T10" fmla="*/ 22 w 24"/>
                <a:gd name="T11" fmla="*/ 13 h 28"/>
                <a:gd name="T12" fmla="*/ 20 w 24"/>
                <a:gd name="T13" fmla="*/ 10 h 28"/>
                <a:gd name="T14" fmla="*/ 23 w 24"/>
                <a:gd name="T15" fmla="*/ 3 h 28"/>
                <a:gd name="T16" fmla="*/ 21 w 24"/>
                <a:gd name="T17" fmla="*/ 1 h 28"/>
                <a:gd name="T18" fmla="*/ 7 w 24"/>
                <a:gd name="T19" fmla="*/ 7 h 28"/>
                <a:gd name="T20" fmla="*/ 5 w 24"/>
                <a:gd name="T21" fmla="*/ 7 h 28"/>
                <a:gd name="T22" fmla="*/ 0 w 24"/>
                <a:gd name="T23" fmla="*/ 18 h 28"/>
                <a:gd name="T24" fmla="*/ 1 w 24"/>
                <a:gd name="T25" fmla="*/ 23 h 28"/>
                <a:gd name="T26" fmla="*/ 6 w 24"/>
                <a:gd name="T27" fmla="*/ 23 h 28"/>
                <a:gd name="T28" fmla="*/ 9 w 24"/>
                <a:gd name="T29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28">
                  <a:moveTo>
                    <a:pt x="9" y="25"/>
                  </a:moveTo>
                  <a:cubicBezTo>
                    <a:pt x="10" y="25"/>
                    <a:pt x="11" y="25"/>
                    <a:pt x="12" y="25"/>
                  </a:cubicBezTo>
                  <a:cubicBezTo>
                    <a:pt x="13" y="25"/>
                    <a:pt x="14" y="28"/>
                    <a:pt x="15" y="27"/>
                  </a:cubicBezTo>
                  <a:cubicBezTo>
                    <a:pt x="16" y="22"/>
                    <a:pt x="15" y="23"/>
                    <a:pt x="14" y="19"/>
                  </a:cubicBezTo>
                  <a:cubicBezTo>
                    <a:pt x="15" y="18"/>
                    <a:pt x="18" y="18"/>
                    <a:pt x="20" y="18"/>
                  </a:cubicBezTo>
                  <a:cubicBezTo>
                    <a:pt x="18" y="15"/>
                    <a:pt x="22" y="16"/>
                    <a:pt x="22" y="13"/>
                  </a:cubicBezTo>
                  <a:cubicBezTo>
                    <a:pt x="22" y="12"/>
                    <a:pt x="19" y="13"/>
                    <a:pt x="20" y="10"/>
                  </a:cubicBezTo>
                  <a:cubicBezTo>
                    <a:pt x="22" y="9"/>
                    <a:pt x="24" y="7"/>
                    <a:pt x="23" y="3"/>
                  </a:cubicBezTo>
                  <a:cubicBezTo>
                    <a:pt x="22" y="3"/>
                    <a:pt x="21" y="2"/>
                    <a:pt x="21" y="1"/>
                  </a:cubicBezTo>
                  <a:cubicBezTo>
                    <a:pt x="13" y="0"/>
                    <a:pt x="12" y="5"/>
                    <a:pt x="7" y="7"/>
                  </a:cubicBezTo>
                  <a:cubicBezTo>
                    <a:pt x="7" y="7"/>
                    <a:pt x="6" y="7"/>
                    <a:pt x="5" y="7"/>
                  </a:cubicBezTo>
                  <a:cubicBezTo>
                    <a:pt x="4" y="12"/>
                    <a:pt x="4" y="16"/>
                    <a:pt x="0" y="18"/>
                  </a:cubicBezTo>
                  <a:cubicBezTo>
                    <a:pt x="0" y="21"/>
                    <a:pt x="2" y="20"/>
                    <a:pt x="1" y="23"/>
                  </a:cubicBezTo>
                  <a:cubicBezTo>
                    <a:pt x="3" y="23"/>
                    <a:pt x="6" y="22"/>
                    <a:pt x="6" y="23"/>
                  </a:cubicBezTo>
                  <a:cubicBezTo>
                    <a:pt x="8" y="21"/>
                    <a:pt x="8" y="25"/>
                    <a:pt x="9" y="2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3" name="Freeform 290">
              <a:extLst>
                <a:ext uri="{FF2B5EF4-FFF2-40B4-BE49-F238E27FC236}">
                  <a16:creationId xmlns:a16="http://schemas.microsoft.com/office/drawing/2014/main" id="{CC6EF7B0-09A4-ECB7-66C7-6774213D60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4376" y="3405869"/>
              <a:ext cx="60704" cy="47114"/>
            </a:xfrm>
            <a:custGeom>
              <a:avLst/>
              <a:gdLst>
                <a:gd name="T0" fmla="*/ 5 w 28"/>
                <a:gd name="T1" fmla="*/ 8 h 22"/>
                <a:gd name="T2" fmla="*/ 6 w 28"/>
                <a:gd name="T3" fmla="*/ 11 h 22"/>
                <a:gd name="T4" fmla="*/ 12 w 28"/>
                <a:gd name="T5" fmla="*/ 14 h 22"/>
                <a:gd name="T6" fmla="*/ 12 w 28"/>
                <a:gd name="T7" fmla="*/ 17 h 22"/>
                <a:gd name="T8" fmla="*/ 18 w 28"/>
                <a:gd name="T9" fmla="*/ 15 h 22"/>
                <a:gd name="T10" fmla="*/ 18 w 28"/>
                <a:gd name="T11" fmla="*/ 19 h 22"/>
                <a:gd name="T12" fmla="*/ 24 w 28"/>
                <a:gd name="T13" fmla="*/ 21 h 22"/>
                <a:gd name="T14" fmla="*/ 28 w 28"/>
                <a:gd name="T15" fmla="*/ 12 h 22"/>
                <a:gd name="T16" fmla="*/ 26 w 28"/>
                <a:gd name="T17" fmla="*/ 9 h 22"/>
                <a:gd name="T18" fmla="*/ 23 w 28"/>
                <a:gd name="T19" fmla="*/ 8 h 22"/>
                <a:gd name="T20" fmla="*/ 23 w 28"/>
                <a:gd name="T21" fmla="*/ 3 h 22"/>
                <a:gd name="T22" fmla="*/ 17 w 28"/>
                <a:gd name="T23" fmla="*/ 0 h 22"/>
                <a:gd name="T24" fmla="*/ 14 w 28"/>
                <a:gd name="T25" fmla="*/ 0 h 22"/>
                <a:gd name="T26" fmla="*/ 10 w 28"/>
                <a:gd name="T27" fmla="*/ 3 h 22"/>
                <a:gd name="T28" fmla="*/ 6 w 28"/>
                <a:gd name="T29" fmla="*/ 2 h 22"/>
                <a:gd name="T30" fmla="*/ 0 w 28"/>
                <a:gd name="T31" fmla="*/ 4 h 22"/>
                <a:gd name="T32" fmla="*/ 5 w 28"/>
                <a:gd name="T3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22">
                  <a:moveTo>
                    <a:pt x="5" y="8"/>
                  </a:moveTo>
                  <a:cubicBezTo>
                    <a:pt x="5" y="9"/>
                    <a:pt x="5" y="10"/>
                    <a:pt x="6" y="11"/>
                  </a:cubicBezTo>
                  <a:cubicBezTo>
                    <a:pt x="9" y="11"/>
                    <a:pt x="11" y="12"/>
                    <a:pt x="12" y="14"/>
                  </a:cubicBezTo>
                  <a:cubicBezTo>
                    <a:pt x="12" y="15"/>
                    <a:pt x="12" y="16"/>
                    <a:pt x="12" y="17"/>
                  </a:cubicBezTo>
                  <a:cubicBezTo>
                    <a:pt x="16" y="18"/>
                    <a:pt x="15" y="14"/>
                    <a:pt x="18" y="15"/>
                  </a:cubicBezTo>
                  <a:cubicBezTo>
                    <a:pt x="18" y="16"/>
                    <a:pt x="18" y="17"/>
                    <a:pt x="18" y="19"/>
                  </a:cubicBezTo>
                  <a:cubicBezTo>
                    <a:pt x="21" y="18"/>
                    <a:pt x="20" y="22"/>
                    <a:pt x="24" y="21"/>
                  </a:cubicBezTo>
                  <a:cubicBezTo>
                    <a:pt x="21" y="16"/>
                    <a:pt x="27" y="15"/>
                    <a:pt x="28" y="12"/>
                  </a:cubicBezTo>
                  <a:cubicBezTo>
                    <a:pt x="25" y="12"/>
                    <a:pt x="27" y="9"/>
                    <a:pt x="26" y="9"/>
                  </a:cubicBezTo>
                  <a:cubicBezTo>
                    <a:pt x="25" y="8"/>
                    <a:pt x="23" y="9"/>
                    <a:pt x="23" y="8"/>
                  </a:cubicBezTo>
                  <a:cubicBezTo>
                    <a:pt x="23" y="6"/>
                    <a:pt x="24" y="6"/>
                    <a:pt x="23" y="3"/>
                  </a:cubicBezTo>
                  <a:cubicBezTo>
                    <a:pt x="21" y="3"/>
                    <a:pt x="18" y="2"/>
                    <a:pt x="17" y="0"/>
                  </a:cubicBezTo>
                  <a:cubicBezTo>
                    <a:pt x="16" y="1"/>
                    <a:pt x="15" y="1"/>
                    <a:pt x="14" y="0"/>
                  </a:cubicBezTo>
                  <a:cubicBezTo>
                    <a:pt x="14" y="3"/>
                    <a:pt x="11" y="2"/>
                    <a:pt x="10" y="3"/>
                  </a:cubicBezTo>
                  <a:cubicBezTo>
                    <a:pt x="8" y="2"/>
                    <a:pt x="6" y="5"/>
                    <a:pt x="6" y="2"/>
                  </a:cubicBezTo>
                  <a:cubicBezTo>
                    <a:pt x="3" y="2"/>
                    <a:pt x="3" y="4"/>
                    <a:pt x="0" y="4"/>
                  </a:cubicBezTo>
                  <a:cubicBezTo>
                    <a:pt x="0" y="7"/>
                    <a:pt x="2" y="8"/>
                    <a:pt x="5" y="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4" name="Freeform 291">
              <a:extLst>
                <a:ext uri="{FF2B5EF4-FFF2-40B4-BE49-F238E27FC236}">
                  <a16:creationId xmlns:a16="http://schemas.microsoft.com/office/drawing/2014/main" id="{6E762811-92AD-C846-2629-BCA40C19EB27}"/>
                </a:ext>
              </a:extLst>
            </p:cNvPr>
            <p:cNvSpPr>
              <a:spLocks/>
            </p:cNvSpPr>
            <p:nvPr/>
          </p:nvSpPr>
          <p:spPr bwMode="auto">
            <a:xfrm>
              <a:off x="8814208" y="3416742"/>
              <a:ext cx="6342" cy="6342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3 h 3"/>
                <a:gd name="T4" fmla="*/ 0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1" y="3"/>
                    <a:pt x="2" y="3"/>
                    <a:pt x="3" y="3"/>
                  </a:cubicBezTo>
                  <a:cubicBezTo>
                    <a:pt x="3" y="0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5" name="Freeform 292">
              <a:extLst>
                <a:ext uri="{FF2B5EF4-FFF2-40B4-BE49-F238E27FC236}">
                  <a16:creationId xmlns:a16="http://schemas.microsoft.com/office/drawing/2014/main" id="{D0C3DA4A-6A05-DDF3-7AB0-CAB6FE8156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9779" y="3407681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6" name="Freeform 293">
              <a:extLst>
                <a:ext uri="{FF2B5EF4-FFF2-40B4-BE49-F238E27FC236}">
                  <a16:creationId xmlns:a16="http://schemas.microsoft.com/office/drawing/2014/main" id="{4F3510BB-6A6F-5524-E5EE-25F506465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9779" y="3401339"/>
              <a:ext cx="6342" cy="9060"/>
            </a:xfrm>
            <a:custGeom>
              <a:avLst/>
              <a:gdLst>
                <a:gd name="T0" fmla="*/ 3 w 3"/>
                <a:gd name="T1" fmla="*/ 2 h 4"/>
                <a:gd name="T2" fmla="*/ 0 w 3"/>
                <a:gd name="T3" fmla="*/ 2 h 4"/>
                <a:gd name="T4" fmla="*/ 3 w 3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3" y="1"/>
                    <a:pt x="0" y="0"/>
                    <a:pt x="0" y="2"/>
                  </a:cubicBezTo>
                  <a:cubicBezTo>
                    <a:pt x="1" y="2"/>
                    <a:pt x="3" y="4"/>
                    <a:pt x="3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7" name="Freeform 294">
              <a:extLst>
                <a:ext uri="{FF2B5EF4-FFF2-40B4-BE49-F238E27FC236}">
                  <a16:creationId xmlns:a16="http://schemas.microsoft.com/office/drawing/2014/main" id="{41DE00C6-22FB-C8EC-D1CC-53FE28B051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3403" y="3410399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8" name="Freeform 295">
              <a:extLst>
                <a:ext uri="{FF2B5EF4-FFF2-40B4-BE49-F238E27FC236}">
                  <a16:creationId xmlns:a16="http://schemas.microsoft.com/office/drawing/2014/main" id="{D7C5CD0C-A556-97D9-A447-9B81B93431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0079" y="3313454"/>
              <a:ext cx="6342" cy="6342"/>
            </a:xfrm>
            <a:custGeom>
              <a:avLst/>
              <a:gdLst>
                <a:gd name="T0" fmla="*/ 3 w 3"/>
                <a:gd name="T1" fmla="*/ 1 h 3"/>
                <a:gd name="T2" fmla="*/ 0 w 3"/>
                <a:gd name="T3" fmla="*/ 0 h 3"/>
                <a:gd name="T4" fmla="*/ 3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2" y="3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9" name="Freeform 296">
              <a:extLst>
                <a:ext uri="{FF2B5EF4-FFF2-40B4-BE49-F238E27FC236}">
                  <a16:creationId xmlns:a16="http://schemas.microsoft.com/office/drawing/2014/main" id="{825218C5-793C-500C-804D-1497F26C06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5751" y="3808147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0" name="Freeform 297">
              <a:extLst>
                <a:ext uri="{FF2B5EF4-FFF2-40B4-BE49-F238E27FC236}">
                  <a16:creationId xmlns:a16="http://schemas.microsoft.com/office/drawing/2014/main" id="{C6D8ABDB-86AD-1A62-7FF3-489A95194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3134" y="3612445"/>
              <a:ext cx="15403" cy="28087"/>
            </a:xfrm>
            <a:custGeom>
              <a:avLst/>
              <a:gdLst>
                <a:gd name="T0" fmla="*/ 4 w 7"/>
                <a:gd name="T1" fmla="*/ 13 h 13"/>
                <a:gd name="T2" fmla="*/ 5 w 7"/>
                <a:gd name="T3" fmla="*/ 0 h 13"/>
                <a:gd name="T4" fmla="*/ 0 w 7"/>
                <a:gd name="T5" fmla="*/ 2 h 13"/>
                <a:gd name="T6" fmla="*/ 4 w 7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3">
                  <a:moveTo>
                    <a:pt x="4" y="13"/>
                  </a:moveTo>
                  <a:cubicBezTo>
                    <a:pt x="4" y="9"/>
                    <a:pt x="7" y="4"/>
                    <a:pt x="5" y="0"/>
                  </a:cubicBezTo>
                  <a:cubicBezTo>
                    <a:pt x="2" y="0"/>
                    <a:pt x="2" y="1"/>
                    <a:pt x="0" y="2"/>
                  </a:cubicBezTo>
                  <a:cubicBezTo>
                    <a:pt x="0" y="7"/>
                    <a:pt x="0" y="11"/>
                    <a:pt x="4" y="1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1" name="Freeform 298">
              <a:extLst>
                <a:ext uri="{FF2B5EF4-FFF2-40B4-BE49-F238E27FC236}">
                  <a16:creationId xmlns:a16="http://schemas.microsoft.com/office/drawing/2014/main" id="{E86E4529-B5FB-121C-8EF4-6CE510964D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979" y="3646874"/>
              <a:ext cx="25369" cy="48926"/>
            </a:xfrm>
            <a:custGeom>
              <a:avLst/>
              <a:gdLst>
                <a:gd name="T0" fmla="*/ 9 w 12"/>
                <a:gd name="T1" fmla="*/ 0 h 23"/>
                <a:gd name="T2" fmla="*/ 0 w 12"/>
                <a:gd name="T3" fmla="*/ 4 h 23"/>
                <a:gd name="T4" fmla="*/ 2 w 12"/>
                <a:gd name="T5" fmla="*/ 20 h 23"/>
                <a:gd name="T6" fmla="*/ 5 w 12"/>
                <a:gd name="T7" fmla="*/ 23 h 23"/>
                <a:gd name="T8" fmla="*/ 7 w 12"/>
                <a:gd name="T9" fmla="*/ 20 h 23"/>
                <a:gd name="T10" fmla="*/ 11 w 12"/>
                <a:gd name="T11" fmla="*/ 20 h 23"/>
                <a:gd name="T12" fmla="*/ 12 w 12"/>
                <a:gd name="T13" fmla="*/ 6 h 23"/>
                <a:gd name="T14" fmla="*/ 9 w 12"/>
                <a:gd name="T1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3">
                  <a:moveTo>
                    <a:pt x="9" y="0"/>
                  </a:moveTo>
                  <a:cubicBezTo>
                    <a:pt x="5" y="0"/>
                    <a:pt x="5" y="5"/>
                    <a:pt x="0" y="4"/>
                  </a:cubicBezTo>
                  <a:cubicBezTo>
                    <a:pt x="3" y="9"/>
                    <a:pt x="4" y="15"/>
                    <a:pt x="2" y="20"/>
                  </a:cubicBezTo>
                  <a:cubicBezTo>
                    <a:pt x="3" y="21"/>
                    <a:pt x="4" y="23"/>
                    <a:pt x="5" y="23"/>
                  </a:cubicBezTo>
                  <a:cubicBezTo>
                    <a:pt x="6" y="22"/>
                    <a:pt x="6" y="20"/>
                    <a:pt x="7" y="20"/>
                  </a:cubicBezTo>
                  <a:cubicBezTo>
                    <a:pt x="9" y="20"/>
                    <a:pt x="9" y="21"/>
                    <a:pt x="11" y="20"/>
                  </a:cubicBezTo>
                  <a:cubicBezTo>
                    <a:pt x="11" y="13"/>
                    <a:pt x="10" y="10"/>
                    <a:pt x="12" y="6"/>
                  </a:cubicBezTo>
                  <a:cubicBezTo>
                    <a:pt x="11" y="5"/>
                    <a:pt x="10" y="2"/>
                    <a:pt x="9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2" name="Freeform 299">
              <a:extLst>
                <a:ext uri="{FF2B5EF4-FFF2-40B4-BE49-F238E27FC236}">
                  <a16:creationId xmlns:a16="http://schemas.microsoft.com/office/drawing/2014/main" id="{310342AA-4A32-96F8-1012-C29A073FFED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6152" y="4851897"/>
              <a:ext cx="145871" cy="183019"/>
            </a:xfrm>
            <a:custGeom>
              <a:avLst/>
              <a:gdLst>
                <a:gd name="T0" fmla="*/ 53 w 68"/>
                <a:gd name="T1" fmla="*/ 21 h 85"/>
                <a:gd name="T2" fmla="*/ 45 w 68"/>
                <a:gd name="T3" fmla="*/ 15 h 85"/>
                <a:gd name="T4" fmla="*/ 40 w 68"/>
                <a:gd name="T5" fmla="*/ 4 h 85"/>
                <a:gd name="T6" fmla="*/ 37 w 68"/>
                <a:gd name="T7" fmla="*/ 0 h 85"/>
                <a:gd name="T8" fmla="*/ 36 w 68"/>
                <a:gd name="T9" fmla="*/ 0 h 85"/>
                <a:gd name="T10" fmla="*/ 34 w 68"/>
                <a:gd name="T11" fmla="*/ 2 h 85"/>
                <a:gd name="T12" fmla="*/ 26 w 68"/>
                <a:gd name="T13" fmla="*/ 6 h 85"/>
                <a:gd name="T14" fmla="*/ 23 w 68"/>
                <a:gd name="T15" fmla="*/ 2 h 85"/>
                <a:gd name="T16" fmla="*/ 7 w 68"/>
                <a:gd name="T17" fmla="*/ 5 h 85"/>
                <a:gd name="T18" fmla="*/ 7 w 68"/>
                <a:gd name="T19" fmla="*/ 40 h 85"/>
                <a:gd name="T20" fmla="*/ 0 w 68"/>
                <a:gd name="T21" fmla="*/ 40 h 85"/>
                <a:gd name="T22" fmla="*/ 0 w 68"/>
                <a:gd name="T23" fmla="*/ 65 h 85"/>
                <a:gd name="T24" fmla="*/ 4 w 68"/>
                <a:gd name="T25" fmla="*/ 71 h 85"/>
                <a:gd name="T26" fmla="*/ 5 w 68"/>
                <a:gd name="T27" fmla="*/ 85 h 85"/>
                <a:gd name="T28" fmla="*/ 12 w 68"/>
                <a:gd name="T29" fmla="*/ 85 h 85"/>
                <a:gd name="T30" fmla="*/ 19 w 68"/>
                <a:gd name="T31" fmla="*/ 79 h 85"/>
                <a:gd name="T32" fmla="*/ 23 w 68"/>
                <a:gd name="T33" fmla="*/ 70 h 85"/>
                <a:gd name="T34" fmla="*/ 29 w 68"/>
                <a:gd name="T35" fmla="*/ 73 h 85"/>
                <a:gd name="T36" fmla="*/ 31 w 68"/>
                <a:gd name="T37" fmla="*/ 73 h 85"/>
                <a:gd name="T38" fmla="*/ 32 w 68"/>
                <a:gd name="T39" fmla="*/ 75 h 85"/>
                <a:gd name="T40" fmla="*/ 41 w 68"/>
                <a:gd name="T41" fmla="*/ 74 h 85"/>
                <a:gd name="T42" fmla="*/ 43 w 68"/>
                <a:gd name="T43" fmla="*/ 66 h 85"/>
                <a:gd name="T44" fmla="*/ 52 w 68"/>
                <a:gd name="T45" fmla="*/ 54 h 85"/>
                <a:gd name="T46" fmla="*/ 62 w 68"/>
                <a:gd name="T47" fmla="*/ 44 h 85"/>
                <a:gd name="T48" fmla="*/ 68 w 68"/>
                <a:gd name="T49" fmla="*/ 40 h 85"/>
                <a:gd name="T50" fmla="*/ 65 w 68"/>
                <a:gd name="T51" fmla="*/ 37 h 85"/>
                <a:gd name="T52" fmla="*/ 59 w 68"/>
                <a:gd name="T53" fmla="*/ 35 h 85"/>
                <a:gd name="T54" fmla="*/ 57 w 68"/>
                <a:gd name="T55" fmla="*/ 25 h 85"/>
                <a:gd name="T56" fmla="*/ 53 w 68"/>
                <a:gd name="T57" fmla="*/ 2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" h="85">
                  <a:moveTo>
                    <a:pt x="53" y="21"/>
                  </a:moveTo>
                  <a:cubicBezTo>
                    <a:pt x="50" y="19"/>
                    <a:pt x="47" y="18"/>
                    <a:pt x="45" y="15"/>
                  </a:cubicBezTo>
                  <a:cubicBezTo>
                    <a:pt x="43" y="12"/>
                    <a:pt x="43" y="7"/>
                    <a:pt x="40" y="4"/>
                  </a:cubicBezTo>
                  <a:cubicBezTo>
                    <a:pt x="39" y="3"/>
                    <a:pt x="39" y="0"/>
                    <a:pt x="37" y="0"/>
                  </a:cubicBezTo>
                  <a:cubicBezTo>
                    <a:pt x="37" y="0"/>
                    <a:pt x="36" y="0"/>
                    <a:pt x="36" y="0"/>
                  </a:cubicBezTo>
                  <a:cubicBezTo>
                    <a:pt x="35" y="1"/>
                    <a:pt x="34" y="1"/>
                    <a:pt x="34" y="2"/>
                  </a:cubicBezTo>
                  <a:cubicBezTo>
                    <a:pt x="29" y="1"/>
                    <a:pt x="30" y="5"/>
                    <a:pt x="26" y="6"/>
                  </a:cubicBezTo>
                  <a:cubicBezTo>
                    <a:pt x="25" y="5"/>
                    <a:pt x="26" y="2"/>
                    <a:pt x="23" y="2"/>
                  </a:cubicBezTo>
                  <a:cubicBezTo>
                    <a:pt x="17" y="3"/>
                    <a:pt x="12" y="4"/>
                    <a:pt x="7" y="5"/>
                  </a:cubicBezTo>
                  <a:cubicBezTo>
                    <a:pt x="7" y="16"/>
                    <a:pt x="7" y="28"/>
                    <a:pt x="7" y="40"/>
                  </a:cubicBezTo>
                  <a:cubicBezTo>
                    <a:pt x="5" y="40"/>
                    <a:pt x="2" y="40"/>
                    <a:pt x="0" y="40"/>
                  </a:cubicBezTo>
                  <a:cubicBezTo>
                    <a:pt x="0" y="48"/>
                    <a:pt x="0" y="56"/>
                    <a:pt x="0" y="65"/>
                  </a:cubicBezTo>
                  <a:cubicBezTo>
                    <a:pt x="1" y="67"/>
                    <a:pt x="3" y="68"/>
                    <a:pt x="4" y="71"/>
                  </a:cubicBezTo>
                  <a:cubicBezTo>
                    <a:pt x="6" y="76"/>
                    <a:pt x="6" y="80"/>
                    <a:pt x="5" y="85"/>
                  </a:cubicBezTo>
                  <a:cubicBezTo>
                    <a:pt x="7" y="85"/>
                    <a:pt x="10" y="85"/>
                    <a:pt x="12" y="85"/>
                  </a:cubicBezTo>
                  <a:cubicBezTo>
                    <a:pt x="15" y="83"/>
                    <a:pt x="15" y="80"/>
                    <a:pt x="19" y="79"/>
                  </a:cubicBezTo>
                  <a:cubicBezTo>
                    <a:pt x="20" y="76"/>
                    <a:pt x="20" y="71"/>
                    <a:pt x="23" y="70"/>
                  </a:cubicBezTo>
                  <a:cubicBezTo>
                    <a:pt x="26" y="69"/>
                    <a:pt x="27" y="72"/>
                    <a:pt x="29" y="73"/>
                  </a:cubicBezTo>
                  <a:cubicBezTo>
                    <a:pt x="30" y="73"/>
                    <a:pt x="31" y="73"/>
                    <a:pt x="31" y="73"/>
                  </a:cubicBezTo>
                  <a:cubicBezTo>
                    <a:pt x="31" y="73"/>
                    <a:pt x="32" y="74"/>
                    <a:pt x="32" y="75"/>
                  </a:cubicBezTo>
                  <a:cubicBezTo>
                    <a:pt x="35" y="76"/>
                    <a:pt x="38" y="74"/>
                    <a:pt x="41" y="74"/>
                  </a:cubicBezTo>
                  <a:cubicBezTo>
                    <a:pt x="41" y="71"/>
                    <a:pt x="43" y="69"/>
                    <a:pt x="43" y="66"/>
                  </a:cubicBezTo>
                  <a:cubicBezTo>
                    <a:pt x="47" y="63"/>
                    <a:pt x="52" y="61"/>
                    <a:pt x="52" y="54"/>
                  </a:cubicBezTo>
                  <a:cubicBezTo>
                    <a:pt x="56" y="52"/>
                    <a:pt x="59" y="48"/>
                    <a:pt x="62" y="44"/>
                  </a:cubicBezTo>
                  <a:cubicBezTo>
                    <a:pt x="66" y="44"/>
                    <a:pt x="67" y="41"/>
                    <a:pt x="68" y="40"/>
                  </a:cubicBezTo>
                  <a:cubicBezTo>
                    <a:pt x="66" y="40"/>
                    <a:pt x="67" y="36"/>
                    <a:pt x="65" y="37"/>
                  </a:cubicBezTo>
                  <a:cubicBezTo>
                    <a:pt x="63" y="36"/>
                    <a:pt x="61" y="35"/>
                    <a:pt x="59" y="35"/>
                  </a:cubicBezTo>
                  <a:cubicBezTo>
                    <a:pt x="58" y="32"/>
                    <a:pt x="56" y="30"/>
                    <a:pt x="57" y="25"/>
                  </a:cubicBezTo>
                  <a:cubicBezTo>
                    <a:pt x="53" y="26"/>
                    <a:pt x="54" y="23"/>
                    <a:pt x="53" y="2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3" name="Freeform 300">
              <a:extLst>
                <a:ext uri="{FF2B5EF4-FFF2-40B4-BE49-F238E27FC236}">
                  <a16:creationId xmlns:a16="http://schemas.microsoft.com/office/drawing/2014/main" id="{07C0543E-24C1-D648-6A6E-DFBDE8555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0010" y="4686093"/>
              <a:ext cx="49832" cy="148589"/>
            </a:xfrm>
            <a:custGeom>
              <a:avLst/>
              <a:gdLst>
                <a:gd name="T0" fmla="*/ 16 w 23"/>
                <a:gd name="T1" fmla="*/ 17 h 69"/>
                <a:gd name="T2" fmla="*/ 14 w 23"/>
                <a:gd name="T3" fmla="*/ 13 h 69"/>
                <a:gd name="T4" fmla="*/ 9 w 23"/>
                <a:gd name="T5" fmla="*/ 0 h 69"/>
                <a:gd name="T6" fmla="*/ 4 w 23"/>
                <a:gd name="T7" fmla="*/ 0 h 69"/>
                <a:gd name="T8" fmla="*/ 7 w 23"/>
                <a:gd name="T9" fmla="*/ 9 h 69"/>
                <a:gd name="T10" fmla="*/ 5 w 23"/>
                <a:gd name="T11" fmla="*/ 13 h 69"/>
                <a:gd name="T12" fmla="*/ 6 w 23"/>
                <a:gd name="T13" fmla="*/ 26 h 69"/>
                <a:gd name="T14" fmla="*/ 2 w 23"/>
                <a:gd name="T15" fmla="*/ 29 h 69"/>
                <a:gd name="T16" fmla="*/ 0 w 23"/>
                <a:gd name="T17" fmla="*/ 38 h 69"/>
                <a:gd name="T18" fmla="*/ 4 w 23"/>
                <a:gd name="T19" fmla="*/ 40 h 69"/>
                <a:gd name="T20" fmla="*/ 7 w 23"/>
                <a:gd name="T21" fmla="*/ 46 h 69"/>
                <a:gd name="T22" fmla="*/ 13 w 23"/>
                <a:gd name="T23" fmla="*/ 44 h 69"/>
                <a:gd name="T24" fmla="*/ 14 w 23"/>
                <a:gd name="T25" fmla="*/ 51 h 69"/>
                <a:gd name="T26" fmla="*/ 12 w 23"/>
                <a:gd name="T27" fmla="*/ 58 h 69"/>
                <a:gd name="T28" fmla="*/ 19 w 23"/>
                <a:gd name="T29" fmla="*/ 69 h 69"/>
                <a:gd name="T30" fmla="*/ 18 w 23"/>
                <a:gd name="T31" fmla="*/ 63 h 69"/>
                <a:gd name="T32" fmla="*/ 22 w 23"/>
                <a:gd name="T33" fmla="*/ 60 h 69"/>
                <a:gd name="T34" fmla="*/ 23 w 23"/>
                <a:gd name="T35" fmla="*/ 57 h 69"/>
                <a:gd name="T36" fmla="*/ 22 w 23"/>
                <a:gd name="T37" fmla="*/ 51 h 69"/>
                <a:gd name="T38" fmla="*/ 21 w 23"/>
                <a:gd name="T39" fmla="*/ 44 h 69"/>
                <a:gd name="T40" fmla="*/ 13 w 23"/>
                <a:gd name="T41" fmla="*/ 34 h 69"/>
                <a:gd name="T42" fmla="*/ 12 w 23"/>
                <a:gd name="T43" fmla="*/ 22 h 69"/>
                <a:gd name="T44" fmla="*/ 16 w 23"/>
                <a:gd name="T45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69">
                  <a:moveTo>
                    <a:pt x="16" y="17"/>
                  </a:moveTo>
                  <a:cubicBezTo>
                    <a:pt x="14" y="16"/>
                    <a:pt x="14" y="15"/>
                    <a:pt x="14" y="13"/>
                  </a:cubicBezTo>
                  <a:cubicBezTo>
                    <a:pt x="14" y="8"/>
                    <a:pt x="13" y="2"/>
                    <a:pt x="9" y="0"/>
                  </a:cubicBezTo>
                  <a:cubicBezTo>
                    <a:pt x="9" y="3"/>
                    <a:pt x="5" y="0"/>
                    <a:pt x="4" y="0"/>
                  </a:cubicBezTo>
                  <a:cubicBezTo>
                    <a:pt x="4" y="4"/>
                    <a:pt x="7" y="5"/>
                    <a:pt x="7" y="9"/>
                  </a:cubicBezTo>
                  <a:cubicBezTo>
                    <a:pt x="7" y="11"/>
                    <a:pt x="5" y="11"/>
                    <a:pt x="5" y="13"/>
                  </a:cubicBezTo>
                  <a:cubicBezTo>
                    <a:pt x="5" y="18"/>
                    <a:pt x="3" y="23"/>
                    <a:pt x="6" y="26"/>
                  </a:cubicBezTo>
                  <a:cubicBezTo>
                    <a:pt x="5" y="27"/>
                    <a:pt x="4" y="29"/>
                    <a:pt x="2" y="29"/>
                  </a:cubicBezTo>
                  <a:cubicBezTo>
                    <a:pt x="2" y="33"/>
                    <a:pt x="2" y="36"/>
                    <a:pt x="0" y="38"/>
                  </a:cubicBezTo>
                  <a:cubicBezTo>
                    <a:pt x="2" y="40"/>
                    <a:pt x="2" y="40"/>
                    <a:pt x="4" y="40"/>
                  </a:cubicBezTo>
                  <a:cubicBezTo>
                    <a:pt x="4" y="43"/>
                    <a:pt x="6" y="44"/>
                    <a:pt x="7" y="46"/>
                  </a:cubicBezTo>
                  <a:cubicBezTo>
                    <a:pt x="8" y="44"/>
                    <a:pt x="11" y="44"/>
                    <a:pt x="13" y="44"/>
                  </a:cubicBezTo>
                  <a:cubicBezTo>
                    <a:pt x="13" y="47"/>
                    <a:pt x="15" y="49"/>
                    <a:pt x="14" y="51"/>
                  </a:cubicBezTo>
                  <a:cubicBezTo>
                    <a:pt x="14" y="54"/>
                    <a:pt x="12" y="56"/>
                    <a:pt x="12" y="58"/>
                  </a:cubicBezTo>
                  <a:cubicBezTo>
                    <a:pt x="13" y="63"/>
                    <a:pt x="17" y="65"/>
                    <a:pt x="19" y="69"/>
                  </a:cubicBezTo>
                  <a:cubicBezTo>
                    <a:pt x="19" y="66"/>
                    <a:pt x="18" y="65"/>
                    <a:pt x="18" y="63"/>
                  </a:cubicBezTo>
                  <a:cubicBezTo>
                    <a:pt x="19" y="61"/>
                    <a:pt x="20" y="60"/>
                    <a:pt x="22" y="60"/>
                  </a:cubicBezTo>
                  <a:cubicBezTo>
                    <a:pt x="22" y="58"/>
                    <a:pt x="23" y="57"/>
                    <a:pt x="23" y="57"/>
                  </a:cubicBezTo>
                  <a:cubicBezTo>
                    <a:pt x="23" y="55"/>
                    <a:pt x="22" y="53"/>
                    <a:pt x="22" y="51"/>
                  </a:cubicBezTo>
                  <a:cubicBezTo>
                    <a:pt x="23" y="47"/>
                    <a:pt x="23" y="48"/>
                    <a:pt x="21" y="44"/>
                  </a:cubicBezTo>
                  <a:cubicBezTo>
                    <a:pt x="18" y="40"/>
                    <a:pt x="16" y="37"/>
                    <a:pt x="13" y="34"/>
                  </a:cubicBezTo>
                  <a:cubicBezTo>
                    <a:pt x="14" y="30"/>
                    <a:pt x="11" y="26"/>
                    <a:pt x="12" y="22"/>
                  </a:cubicBezTo>
                  <a:cubicBezTo>
                    <a:pt x="13" y="19"/>
                    <a:pt x="14" y="19"/>
                    <a:pt x="16" y="1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4" name="Freeform 301">
              <a:extLst>
                <a:ext uri="{FF2B5EF4-FFF2-40B4-BE49-F238E27FC236}">
                  <a16:creationId xmlns:a16="http://schemas.microsoft.com/office/drawing/2014/main" id="{054F05CF-605B-93FC-D35F-C1D874750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9507" y="4806595"/>
              <a:ext cx="125032" cy="135905"/>
            </a:xfrm>
            <a:custGeom>
              <a:avLst/>
              <a:gdLst>
                <a:gd name="T0" fmla="*/ 55 w 58"/>
                <a:gd name="T1" fmla="*/ 9 h 63"/>
                <a:gd name="T2" fmla="*/ 38 w 58"/>
                <a:gd name="T3" fmla="*/ 4 h 63"/>
                <a:gd name="T4" fmla="*/ 37 w 58"/>
                <a:gd name="T5" fmla="*/ 0 h 63"/>
                <a:gd name="T6" fmla="*/ 27 w 58"/>
                <a:gd name="T7" fmla="*/ 4 h 63"/>
                <a:gd name="T8" fmla="*/ 27 w 58"/>
                <a:gd name="T9" fmla="*/ 8 h 63"/>
                <a:gd name="T10" fmla="*/ 20 w 58"/>
                <a:gd name="T11" fmla="*/ 12 h 63"/>
                <a:gd name="T12" fmla="*/ 11 w 58"/>
                <a:gd name="T13" fmla="*/ 23 h 63"/>
                <a:gd name="T14" fmla="*/ 5 w 58"/>
                <a:gd name="T15" fmla="*/ 22 h 63"/>
                <a:gd name="T16" fmla="*/ 0 w 58"/>
                <a:gd name="T17" fmla="*/ 21 h 63"/>
                <a:gd name="T18" fmla="*/ 5 w 58"/>
                <a:gd name="T19" fmla="*/ 29 h 63"/>
                <a:gd name="T20" fmla="*/ 7 w 58"/>
                <a:gd name="T21" fmla="*/ 36 h 63"/>
                <a:gd name="T22" fmla="*/ 15 w 58"/>
                <a:gd name="T23" fmla="*/ 41 h 63"/>
                <a:gd name="T24" fmla="*/ 16 w 58"/>
                <a:gd name="T25" fmla="*/ 45 h 63"/>
                <a:gd name="T26" fmla="*/ 19 w 58"/>
                <a:gd name="T27" fmla="*/ 46 h 63"/>
                <a:gd name="T28" fmla="*/ 21 w 58"/>
                <a:gd name="T29" fmla="*/ 55 h 63"/>
                <a:gd name="T30" fmla="*/ 29 w 58"/>
                <a:gd name="T31" fmla="*/ 58 h 63"/>
                <a:gd name="T32" fmla="*/ 31 w 58"/>
                <a:gd name="T33" fmla="*/ 61 h 63"/>
                <a:gd name="T34" fmla="*/ 46 w 58"/>
                <a:gd name="T35" fmla="*/ 63 h 63"/>
                <a:gd name="T36" fmla="*/ 54 w 58"/>
                <a:gd name="T37" fmla="*/ 47 h 63"/>
                <a:gd name="T38" fmla="*/ 55 w 58"/>
                <a:gd name="T39" fmla="*/ 30 h 63"/>
                <a:gd name="T40" fmla="*/ 57 w 58"/>
                <a:gd name="T41" fmla="*/ 27 h 63"/>
                <a:gd name="T42" fmla="*/ 57 w 58"/>
                <a:gd name="T43" fmla="*/ 10 h 63"/>
                <a:gd name="T44" fmla="*/ 55 w 58"/>
                <a:gd name="T45" fmla="*/ 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" h="63">
                  <a:moveTo>
                    <a:pt x="55" y="9"/>
                  </a:moveTo>
                  <a:cubicBezTo>
                    <a:pt x="48" y="9"/>
                    <a:pt x="47" y="2"/>
                    <a:pt x="38" y="4"/>
                  </a:cubicBezTo>
                  <a:cubicBezTo>
                    <a:pt x="38" y="2"/>
                    <a:pt x="38" y="1"/>
                    <a:pt x="37" y="0"/>
                  </a:cubicBezTo>
                  <a:cubicBezTo>
                    <a:pt x="33" y="0"/>
                    <a:pt x="30" y="2"/>
                    <a:pt x="27" y="4"/>
                  </a:cubicBezTo>
                  <a:cubicBezTo>
                    <a:pt x="27" y="5"/>
                    <a:pt x="27" y="7"/>
                    <a:pt x="27" y="8"/>
                  </a:cubicBezTo>
                  <a:cubicBezTo>
                    <a:pt x="25" y="9"/>
                    <a:pt x="23" y="11"/>
                    <a:pt x="20" y="12"/>
                  </a:cubicBezTo>
                  <a:cubicBezTo>
                    <a:pt x="17" y="16"/>
                    <a:pt x="16" y="22"/>
                    <a:pt x="11" y="23"/>
                  </a:cubicBezTo>
                  <a:cubicBezTo>
                    <a:pt x="10" y="23"/>
                    <a:pt x="6" y="23"/>
                    <a:pt x="5" y="22"/>
                  </a:cubicBezTo>
                  <a:cubicBezTo>
                    <a:pt x="3" y="22"/>
                    <a:pt x="2" y="20"/>
                    <a:pt x="0" y="21"/>
                  </a:cubicBezTo>
                  <a:cubicBezTo>
                    <a:pt x="0" y="24"/>
                    <a:pt x="3" y="26"/>
                    <a:pt x="5" y="29"/>
                  </a:cubicBezTo>
                  <a:cubicBezTo>
                    <a:pt x="6" y="31"/>
                    <a:pt x="6" y="34"/>
                    <a:pt x="7" y="36"/>
                  </a:cubicBezTo>
                  <a:cubicBezTo>
                    <a:pt x="9" y="39"/>
                    <a:pt x="12" y="40"/>
                    <a:pt x="15" y="41"/>
                  </a:cubicBezTo>
                  <a:cubicBezTo>
                    <a:pt x="15" y="42"/>
                    <a:pt x="16" y="43"/>
                    <a:pt x="16" y="45"/>
                  </a:cubicBezTo>
                  <a:cubicBezTo>
                    <a:pt x="17" y="45"/>
                    <a:pt x="18" y="45"/>
                    <a:pt x="19" y="46"/>
                  </a:cubicBezTo>
                  <a:cubicBezTo>
                    <a:pt x="18" y="51"/>
                    <a:pt x="20" y="52"/>
                    <a:pt x="21" y="55"/>
                  </a:cubicBezTo>
                  <a:cubicBezTo>
                    <a:pt x="24" y="56"/>
                    <a:pt x="26" y="57"/>
                    <a:pt x="29" y="58"/>
                  </a:cubicBezTo>
                  <a:cubicBezTo>
                    <a:pt x="28" y="61"/>
                    <a:pt x="31" y="60"/>
                    <a:pt x="31" y="61"/>
                  </a:cubicBezTo>
                  <a:cubicBezTo>
                    <a:pt x="36" y="62"/>
                    <a:pt x="41" y="62"/>
                    <a:pt x="46" y="63"/>
                  </a:cubicBezTo>
                  <a:cubicBezTo>
                    <a:pt x="48" y="58"/>
                    <a:pt x="54" y="56"/>
                    <a:pt x="54" y="47"/>
                  </a:cubicBezTo>
                  <a:cubicBezTo>
                    <a:pt x="58" y="44"/>
                    <a:pt x="58" y="36"/>
                    <a:pt x="55" y="30"/>
                  </a:cubicBezTo>
                  <a:cubicBezTo>
                    <a:pt x="56" y="30"/>
                    <a:pt x="57" y="28"/>
                    <a:pt x="57" y="27"/>
                  </a:cubicBezTo>
                  <a:cubicBezTo>
                    <a:pt x="58" y="21"/>
                    <a:pt x="56" y="14"/>
                    <a:pt x="57" y="10"/>
                  </a:cubicBezTo>
                  <a:cubicBezTo>
                    <a:pt x="56" y="10"/>
                    <a:pt x="55" y="10"/>
                    <a:pt x="55" y="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5" name="Freeform 302">
              <a:extLst>
                <a:ext uri="{FF2B5EF4-FFF2-40B4-BE49-F238E27FC236}">
                  <a16:creationId xmlns:a16="http://schemas.microsoft.com/office/drawing/2014/main" id="{0BFC7AEA-6035-E631-6EFA-490683DB6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8700" y="3592512"/>
              <a:ext cx="105100" cy="54362"/>
            </a:xfrm>
            <a:custGeom>
              <a:avLst/>
              <a:gdLst>
                <a:gd name="T0" fmla="*/ 42 w 49"/>
                <a:gd name="T1" fmla="*/ 11 h 25"/>
                <a:gd name="T2" fmla="*/ 38 w 49"/>
                <a:gd name="T3" fmla="*/ 9 h 25"/>
                <a:gd name="T4" fmla="*/ 35 w 49"/>
                <a:gd name="T5" fmla="*/ 10 h 25"/>
                <a:gd name="T6" fmla="*/ 32 w 49"/>
                <a:gd name="T7" fmla="*/ 9 h 25"/>
                <a:gd name="T8" fmla="*/ 27 w 49"/>
                <a:gd name="T9" fmla="*/ 10 h 25"/>
                <a:gd name="T10" fmla="*/ 21 w 49"/>
                <a:gd name="T11" fmla="*/ 5 h 25"/>
                <a:gd name="T12" fmla="*/ 10 w 49"/>
                <a:gd name="T13" fmla="*/ 3 h 25"/>
                <a:gd name="T14" fmla="*/ 0 w 49"/>
                <a:gd name="T15" fmla="*/ 0 h 25"/>
                <a:gd name="T16" fmla="*/ 11 w 49"/>
                <a:gd name="T17" fmla="*/ 10 h 25"/>
                <a:gd name="T18" fmla="*/ 13 w 49"/>
                <a:gd name="T19" fmla="*/ 16 h 25"/>
                <a:gd name="T20" fmla="*/ 12 w 49"/>
                <a:gd name="T21" fmla="*/ 22 h 25"/>
                <a:gd name="T22" fmla="*/ 17 w 49"/>
                <a:gd name="T23" fmla="*/ 22 h 25"/>
                <a:gd name="T24" fmla="*/ 20 w 49"/>
                <a:gd name="T25" fmla="*/ 20 h 25"/>
                <a:gd name="T26" fmla="*/ 25 w 49"/>
                <a:gd name="T27" fmla="*/ 25 h 25"/>
                <a:gd name="T28" fmla="*/ 36 w 49"/>
                <a:gd name="T29" fmla="*/ 24 h 25"/>
                <a:gd name="T30" fmla="*/ 40 w 49"/>
                <a:gd name="T31" fmla="*/ 22 h 25"/>
                <a:gd name="T32" fmla="*/ 48 w 49"/>
                <a:gd name="T33" fmla="*/ 25 h 25"/>
                <a:gd name="T34" fmla="*/ 46 w 49"/>
                <a:gd name="T35" fmla="*/ 20 h 25"/>
                <a:gd name="T36" fmla="*/ 47 w 49"/>
                <a:gd name="T37" fmla="*/ 17 h 25"/>
                <a:gd name="T38" fmla="*/ 42 w 49"/>
                <a:gd name="T39" fmla="*/ 1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" h="25">
                  <a:moveTo>
                    <a:pt x="42" y="11"/>
                  </a:moveTo>
                  <a:cubicBezTo>
                    <a:pt x="39" y="13"/>
                    <a:pt x="39" y="9"/>
                    <a:pt x="38" y="9"/>
                  </a:cubicBezTo>
                  <a:cubicBezTo>
                    <a:pt x="37" y="9"/>
                    <a:pt x="36" y="10"/>
                    <a:pt x="35" y="10"/>
                  </a:cubicBezTo>
                  <a:cubicBezTo>
                    <a:pt x="34" y="10"/>
                    <a:pt x="34" y="9"/>
                    <a:pt x="32" y="9"/>
                  </a:cubicBezTo>
                  <a:cubicBezTo>
                    <a:pt x="31" y="9"/>
                    <a:pt x="30" y="12"/>
                    <a:pt x="27" y="10"/>
                  </a:cubicBezTo>
                  <a:cubicBezTo>
                    <a:pt x="28" y="6"/>
                    <a:pt x="21" y="9"/>
                    <a:pt x="21" y="5"/>
                  </a:cubicBezTo>
                  <a:cubicBezTo>
                    <a:pt x="17" y="4"/>
                    <a:pt x="13" y="4"/>
                    <a:pt x="10" y="3"/>
                  </a:cubicBezTo>
                  <a:cubicBezTo>
                    <a:pt x="7" y="2"/>
                    <a:pt x="4" y="0"/>
                    <a:pt x="0" y="0"/>
                  </a:cubicBezTo>
                  <a:cubicBezTo>
                    <a:pt x="2" y="5"/>
                    <a:pt x="9" y="5"/>
                    <a:pt x="11" y="10"/>
                  </a:cubicBezTo>
                  <a:cubicBezTo>
                    <a:pt x="12" y="11"/>
                    <a:pt x="13" y="14"/>
                    <a:pt x="13" y="16"/>
                  </a:cubicBezTo>
                  <a:cubicBezTo>
                    <a:pt x="13" y="18"/>
                    <a:pt x="13" y="20"/>
                    <a:pt x="12" y="22"/>
                  </a:cubicBezTo>
                  <a:cubicBezTo>
                    <a:pt x="14" y="20"/>
                    <a:pt x="15" y="22"/>
                    <a:pt x="17" y="22"/>
                  </a:cubicBezTo>
                  <a:cubicBezTo>
                    <a:pt x="18" y="21"/>
                    <a:pt x="18" y="20"/>
                    <a:pt x="20" y="20"/>
                  </a:cubicBezTo>
                  <a:cubicBezTo>
                    <a:pt x="22" y="21"/>
                    <a:pt x="23" y="24"/>
                    <a:pt x="25" y="25"/>
                  </a:cubicBezTo>
                  <a:cubicBezTo>
                    <a:pt x="29" y="25"/>
                    <a:pt x="32" y="24"/>
                    <a:pt x="36" y="24"/>
                  </a:cubicBezTo>
                  <a:cubicBezTo>
                    <a:pt x="38" y="24"/>
                    <a:pt x="37" y="21"/>
                    <a:pt x="40" y="22"/>
                  </a:cubicBezTo>
                  <a:cubicBezTo>
                    <a:pt x="42" y="23"/>
                    <a:pt x="45" y="25"/>
                    <a:pt x="48" y="25"/>
                  </a:cubicBezTo>
                  <a:cubicBezTo>
                    <a:pt x="49" y="22"/>
                    <a:pt x="46" y="23"/>
                    <a:pt x="46" y="20"/>
                  </a:cubicBezTo>
                  <a:cubicBezTo>
                    <a:pt x="45" y="18"/>
                    <a:pt x="47" y="19"/>
                    <a:pt x="47" y="17"/>
                  </a:cubicBezTo>
                  <a:cubicBezTo>
                    <a:pt x="44" y="17"/>
                    <a:pt x="39" y="15"/>
                    <a:pt x="42" y="1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6" name="Freeform 303">
              <a:extLst>
                <a:ext uri="{FF2B5EF4-FFF2-40B4-BE49-F238E27FC236}">
                  <a16:creationId xmlns:a16="http://schemas.microsoft.com/office/drawing/2014/main" id="{E9B5AD99-4BBD-C43D-D1EC-B20B1D784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5210" y="3889690"/>
              <a:ext cx="2718" cy="0"/>
            </a:xfrm>
            <a:custGeom>
              <a:avLst/>
              <a:gdLst>
                <a:gd name="T0" fmla="*/ 1 w 1"/>
                <a:gd name="T1" fmla="*/ 0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7" name="Freeform 304">
              <a:extLst>
                <a:ext uri="{FF2B5EF4-FFF2-40B4-BE49-F238E27FC236}">
                  <a16:creationId xmlns:a16="http://schemas.microsoft.com/office/drawing/2014/main" id="{3BD9D426-8C09-B140-0E9E-F7CA2B04B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3530" y="4010193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0"/>
                    <a:pt x="1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8" name="Freeform 305">
              <a:extLst>
                <a:ext uri="{FF2B5EF4-FFF2-40B4-BE49-F238E27FC236}">
                  <a16:creationId xmlns:a16="http://schemas.microsoft.com/office/drawing/2014/main" id="{C85B027F-9233-E661-51A4-A276CD276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0550" y="3493754"/>
              <a:ext cx="70671" cy="45302"/>
            </a:xfrm>
            <a:custGeom>
              <a:avLst/>
              <a:gdLst>
                <a:gd name="T0" fmla="*/ 8 w 33"/>
                <a:gd name="T1" fmla="*/ 20 h 21"/>
                <a:gd name="T2" fmla="*/ 14 w 33"/>
                <a:gd name="T3" fmla="*/ 19 h 21"/>
                <a:gd name="T4" fmla="*/ 19 w 33"/>
                <a:gd name="T5" fmla="*/ 14 h 21"/>
                <a:gd name="T6" fmla="*/ 22 w 33"/>
                <a:gd name="T7" fmla="*/ 19 h 21"/>
                <a:gd name="T8" fmla="*/ 24 w 33"/>
                <a:gd name="T9" fmla="*/ 14 h 21"/>
                <a:gd name="T10" fmla="*/ 27 w 33"/>
                <a:gd name="T11" fmla="*/ 16 h 21"/>
                <a:gd name="T12" fmla="*/ 30 w 33"/>
                <a:gd name="T13" fmla="*/ 13 h 21"/>
                <a:gd name="T14" fmla="*/ 32 w 33"/>
                <a:gd name="T15" fmla="*/ 11 h 21"/>
                <a:gd name="T16" fmla="*/ 30 w 33"/>
                <a:gd name="T17" fmla="*/ 11 h 21"/>
                <a:gd name="T18" fmla="*/ 25 w 33"/>
                <a:gd name="T19" fmla="*/ 8 h 21"/>
                <a:gd name="T20" fmla="*/ 26 w 33"/>
                <a:gd name="T21" fmla="*/ 3 h 21"/>
                <a:gd name="T22" fmla="*/ 19 w 33"/>
                <a:gd name="T23" fmla="*/ 2 h 21"/>
                <a:gd name="T24" fmla="*/ 8 w 33"/>
                <a:gd name="T25" fmla="*/ 4 h 21"/>
                <a:gd name="T26" fmla="*/ 3 w 33"/>
                <a:gd name="T27" fmla="*/ 12 h 21"/>
                <a:gd name="T28" fmla="*/ 1 w 33"/>
                <a:gd name="T29" fmla="*/ 15 h 21"/>
                <a:gd name="T30" fmla="*/ 5 w 33"/>
                <a:gd name="T31" fmla="*/ 14 h 21"/>
                <a:gd name="T32" fmla="*/ 6 w 33"/>
                <a:gd name="T33" fmla="*/ 15 h 21"/>
                <a:gd name="T34" fmla="*/ 8 w 33"/>
                <a:gd name="T35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21">
                  <a:moveTo>
                    <a:pt x="8" y="20"/>
                  </a:moveTo>
                  <a:cubicBezTo>
                    <a:pt x="10" y="21"/>
                    <a:pt x="11" y="19"/>
                    <a:pt x="14" y="19"/>
                  </a:cubicBezTo>
                  <a:cubicBezTo>
                    <a:pt x="15" y="17"/>
                    <a:pt x="16" y="14"/>
                    <a:pt x="19" y="14"/>
                  </a:cubicBezTo>
                  <a:cubicBezTo>
                    <a:pt x="18" y="18"/>
                    <a:pt x="20" y="18"/>
                    <a:pt x="22" y="19"/>
                  </a:cubicBezTo>
                  <a:cubicBezTo>
                    <a:pt x="23" y="18"/>
                    <a:pt x="24" y="16"/>
                    <a:pt x="24" y="14"/>
                  </a:cubicBezTo>
                  <a:cubicBezTo>
                    <a:pt x="27" y="13"/>
                    <a:pt x="25" y="17"/>
                    <a:pt x="27" y="16"/>
                  </a:cubicBezTo>
                  <a:cubicBezTo>
                    <a:pt x="29" y="16"/>
                    <a:pt x="29" y="14"/>
                    <a:pt x="30" y="13"/>
                  </a:cubicBezTo>
                  <a:cubicBezTo>
                    <a:pt x="32" y="13"/>
                    <a:pt x="33" y="12"/>
                    <a:pt x="32" y="11"/>
                  </a:cubicBezTo>
                  <a:cubicBezTo>
                    <a:pt x="32" y="10"/>
                    <a:pt x="31" y="11"/>
                    <a:pt x="30" y="11"/>
                  </a:cubicBezTo>
                  <a:cubicBezTo>
                    <a:pt x="28" y="10"/>
                    <a:pt x="27" y="8"/>
                    <a:pt x="25" y="8"/>
                  </a:cubicBezTo>
                  <a:cubicBezTo>
                    <a:pt x="25" y="6"/>
                    <a:pt x="26" y="5"/>
                    <a:pt x="26" y="3"/>
                  </a:cubicBezTo>
                  <a:cubicBezTo>
                    <a:pt x="24" y="2"/>
                    <a:pt x="19" y="0"/>
                    <a:pt x="19" y="2"/>
                  </a:cubicBezTo>
                  <a:cubicBezTo>
                    <a:pt x="14" y="2"/>
                    <a:pt x="10" y="6"/>
                    <a:pt x="8" y="4"/>
                  </a:cubicBezTo>
                  <a:cubicBezTo>
                    <a:pt x="8" y="8"/>
                    <a:pt x="3" y="7"/>
                    <a:pt x="3" y="12"/>
                  </a:cubicBezTo>
                  <a:cubicBezTo>
                    <a:pt x="2" y="13"/>
                    <a:pt x="0" y="13"/>
                    <a:pt x="1" y="15"/>
                  </a:cubicBezTo>
                  <a:cubicBezTo>
                    <a:pt x="2" y="17"/>
                    <a:pt x="2" y="13"/>
                    <a:pt x="5" y="14"/>
                  </a:cubicBezTo>
                  <a:cubicBezTo>
                    <a:pt x="5" y="15"/>
                    <a:pt x="5" y="15"/>
                    <a:pt x="6" y="15"/>
                  </a:cubicBezTo>
                  <a:cubicBezTo>
                    <a:pt x="6" y="18"/>
                    <a:pt x="7" y="19"/>
                    <a:pt x="8" y="2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9" name="Freeform 306">
              <a:extLst>
                <a:ext uri="{FF2B5EF4-FFF2-40B4-BE49-F238E27FC236}">
                  <a16:creationId xmlns:a16="http://schemas.microsoft.com/office/drawing/2014/main" id="{E4E00FBF-D761-C865-585F-308588EB1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2261" y="3248220"/>
              <a:ext cx="48020" cy="76107"/>
            </a:xfrm>
            <a:custGeom>
              <a:avLst/>
              <a:gdLst>
                <a:gd name="T0" fmla="*/ 4 w 22"/>
                <a:gd name="T1" fmla="*/ 16 h 35"/>
                <a:gd name="T2" fmla="*/ 1 w 22"/>
                <a:gd name="T3" fmla="*/ 14 h 35"/>
                <a:gd name="T4" fmla="*/ 1 w 22"/>
                <a:gd name="T5" fmla="*/ 26 h 35"/>
                <a:gd name="T6" fmla="*/ 5 w 22"/>
                <a:gd name="T7" fmla="*/ 33 h 35"/>
                <a:gd name="T8" fmla="*/ 12 w 22"/>
                <a:gd name="T9" fmla="*/ 34 h 35"/>
                <a:gd name="T10" fmla="*/ 10 w 22"/>
                <a:gd name="T11" fmla="*/ 32 h 35"/>
                <a:gd name="T12" fmla="*/ 12 w 22"/>
                <a:gd name="T13" fmla="*/ 26 h 35"/>
                <a:gd name="T14" fmla="*/ 15 w 22"/>
                <a:gd name="T15" fmla="*/ 23 h 35"/>
                <a:gd name="T16" fmla="*/ 16 w 22"/>
                <a:gd name="T17" fmla="*/ 22 h 35"/>
                <a:gd name="T18" fmla="*/ 17 w 22"/>
                <a:gd name="T19" fmla="*/ 17 h 35"/>
                <a:gd name="T20" fmla="*/ 21 w 22"/>
                <a:gd name="T21" fmla="*/ 17 h 35"/>
                <a:gd name="T22" fmla="*/ 17 w 22"/>
                <a:gd name="T23" fmla="*/ 14 h 35"/>
                <a:gd name="T24" fmla="*/ 18 w 22"/>
                <a:gd name="T25" fmla="*/ 3 h 35"/>
                <a:gd name="T26" fmla="*/ 11 w 22"/>
                <a:gd name="T27" fmla="*/ 7 h 35"/>
                <a:gd name="T28" fmla="*/ 4 w 22"/>
                <a:gd name="T29" fmla="*/ 13 h 35"/>
                <a:gd name="T30" fmla="*/ 9 w 22"/>
                <a:gd name="T31" fmla="*/ 8 h 35"/>
                <a:gd name="T32" fmla="*/ 9 w 22"/>
                <a:gd name="T33" fmla="*/ 13 h 35"/>
                <a:gd name="T34" fmla="*/ 4 w 22"/>
                <a:gd name="T35" fmla="*/ 1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" h="35">
                  <a:moveTo>
                    <a:pt x="4" y="16"/>
                  </a:moveTo>
                  <a:cubicBezTo>
                    <a:pt x="4" y="15"/>
                    <a:pt x="3" y="14"/>
                    <a:pt x="1" y="14"/>
                  </a:cubicBezTo>
                  <a:cubicBezTo>
                    <a:pt x="1" y="18"/>
                    <a:pt x="1" y="22"/>
                    <a:pt x="1" y="26"/>
                  </a:cubicBezTo>
                  <a:cubicBezTo>
                    <a:pt x="5" y="26"/>
                    <a:pt x="5" y="29"/>
                    <a:pt x="5" y="33"/>
                  </a:cubicBezTo>
                  <a:cubicBezTo>
                    <a:pt x="8" y="33"/>
                    <a:pt x="9" y="35"/>
                    <a:pt x="12" y="34"/>
                  </a:cubicBezTo>
                  <a:cubicBezTo>
                    <a:pt x="13" y="32"/>
                    <a:pt x="10" y="34"/>
                    <a:pt x="10" y="32"/>
                  </a:cubicBezTo>
                  <a:cubicBezTo>
                    <a:pt x="12" y="31"/>
                    <a:pt x="11" y="28"/>
                    <a:pt x="12" y="26"/>
                  </a:cubicBezTo>
                  <a:cubicBezTo>
                    <a:pt x="12" y="25"/>
                    <a:pt x="14" y="25"/>
                    <a:pt x="15" y="23"/>
                  </a:cubicBezTo>
                  <a:cubicBezTo>
                    <a:pt x="15" y="23"/>
                    <a:pt x="14" y="22"/>
                    <a:pt x="16" y="22"/>
                  </a:cubicBezTo>
                  <a:cubicBezTo>
                    <a:pt x="16" y="20"/>
                    <a:pt x="17" y="19"/>
                    <a:pt x="17" y="17"/>
                  </a:cubicBezTo>
                  <a:cubicBezTo>
                    <a:pt x="18" y="18"/>
                    <a:pt x="20" y="18"/>
                    <a:pt x="21" y="17"/>
                  </a:cubicBezTo>
                  <a:cubicBezTo>
                    <a:pt x="22" y="14"/>
                    <a:pt x="17" y="16"/>
                    <a:pt x="17" y="14"/>
                  </a:cubicBezTo>
                  <a:cubicBezTo>
                    <a:pt x="15" y="11"/>
                    <a:pt x="18" y="8"/>
                    <a:pt x="18" y="3"/>
                  </a:cubicBezTo>
                  <a:cubicBezTo>
                    <a:pt x="14" y="0"/>
                    <a:pt x="13" y="6"/>
                    <a:pt x="11" y="7"/>
                  </a:cubicBezTo>
                  <a:cubicBezTo>
                    <a:pt x="6" y="7"/>
                    <a:pt x="0" y="10"/>
                    <a:pt x="4" y="13"/>
                  </a:cubicBezTo>
                  <a:cubicBezTo>
                    <a:pt x="6" y="12"/>
                    <a:pt x="6" y="8"/>
                    <a:pt x="9" y="8"/>
                  </a:cubicBezTo>
                  <a:cubicBezTo>
                    <a:pt x="9" y="10"/>
                    <a:pt x="9" y="11"/>
                    <a:pt x="9" y="13"/>
                  </a:cubicBezTo>
                  <a:cubicBezTo>
                    <a:pt x="6" y="11"/>
                    <a:pt x="6" y="14"/>
                    <a:pt x="4" y="1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0" name="Freeform 307">
              <a:extLst>
                <a:ext uri="{FF2B5EF4-FFF2-40B4-BE49-F238E27FC236}">
                  <a16:creationId xmlns:a16="http://schemas.microsoft.com/office/drawing/2014/main" id="{916290EA-71CD-183E-374E-F70467EF17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14208" y="3437580"/>
              <a:ext cx="10872" cy="17215"/>
            </a:xfrm>
            <a:custGeom>
              <a:avLst/>
              <a:gdLst>
                <a:gd name="T0" fmla="*/ 2 w 5"/>
                <a:gd name="T1" fmla="*/ 7 h 8"/>
                <a:gd name="T2" fmla="*/ 5 w 5"/>
                <a:gd name="T3" fmla="*/ 5 h 8"/>
                <a:gd name="T4" fmla="*/ 3 w 5"/>
                <a:gd name="T5" fmla="*/ 0 h 8"/>
                <a:gd name="T6" fmla="*/ 2 w 5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2" y="7"/>
                  </a:moveTo>
                  <a:cubicBezTo>
                    <a:pt x="4" y="8"/>
                    <a:pt x="5" y="6"/>
                    <a:pt x="5" y="5"/>
                  </a:cubicBezTo>
                  <a:cubicBezTo>
                    <a:pt x="5" y="3"/>
                    <a:pt x="3" y="2"/>
                    <a:pt x="3" y="0"/>
                  </a:cubicBezTo>
                  <a:cubicBezTo>
                    <a:pt x="0" y="2"/>
                    <a:pt x="2" y="4"/>
                    <a:pt x="2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1" name="Freeform 308">
              <a:extLst>
                <a:ext uri="{FF2B5EF4-FFF2-40B4-BE49-F238E27FC236}">
                  <a16:creationId xmlns:a16="http://schemas.microsoft.com/office/drawing/2014/main" id="{2DF19AFE-B775-C3E5-55DA-1F784492AA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2093" y="3291709"/>
              <a:ext cx="23557" cy="32617"/>
            </a:xfrm>
            <a:custGeom>
              <a:avLst/>
              <a:gdLst>
                <a:gd name="T0" fmla="*/ 5 w 11"/>
                <a:gd name="T1" fmla="*/ 5 h 15"/>
                <a:gd name="T2" fmla="*/ 3 w 11"/>
                <a:gd name="T3" fmla="*/ 2 h 15"/>
                <a:gd name="T4" fmla="*/ 0 w 11"/>
                <a:gd name="T5" fmla="*/ 5 h 15"/>
                <a:gd name="T6" fmla="*/ 1 w 11"/>
                <a:gd name="T7" fmla="*/ 9 h 15"/>
                <a:gd name="T8" fmla="*/ 6 w 11"/>
                <a:gd name="T9" fmla="*/ 15 h 15"/>
                <a:gd name="T10" fmla="*/ 9 w 11"/>
                <a:gd name="T11" fmla="*/ 10 h 15"/>
                <a:gd name="T12" fmla="*/ 8 w 11"/>
                <a:gd name="T13" fmla="*/ 7 h 15"/>
                <a:gd name="T14" fmla="*/ 11 w 11"/>
                <a:gd name="T15" fmla="*/ 0 h 15"/>
                <a:gd name="T16" fmla="*/ 6 w 11"/>
                <a:gd name="T17" fmla="*/ 1 h 15"/>
                <a:gd name="T18" fmla="*/ 5 w 11"/>
                <a:gd name="T19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5">
                  <a:moveTo>
                    <a:pt x="5" y="5"/>
                  </a:moveTo>
                  <a:cubicBezTo>
                    <a:pt x="3" y="6"/>
                    <a:pt x="5" y="2"/>
                    <a:pt x="3" y="2"/>
                  </a:cubicBezTo>
                  <a:cubicBezTo>
                    <a:pt x="3" y="4"/>
                    <a:pt x="1" y="4"/>
                    <a:pt x="0" y="5"/>
                  </a:cubicBezTo>
                  <a:cubicBezTo>
                    <a:pt x="1" y="5"/>
                    <a:pt x="1" y="7"/>
                    <a:pt x="1" y="9"/>
                  </a:cubicBezTo>
                  <a:cubicBezTo>
                    <a:pt x="5" y="9"/>
                    <a:pt x="5" y="13"/>
                    <a:pt x="6" y="15"/>
                  </a:cubicBezTo>
                  <a:cubicBezTo>
                    <a:pt x="8" y="14"/>
                    <a:pt x="6" y="9"/>
                    <a:pt x="9" y="10"/>
                  </a:cubicBezTo>
                  <a:cubicBezTo>
                    <a:pt x="10" y="8"/>
                    <a:pt x="8" y="8"/>
                    <a:pt x="8" y="7"/>
                  </a:cubicBezTo>
                  <a:cubicBezTo>
                    <a:pt x="9" y="5"/>
                    <a:pt x="11" y="4"/>
                    <a:pt x="11" y="0"/>
                  </a:cubicBezTo>
                  <a:cubicBezTo>
                    <a:pt x="8" y="0"/>
                    <a:pt x="8" y="1"/>
                    <a:pt x="6" y="1"/>
                  </a:cubicBezTo>
                  <a:cubicBezTo>
                    <a:pt x="6" y="2"/>
                    <a:pt x="7" y="5"/>
                    <a:pt x="5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2" name="Freeform 309">
              <a:extLst>
                <a:ext uri="{FF2B5EF4-FFF2-40B4-BE49-F238E27FC236}">
                  <a16:creationId xmlns:a16="http://schemas.microsoft.com/office/drawing/2014/main" id="{4B4C5A2E-3B57-2A8F-A31D-DF69A6807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0348" y="3304394"/>
              <a:ext cx="17215" cy="12684"/>
            </a:xfrm>
            <a:custGeom>
              <a:avLst/>
              <a:gdLst>
                <a:gd name="T0" fmla="*/ 2 w 8"/>
                <a:gd name="T1" fmla="*/ 4 h 6"/>
                <a:gd name="T2" fmla="*/ 7 w 8"/>
                <a:gd name="T3" fmla="*/ 5 h 6"/>
                <a:gd name="T4" fmla="*/ 7 w 8"/>
                <a:gd name="T5" fmla="*/ 0 h 6"/>
                <a:gd name="T6" fmla="*/ 2 w 8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2" y="4"/>
                  </a:moveTo>
                  <a:cubicBezTo>
                    <a:pt x="4" y="5"/>
                    <a:pt x="5" y="6"/>
                    <a:pt x="7" y="5"/>
                  </a:cubicBezTo>
                  <a:cubicBezTo>
                    <a:pt x="8" y="3"/>
                    <a:pt x="6" y="2"/>
                    <a:pt x="7" y="0"/>
                  </a:cubicBezTo>
                  <a:cubicBezTo>
                    <a:pt x="2" y="0"/>
                    <a:pt x="0" y="1"/>
                    <a:pt x="2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3" name="Freeform 310">
              <a:extLst>
                <a:ext uri="{FF2B5EF4-FFF2-40B4-BE49-F238E27FC236}">
                  <a16:creationId xmlns:a16="http://schemas.microsoft.com/office/drawing/2014/main" id="{85245408-EC0C-D45D-8A7F-C8D69EC7E1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0281" y="3319796"/>
              <a:ext cx="12684" cy="8154"/>
            </a:xfrm>
            <a:custGeom>
              <a:avLst/>
              <a:gdLst>
                <a:gd name="T0" fmla="*/ 6 w 6"/>
                <a:gd name="T1" fmla="*/ 3 h 4"/>
                <a:gd name="T2" fmla="*/ 1 w 6"/>
                <a:gd name="T3" fmla="*/ 0 h 4"/>
                <a:gd name="T4" fmla="*/ 6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6" y="3"/>
                  </a:moveTo>
                  <a:cubicBezTo>
                    <a:pt x="4" y="2"/>
                    <a:pt x="3" y="1"/>
                    <a:pt x="1" y="0"/>
                  </a:cubicBezTo>
                  <a:cubicBezTo>
                    <a:pt x="0" y="3"/>
                    <a:pt x="4" y="4"/>
                    <a:pt x="6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4" name="Freeform 311">
              <a:extLst>
                <a:ext uri="{FF2B5EF4-FFF2-40B4-BE49-F238E27FC236}">
                  <a16:creationId xmlns:a16="http://schemas.microsoft.com/office/drawing/2014/main" id="{3808838B-7EF4-9F2B-EEFD-B04819571B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7395" y="3343353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0 w 2"/>
                <a:gd name="T3" fmla="*/ 1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5" name="Freeform 312">
              <a:extLst>
                <a:ext uri="{FF2B5EF4-FFF2-40B4-BE49-F238E27FC236}">
                  <a16:creationId xmlns:a16="http://schemas.microsoft.com/office/drawing/2014/main" id="{F4175652-88BE-9114-4257-A329C8695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4710" y="3327950"/>
              <a:ext cx="8154" cy="10872"/>
            </a:xfrm>
            <a:custGeom>
              <a:avLst/>
              <a:gdLst>
                <a:gd name="T0" fmla="*/ 4 w 4"/>
                <a:gd name="T1" fmla="*/ 3 h 5"/>
                <a:gd name="T2" fmla="*/ 1 w 4"/>
                <a:gd name="T3" fmla="*/ 0 h 5"/>
                <a:gd name="T4" fmla="*/ 4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4" y="3"/>
                  </a:moveTo>
                  <a:cubicBezTo>
                    <a:pt x="4" y="1"/>
                    <a:pt x="3" y="0"/>
                    <a:pt x="1" y="0"/>
                  </a:cubicBezTo>
                  <a:cubicBezTo>
                    <a:pt x="0" y="2"/>
                    <a:pt x="1" y="5"/>
                    <a:pt x="4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6" name="Freeform 313">
              <a:extLst>
                <a:ext uri="{FF2B5EF4-FFF2-40B4-BE49-F238E27FC236}">
                  <a16:creationId xmlns:a16="http://schemas.microsoft.com/office/drawing/2014/main" id="{AE48CC6A-C147-170F-1D52-014428E674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5350" y="3693987"/>
              <a:ext cx="3624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1"/>
                    <a:pt x="2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7" name="Freeform 314">
              <a:extLst>
                <a:ext uri="{FF2B5EF4-FFF2-40B4-BE49-F238E27FC236}">
                  <a16:creationId xmlns:a16="http://schemas.microsoft.com/office/drawing/2014/main" id="{BFBBB5D5-C59E-B142-9816-7A18BDCD7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2564" y="3674961"/>
              <a:ext cx="14497" cy="12684"/>
            </a:xfrm>
            <a:custGeom>
              <a:avLst/>
              <a:gdLst>
                <a:gd name="T0" fmla="*/ 5 w 7"/>
                <a:gd name="T1" fmla="*/ 6 h 6"/>
                <a:gd name="T2" fmla="*/ 7 w 7"/>
                <a:gd name="T3" fmla="*/ 2 h 6"/>
                <a:gd name="T4" fmla="*/ 5 w 7"/>
                <a:gd name="T5" fmla="*/ 0 h 6"/>
                <a:gd name="T6" fmla="*/ 0 w 7"/>
                <a:gd name="T7" fmla="*/ 4 h 6"/>
                <a:gd name="T8" fmla="*/ 5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6"/>
                  </a:moveTo>
                  <a:cubicBezTo>
                    <a:pt x="6" y="4"/>
                    <a:pt x="7" y="4"/>
                    <a:pt x="7" y="2"/>
                  </a:cubicBezTo>
                  <a:cubicBezTo>
                    <a:pt x="4" y="3"/>
                    <a:pt x="6" y="0"/>
                    <a:pt x="5" y="0"/>
                  </a:cubicBezTo>
                  <a:cubicBezTo>
                    <a:pt x="3" y="1"/>
                    <a:pt x="1" y="2"/>
                    <a:pt x="0" y="4"/>
                  </a:cubicBezTo>
                  <a:cubicBezTo>
                    <a:pt x="3" y="3"/>
                    <a:pt x="2" y="6"/>
                    <a:pt x="5" y="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8" name="Freeform 315">
              <a:extLst>
                <a:ext uri="{FF2B5EF4-FFF2-40B4-BE49-F238E27FC236}">
                  <a16:creationId xmlns:a16="http://schemas.microsoft.com/office/drawing/2014/main" id="{212D32CB-379A-11EE-648A-F96D40D45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7933" y="3672243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9" name="Freeform 316">
              <a:extLst>
                <a:ext uri="{FF2B5EF4-FFF2-40B4-BE49-F238E27FC236}">
                  <a16:creationId xmlns:a16="http://schemas.microsoft.com/office/drawing/2014/main" id="{0732382E-F4D3-C5D9-580E-C8348A4F6E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1423" y="3510969"/>
              <a:ext cx="191173" cy="209293"/>
            </a:xfrm>
            <a:custGeom>
              <a:avLst/>
              <a:gdLst>
                <a:gd name="T0" fmla="*/ 7 w 89"/>
                <a:gd name="T1" fmla="*/ 35 h 97"/>
                <a:gd name="T2" fmla="*/ 14 w 89"/>
                <a:gd name="T3" fmla="*/ 28 h 97"/>
                <a:gd name="T4" fmla="*/ 22 w 89"/>
                <a:gd name="T5" fmla="*/ 31 h 97"/>
                <a:gd name="T6" fmla="*/ 27 w 89"/>
                <a:gd name="T7" fmla="*/ 34 h 97"/>
                <a:gd name="T8" fmla="*/ 29 w 89"/>
                <a:gd name="T9" fmla="*/ 44 h 97"/>
                <a:gd name="T10" fmla="*/ 34 w 89"/>
                <a:gd name="T11" fmla="*/ 49 h 97"/>
                <a:gd name="T12" fmla="*/ 54 w 89"/>
                <a:gd name="T13" fmla="*/ 62 h 97"/>
                <a:gd name="T14" fmla="*/ 55 w 89"/>
                <a:gd name="T15" fmla="*/ 66 h 97"/>
                <a:gd name="T16" fmla="*/ 59 w 89"/>
                <a:gd name="T17" fmla="*/ 68 h 97"/>
                <a:gd name="T18" fmla="*/ 61 w 89"/>
                <a:gd name="T19" fmla="*/ 68 h 97"/>
                <a:gd name="T20" fmla="*/ 63 w 89"/>
                <a:gd name="T21" fmla="*/ 73 h 97"/>
                <a:gd name="T22" fmla="*/ 71 w 89"/>
                <a:gd name="T23" fmla="*/ 88 h 97"/>
                <a:gd name="T24" fmla="*/ 69 w 89"/>
                <a:gd name="T25" fmla="*/ 93 h 97"/>
                <a:gd name="T26" fmla="*/ 68 w 89"/>
                <a:gd name="T27" fmla="*/ 94 h 97"/>
                <a:gd name="T28" fmla="*/ 68 w 89"/>
                <a:gd name="T29" fmla="*/ 96 h 97"/>
                <a:gd name="T30" fmla="*/ 71 w 89"/>
                <a:gd name="T31" fmla="*/ 94 h 97"/>
                <a:gd name="T32" fmla="*/ 73 w 89"/>
                <a:gd name="T33" fmla="*/ 88 h 97"/>
                <a:gd name="T34" fmla="*/ 78 w 89"/>
                <a:gd name="T35" fmla="*/ 86 h 97"/>
                <a:gd name="T36" fmla="*/ 78 w 89"/>
                <a:gd name="T37" fmla="*/ 82 h 97"/>
                <a:gd name="T38" fmla="*/ 73 w 89"/>
                <a:gd name="T39" fmla="*/ 79 h 97"/>
                <a:gd name="T40" fmla="*/ 78 w 89"/>
                <a:gd name="T41" fmla="*/ 69 h 97"/>
                <a:gd name="T42" fmla="*/ 84 w 89"/>
                <a:gd name="T43" fmla="*/ 71 h 97"/>
                <a:gd name="T44" fmla="*/ 87 w 89"/>
                <a:gd name="T45" fmla="*/ 76 h 97"/>
                <a:gd name="T46" fmla="*/ 78 w 89"/>
                <a:gd name="T47" fmla="*/ 64 h 97"/>
                <a:gd name="T48" fmla="*/ 68 w 89"/>
                <a:gd name="T49" fmla="*/ 60 h 97"/>
                <a:gd name="T50" fmla="*/ 70 w 89"/>
                <a:gd name="T51" fmla="*/ 55 h 97"/>
                <a:gd name="T52" fmla="*/ 65 w 89"/>
                <a:gd name="T53" fmla="*/ 56 h 97"/>
                <a:gd name="T54" fmla="*/ 53 w 89"/>
                <a:gd name="T55" fmla="*/ 45 h 97"/>
                <a:gd name="T56" fmla="*/ 41 w 89"/>
                <a:gd name="T57" fmla="*/ 29 h 97"/>
                <a:gd name="T58" fmla="*/ 43 w 89"/>
                <a:gd name="T59" fmla="*/ 23 h 97"/>
                <a:gd name="T60" fmla="*/ 41 w 89"/>
                <a:gd name="T61" fmla="*/ 19 h 97"/>
                <a:gd name="T62" fmla="*/ 49 w 89"/>
                <a:gd name="T63" fmla="*/ 14 h 97"/>
                <a:gd name="T64" fmla="*/ 51 w 89"/>
                <a:gd name="T65" fmla="*/ 13 h 97"/>
                <a:gd name="T66" fmla="*/ 49 w 89"/>
                <a:gd name="T67" fmla="*/ 8 h 97"/>
                <a:gd name="T68" fmla="*/ 52 w 89"/>
                <a:gd name="T69" fmla="*/ 6 h 97"/>
                <a:gd name="T70" fmla="*/ 40 w 89"/>
                <a:gd name="T71" fmla="*/ 0 h 97"/>
                <a:gd name="T72" fmla="*/ 31 w 89"/>
                <a:gd name="T73" fmla="*/ 4 h 97"/>
                <a:gd name="T74" fmla="*/ 28 w 89"/>
                <a:gd name="T75" fmla="*/ 3 h 97"/>
                <a:gd name="T76" fmla="*/ 25 w 89"/>
                <a:gd name="T77" fmla="*/ 6 h 97"/>
                <a:gd name="T78" fmla="*/ 25 w 89"/>
                <a:gd name="T79" fmla="*/ 9 h 97"/>
                <a:gd name="T80" fmla="*/ 19 w 89"/>
                <a:gd name="T81" fmla="*/ 7 h 97"/>
                <a:gd name="T82" fmla="*/ 16 w 89"/>
                <a:gd name="T83" fmla="*/ 14 h 97"/>
                <a:gd name="T84" fmla="*/ 12 w 89"/>
                <a:gd name="T85" fmla="*/ 7 h 97"/>
                <a:gd name="T86" fmla="*/ 9 w 89"/>
                <a:gd name="T87" fmla="*/ 12 h 97"/>
                <a:gd name="T88" fmla="*/ 1 w 89"/>
                <a:gd name="T89" fmla="*/ 14 h 97"/>
                <a:gd name="T90" fmla="*/ 3 w 89"/>
                <a:gd name="T91" fmla="*/ 20 h 97"/>
                <a:gd name="T92" fmla="*/ 0 w 89"/>
                <a:gd name="T93" fmla="*/ 22 h 97"/>
                <a:gd name="T94" fmla="*/ 3 w 89"/>
                <a:gd name="T95" fmla="*/ 26 h 97"/>
                <a:gd name="T96" fmla="*/ 2 w 89"/>
                <a:gd name="T97" fmla="*/ 30 h 97"/>
                <a:gd name="T98" fmla="*/ 8 w 89"/>
                <a:gd name="T99" fmla="*/ 32 h 97"/>
                <a:gd name="T100" fmla="*/ 7 w 89"/>
                <a:gd name="T101" fmla="*/ 3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" h="97">
                  <a:moveTo>
                    <a:pt x="7" y="35"/>
                  </a:moveTo>
                  <a:cubicBezTo>
                    <a:pt x="11" y="35"/>
                    <a:pt x="11" y="30"/>
                    <a:pt x="14" y="28"/>
                  </a:cubicBezTo>
                  <a:cubicBezTo>
                    <a:pt x="19" y="28"/>
                    <a:pt x="20" y="30"/>
                    <a:pt x="22" y="31"/>
                  </a:cubicBezTo>
                  <a:cubicBezTo>
                    <a:pt x="23" y="33"/>
                    <a:pt x="27" y="32"/>
                    <a:pt x="27" y="34"/>
                  </a:cubicBezTo>
                  <a:cubicBezTo>
                    <a:pt x="27" y="38"/>
                    <a:pt x="30" y="39"/>
                    <a:pt x="29" y="44"/>
                  </a:cubicBezTo>
                  <a:cubicBezTo>
                    <a:pt x="32" y="45"/>
                    <a:pt x="33" y="47"/>
                    <a:pt x="34" y="49"/>
                  </a:cubicBezTo>
                  <a:cubicBezTo>
                    <a:pt x="42" y="52"/>
                    <a:pt x="42" y="63"/>
                    <a:pt x="54" y="62"/>
                  </a:cubicBezTo>
                  <a:cubicBezTo>
                    <a:pt x="54" y="64"/>
                    <a:pt x="55" y="64"/>
                    <a:pt x="55" y="66"/>
                  </a:cubicBezTo>
                  <a:cubicBezTo>
                    <a:pt x="58" y="65"/>
                    <a:pt x="58" y="68"/>
                    <a:pt x="59" y="68"/>
                  </a:cubicBezTo>
                  <a:cubicBezTo>
                    <a:pt x="59" y="68"/>
                    <a:pt x="60" y="68"/>
                    <a:pt x="61" y="68"/>
                  </a:cubicBezTo>
                  <a:cubicBezTo>
                    <a:pt x="62" y="69"/>
                    <a:pt x="63" y="71"/>
                    <a:pt x="63" y="73"/>
                  </a:cubicBezTo>
                  <a:cubicBezTo>
                    <a:pt x="69" y="74"/>
                    <a:pt x="70" y="81"/>
                    <a:pt x="71" y="88"/>
                  </a:cubicBezTo>
                  <a:cubicBezTo>
                    <a:pt x="69" y="89"/>
                    <a:pt x="70" y="90"/>
                    <a:pt x="69" y="93"/>
                  </a:cubicBezTo>
                  <a:cubicBezTo>
                    <a:pt x="69" y="93"/>
                    <a:pt x="68" y="93"/>
                    <a:pt x="68" y="94"/>
                  </a:cubicBezTo>
                  <a:cubicBezTo>
                    <a:pt x="67" y="94"/>
                    <a:pt x="68" y="95"/>
                    <a:pt x="68" y="96"/>
                  </a:cubicBezTo>
                  <a:cubicBezTo>
                    <a:pt x="71" y="97"/>
                    <a:pt x="70" y="94"/>
                    <a:pt x="71" y="94"/>
                  </a:cubicBezTo>
                  <a:cubicBezTo>
                    <a:pt x="72" y="92"/>
                    <a:pt x="74" y="91"/>
                    <a:pt x="73" y="88"/>
                  </a:cubicBezTo>
                  <a:cubicBezTo>
                    <a:pt x="75" y="87"/>
                    <a:pt x="76" y="85"/>
                    <a:pt x="78" y="86"/>
                  </a:cubicBezTo>
                  <a:cubicBezTo>
                    <a:pt x="78" y="84"/>
                    <a:pt x="77" y="83"/>
                    <a:pt x="78" y="82"/>
                  </a:cubicBezTo>
                  <a:cubicBezTo>
                    <a:pt x="77" y="81"/>
                    <a:pt x="75" y="80"/>
                    <a:pt x="73" y="79"/>
                  </a:cubicBezTo>
                  <a:cubicBezTo>
                    <a:pt x="73" y="74"/>
                    <a:pt x="75" y="71"/>
                    <a:pt x="78" y="69"/>
                  </a:cubicBezTo>
                  <a:cubicBezTo>
                    <a:pt x="80" y="70"/>
                    <a:pt x="80" y="72"/>
                    <a:pt x="84" y="71"/>
                  </a:cubicBezTo>
                  <a:cubicBezTo>
                    <a:pt x="85" y="73"/>
                    <a:pt x="85" y="76"/>
                    <a:pt x="87" y="76"/>
                  </a:cubicBezTo>
                  <a:cubicBezTo>
                    <a:pt x="89" y="70"/>
                    <a:pt x="80" y="68"/>
                    <a:pt x="78" y="64"/>
                  </a:cubicBezTo>
                  <a:cubicBezTo>
                    <a:pt x="74" y="64"/>
                    <a:pt x="71" y="61"/>
                    <a:pt x="68" y="60"/>
                  </a:cubicBezTo>
                  <a:cubicBezTo>
                    <a:pt x="68" y="57"/>
                    <a:pt x="72" y="57"/>
                    <a:pt x="70" y="55"/>
                  </a:cubicBezTo>
                  <a:cubicBezTo>
                    <a:pt x="67" y="55"/>
                    <a:pt x="67" y="56"/>
                    <a:pt x="65" y="56"/>
                  </a:cubicBezTo>
                  <a:cubicBezTo>
                    <a:pt x="59" y="54"/>
                    <a:pt x="56" y="50"/>
                    <a:pt x="53" y="45"/>
                  </a:cubicBezTo>
                  <a:cubicBezTo>
                    <a:pt x="53" y="35"/>
                    <a:pt x="44" y="36"/>
                    <a:pt x="41" y="29"/>
                  </a:cubicBezTo>
                  <a:cubicBezTo>
                    <a:pt x="41" y="26"/>
                    <a:pt x="42" y="24"/>
                    <a:pt x="43" y="23"/>
                  </a:cubicBezTo>
                  <a:cubicBezTo>
                    <a:pt x="43" y="21"/>
                    <a:pt x="40" y="21"/>
                    <a:pt x="41" y="19"/>
                  </a:cubicBezTo>
                  <a:cubicBezTo>
                    <a:pt x="42" y="15"/>
                    <a:pt x="46" y="17"/>
                    <a:pt x="49" y="14"/>
                  </a:cubicBezTo>
                  <a:cubicBezTo>
                    <a:pt x="50" y="13"/>
                    <a:pt x="51" y="16"/>
                    <a:pt x="51" y="13"/>
                  </a:cubicBezTo>
                  <a:cubicBezTo>
                    <a:pt x="51" y="12"/>
                    <a:pt x="50" y="10"/>
                    <a:pt x="49" y="8"/>
                  </a:cubicBezTo>
                  <a:cubicBezTo>
                    <a:pt x="50" y="7"/>
                    <a:pt x="51" y="7"/>
                    <a:pt x="52" y="6"/>
                  </a:cubicBezTo>
                  <a:cubicBezTo>
                    <a:pt x="47" y="5"/>
                    <a:pt x="41" y="5"/>
                    <a:pt x="40" y="0"/>
                  </a:cubicBezTo>
                  <a:cubicBezTo>
                    <a:pt x="37" y="1"/>
                    <a:pt x="33" y="1"/>
                    <a:pt x="31" y="4"/>
                  </a:cubicBezTo>
                  <a:cubicBezTo>
                    <a:pt x="30" y="4"/>
                    <a:pt x="30" y="2"/>
                    <a:pt x="28" y="3"/>
                  </a:cubicBezTo>
                  <a:cubicBezTo>
                    <a:pt x="29" y="6"/>
                    <a:pt x="28" y="7"/>
                    <a:pt x="25" y="6"/>
                  </a:cubicBezTo>
                  <a:cubicBezTo>
                    <a:pt x="25" y="7"/>
                    <a:pt x="27" y="9"/>
                    <a:pt x="25" y="9"/>
                  </a:cubicBezTo>
                  <a:cubicBezTo>
                    <a:pt x="24" y="8"/>
                    <a:pt x="20" y="9"/>
                    <a:pt x="19" y="7"/>
                  </a:cubicBezTo>
                  <a:cubicBezTo>
                    <a:pt x="19" y="10"/>
                    <a:pt x="19" y="13"/>
                    <a:pt x="16" y="14"/>
                  </a:cubicBezTo>
                  <a:cubicBezTo>
                    <a:pt x="15" y="11"/>
                    <a:pt x="13" y="10"/>
                    <a:pt x="12" y="7"/>
                  </a:cubicBezTo>
                  <a:cubicBezTo>
                    <a:pt x="11" y="9"/>
                    <a:pt x="11" y="12"/>
                    <a:pt x="9" y="12"/>
                  </a:cubicBezTo>
                  <a:cubicBezTo>
                    <a:pt x="7" y="13"/>
                    <a:pt x="2" y="12"/>
                    <a:pt x="1" y="14"/>
                  </a:cubicBezTo>
                  <a:cubicBezTo>
                    <a:pt x="2" y="16"/>
                    <a:pt x="4" y="17"/>
                    <a:pt x="3" y="20"/>
                  </a:cubicBezTo>
                  <a:cubicBezTo>
                    <a:pt x="2" y="21"/>
                    <a:pt x="0" y="21"/>
                    <a:pt x="0" y="22"/>
                  </a:cubicBezTo>
                  <a:cubicBezTo>
                    <a:pt x="0" y="23"/>
                    <a:pt x="3" y="23"/>
                    <a:pt x="3" y="26"/>
                  </a:cubicBezTo>
                  <a:cubicBezTo>
                    <a:pt x="2" y="26"/>
                    <a:pt x="2" y="28"/>
                    <a:pt x="2" y="30"/>
                  </a:cubicBezTo>
                  <a:cubicBezTo>
                    <a:pt x="4" y="32"/>
                    <a:pt x="6" y="30"/>
                    <a:pt x="8" y="32"/>
                  </a:cubicBezTo>
                  <a:cubicBezTo>
                    <a:pt x="8" y="33"/>
                    <a:pt x="5" y="34"/>
                    <a:pt x="7" y="3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0" name="Freeform 317">
              <a:extLst>
                <a:ext uri="{FF2B5EF4-FFF2-40B4-BE49-F238E27FC236}">
                  <a16:creationId xmlns:a16="http://schemas.microsoft.com/office/drawing/2014/main" id="{349CC4B1-F99F-5FDF-451A-DCD43904C2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7664" y="3844389"/>
              <a:ext cx="0" cy="2718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0 h 1"/>
                <a:gd name="T4" fmla="*/ 0 h 1"/>
                <a:gd name="T5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1" name="Freeform 318">
              <a:extLst>
                <a:ext uri="{FF2B5EF4-FFF2-40B4-BE49-F238E27FC236}">
                  <a16:creationId xmlns:a16="http://schemas.microsoft.com/office/drawing/2014/main" id="{B109B0A4-DC36-1176-B0C3-5C7939755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7664" y="3847107"/>
              <a:ext cx="6342" cy="19027"/>
            </a:xfrm>
            <a:custGeom>
              <a:avLst/>
              <a:gdLst>
                <a:gd name="T0" fmla="*/ 3 w 3"/>
                <a:gd name="T1" fmla="*/ 9 h 9"/>
                <a:gd name="T2" fmla="*/ 0 w 3"/>
                <a:gd name="T3" fmla="*/ 0 h 9"/>
                <a:gd name="T4" fmla="*/ 3 w 3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9">
                  <a:moveTo>
                    <a:pt x="3" y="9"/>
                  </a:moveTo>
                  <a:cubicBezTo>
                    <a:pt x="3" y="5"/>
                    <a:pt x="2" y="2"/>
                    <a:pt x="0" y="0"/>
                  </a:cubicBezTo>
                  <a:cubicBezTo>
                    <a:pt x="2" y="2"/>
                    <a:pt x="2" y="5"/>
                    <a:pt x="3" y="9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2" name="Freeform 319">
              <a:extLst>
                <a:ext uri="{FF2B5EF4-FFF2-40B4-BE49-F238E27FC236}">
                  <a16:creationId xmlns:a16="http://schemas.microsoft.com/office/drawing/2014/main" id="{BE5BA155-ED5C-A77C-F7E9-D3224046F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7664" y="3842577"/>
              <a:ext cx="0" cy="1812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3" name="Freeform 320">
              <a:extLst>
                <a:ext uri="{FF2B5EF4-FFF2-40B4-BE49-F238E27FC236}">
                  <a16:creationId xmlns:a16="http://schemas.microsoft.com/office/drawing/2014/main" id="{5BBC30A5-0788-446B-B516-09412942E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37352" y="2745372"/>
              <a:ext cx="8154" cy="8154"/>
            </a:xfrm>
            <a:custGeom>
              <a:avLst/>
              <a:gdLst>
                <a:gd name="T0" fmla="*/ 4 w 4"/>
                <a:gd name="T1" fmla="*/ 2 h 4"/>
                <a:gd name="T2" fmla="*/ 4 w 4"/>
                <a:gd name="T3" fmla="*/ 1 h 4"/>
                <a:gd name="T4" fmla="*/ 3 w 4"/>
                <a:gd name="T5" fmla="*/ 0 h 4"/>
                <a:gd name="T6" fmla="*/ 0 w 4"/>
                <a:gd name="T7" fmla="*/ 2 h 4"/>
                <a:gd name="T8" fmla="*/ 4 w 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4" y="3"/>
                    <a:pt x="0" y="0"/>
                    <a:pt x="0" y="2"/>
                  </a:cubicBezTo>
                  <a:cubicBezTo>
                    <a:pt x="1" y="4"/>
                    <a:pt x="2" y="2"/>
                    <a:pt x="4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4" name="Freeform 321">
              <a:extLst>
                <a:ext uri="{FF2B5EF4-FFF2-40B4-BE49-F238E27FC236}">
                  <a16:creationId xmlns:a16="http://schemas.microsoft.com/office/drawing/2014/main" id="{80EECFAE-8D27-05B2-552F-88D3AEEE02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624" y="3548116"/>
              <a:ext cx="3624" cy="3624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2 w 2"/>
                <a:gd name="T5" fmla="*/ 0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1" y="2"/>
                    <a:pt x="2" y="2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5" name="Freeform 322">
              <a:extLst>
                <a:ext uri="{FF2B5EF4-FFF2-40B4-BE49-F238E27FC236}">
                  <a16:creationId xmlns:a16="http://schemas.microsoft.com/office/drawing/2014/main" id="{859A0E4A-A75F-4EC4-2AE7-974FED029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31839" y="3539056"/>
              <a:ext cx="3624" cy="4530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6" name="Freeform 323">
              <a:extLst>
                <a:ext uri="{FF2B5EF4-FFF2-40B4-BE49-F238E27FC236}">
                  <a16:creationId xmlns:a16="http://schemas.microsoft.com/office/drawing/2014/main" id="{A510DB17-1642-CCEF-2128-A02751F65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91404" y="3640532"/>
              <a:ext cx="9060" cy="6342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3 h 3"/>
                <a:gd name="T4" fmla="*/ 0 w 4"/>
                <a:gd name="T5" fmla="*/ 0 h 3"/>
                <a:gd name="T6" fmla="*/ 0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2" y="2"/>
                    <a:pt x="2" y="1"/>
                    <a:pt x="4" y="3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7" name="Freeform 324">
              <a:extLst>
                <a:ext uri="{FF2B5EF4-FFF2-40B4-BE49-F238E27FC236}">
                  <a16:creationId xmlns:a16="http://schemas.microsoft.com/office/drawing/2014/main" id="{C89245B2-8BE0-7A0D-4AD2-8254267C46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5660" y="3393185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8" name="Freeform 325">
              <a:extLst>
                <a:ext uri="{FF2B5EF4-FFF2-40B4-BE49-F238E27FC236}">
                  <a16:creationId xmlns:a16="http://schemas.microsoft.com/office/drawing/2014/main" id="{497CAA3B-6C68-3DF1-25F4-8FE505771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4874" y="2951947"/>
              <a:ext cx="1812" cy="181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9" name="Freeform 326">
              <a:extLst>
                <a:ext uri="{FF2B5EF4-FFF2-40B4-BE49-F238E27FC236}">
                  <a16:creationId xmlns:a16="http://schemas.microsoft.com/office/drawing/2014/main" id="{FFC07894-8225-7ECA-F259-FD483C29AE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22339" y="5246021"/>
              <a:ext cx="76107" cy="106912"/>
            </a:xfrm>
            <a:custGeom>
              <a:avLst/>
              <a:gdLst>
                <a:gd name="T0" fmla="*/ 34 w 35"/>
                <a:gd name="T1" fmla="*/ 9 h 50"/>
                <a:gd name="T2" fmla="*/ 26 w 35"/>
                <a:gd name="T3" fmla="*/ 14 h 50"/>
                <a:gd name="T4" fmla="*/ 16 w 35"/>
                <a:gd name="T5" fmla="*/ 9 h 50"/>
                <a:gd name="T6" fmla="*/ 15 w 35"/>
                <a:gd name="T7" fmla="*/ 3 h 50"/>
                <a:gd name="T8" fmla="*/ 13 w 35"/>
                <a:gd name="T9" fmla="*/ 1 h 50"/>
                <a:gd name="T10" fmla="*/ 12 w 35"/>
                <a:gd name="T11" fmla="*/ 6 h 50"/>
                <a:gd name="T12" fmla="*/ 8 w 35"/>
                <a:gd name="T13" fmla="*/ 3 h 50"/>
                <a:gd name="T14" fmla="*/ 9 w 35"/>
                <a:gd name="T15" fmla="*/ 12 h 50"/>
                <a:gd name="T16" fmla="*/ 6 w 35"/>
                <a:gd name="T17" fmla="*/ 23 h 50"/>
                <a:gd name="T18" fmla="*/ 0 w 35"/>
                <a:gd name="T19" fmla="*/ 27 h 50"/>
                <a:gd name="T20" fmla="*/ 6 w 35"/>
                <a:gd name="T21" fmla="*/ 32 h 50"/>
                <a:gd name="T22" fmla="*/ 11 w 35"/>
                <a:gd name="T23" fmla="*/ 37 h 50"/>
                <a:gd name="T24" fmla="*/ 8 w 35"/>
                <a:gd name="T25" fmla="*/ 49 h 50"/>
                <a:gd name="T26" fmla="*/ 12 w 35"/>
                <a:gd name="T27" fmla="*/ 50 h 50"/>
                <a:gd name="T28" fmla="*/ 15 w 35"/>
                <a:gd name="T29" fmla="*/ 48 h 50"/>
                <a:gd name="T30" fmla="*/ 16 w 35"/>
                <a:gd name="T31" fmla="*/ 46 h 50"/>
                <a:gd name="T32" fmla="*/ 20 w 35"/>
                <a:gd name="T33" fmla="*/ 40 h 50"/>
                <a:gd name="T34" fmla="*/ 24 w 35"/>
                <a:gd name="T35" fmla="*/ 31 h 50"/>
                <a:gd name="T36" fmla="*/ 23 w 35"/>
                <a:gd name="T37" fmla="*/ 28 h 50"/>
                <a:gd name="T38" fmla="*/ 31 w 35"/>
                <a:gd name="T39" fmla="*/ 25 h 50"/>
                <a:gd name="T40" fmla="*/ 34 w 35"/>
                <a:gd name="T41" fmla="*/ 18 h 50"/>
                <a:gd name="T42" fmla="*/ 34 w 35"/>
                <a:gd name="T43" fmla="*/ 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" h="50">
                  <a:moveTo>
                    <a:pt x="34" y="9"/>
                  </a:moveTo>
                  <a:cubicBezTo>
                    <a:pt x="29" y="9"/>
                    <a:pt x="30" y="13"/>
                    <a:pt x="26" y="14"/>
                  </a:cubicBezTo>
                  <a:cubicBezTo>
                    <a:pt x="22" y="13"/>
                    <a:pt x="19" y="12"/>
                    <a:pt x="16" y="9"/>
                  </a:cubicBezTo>
                  <a:cubicBezTo>
                    <a:pt x="16" y="8"/>
                    <a:pt x="15" y="6"/>
                    <a:pt x="15" y="3"/>
                  </a:cubicBezTo>
                  <a:cubicBezTo>
                    <a:pt x="14" y="4"/>
                    <a:pt x="16" y="0"/>
                    <a:pt x="13" y="1"/>
                  </a:cubicBezTo>
                  <a:cubicBezTo>
                    <a:pt x="13" y="2"/>
                    <a:pt x="14" y="6"/>
                    <a:pt x="12" y="6"/>
                  </a:cubicBezTo>
                  <a:cubicBezTo>
                    <a:pt x="10" y="6"/>
                    <a:pt x="11" y="2"/>
                    <a:pt x="8" y="3"/>
                  </a:cubicBezTo>
                  <a:cubicBezTo>
                    <a:pt x="7" y="6"/>
                    <a:pt x="7" y="9"/>
                    <a:pt x="9" y="12"/>
                  </a:cubicBezTo>
                  <a:cubicBezTo>
                    <a:pt x="7" y="14"/>
                    <a:pt x="7" y="19"/>
                    <a:pt x="6" y="23"/>
                  </a:cubicBezTo>
                  <a:cubicBezTo>
                    <a:pt x="4" y="25"/>
                    <a:pt x="0" y="24"/>
                    <a:pt x="0" y="27"/>
                  </a:cubicBezTo>
                  <a:cubicBezTo>
                    <a:pt x="1" y="29"/>
                    <a:pt x="4" y="30"/>
                    <a:pt x="6" y="32"/>
                  </a:cubicBezTo>
                  <a:cubicBezTo>
                    <a:pt x="8" y="33"/>
                    <a:pt x="10" y="34"/>
                    <a:pt x="11" y="37"/>
                  </a:cubicBezTo>
                  <a:cubicBezTo>
                    <a:pt x="12" y="42"/>
                    <a:pt x="7" y="44"/>
                    <a:pt x="8" y="49"/>
                  </a:cubicBezTo>
                  <a:cubicBezTo>
                    <a:pt x="10" y="48"/>
                    <a:pt x="10" y="50"/>
                    <a:pt x="12" y="50"/>
                  </a:cubicBezTo>
                  <a:cubicBezTo>
                    <a:pt x="12" y="48"/>
                    <a:pt x="14" y="49"/>
                    <a:pt x="15" y="48"/>
                  </a:cubicBezTo>
                  <a:cubicBezTo>
                    <a:pt x="16" y="47"/>
                    <a:pt x="16" y="46"/>
                    <a:pt x="16" y="46"/>
                  </a:cubicBezTo>
                  <a:cubicBezTo>
                    <a:pt x="17" y="43"/>
                    <a:pt x="19" y="42"/>
                    <a:pt x="20" y="40"/>
                  </a:cubicBezTo>
                  <a:cubicBezTo>
                    <a:pt x="21" y="37"/>
                    <a:pt x="23" y="34"/>
                    <a:pt x="24" y="31"/>
                  </a:cubicBezTo>
                  <a:cubicBezTo>
                    <a:pt x="23" y="31"/>
                    <a:pt x="22" y="30"/>
                    <a:pt x="23" y="28"/>
                  </a:cubicBezTo>
                  <a:cubicBezTo>
                    <a:pt x="24" y="25"/>
                    <a:pt x="27" y="23"/>
                    <a:pt x="31" y="25"/>
                  </a:cubicBezTo>
                  <a:cubicBezTo>
                    <a:pt x="30" y="21"/>
                    <a:pt x="32" y="20"/>
                    <a:pt x="34" y="18"/>
                  </a:cubicBezTo>
                  <a:cubicBezTo>
                    <a:pt x="33" y="14"/>
                    <a:pt x="35" y="11"/>
                    <a:pt x="34" y="9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0" name="Freeform 327">
              <a:extLst>
                <a:ext uri="{FF2B5EF4-FFF2-40B4-BE49-F238E27FC236}">
                  <a16:creationId xmlns:a16="http://schemas.microsoft.com/office/drawing/2014/main" id="{B7CEE6F2-5C49-3BFB-E838-43B9D3F41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05125" y="3368722"/>
              <a:ext cx="9060" cy="453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0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3" y="2"/>
                    <a:pt x="4" y="0"/>
                  </a:cubicBezTo>
                  <a:cubicBezTo>
                    <a:pt x="2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1" name="Freeform 328">
              <a:extLst>
                <a:ext uri="{FF2B5EF4-FFF2-40B4-BE49-F238E27FC236}">
                  <a16:creationId xmlns:a16="http://schemas.microsoft.com/office/drawing/2014/main" id="{0CE94649-54E9-F999-9E52-308C32190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02949" y="2856814"/>
              <a:ext cx="1812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2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2" name="Freeform 329">
              <a:extLst>
                <a:ext uri="{FF2B5EF4-FFF2-40B4-BE49-F238E27FC236}">
                  <a16:creationId xmlns:a16="http://schemas.microsoft.com/office/drawing/2014/main" id="{ED6E09D9-DF4C-054B-98C5-779FABFDE0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2985" y="2775271"/>
              <a:ext cx="23557" cy="15403"/>
            </a:xfrm>
            <a:custGeom>
              <a:avLst/>
              <a:gdLst>
                <a:gd name="T0" fmla="*/ 0 w 11"/>
                <a:gd name="T1" fmla="*/ 4 h 7"/>
                <a:gd name="T2" fmla="*/ 11 w 11"/>
                <a:gd name="T3" fmla="*/ 2 h 7"/>
                <a:gd name="T4" fmla="*/ 2 w 11"/>
                <a:gd name="T5" fmla="*/ 0 h 7"/>
                <a:gd name="T6" fmla="*/ 0 w 11"/>
                <a:gd name="T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0" y="4"/>
                  </a:moveTo>
                  <a:cubicBezTo>
                    <a:pt x="4" y="6"/>
                    <a:pt x="10" y="7"/>
                    <a:pt x="11" y="2"/>
                  </a:cubicBezTo>
                  <a:cubicBezTo>
                    <a:pt x="8" y="1"/>
                    <a:pt x="5" y="1"/>
                    <a:pt x="2" y="0"/>
                  </a:cubicBezTo>
                  <a:cubicBezTo>
                    <a:pt x="2" y="2"/>
                    <a:pt x="1" y="3"/>
                    <a:pt x="0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3" name="Freeform 330">
              <a:extLst>
                <a:ext uri="{FF2B5EF4-FFF2-40B4-BE49-F238E27FC236}">
                  <a16:creationId xmlns:a16="http://schemas.microsoft.com/office/drawing/2014/main" id="{CAB189B9-1046-93D9-3F9C-3C31429F4E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00258" y="2863156"/>
              <a:ext cx="57986" cy="23557"/>
            </a:xfrm>
            <a:custGeom>
              <a:avLst/>
              <a:gdLst>
                <a:gd name="T0" fmla="*/ 9 w 27"/>
                <a:gd name="T1" fmla="*/ 9 h 11"/>
                <a:gd name="T2" fmla="*/ 9 w 27"/>
                <a:gd name="T3" fmla="*/ 9 h 11"/>
                <a:gd name="T4" fmla="*/ 27 w 27"/>
                <a:gd name="T5" fmla="*/ 6 h 11"/>
                <a:gd name="T6" fmla="*/ 9 w 27"/>
                <a:gd name="T7" fmla="*/ 2 h 11"/>
                <a:gd name="T8" fmla="*/ 9 w 27"/>
                <a:gd name="T9" fmla="*/ 2 h 11"/>
                <a:gd name="T10" fmla="*/ 0 w 27"/>
                <a:gd name="T11" fmla="*/ 10 h 11"/>
                <a:gd name="T12" fmla="*/ 9 w 27"/>
                <a:gd name="T1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1">
                  <a:moveTo>
                    <a:pt x="9" y="9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15" y="11"/>
                    <a:pt x="24" y="10"/>
                    <a:pt x="27" y="6"/>
                  </a:cubicBezTo>
                  <a:cubicBezTo>
                    <a:pt x="23" y="3"/>
                    <a:pt x="17" y="0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5"/>
                    <a:pt x="1" y="5"/>
                    <a:pt x="0" y="10"/>
                  </a:cubicBezTo>
                  <a:cubicBezTo>
                    <a:pt x="2" y="11"/>
                    <a:pt x="7" y="10"/>
                    <a:pt x="9" y="9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4" name="Freeform 331">
              <a:extLst>
                <a:ext uri="{FF2B5EF4-FFF2-40B4-BE49-F238E27FC236}">
                  <a16:creationId xmlns:a16="http://schemas.microsoft.com/office/drawing/2014/main" id="{1C31B4B1-4DB5-E35C-5EC5-D65D9DCCA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5660" y="5798700"/>
              <a:ext cx="19027" cy="4530"/>
            </a:xfrm>
            <a:custGeom>
              <a:avLst/>
              <a:gdLst>
                <a:gd name="T0" fmla="*/ 9 w 9"/>
                <a:gd name="T1" fmla="*/ 1 h 2"/>
                <a:gd name="T2" fmla="*/ 6 w 9"/>
                <a:gd name="T3" fmla="*/ 1 h 2"/>
                <a:gd name="T4" fmla="*/ 9 w 9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2">
                  <a:moveTo>
                    <a:pt x="9" y="1"/>
                  </a:moveTo>
                  <a:cubicBezTo>
                    <a:pt x="8" y="1"/>
                    <a:pt x="7" y="0"/>
                    <a:pt x="6" y="1"/>
                  </a:cubicBezTo>
                  <a:cubicBezTo>
                    <a:pt x="0" y="1"/>
                    <a:pt x="6" y="2"/>
                    <a:pt x="9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5" name="Freeform 332">
              <a:extLst>
                <a:ext uri="{FF2B5EF4-FFF2-40B4-BE49-F238E27FC236}">
                  <a16:creationId xmlns:a16="http://schemas.microsoft.com/office/drawing/2014/main" id="{84CA8AF4-DDB1-EC67-0368-E8384D16A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3461" y="3007215"/>
              <a:ext cx="6342" cy="7248"/>
            </a:xfrm>
            <a:custGeom>
              <a:avLst/>
              <a:gdLst>
                <a:gd name="T0" fmla="*/ 0 w 3"/>
                <a:gd name="T1" fmla="*/ 1 h 3"/>
                <a:gd name="T2" fmla="*/ 3 w 3"/>
                <a:gd name="T3" fmla="*/ 2 h 3"/>
                <a:gd name="T4" fmla="*/ 3 w 3"/>
                <a:gd name="T5" fmla="*/ 0 h 3"/>
                <a:gd name="T6" fmla="*/ 0 w 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1" y="1"/>
                    <a:pt x="1" y="3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2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6" name="Freeform 333">
              <a:extLst>
                <a:ext uri="{FF2B5EF4-FFF2-40B4-BE49-F238E27FC236}">
                  <a16:creationId xmlns:a16="http://schemas.microsoft.com/office/drawing/2014/main" id="{0BD3D97E-361F-518F-5629-C372E06F7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802689" y="2925672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7" name="Freeform 334">
              <a:extLst>
                <a:ext uri="{FF2B5EF4-FFF2-40B4-BE49-F238E27FC236}">
                  <a16:creationId xmlns:a16="http://schemas.microsoft.com/office/drawing/2014/main" id="{E3D9FE55-A774-2C2E-39EB-47C123170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5660" y="3190234"/>
              <a:ext cx="19027" cy="2718"/>
            </a:xfrm>
            <a:custGeom>
              <a:avLst/>
              <a:gdLst>
                <a:gd name="T0" fmla="*/ 9 w 9"/>
                <a:gd name="T1" fmla="*/ 0 h 1"/>
                <a:gd name="T2" fmla="*/ 6 w 9"/>
                <a:gd name="T3" fmla="*/ 0 h 1"/>
                <a:gd name="T4" fmla="*/ 9 w 9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0" y="0"/>
                    <a:pt x="6" y="1"/>
                    <a:pt x="9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8" name="Freeform 335">
              <a:extLst>
                <a:ext uri="{FF2B5EF4-FFF2-40B4-BE49-F238E27FC236}">
                  <a16:creationId xmlns:a16="http://schemas.microsoft.com/office/drawing/2014/main" id="{7D104D76-5FD5-C730-3591-7DF95637BB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7076" y="3317078"/>
              <a:ext cx="4530" cy="2718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9" name="Freeform 336">
              <a:extLst>
                <a:ext uri="{FF2B5EF4-FFF2-40B4-BE49-F238E27FC236}">
                  <a16:creationId xmlns:a16="http://schemas.microsoft.com/office/drawing/2014/main" id="{EBB3BDED-2458-E793-2C2F-57BA22639738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7356" y="3894221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0" name="Freeform 337">
              <a:extLst>
                <a:ext uri="{FF2B5EF4-FFF2-40B4-BE49-F238E27FC236}">
                  <a16:creationId xmlns:a16="http://schemas.microsoft.com/office/drawing/2014/main" id="{616EA088-81E0-6521-7267-BEA0DDEAA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1618" y="3623317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1" name="Freeform 338">
              <a:extLst>
                <a:ext uri="{FF2B5EF4-FFF2-40B4-BE49-F238E27FC236}">
                  <a16:creationId xmlns:a16="http://schemas.microsoft.com/office/drawing/2014/main" id="{088AE93C-FD4D-E2F6-D08D-C7B847AB9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9541" y="3052517"/>
              <a:ext cx="3624" cy="4530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2" name="Freeform 339">
              <a:extLst>
                <a:ext uri="{FF2B5EF4-FFF2-40B4-BE49-F238E27FC236}">
                  <a16:creationId xmlns:a16="http://schemas.microsoft.com/office/drawing/2014/main" id="{14997B1C-CA7E-AE3E-E237-214BCCBE35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03752" y="5387362"/>
              <a:ext cx="1812" cy="2718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3" name="Freeform 340">
              <a:extLst>
                <a:ext uri="{FF2B5EF4-FFF2-40B4-BE49-F238E27FC236}">
                  <a16:creationId xmlns:a16="http://schemas.microsoft.com/office/drawing/2014/main" id="{C34CF8AD-0546-4E19-E8FC-FF4D38C379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80195" y="5294946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4" name="Freeform 341">
              <a:extLst>
                <a:ext uri="{FF2B5EF4-FFF2-40B4-BE49-F238E27FC236}">
                  <a16:creationId xmlns:a16="http://schemas.microsoft.com/office/drawing/2014/main" id="{C4C63FF5-221B-550B-B9D9-49C251AE60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23582" y="5469811"/>
              <a:ext cx="9060" cy="12684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6 h 6"/>
                <a:gd name="T4" fmla="*/ 4 w 4"/>
                <a:gd name="T5" fmla="*/ 5 h 6"/>
                <a:gd name="T6" fmla="*/ 1 w 4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3" y="3"/>
                    <a:pt x="0" y="5"/>
                    <a:pt x="0" y="6"/>
                  </a:cubicBezTo>
                  <a:cubicBezTo>
                    <a:pt x="2" y="6"/>
                    <a:pt x="3" y="6"/>
                    <a:pt x="4" y="5"/>
                  </a:cubicBezTo>
                  <a:cubicBezTo>
                    <a:pt x="2" y="5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5" name="Freeform 342">
              <a:extLst>
                <a:ext uri="{FF2B5EF4-FFF2-40B4-BE49-F238E27FC236}">
                  <a16:creationId xmlns:a16="http://schemas.microsoft.com/office/drawing/2014/main" id="{5DEF5E5B-7A64-5BC2-9895-BD12EC4EA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2478" y="5226088"/>
              <a:ext cx="4530" cy="2718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0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6" name="Freeform 343">
              <a:extLst>
                <a:ext uri="{FF2B5EF4-FFF2-40B4-BE49-F238E27FC236}">
                  <a16:creationId xmlns:a16="http://schemas.microsoft.com/office/drawing/2014/main" id="{193FB5D0-7883-82CE-A30B-AAF5F79005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39424" y="5312161"/>
              <a:ext cx="6342" cy="10872"/>
            </a:xfrm>
            <a:custGeom>
              <a:avLst/>
              <a:gdLst>
                <a:gd name="T0" fmla="*/ 1 w 3"/>
                <a:gd name="T1" fmla="*/ 0 h 5"/>
                <a:gd name="T2" fmla="*/ 1 w 3"/>
                <a:gd name="T3" fmla="*/ 3 h 5"/>
                <a:gd name="T4" fmla="*/ 1 w 3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1" y="0"/>
                  </a:moveTo>
                  <a:cubicBezTo>
                    <a:pt x="1" y="1"/>
                    <a:pt x="0" y="2"/>
                    <a:pt x="1" y="3"/>
                  </a:cubicBezTo>
                  <a:cubicBezTo>
                    <a:pt x="3" y="5"/>
                    <a:pt x="3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7" name="Freeform 344">
              <a:extLst>
                <a:ext uri="{FF2B5EF4-FFF2-40B4-BE49-F238E27FC236}">
                  <a16:creationId xmlns:a16="http://schemas.microsoft.com/office/drawing/2014/main" id="{04FF7FB1-901F-4F94-D2E4-C39F23CCEB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8256" y="4264788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8" name="Freeform 345">
              <a:extLst>
                <a:ext uri="{FF2B5EF4-FFF2-40B4-BE49-F238E27FC236}">
                  <a16:creationId xmlns:a16="http://schemas.microsoft.com/office/drawing/2014/main" id="{FB592858-B6DE-E7EE-BD09-3CE6ED894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9296" y="4443276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9" name="Freeform 346">
              <a:extLst>
                <a:ext uri="{FF2B5EF4-FFF2-40B4-BE49-F238E27FC236}">
                  <a16:creationId xmlns:a16="http://schemas.microsoft.com/office/drawing/2014/main" id="{8809F0B2-B91E-3831-9AC9-585F505A5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4766" y="4438746"/>
              <a:ext cx="2718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0" name="Freeform 347">
              <a:extLst>
                <a:ext uri="{FF2B5EF4-FFF2-40B4-BE49-F238E27FC236}">
                  <a16:creationId xmlns:a16="http://schemas.microsoft.com/office/drawing/2014/main" id="{B3033A41-A045-2C04-CAF2-FACA442281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4699" y="4466833"/>
              <a:ext cx="17215" cy="17215"/>
            </a:xfrm>
            <a:custGeom>
              <a:avLst/>
              <a:gdLst>
                <a:gd name="T0" fmla="*/ 3 w 8"/>
                <a:gd name="T1" fmla="*/ 0 h 8"/>
                <a:gd name="T2" fmla="*/ 7 w 8"/>
                <a:gd name="T3" fmla="*/ 8 h 8"/>
                <a:gd name="T4" fmla="*/ 3 w 8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8">
                  <a:moveTo>
                    <a:pt x="3" y="0"/>
                  </a:moveTo>
                  <a:cubicBezTo>
                    <a:pt x="0" y="2"/>
                    <a:pt x="5" y="6"/>
                    <a:pt x="7" y="8"/>
                  </a:cubicBezTo>
                  <a:cubicBezTo>
                    <a:pt x="8" y="3"/>
                    <a:pt x="4" y="2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1" name="Freeform 348">
              <a:extLst>
                <a:ext uri="{FF2B5EF4-FFF2-40B4-BE49-F238E27FC236}">
                  <a16:creationId xmlns:a16="http://schemas.microsoft.com/office/drawing/2014/main" id="{04A3FC43-B65E-C0D2-C3FB-47DBBD74FD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04555" y="5452596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2" name="Freeform 349">
              <a:extLst>
                <a:ext uri="{FF2B5EF4-FFF2-40B4-BE49-F238E27FC236}">
                  <a16:creationId xmlns:a16="http://schemas.microsoft.com/office/drawing/2014/main" id="{A25711CD-B3C1-481C-F459-192A2EC74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21536" y="3424896"/>
              <a:ext cx="19933" cy="15403"/>
            </a:xfrm>
            <a:custGeom>
              <a:avLst/>
              <a:gdLst>
                <a:gd name="T0" fmla="*/ 5 w 9"/>
                <a:gd name="T1" fmla="*/ 3 h 7"/>
                <a:gd name="T2" fmla="*/ 2 w 9"/>
                <a:gd name="T3" fmla="*/ 7 h 7"/>
                <a:gd name="T4" fmla="*/ 6 w 9"/>
                <a:gd name="T5" fmla="*/ 0 h 7"/>
                <a:gd name="T6" fmla="*/ 5 w 9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7">
                  <a:moveTo>
                    <a:pt x="5" y="3"/>
                  </a:moveTo>
                  <a:cubicBezTo>
                    <a:pt x="2" y="3"/>
                    <a:pt x="0" y="6"/>
                    <a:pt x="2" y="7"/>
                  </a:cubicBezTo>
                  <a:cubicBezTo>
                    <a:pt x="3" y="5"/>
                    <a:pt x="9" y="3"/>
                    <a:pt x="6" y="0"/>
                  </a:cubicBezTo>
                  <a:cubicBezTo>
                    <a:pt x="6" y="1"/>
                    <a:pt x="5" y="1"/>
                    <a:pt x="5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3" name="Freeform 350">
              <a:extLst>
                <a:ext uri="{FF2B5EF4-FFF2-40B4-BE49-F238E27FC236}">
                  <a16:creationId xmlns:a16="http://schemas.microsoft.com/office/drawing/2014/main" id="{0BEFB54E-3AB4-7210-4039-C0CA942056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38751" y="3423084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4" name="Freeform 351">
              <a:extLst>
                <a:ext uri="{FF2B5EF4-FFF2-40B4-BE49-F238E27FC236}">
                  <a16:creationId xmlns:a16="http://schemas.microsoft.com/office/drawing/2014/main" id="{9DEF7624-EF5A-7127-AC83-884BF9492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4587" y="5671856"/>
              <a:ext cx="17215" cy="8154"/>
            </a:xfrm>
            <a:custGeom>
              <a:avLst/>
              <a:gdLst>
                <a:gd name="T0" fmla="*/ 0 w 8"/>
                <a:gd name="T1" fmla="*/ 0 h 4"/>
                <a:gd name="T2" fmla="*/ 1 w 8"/>
                <a:gd name="T3" fmla="*/ 3 h 4"/>
                <a:gd name="T4" fmla="*/ 7 w 8"/>
                <a:gd name="T5" fmla="*/ 4 h 4"/>
                <a:gd name="T6" fmla="*/ 8 w 8"/>
                <a:gd name="T7" fmla="*/ 1 h 4"/>
                <a:gd name="T8" fmla="*/ 0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4" y="4"/>
                    <a:pt x="6" y="1"/>
                    <a:pt x="7" y="4"/>
                  </a:cubicBezTo>
                  <a:cubicBezTo>
                    <a:pt x="7" y="3"/>
                    <a:pt x="8" y="3"/>
                    <a:pt x="8" y="1"/>
                  </a:cubicBezTo>
                  <a:cubicBezTo>
                    <a:pt x="4" y="2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5" name="Freeform 352">
              <a:extLst>
                <a:ext uri="{FF2B5EF4-FFF2-40B4-BE49-F238E27FC236}">
                  <a16:creationId xmlns:a16="http://schemas.microsoft.com/office/drawing/2014/main" id="{E26F05DA-3718-F061-250B-402018940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8245" y="5631084"/>
              <a:ext cx="54362" cy="40771"/>
            </a:xfrm>
            <a:custGeom>
              <a:avLst/>
              <a:gdLst>
                <a:gd name="T0" fmla="*/ 16 w 25"/>
                <a:gd name="T1" fmla="*/ 15 h 19"/>
                <a:gd name="T2" fmla="*/ 9 w 25"/>
                <a:gd name="T3" fmla="*/ 9 h 19"/>
                <a:gd name="T4" fmla="*/ 6 w 25"/>
                <a:gd name="T5" fmla="*/ 7 h 19"/>
                <a:gd name="T6" fmla="*/ 4 w 25"/>
                <a:gd name="T7" fmla="*/ 4 h 19"/>
                <a:gd name="T8" fmla="*/ 2 w 25"/>
                <a:gd name="T9" fmla="*/ 1 h 19"/>
                <a:gd name="T10" fmla="*/ 0 w 25"/>
                <a:gd name="T11" fmla="*/ 0 h 19"/>
                <a:gd name="T12" fmla="*/ 0 w 25"/>
                <a:gd name="T13" fmla="*/ 17 h 19"/>
                <a:gd name="T14" fmla="*/ 16 w 25"/>
                <a:gd name="T15" fmla="*/ 19 h 19"/>
                <a:gd name="T16" fmla="*/ 25 w 25"/>
                <a:gd name="T17" fmla="*/ 16 h 19"/>
                <a:gd name="T18" fmla="*/ 16 w 25"/>
                <a:gd name="T19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19">
                  <a:moveTo>
                    <a:pt x="16" y="15"/>
                  </a:moveTo>
                  <a:cubicBezTo>
                    <a:pt x="15" y="12"/>
                    <a:pt x="11" y="11"/>
                    <a:pt x="9" y="9"/>
                  </a:cubicBezTo>
                  <a:cubicBezTo>
                    <a:pt x="8" y="8"/>
                    <a:pt x="8" y="6"/>
                    <a:pt x="6" y="7"/>
                  </a:cubicBezTo>
                  <a:cubicBezTo>
                    <a:pt x="7" y="5"/>
                    <a:pt x="5" y="5"/>
                    <a:pt x="4" y="4"/>
                  </a:cubicBezTo>
                  <a:cubicBezTo>
                    <a:pt x="4" y="3"/>
                    <a:pt x="4" y="0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0" y="6"/>
                    <a:pt x="0" y="11"/>
                    <a:pt x="0" y="17"/>
                  </a:cubicBezTo>
                  <a:cubicBezTo>
                    <a:pt x="4" y="17"/>
                    <a:pt x="11" y="19"/>
                    <a:pt x="16" y="19"/>
                  </a:cubicBezTo>
                  <a:cubicBezTo>
                    <a:pt x="19" y="19"/>
                    <a:pt x="24" y="19"/>
                    <a:pt x="25" y="16"/>
                  </a:cubicBezTo>
                  <a:cubicBezTo>
                    <a:pt x="21" y="17"/>
                    <a:pt x="20" y="15"/>
                    <a:pt x="16" y="1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6" name="Freeform 353">
              <a:extLst>
                <a:ext uri="{FF2B5EF4-FFF2-40B4-BE49-F238E27FC236}">
                  <a16:creationId xmlns:a16="http://schemas.microsoft.com/office/drawing/2014/main" id="{A34E7E15-DEB8-2970-A157-768EF2369DF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3479" y="5667326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7" name="Freeform 354">
              <a:extLst>
                <a:ext uri="{FF2B5EF4-FFF2-40B4-BE49-F238E27FC236}">
                  <a16:creationId xmlns:a16="http://schemas.microsoft.com/office/drawing/2014/main" id="{74236FF8-784E-53D4-3418-FDD993230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6433" y="5617494"/>
              <a:ext cx="6342" cy="9060"/>
            </a:xfrm>
            <a:custGeom>
              <a:avLst/>
              <a:gdLst>
                <a:gd name="T0" fmla="*/ 3 w 3"/>
                <a:gd name="T1" fmla="*/ 2 h 4"/>
                <a:gd name="T2" fmla="*/ 1 w 3"/>
                <a:gd name="T3" fmla="*/ 1 h 4"/>
                <a:gd name="T4" fmla="*/ 1 w 3"/>
                <a:gd name="T5" fmla="*/ 4 h 4"/>
                <a:gd name="T6" fmla="*/ 3 w 3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2" y="2"/>
                    <a:pt x="2" y="0"/>
                    <a:pt x="1" y="1"/>
                  </a:cubicBezTo>
                  <a:cubicBezTo>
                    <a:pt x="1" y="2"/>
                    <a:pt x="0" y="4"/>
                    <a:pt x="1" y="4"/>
                  </a:cubicBezTo>
                  <a:cubicBezTo>
                    <a:pt x="1" y="3"/>
                    <a:pt x="3" y="3"/>
                    <a:pt x="3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8" name="Freeform 355">
              <a:extLst>
                <a:ext uri="{FF2B5EF4-FFF2-40B4-BE49-F238E27FC236}">
                  <a16:creationId xmlns:a16="http://schemas.microsoft.com/office/drawing/2014/main" id="{D747562B-7FB5-9A8E-5462-082F95088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5460" y="5689070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9" name="Freeform 356">
              <a:extLst>
                <a:ext uri="{FF2B5EF4-FFF2-40B4-BE49-F238E27FC236}">
                  <a16:creationId xmlns:a16="http://schemas.microsoft.com/office/drawing/2014/main" id="{DF16F4F1-9257-8847-FEB5-3B0096ECF1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9620" y="5585783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0" name="Freeform 357">
              <a:extLst>
                <a:ext uri="{FF2B5EF4-FFF2-40B4-BE49-F238E27FC236}">
                  <a16:creationId xmlns:a16="http://schemas.microsoft.com/office/drawing/2014/main" id="{E65D6BE3-EC0C-3D5A-4F25-FAF9683308F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6803" y="5521454"/>
              <a:ext cx="15403" cy="27181"/>
            </a:xfrm>
            <a:custGeom>
              <a:avLst/>
              <a:gdLst>
                <a:gd name="T0" fmla="*/ 3 w 7"/>
                <a:gd name="T1" fmla="*/ 12 h 13"/>
                <a:gd name="T2" fmla="*/ 6 w 7"/>
                <a:gd name="T3" fmla="*/ 7 h 13"/>
                <a:gd name="T4" fmla="*/ 7 w 7"/>
                <a:gd name="T5" fmla="*/ 13 h 13"/>
                <a:gd name="T6" fmla="*/ 7 w 7"/>
                <a:gd name="T7" fmla="*/ 1 h 13"/>
                <a:gd name="T8" fmla="*/ 5 w 7"/>
                <a:gd name="T9" fmla="*/ 0 h 13"/>
                <a:gd name="T10" fmla="*/ 3 w 7"/>
                <a:gd name="T11" fmla="*/ 7 h 13"/>
                <a:gd name="T12" fmla="*/ 0 w 7"/>
                <a:gd name="T13" fmla="*/ 11 h 13"/>
                <a:gd name="T14" fmla="*/ 3 w 7"/>
                <a:gd name="T15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3">
                  <a:moveTo>
                    <a:pt x="3" y="12"/>
                  </a:moveTo>
                  <a:cubicBezTo>
                    <a:pt x="2" y="9"/>
                    <a:pt x="5" y="6"/>
                    <a:pt x="6" y="7"/>
                  </a:cubicBezTo>
                  <a:cubicBezTo>
                    <a:pt x="5" y="9"/>
                    <a:pt x="4" y="13"/>
                    <a:pt x="7" y="13"/>
                  </a:cubicBezTo>
                  <a:cubicBezTo>
                    <a:pt x="7" y="9"/>
                    <a:pt x="7" y="5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  <a:cubicBezTo>
                    <a:pt x="5" y="3"/>
                    <a:pt x="2" y="3"/>
                    <a:pt x="3" y="7"/>
                  </a:cubicBezTo>
                  <a:cubicBezTo>
                    <a:pt x="0" y="6"/>
                    <a:pt x="3" y="10"/>
                    <a:pt x="0" y="11"/>
                  </a:cubicBezTo>
                  <a:cubicBezTo>
                    <a:pt x="2" y="11"/>
                    <a:pt x="1" y="12"/>
                    <a:pt x="3" y="1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1" name="Freeform 358">
              <a:extLst>
                <a:ext uri="{FF2B5EF4-FFF2-40B4-BE49-F238E27FC236}">
                  <a16:creationId xmlns:a16="http://schemas.microsoft.com/office/drawing/2014/main" id="{6A05FF06-0A97-F6D6-3F8A-FFCB1B06F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5895" y="5854874"/>
              <a:ext cx="14497" cy="6342"/>
            </a:xfrm>
            <a:custGeom>
              <a:avLst/>
              <a:gdLst>
                <a:gd name="T0" fmla="*/ 0 w 7"/>
                <a:gd name="T1" fmla="*/ 2 h 3"/>
                <a:gd name="T2" fmla="*/ 7 w 7"/>
                <a:gd name="T3" fmla="*/ 0 h 3"/>
                <a:gd name="T4" fmla="*/ 0 w 7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0" y="2"/>
                  </a:moveTo>
                  <a:cubicBezTo>
                    <a:pt x="2" y="3"/>
                    <a:pt x="5" y="1"/>
                    <a:pt x="7" y="0"/>
                  </a:cubicBezTo>
                  <a:cubicBezTo>
                    <a:pt x="4" y="0"/>
                    <a:pt x="1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2" name="Freeform 359">
              <a:extLst>
                <a:ext uri="{FF2B5EF4-FFF2-40B4-BE49-F238E27FC236}">
                  <a16:creationId xmlns:a16="http://schemas.microsoft.com/office/drawing/2014/main" id="{EAD38146-043B-FD1A-98FC-4D1F9ECD5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3278" y="5869371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3" name="Freeform 360">
              <a:extLst>
                <a:ext uri="{FF2B5EF4-FFF2-40B4-BE49-F238E27FC236}">
                  <a16:creationId xmlns:a16="http://schemas.microsoft.com/office/drawing/2014/main" id="{1CF607F2-319F-E084-1B62-CB1E24FB4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1432" y="5872089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0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4" name="Freeform 361">
              <a:extLst>
                <a:ext uri="{FF2B5EF4-FFF2-40B4-BE49-F238E27FC236}">
                  <a16:creationId xmlns:a16="http://schemas.microsoft.com/office/drawing/2014/main" id="{9C35AC1C-DAC2-3CB6-50F6-58507367D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7104" y="5366523"/>
              <a:ext cx="13590" cy="14497"/>
            </a:xfrm>
            <a:custGeom>
              <a:avLst/>
              <a:gdLst>
                <a:gd name="T0" fmla="*/ 3 w 6"/>
                <a:gd name="T1" fmla="*/ 1 h 7"/>
                <a:gd name="T2" fmla="*/ 0 w 6"/>
                <a:gd name="T3" fmla="*/ 4 h 7"/>
                <a:gd name="T4" fmla="*/ 1 w 6"/>
                <a:gd name="T5" fmla="*/ 7 h 7"/>
                <a:gd name="T6" fmla="*/ 4 w 6"/>
                <a:gd name="T7" fmla="*/ 7 h 7"/>
                <a:gd name="T8" fmla="*/ 3 w 6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7">
                  <a:moveTo>
                    <a:pt x="3" y="1"/>
                  </a:moveTo>
                  <a:cubicBezTo>
                    <a:pt x="2" y="3"/>
                    <a:pt x="1" y="4"/>
                    <a:pt x="0" y="4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5" y="6"/>
                    <a:pt x="6" y="0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5" name="Freeform 362">
              <a:extLst>
                <a:ext uri="{FF2B5EF4-FFF2-40B4-BE49-F238E27FC236}">
                  <a16:creationId xmlns:a16="http://schemas.microsoft.com/office/drawing/2014/main" id="{697A112B-CBFA-782C-F81F-140B460E697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3145" y="5590313"/>
              <a:ext cx="10872" cy="14497"/>
            </a:xfrm>
            <a:custGeom>
              <a:avLst/>
              <a:gdLst>
                <a:gd name="T0" fmla="*/ 0 w 5"/>
                <a:gd name="T1" fmla="*/ 3 h 7"/>
                <a:gd name="T2" fmla="*/ 3 w 5"/>
                <a:gd name="T3" fmla="*/ 6 h 7"/>
                <a:gd name="T4" fmla="*/ 4 w 5"/>
                <a:gd name="T5" fmla="*/ 3 h 7"/>
                <a:gd name="T6" fmla="*/ 0 w 5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7">
                  <a:moveTo>
                    <a:pt x="0" y="3"/>
                  </a:moveTo>
                  <a:cubicBezTo>
                    <a:pt x="2" y="3"/>
                    <a:pt x="0" y="7"/>
                    <a:pt x="3" y="6"/>
                  </a:cubicBezTo>
                  <a:cubicBezTo>
                    <a:pt x="3" y="5"/>
                    <a:pt x="5" y="5"/>
                    <a:pt x="4" y="3"/>
                  </a:cubicBezTo>
                  <a:cubicBezTo>
                    <a:pt x="2" y="4"/>
                    <a:pt x="2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6" name="Freeform 363">
              <a:extLst>
                <a:ext uri="{FF2B5EF4-FFF2-40B4-BE49-F238E27FC236}">
                  <a16:creationId xmlns:a16="http://schemas.microsoft.com/office/drawing/2014/main" id="{A84C8BB8-AB04-8077-C9C1-AC20AA729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4957" y="5581253"/>
              <a:ext cx="7248" cy="1812"/>
            </a:xfrm>
            <a:custGeom>
              <a:avLst/>
              <a:gdLst>
                <a:gd name="T0" fmla="*/ 0 w 3"/>
                <a:gd name="T1" fmla="*/ 1 h 1"/>
                <a:gd name="T2" fmla="*/ 3 w 3"/>
                <a:gd name="T3" fmla="*/ 0 h 1"/>
                <a:gd name="T4" fmla="*/ 0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cubicBezTo>
                    <a:pt x="2" y="1"/>
                    <a:pt x="3" y="1"/>
                    <a:pt x="3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7" name="Freeform 364">
              <a:extLst>
                <a:ext uri="{FF2B5EF4-FFF2-40B4-BE49-F238E27FC236}">
                  <a16:creationId xmlns:a16="http://schemas.microsoft.com/office/drawing/2014/main" id="{FCB034E5-C17B-C8C1-8A99-2003F5A086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1333" y="5583065"/>
              <a:ext cx="3624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8" name="Freeform 365">
              <a:extLst>
                <a:ext uri="{FF2B5EF4-FFF2-40B4-BE49-F238E27FC236}">
                  <a16:creationId xmlns:a16="http://schemas.microsoft.com/office/drawing/2014/main" id="{3E8CC56B-B148-7904-C074-C1642AF41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8615" y="5551354"/>
              <a:ext cx="9060" cy="8154"/>
            </a:xfrm>
            <a:custGeom>
              <a:avLst/>
              <a:gdLst>
                <a:gd name="T0" fmla="*/ 0 w 4"/>
                <a:gd name="T1" fmla="*/ 4 h 4"/>
                <a:gd name="T2" fmla="*/ 2 w 4"/>
                <a:gd name="T3" fmla="*/ 1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2" y="4"/>
                    <a:pt x="4" y="2"/>
                    <a:pt x="2" y="1"/>
                  </a:cubicBezTo>
                  <a:cubicBezTo>
                    <a:pt x="1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9" name="Freeform 366">
              <a:extLst>
                <a:ext uri="{FF2B5EF4-FFF2-40B4-BE49-F238E27FC236}">
                  <a16:creationId xmlns:a16="http://schemas.microsoft.com/office/drawing/2014/main" id="{0FE74408-42EE-9ABA-07FB-F1C340EE1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6803" y="5564038"/>
              <a:ext cx="4530" cy="4530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2"/>
                    <a:pt x="2" y="1"/>
                    <a:pt x="1" y="1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0" name="Freeform 367">
              <a:extLst>
                <a:ext uri="{FF2B5EF4-FFF2-40B4-BE49-F238E27FC236}">
                  <a16:creationId xmlns:a16="http://schemas.microsoft.com/office/drawing/2014/main" id="{B662D3F8-27DF-6C21-3EA8-0A0C7A85E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5830" y="5622024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1" name="Freeform 368">
              <a:extLst>
                <a:ext uri="{FF2B5EF4-FFF2-40B4-BE49-F238E27FC236}">
                  <a16:creationId xmlns:a16="http://schemas.microsoft.com/office/drawing/2014/main" id="{2F1B298A-6349-4B86-0D9B-4C6EDD8A69F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9420" y="5418167"/>
              <a:ext cx="9966" cy="12684"/>
            </a:xfrm>
            <a:custGeom>
              <a:avLst/>
              <a:gdLst>
                <a:gd name="T0" fmla="*/ 5 w 5"/>
                <a:gd name="T1" fmla="*/ 1 h 6"/>
                <a:gd name="T2" fmla="*/ 2 w 5"/>
                <a:gd name="T3" fmla="*/ 0 h 6"/>
                <a:gd name="T4" fmla="*/ 1 w 5"/>
                <a:gd name="T5" fmla="*/ 4 h 6"/>
                <a:gd name="T6" fmla="*/ 5 w 5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5" y="1"/>
                  </a:moveTo>
                  <a:cubicBezTo>
                    <a:pt x="4" y="1"/>
                    <a:pt x="3" y="1"/>
                    <a:pt x="2" y="0"/>
                  </a:cubicBezTo>
                  <a:cubicBezTo>
                    <a:pt x="3" y="3"/>
                    <a:pt x="0" y="2"/>
                    <a:pt x="1" y="4"/>
                  </a:cubicBezTo>
                  <a:cubicBezTo>
                    <a:pt x="3" y="6"/>
                    <a:pt x="5" y="3"/>
                    <a:pt x="5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2" name="Freeform 369">
              <a:extLst>
                <a:ext uri="{FF2B5EF4-FFF2-40B4-BE49-F238E27FC236}">
                  <a16:creationId xmlns:a16="http://schemas.microsoft.com/office/drawing/2014/main" id="{29E74070-452F-81AA-FF50-AA362F5BE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0259" y="5645581"/>
              <a:ext cx="19933" cy="13590"/>
            </a:xfrm>
            <a:custGeom>
              <a:avLst/>
              <a:gdLst>
                <a:gd name="T0" fmla="*/ 8 w 9"/>
                <a:gd name="T1" fmla="*/ 4 h 6"/>
                <a:gd name="T2" fmla="*/ 6 w 9"/>
                <a:gd name="T3" fmla="*/ 2 h 6"/>
                <a:gd name="T4" fmla="*/ 3 w 9"/>
                <a:gd name="T5" fmla="*/ 0 h 6"/>
                <a:gd name="T6" fmla="*/ 0 w 9"/>
                <a:gd name="T7" fmla="*/ 2 h 6"/>
                <a:gd name="T8" fmla="*/ 3 w 9"/>
                <a:gd name="T9" fmla="*/ 4 h 6"/>
                <a:gd name="T10" fmla="*/ 8 w 9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6">
                  <a:moveTo>
                    <a:pt x="8" y="4"/>
                  </a:moveTo>
                  <a:cubicBezTo>
                    <a:pt x="9" y="3"/>
                    <a:pt x="7" y="2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1" y="1"/>
                    <a:pt x="0" y="2"/>
                  </a:cubicBezTo>
                  <a:cubicBezTo>
                    <a:pt x="2" y="2"/>
                    <a:pt x="1" y="4"/>
                    <a:pt x="3" y="4"/>
                  </a:cubicBezTo>
                  <a:cubicBezTo>
                    <a:pt x="5" y="1"/>
                    <a:pt x="7" y="6"/>
                    <a:pt x="8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3" name="Freeform 370">
              <a:extLst>
                <a:ext uri="{FF2B5EF4-FFF2-40B4-BE49-F238E27FC236}">
                  <a16:creationId xmlns:a16="http://schemas.microsoft.com/office/drawing/2014/main" id="{A5CCF97B-FA41-C935-FF5C-B0D42C64E8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6702" y="5632896"/>
              <a:ext cx="21745" cy="17215"/>
            </a:xfrm>
            <a:custGeom>
              <a:avLst/>
              <a:gdLst>
                <a:gd name="T0" fmla="*/ 0 w 10"/>
                <a:gd name="T1" fmla="*/ 2 h 8"/>
                <a:gd name="T2" fmla="*/ 4 w 10"/>
                <a:gd name="T3" fmla="*/ 6 h 8"/>
                <a:gd name="T4" fmla="*/ 7 w 10"/>
                <a:gd name="T5" fmla="*/ 5 h 8"/>
                <a:gd name="T6" fmla="*/ 6 w 10"/>
                <a:gd name="T7" fmla="*/ 8 h 8"/>
                <a:gd name="T8" fmla="*/ 10 w 10"/>
                <a:gd name="T9" fmla="*/ 4 h 8"/>
                <a:gd name="T10" fmla="*/ 0 w 10"/>
                <a:gd name="T1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8">
                  <a:moveTo>
                    <a:pt x="0" y="2"/>
                  </a:moveTo>
                  <a:cubicBezTo>
                    <a:pt x="2" y="3"/>
                    <a:pt x="3" y="4"/>
                    <a:pt x="4" y="6"/>
                  </a:cubicBezTo>
                  <a:cubicBezTo>
                    <a:pt x="3" y="4"/>
                    <a:pt x="6" y="5"/>
                    <a:pt x="7" y="5"/>
                  </a:cubicBezTo>
                  <a:cubicBezTo>
                    <a:pt x="7" y="6"/>
                    <a:pt x="7" y="7"/>
                    <a:pt x="6" y="8"/>
                  </a:cubicBezTo>
                  <a:cubicBezTo>
                    <a:pt x="9" y="8"/>
                    <a:pt x="10" y="6"/>
                    <a:pt x="10" y="4"/>
                  </a:cubicBezTo>
                  <a:cubicBezTo>
                    <a:pt x="8" y="3"/>
                    <a:pt x="2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4" name="Freeform 371">
              <a:extLst>
                <a:ext uri="{FF2B5EF4-FFF2-40B4-BE49-F238E27FC236}">
                  <a16:creationId xmlns:a16="http://schemas.microsoft.com/office/drawing/2014/main" id="{5E4B0D0D-9255-E27F-5E2D-5C1523BC5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6702" y="5626554"/>
              <a:ext cx="4530" cy="4530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1" y="1"/>
                    <a:pt x="2" y="2"/>
                    <a:pt x="2" y="1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5" name="Freeform 372">
              <a:extLst>
                <a:ext uri="{FF2B5EF4-FFF2-40B4-BE49-F238E27FC236}">
                  <a16:creationId xmlns:a16="http://schemas.microsoft.com/office/drawing/2014/main" id="{B03B152D-7868-452D-B301-27F731292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5121" y="4540222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6" name="Freeform 373">
              <a:extLst>
                <a:ext uri="{FF2B5EF4-FFF2-40B4-BE49-F238E27FC236}">
                  <a16:creationId xmlns:a16="http://schemas.microsoft.com/office/drawing/2014/main" id="{7DF15CA6-D9FB-6F7E-5191-2EA2688E03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9651" y="4546564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7" name="Freeform 374">
              <a:extLst>
                <a:ext uri="{FF2B5EF4-FFF2-40B4-BE49-F238E27FC236}">
                  <a16:creationId xmlns:a16="http://schemas.microsoft.com/office/drawing/2014/main" id="{0F80EBD7-0668-B2DA-145A-73E5121E9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149" y="4507604"/>
              <a:ext cx="9060" cy="12684"/>
            </a:xfrm>
            <a:custGeom>
              <a:avLst/>
              <a:gdLst>
                <a:gd name="T0" fmla="*/ 0 w 4"/>
                <a:gd name="T1" fmla="*/ 6 h 6"/>
                <a:gd name="T2" fmla="*/ 4 w 4"/>
                <a:gd name="T3" fmla="*/ 0 h 6"/>
                <a:gd name="T4" fmla="*/ 0 w 4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6">
                  <a:moveTo>
                    <a:pt x="0" y="6"/>
                  </a:moveTo>
                  <a:cubicBezTo>
                    <a:pt x="3" y="6"/>
                    <a:pt x="4" y="4"/>
                    <a:pt x="4" y="0"/>
                  </a:cubicBezTo>
                  <a:cubicBezTo>
                    <a:pt x="0" y="0"/>
                    <a:pt x="1" y="4"/>
                    <a:pt x="0" y="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8" name="Freeform 375">
              <a:extLst>
                <a:ext uri="{FF2B5EF4-FFF2-40B4-BE49-F238E27FC236}">
                  <a16:creationId xmlns:a16="http://schemas.microsoft.com/office/drawing/2014/main" id="{314E8221-6AC6-BB64-9FAE-D50D20D7DE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5623" y="3035302"/>
              <a:ext cx="0" cy="453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9" name="Freeform 376">
              <a:extLst>
                <a:ext uri="{FF2B5EF4-FFF2-40B4-BE49-F238E27FC236}">
                  <a16:creationId xmlns:a16="http://schemas.microsoft.com/office/drawing/2014/main" id="{1646B6D4-AB21-2DEE-BBA8-C03421AA7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0021" y="4496732"/>
              <a:ext cx="6342" cy="4530"/>
            </a:xfrm>
            <a:custGeom>
              <a:avLst/>
              <a:gdLst>
                <a:gd name="T0" fmla="*/ 2 w 3"/>
                <a:gd name="T1" fmla="*/ 2 h 2"/>
                <a:gd name="T2" fmla="*/ 2 w 3"/>
                <a:gd name="T3" fmla="*/ 0 h 2"/>
                <a:gd name="T4" fmla="*/ 2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2"/>
                    <a:pt x="3" y="1"/>
                    <a:pt x="2" y="0"/>
                  </a:cubicBezTo>
                  <a:cubicBezTo>
                    <a:pt x="2" y="1"/>
                    <a:pt x="0" y="2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0" name="Freeform 377">
              <a:extLst>
                <a:ext uri="{FF2B5EF4-FFF2-40B4-BE49-F238E27FC236}">
                  <a16:creationId xmlns:a16="http://schemas.microsoft.com/office/drawing/2014/main" id="{D622EEB5-1A92-C004-6191-262A80C75E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73410" y="3166677"/>
              <a:ext cx="4530" cy="4530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1" name="Freeform 378">
              <a:extLst>
                <a:ext uri="{FF2B5EF4-FFF2-40B4-BE49-F238E27FC236}">
                  <a16:creationId xmlns:a16="http://schemas.microsoft.com/office/drawing/2014/main" id="{7FFDC15A-01C6-CDCF-4214-6C8B4F0E74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2907" y="2876746"/>
              <a:ext cx="8154" cy="6342"/>
            </a:xfrm>
            <a:custGeom>
              <a:avLst/>
              <a:gdLst>
                <a:gd name="T0" fmla="*/ 4 w 4"/>
                <a:gd name="T1" fmla="*/ 2 h 3"/>
                <a:gd name="T2" fmla="*/ 4 w 4"/>
                <a:gd name="T3" fmla="*/ 0 h 3"/>
                <a:gd name="T4" fmla="*/ 1 w 4"/>
                <a:gd name="T5" fmla="*/ 0 h 3"/>
                <a:gd name="T6" fmla="*/ 4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4" y="1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3"/>
                    <a:pt x="3" y="2"/>
                    <a:pt x="4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2" name="Freeform 379">
              <a:extLst>
                <a:ext uri="{FF2B5EF4-FFF2-40B4-BE49-F238E27FC236}">
                  <a16:creationId xmlns:a16="http://schemas.microsoft.com/office/drawing/2014/main" id="{F81254C1-931D-FED7-5484-E5F50E239F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8209" y="2914800"/>
              <a:ext cx="6342" cy="10872"/>
            </a:xfrm>
            <a:custGeom>
              <a:avLst/>
              <a:gdLst>
                <a:gd name="T0" fmla="*/ 3 w 3"/>
                <a:gd name="T1" fmla="*/ 1 h 5"/>
                <a:gd name="T2" fmla="*/ 0 w 3"/>
                <a:gd name="T3" fmla="*/ 0 h 5"/>
                <a:gd name="T4" fmla="*/ 0 w 3"/>
                <a:gd name="T5" fmla="*/ 5 h 5"/>
                <a:gd name="T6" fmla="*/ 3 w 3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2"/>
                    <a:pt x="0" y="3"/>
                    <a:pt x="0" y="5"/>
                  </a:cubicBezTo>
                  <a:cubicBezTo>
                    <a:pt x="2" y="5"/>
                    <a:pt x="2" y="2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3" name="Freeform 380">
              <a:extLst>
                <a:ext uri="{FF2B5EF4-FFF2-40B4-BE49-F238E27FC236}">
                  <a16:creationId xmlns:a16="http://schemas.microsoft.com/office/drawing/2014/main" id="{49A17D48-82AE-9E28-6C80-525E548234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3273" y="3700330"/>
              <a:ext cx="3624" cy="2718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0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4" name="Freeform 381">
              <a:extLst>
                <a:ext uri="{FF2B5EF4-FFF2-40B4-BE49-F238E27FC236}">
                  <a16:creationId xmlns:a16="http://schemas.microsoft.com/office/drawing/2014/main" id="{1DBFF774-4A69-A2EE-3994-7E7E22C56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63340" y="3706672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5" name="Freeform 382">
              <a:extLst>
                <a:ext uri="{FF2B5EF4-FFF2-40B4-BE49-F238E27FC236}">
                  <a16:creationId xmlns:a16="http://schemas.microsoft.com/office/drawing/2014/main" id="{193CAEEA-1490-E836-ACEC-1CF16A429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2105" y="2473562"/>
              <a:ext cx="984857" cy="725732"/>
            </a:xfrm>
            <a:custGeom>
              <a:avLst/>
              <a:gdLst>
                <a:gd name="T0" fmla="*/ 378 w 458"/>
                <a:gd name="T1" fmla="*/ 202 h 337"/>
                <a:gd name="T2" fmla="*/ 327 w 458"/>
                <a:gd name="T3" fmla="*/ 197 h 337"/>
                <a:gd name="T4" fmla="*/ 363 w 458"/>
                <a:gd name="T5" fmla="*/ 189 h 337"/>
                <a:gd name="T6" fmla="*/ 376 w 458"/>
                <a:gd name="T7" fmla="*/ 183 h 337"/>
                <a:gd name="T8" fmla="*/ 359 w 458"/>
                <a:gd name="T9" fmla="*/ 167 h 337"/>
                <a:gd name="T10" fmla="*/ 379 w 458"/>
                <a:gd name="T11" fmla="*/ 163 h 337"/>
                <a:gd name="T12" fmla="*/ 340 w 458"/>
                <a:gd name="T13" fmla="*/ 156 h 337"/>
                <a:gd name="T14" fmla="*/ 391 w 458"/>
                <a:gd name="T15" fmla="*/ 155 h 337"/>
                <a:gd name="T16" fmla="*/ 395 w 458"/>
                <a:gd name="T17" fmla="*/ 143 h 337"/>
                <a:gd name="T18" fmla="*/ 378 w 458"/>
                <a:gd name="T19" fmla="*/ 131 h 337"/>
                <a:gd name="T20" fmla="*/ 383 w 458"/>
                <a:gd name="T21" fmla="*/ 115 h 337"/>
                <a:gd name="T22" fmla="*/ 408 w 458"/>
                <a:gd name="T23" fmla="*/ 102 h 337"/>
                <a:gd name="T24" fmla="*/ 381 w 458"/>
                <a:gd name="T25" fmla="*/ 93 h 337"/>
                <a:gd name="T26" fmla="*/ 393 w 458"/>
                <a:gd name="T27" fmla="*/ 59 h 337"/>
                <a:gd name="T28" fmla="*/ 438 w 458"/>
                <a:gd name="T29" fmla="*/ 44 h 337"/>
                <a:gd name="T30" fmla="*/ 402 w 458"/>
                <a:gd name="T31" fmla="*/ 35 h 337"/>
                <a:gd name="T32" fmla="*/ 386 w 458"/>
                <a:gd name="T33" fmla="*/ 26 h 337"/>
                <a:gd name="T34" fmla="*/ 375 w 458"/>
                <a:gd name="T35" fmla="*/ 20 h 337"/>
                <a:gd name="T36" fmla="*/ 356 w 458"/>
                <a:gd name="T37" fmla="*/ 8 h 337"/>
                <a:gd name="T38" fmla="*/ 325 w 458"/>
                <a:gd name="T39" fmla="*/ 1 h 337"/>
                <a:gd name="T40" fmla="*/ 261 w 458"/>
                <a:gd name="T41" fmla="*/ 8 h 337"/>
                <a:gd name="T42" fmla="*/ 197 w 458"/>
                <a:gd name="T43" fmla="*/ 11 h 337"/>
                <a:gd name="T44" fmla="*/ 200 w 458"/>
                <a:gd name="T45" fmla="*/ 27 h 337"/>
                <a:gd name="T46" fmla="*/ 174 w 458"/>
                <a:gd name="T47" fmla="*/ 28 h 337"/>
                <a:gd name="T48" fmla="*/ 126 w 458"/>
                <a:gd name="T49" fmla="*/ 23 h 337"/>
                <a:gd name="T50" fmla="*/ 103 w 458"/>
                <a:gd name="T51" fmla="*/ 29 h 337"/>
                <a:gd name="T52" fmla="*/ 66 w 458"/>
                <a:gd name="T53" fmla="*/ 41 h 337"/>
                <a:gd name="T54" fmla="*/ 28 w 458"/>
                <a:gd name="T55" fmla="*/ 76 h 337"/>
                <a:gd name="T56" fmla="*/ 20 w 458"/>
                <a:gd name="T57" fmla="*/ 92 h 337"/>
                <a:gd name="T58" fmla="*/ 47 w 458"/>
                <a:gd name="T59" fmla="*/ 100 h 337"/>
                <a:gd name="T60" fmla="*/ 23 w 458"/>
                <a:gd name="T61" fmla="*/ 107 h 337"/>
                <a:gd name="T62" fmla="*/ 63 w 458"/>
                <a:gd name="T63" fmla="*/ 113 h 337"/>
                <a:gd name="T64" fmla="*/ 107 w 458"/>
                <a:gd name="T65" fmla="*/ 128 h 337"/>
                <a:gd name="T66" fmla="*/ 128 w 458"/>
                <a:gd name="T67" fmla="*/ 156 h 337"/>
                <a:gd name="T68" fmla="*/ 134 w 458"/>
                <a:gd name="T69" fmla="*/ 171 h 337"/>
                <a:gd name="T70" fmla="*/ 140 w 458"/>
                <a:gd name="T71" fmla="*/ 171 h 337"/>
                <a:gd name="T72" fmla="*/ 153 w 458"/>
                <a:gd name="T73" fmla="*/ 187 h 337"/>
                <a:gd name="T74" fmla="*/ 153 w 458"/>
                <a:gd name="T75" fmla="*/ 203 h 337"/>
                <a:gd name="T76" fmla="*/ 164 w 458"/>
                <a:gd name="T77" fmla="*/ 220 h 337"/>
                <a:gd name="T78" fmla="*/ 147 w 458"/>
                <a:gd name="T79" fmla="*/ 228 h 337"/>
                <a:gd name="T80" fmla="*/ 142 w 458"/>
                <a:gd name="T81" fmla="*/ 243 h 337"/>
                <a:gd name="T82" fmla="*/ 156 w 458"/>
                <a:gd name="T83" fmla="*/ 250 h 337"/>
                <a:gd name="T84" fmla="*/ 152 w 458"/>
                <a:gd name="T85" fmla="*/ 267 h 337"/>
                <a:gd name="T86" fmla="*/ 166 w 458"/>
                <a:gd name="T87" fmla="*/ 274 h 337"/>
                <a:gd name="T88" fmla="*/ 168 w 458"/>
                <a:gd name="T89" fmla="*/ 297 h 337"/>
                <a:gd name="T90" fmla="*/ 176 w 458"/>
                <a:gd name="T91" fmla="*/ 313 h 337"/>
                <a:gd name="T92" fmla="*/ 198 w 458"/>
                <a:gd name="T93" fmla="*/ 320 h 337"/>
                <a:gd name="T94" fmla="*/ 214 w 458"/>
                <a:gd name="T95" fmla="*/ 330 h 337"/>
                <a:gd name="T96" fmla="*/ 227 w 458"/>
                <a:gd name="T97" fmla="*/ 313 h 337"/>
                <a:gd name="T98" fmla="*/ 235 w 458"/>
                <a:gd name="T99" fmla="*/ 294 h 337"/>
                <a:gd name="T100" fmla="*/ 240 w 458"/>
                <a:gd name="T101" fmla="*/ 272 h 337"/>
                <a:gd name="T102" fmla="*/ 261 w 458"/>
                <a:gd name="T103" fmla="*/ 253 h 337"/>
                <a:gd name="T104" fmla="*/ 276 w 458"/>
                <a:gd name="T105" fmla="*/ 251 h 337"/>
                <a:gd name="T106" fmla="*/ 313 w 458"/>
                <a:gd name="T107" fmla="*/ 230 h 337"/>
                <a:gd name="T108" fmla="*/ 351 w 458"/>
                <a:gd name="T109" fmla="*/ 219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8" h="337">
                  <a:moveTo>
                    <a:pt x="357" y="213"/>
                  </a:moveTo>
                  <a:cubicBezTo>
                    <a:pt x="359" y="212"/>
                    <a:pt x="362" y="212"/>
                    <a:pt x="363" y="210"/>
                  </a:cubicBezTo>
                  <a:cubicBezTo>
                    <a:pt x="363" y="211"/>
                    <a:pt x="362" y="209"/>
                    <a:pt x="363" y="209"/>
                  </a:cubicBezTo>
                  <a:cubicBezTo>
                    <a:pt x="364" y="209"/>
                    <a:pt x="365" y="210"/>
                    <a:pt x="366" y="210"/>
                  </a:cubicBezTo>
                  <a:cubicBezTo>
                    <a:pt x="368" y="209"/>
                    <a:pt x="365" y="207"/>
                    <a:pt x="367" y="207"/>
                  </a:cubicBezTo>
                  <a:cubicBezTo>
                    <a:pt x="368" y="207"/>
                    <a:pt x="370" y="207"/>
                    <a:pt x="372" y="207"/>
                  </a:cubicBezTo>
                  <a:cubicBezTo>
                    <a:pt x="371" y="203"/>
                    <a:pt x="377" y="205"/>
                    <a:pt x="378" y="202"/>
                  </a:cubicBezTo>
                  <a:cubicBezTo>
                    <a:pt x="367" y="204"/>
                    <a:pt x="360" y="199"/>
                    <a:pt x="352" y="199"/>
                  </a:cubicBezTo>
                  <a:cubicBezTo>
                    <a:pt x="351" y="199"/>
                    <a:pt x="350" y="201"/>
                    <a:pt x="348" y="201"/>
                  </a:cubicBezTo>
                  <a:cubicBezTo>
                    <a:pt x="347" y="201"/>
                    <a:pt x="345" y="201"/>
                    <a:pt x="343" y="201"/>
                  </a:cubicBezTo>
                  <a:cubicBezTo>
                    <a:pt x="341" y="201"/>
                    <a:pt x="342" y="205"/>
                    <a:pt x="338" y="204"/>
                  </a:cubicBezTo>
                  <a:cubicBezTo>
                    <a:pt x="338" y="204"/>
                    <a:pt x="338" y="204"/>
                    <a:pt x="338" y="203"/>
                  </a:cubicBezTo>
                  <a:cubicBezTo>
                    <a:pt x="338" y="199"/>
                    <a:pt x="344" y="200"/>
                    <a:pt x="346" y="198"/>
                  </a:cubicBezTo>
                  <a:cubicBezTo>
                    <a:pt x="340" y="199"/>
                    <a:pt x="332" y="199"/>
                    <a:pt x="327" y="197"/>
                  </a:cubicBezTo>
                  <a:cubicBezTo>
                    <a:pt x="329" y="196"/>
                    <a:pt x="334" y="196"/>
                    <a:pt x="335" y="193"/>
                  </a:cubicBezTo>
                  <a:cubicBezTo>
                    <a:pt x="335" y="190"/>
                    <a:pt x="331" y="192"/>
                    <a:pt x="332" y="190"/>
                  </a:cubicBezTo>
                  <a:cubicBezTo>
                    <a:pt x="340" y="190"/>
                    <a:pt x="350" y="192"/>
                    <a:pt x="352" y="185"/>
                  </a:cubicBezTo>
                  <a:cubicBezTo>
                    <a:pt x="352" y="185"/>
                    <a:pt x="351" y="185"/>
                    <a:pt x="351" y="184"/>
                  </a:cubicBezTo>
                  <a:cubicBezTo>
                    <a:pt x="349" y="184"/>
                    <a:pt x="347" y="184"/>
                    <a:pt x="344" y="184"/>
                  </a:cubicBezTo>
                  <a:cubicBezTo>
                    <a:pt x="344" y="182"/>
                    <a:pt x="340" y="184"/>
                    <a:pt x="341" y="181"/>
                  </a:cubicBezTo>
                  <a:cubicBezTo>
                    <a:pt x="351" y="181"/>
                    <a:pt x="358" y="184"/>
                    <a:pt x="363" y="189"/>
                  </a:cubicBezTo>
                  <a:cubicBezTo>
                    <a:pt x="364" y="195"/>
                    <a:pt x="367" y="198"/>
                    <a:pt x="375" y="197"/>
                  </a:cubicBezTo>
                  <a:cubicBezTo>
                    <a:pt x="377" y="196"/>
                    <a:pt x="374" y="191"/>
                    <a:pt x="377" y="192"/>
                  </a:cubicBezTo>
                  <a:cubicBezTo>
                    <a:pt x="377" y="194"/>
                    <a:pt x="377" y="196"/>
                    <a:pt x="378" y="197"/>
                  </a:cubicBezTo>
                  <a:cubicBezTo>
                    <a:pt x="379" y="197"/>
                    <a:pt x="381" y="197"/>
                    <a:pt x="383" y="197"/>
                  </a:cubicBezTo>
                  <a:cubicBezTo>
                    <a:pt x="382" y="193"/>
                    <a:pt x="382" y="188"/>
                    <a:pt x="381" y="184"/>
                  </a:cubicBezTo>
                  <a:cubicBezTo>
                    <a:pt x="378" y="183"/>
                    <a:pt x="378" y="186"/>
                    <a:pt x="376" y="187"/>
                  </a:cubicBezTo>
                  <a:cubicBezTo>
                    <a:pt x="377" y="185"/>
                    <a:pt x="375" y="185"/>
                    <a:pt x="376" y="183"/>
                  </a:cubicBezTo>
                  <a:cubicBezTo>
                    <a:pt x="376" y="181"/>
                    <a:pt x="379" y="182"/>
                    <a:pt x="379" y="180"/>
                  </a:cubicBezTo>
                  <a:cubicBezTo>
                    <a:pt x="376" y="182"/>
                    <a:pt x="377" y="178"/>
                    <a:pt x="376" y="177"/>
                  </a:cubicBezTo>
                  <a:cubicBezTo>
                    <a:pt x="375" y="177"/>
                    <a:pt x="373" y="177"/>
                    <a:pt x="371" y="176"/>
                  </a:cubicBezTo>
                  <a:cubicBezTo>
                    <a:pt x="371" y="176"/>
                    <a:pt x="370" y="176"/>
                    <a:pt x="370" y="176"/>
                  </a:cubicBezTo>
                  <a:cubicBezTo>
                    <a:pt x="366" y="174"/>
                    <a:pt x="363" y="173"/>
                    <a:pt x="361" y="170"/>
                  </a:cubicBezTo>
                  <a:cubicBezTo>
                    <a:pt x="359" y="170"/>
                    <a:pt x="356" y="173"/>
                    <a:pt x="356" y="170"/>
                  </a:cubicBezTo>
                  <a:cubicBezTo>
                    <a:pt x="356" y="169"/>
                    <a:pt x="360" y="170"/>
                    <a:pt x="359" y="167"/>
                  </a:cubicBezTo>
                  <a:cubicBezTo>
                    <a:pt x="360" y="165"/>
                    <a:pt x="358" y="166"/>
                    <a:pt x="359" y="164"/>
                  </a:cubicBezTo>
                  <a:cubicBezTo>
                    <a:pt x="356" y="165"/>
                    <a:pt x="352" y="166"/>
                    <a:pt x="349" y="167"/>
                  </a:cubicBezTo>
                  <a:cubicBezTo>
                    <a:pt x="347" y="167"/>
                    <a:pt x="346" y="168"/>
                    <a:pt x="345" y="166"/>
                  </a:cubicBezTo>
                  <a:cubicBezTo>
                    <a:pt x="350" y="164"/>
                    <a:pt x="355" y="162"/>
                    <a:pt x="361" y="161"/>
                  </a:cubicBezTo>
                  <a:cubicBezTo>
                    <a:pt x="361" y="171"/>
                    <a:pt x="372" y="170"/>
                    <a:pt x="378" y="174"/>
                  </a:cubicBezTo>
                  <a:cubicBezTo>
                    <a:pt x="377" y="172"/>
                    <a:pt x="379" y="171"/>
                    <a:pt x="379" y="169"/>
                  </a:cubicBezTo>
                  <a:cubicBezTo>
                    <a:pt x="379" y="167"/>
                    <a:pt x="379" y="165"/>
                    <a:pt x="379" y="163"/>
                  </a:cubicBezTo>
                  <a:cubicBezTo>
                    <a:pt x="376" y="163"/>
                    <a:pt x="374" y="161"/>
                    <a:pt x="371" y="160"/>
                  </a:cubicBezTo>
                  <a:cubicBezTo>
                    <a:pt x="369" y="159"/>
                    <a:pt x="366" y="157"/>
                    <a:pt x="364" y="156"/>
                  </a:cubicBezTo>
                  <a:cubicBezTo>
                    <a:pt x="358" y="156"/>
                    <a:pt x="356" y="158"/>
                    <a:pt x="352" y="159"/>
                  </a:cubicBezTo>
                  <a:cubicBezTo>
                    <a:pt x="350" y="160"/>
                    <a:pt x="346" y="160"/>
                    <a:pt x="344" y="161"/>
                  </a:cubicBezTo>
                  <a:cubicBezTo>
                    <a:pt x="342" y="161"/>
                    <a:pt x="339" y="162"/>
                    <a:pt x="338" y="160"/>
                  </a:cubicBezTo>
                  <a:cubicBezTo>
                    <a:pt x="339" y="158"/>
                    <a:pt x="344" y="160"/>
                    <a:pt x="345" y="159"/>
                  </a:cubicBezTo>
                  <a:cubicBezTo>
                    <a:pt x="344" y="157"/>
                    <a:pt x="340" y="158"/>
                    <a:pt x="340" y="156"/>
                  </a:cubicBezTo>
                  <a:cubicBezTo>
                    <a:pt x="344" y="156"/>
                    <a:pt x="348" y="158"/>
                    <a:pt x="351" y="158"/>
                  </a:cubicBezTo>
                  <a:cubicBezTo>
                    <a:pt x="353" y="158"/>
                    <a:pt x="356" y="154"/>
                    <a:pt x="358" y="154"/>
                  </a:cubicBezTo>
                  <a:cubicBezTo>
                    <a:pt x="357" y="153"/>
                    <a:pt x="352" y="151"/>
                    <a:pt x="354" y="150"/>
                  </a:cubicBezTo>
                  <a:cubicBezTo>
                    <a:pt x="357" y="150"/>
                    <a:pt x="358" y="152"/>
                    <a:pt x="360" y="153"/>
                  </a:cubicBezTo>
                  <a:cubicBezTo>
                    <a:pt x="361" y="152"/>
                    <a:pt x="363" y="151"/>
                    <a:pt x="365" y="151"/>
                  </a:cubicBezTo>
                  <a:cubicBezTo>
                    <a:pt x="368" y="155"/>
                    <a:pt x="372" y="157"/>
                    <a:pt x="378" y="158"/>
                  </a:cubicBezTo>
                  <a:cubicBezTo>
                    <a:pt x="382" y="156"/>
                    <a:pt x="385" y="154"/>
                    <a:pt x="391" y="155"/>
                  </a:cubicBezTo>
                  <a:cubicBezTo>
                    <a:pt x="390" y="153"/>
                    <a:pt x="392" y="152"/>
                    <a:pt x="392" y="150"/>
                  </a:cubicBezTo>
                  <a:cubicBezTo>
                    <a:pt x="388" y="148"/>
                    <a:pt x="379" y="151"/>
                    <a:pt x="377" y="147"/>
                  </a:cubicBezTo>
                  <a:cubicBezTo>
                    <a:pt x="378" y="146"/>
                    <a:pt x="378" y="144"/>
                    <a:pt x="377" y="143"/>
                  </a:cubicBezTo>
                  <a:cubicBezTo>
                    <a:pt x="380" y="144"/>
                    <a:pt x="379" y="141"/>
                    <a:pt x="381" y="139"/>
                  </a:cubicBezTo>
                  <a:cubicBezTo>
                    <a:pt x="383" y="140"/>
                    <a:pt x="381" y="142"/>
                    <a:pt x="381" y="144"/>
                  </a:cubicBezTo>
                  <a:cubicBezTo>
                    <a:pt x="383" y="145"/>
                    <a:pt x="385" y="146"/>
                    <a:pt x="387" y="146"/>
                  </a:cubicBezTo>
                  <a:cubicBezTo>
                    <a:pt x="390" y="146"/>
                    <a:pt x="392" y="144"/>
                    <a:pt x="395" y="143"/>
                  </a:cubicBezTo>
                  <a:cubicBezTo>
                    <a:pt x="396" y="145"/>
                    <a:pt x="399" y="144"/>
                    <a:pt x="400" y="142"/>
                  </a:cubicBezTo>
                  <a:cubicBezTo>
                    <a:pt x="401" y="139"/>
                    <a:pt x="397" y="140"/>
                    <a:pt x="397" y="137"/>
                  </a:cubicBezTo>
                  <a:cubicBezTo>
                    <a:pt x="395" y="136"/>
                    <a:pt x="395" y="133"/>
                    <a:pt x="392" y="133"/>
                  </a:cubicBezTo>
                  <a:cubicBezTo>
                    <a:pt x="391" y="135"/>
                    <a:pt x="390" y="141"/>
                    <a:pt x="387" y="139"/>
                  </a:cubicBezTo>
                  <a:cubicBezTo>
                    <a:pt x="388" y="136"/>
                    <a:pt x="389" y="135"/>
                    <a:pt x="388" y="133"/>
                  </a:cubicBezTo>
                  <a:cubicBezTo>
                    <a:pt x="385" y="132"/>
                    <a:pt x="385" y="135"/>
                    <a:pt x="381" y="134"/>
                  </a:cubicBezTo>
                  <a:cubicBezTo>
                    <a:pt x="381" y="133"/>
                    <a:pt x="377" y="132"/>
                    <a:pt x="378" y="131"/>
                  </a:cubicBezTo>
                  <a:cubicBezTo>
                    <a:pt x="383" y="134"/>
                    <a:pt x="388" y="129"/>
                    <a:pt x="392" y="128"/>
                  </a:cubicBezTo>
                  <a:cubicBezTo>
                    <a:pt x="395" y="128"/>
                    <a:pt x="395" y="131"/>
                    <a:pt x="399" y="130"/>
                  </a:cubicBezTo>
                  <a:cubicBezTo>
                    <a:pt x="400" y="129"/>
                    <a:pt x="399" y="128"/>
                    <a:pt x="399" y="127"/>
                  </a:cubicBezTo>
                  <a:cubicBezTo>
                    <a:pt x="399" y="126"/>
                    <a:pt x="399" y="123"/>
                    <a:pt x="398" y="122"/>
                  </a:cubicBezTo>
                  <a:cubicBezTo>
                    <a:pt x="398" y="121"/>
                    <a:pt x="396" y="121"/>
                    <a:pt x="395" y="119"/>
                  </a:cubicBezTo>
                  <a:cubicBezTo>
                    <a:pt x="394" y="118"/>
                    <a:pt x="395" y="116"/>
                    <a:pt x="394" y="116"/>
                  </a:cubicBezTo>
                  <a:cubicBezTo>
                    <a:pt x="390" y="116"/>
                    <a:pt x="387" y="114"/>
                    <a:pt x="383" y="115"/>
                  </a:cubicBezTo>
                  <a:cubicBezTo>
                    <a:pt x="382" y="113"/>
                    <a:pt x="380" y="113"/>
                    <a:pt x="381" y="110"/>
                  </a:cubicBezTo>
                  <a:cubicBezTo>
                    <a:pt x="378" y="110"/>
                    <a:pt x="375" y="110"/>
                    <a:pt x="375" y="107"/>
                  </a:cubicBezTo>
                  <a:cubicBezTo>
                    <a:pt x="377" y="106"/>
                    <a:pt x="381" y="107"/>
                    <a:pt x="383" y="108"/>
                  </a:cubicBezTo>
                  <a:cubicBezTo>
                    <a:pt x="386" y="105"/>
                    <a:pt x="391" y="104"/>
                    <a:pt x="396" y="104"/>
                  </a:cubicBezTo>
                  <a:cubicBezTo>
                    <a:pt x="397" y="105"/>
                    <a:pt x="398" y="106"/>
                    <a:pt x="399" y="106"/>
                  </a:cubicBezTo>
                  <a:cubicBezTo>
                    <a:pt x="401" y="107"/>
                    <a:pt x="404" y="106"/>
                    <a:pt x="406" y="107"/>
                  </a:cubicBezTo>
                  <a:cubicBezTo>
                    <a:pt x="407" y="105"/>
                    <a:pt x="407" y="103"/>
                    <a:pt x="408" y="102"/>
                  </a:cubicBezTo>
                  <a:cubicBezTo>
                    <a:pt x="406" y="99"/>
                    <a:pt x="402" y="100"/>
                    <a:pt x="400" y="101"/>
                  </a:cubicBezTo>
                  <a:cubicBezTo>
                    <a:pt x="397" y="99"/>
                    <a:pt x="393" y="99"/>
                    <a:pt x="391" y="97"/>
                  </a:cubicBezTo>
                  <a:cubicBezTo>
                    <a:pt x="390" y="96"/>
                    <a:pt x="390" y="95"/>
                    <a:pt x="389" y="94"/>
                  </a:cubicBezTo>
                  <a:cubicBezTo>
                    <a:pt x="393" y="92"/>
                    <a:pt x="398" y="95"/>
                    <a:pt x="400" y="94"/>
                  </a:cubicBezTo>
                  <a:cubicBezTo>
                    <a:pt x="396" y="92"/>
                    <a:pt x="393" y="91"/>
                    <a:pt x="388" y="90"/>
                  </a:cubicBezTo>
                  <a:cubicBezTo>
                    <a:pt x="386" y="91"/>
                    <a:pt x="386" y="95"/>
                    <a:pt x="382" y="94"/>
                  </a:cubicBezTo>
                  <a:cubicBezTo>
                    <a:pt x="382" y="93"/>
                    <a:pt x="381" y="93"/>
                    <a:pt x="381" y="93"/>
                  </a:cubicBezTo>
                  <a:cubicBezTo>
                    <a:pt x="383" y="89"/>
                    <a:pt x="385" y="84"/>
                    <a:pt x="387" y="81"/>
                  </a:cubicBezTo>
                  <a:cubicBezTo>
                    <a:pt x="387" y="79"/>
                    <a:pt x="386" y="79"/>
                    <a:pt x="386" y="79"/>
                  </a:cubicBezTo>
                  <a:cubicBezTo>
                    <a:pt x="388" y="77"/>
                    <a:pt x="390" y="75"/>
                    <a:pt x="395" y="76"/>
                  </a:cubicBezTo>
                  <a:cubicBezTo>
                    <a:pt x="396" y="72"/>
                    <a:pt x="398" y="71"/>
                    <a:pt x="402" y="70"/>
                  </a:cubicBezTo>
                  <a:cubicBezTo>
                    <a:pt x="402" y="68"/>
                    <a:pt x="399" y="69"/>
                    <a:pt x="399" y="67"/>
                  </a:cubicBezTo>
                  <a:cubicBezTo>
                    <a:pt x="398" y="65"/>
                    <a:pt x="400" y="65"/>
                    <a:pt x="400" y="62"/>
                  </a:cubicBezTo>
                  <a:cubicBezTo>
                    <a:pt x="396" y="62"/>
                    <a:pt x="393" y="63"/>
                    <a:pt x="393" y="59"/>
                  </a:cubicBezTo>
                  <a:cubicBezTo>
                    <a:pt x="394" y="56"/>
                    <a:pt x="396" y="54"/>
                    <a:pt x="400" y="53"/>
                  </a:cubicBezTo>
                  <a:cubicBezTo>
                    <a:pt x="403" y="53"/>
                    <a:pt x="408" y="55"/>
                    <a:pt x="414" y="55"/>
                  </a:cubicBezTo>
                  <a:cubicBezTo>
                    <a:pt x="419" y="55"/>
                    <a:pt x="422" y="54"/>
                    <a:pt x="424" y="51"/>
                  </a:cubicBezTo>
                  <a:cubicBezTo>
                    <a:pt x="422" y="51"/>
                    <a:pt x="419" y="51"/>
                    <a:pt x="419" y="48"/>
                  </a:cubicBezTo>
                  <a:cubicBezTo>
                    <a:pt x="422" y="47"/>
                    <a:pt x="425" y="48"/>
                    <a:pt x="428" y="47"/>
                  </a:cubicBezTo>
                  <a:cubicBezTo>
                    <a:pt x="429" y="47"/>
                    <a:pt x="431" y="46"/>
                    <a:pt x="432" y="46"/>
                  </a:cubicBezTo>
                  <a:cubicBezTo>
                    <a:pt x="434" y="45"/>
                    <a:pt x="437" y="46"/>
                    <a:pt x="438" y="44"/>
                  </a:cubicBezTo>
                  <a:cubicBezTo>
                    <a:pt x="437" y="43"/>
                    <a:pt x="436" y="43"/>
                    <a:pt x="435" y="42"/>
                  </a:cubicBezTo>
                  <a:cubicBezTo>
                    <a:pt x="443" y="42"/>
                    <a:pt x="449" y="40"/>
                    <a:pt x="454" y="36"/>
                  </a:cubicBezTo>
                  <a:cubicBezTo>
                    <a:pt x="455" y="36"/>
                    <a:pt x="458" y="36"/>
                    <a:pt x="458" y="34"/>
                  </a:cubicBezTo>
                  <a:cubicBezTo>
                    <a:pt x="454" y="32"/>
                    <a:pt x="447" y="30"/>
                    <a:pt x="441" y="30"/>
                  </a:cubicBezTo>
                  <a:cubicBezTo>
                    <a:pt x="438" y="29"/>
                    <a:pt x="434" y="30"/>
                    <a:pt x="431" y="30"/>
                  </a:cubicBezTo>
                  <a:cubicBezTo>
                    <a:pt x="423" y="29"/>
                    <a:pt x="419" y="34"/>
                    <a:pt x="414" y="36"/>
                  </a:cubicBezTo>
                  <a:cubicBezTo>
                    <a:pt x="411" y="35"/>
                    <a:pt x="407" y="34"/>
                    <a:pt x="402" y="35"/>
                  </a:cubicBezTo>
                  <a:cubicBezTo>
                    <a:pt x="401" y="34"/>
                    <a:pt x="401" y="32"/>
                    <a:pt x="399" y="33"/>
                  </a:cubicBezTo>
                  <a:cubicBezTo>
                    <a:pt x="395" y="33"/>
                    <a:pt x="394" y="35"/>
                    <a:pt x="392" y="36"/>
                  </a:cubicBezTo>
                  <a:cubicBezTo>
                    <a:pt x="389" y="38"/>
                    <a:pt x="386" y="39"/>
                    <a:pt x="383" y="40"/>
                  </a:cubicBezTo>
                  <a:cubicBezTo>
                    <a:pt x="381" y="41"/>
                    <a:pt x="380" y="42"/>
                    <a:pt x="378" y="43"/>
                  </a:cubicBezTo>
                  <a:cubicBezTo>
                    <a:pt x="377" y="43"/>
                    <a:pt x="375" y="43"/>
                    <a:pt x="374" y="44"/>
                  </a:cubicBezTo>
                  <a:cubicBezTo>
                    <a:pt x="373" y="44"/>
                    <a:pt x="373" y="47"/>
                    <a:pt x="370" y="46"/>
                  </a:cubicBezTo>
                  <a:cubicBezTo>
                    <a:pt x="373" y="37"/>
                    <a:pt x="389" y="38"/>
                    <a:pt x="386" y="26"/>
                  </a:cubicBezTo>
                  <a:cubicBezTo>
                    <a:pt x="381" y="24"/>
                    <a:pt x="377" y="27"/>
                    <a:pt x="372" y="26"/>
                  </a:cubicBezTo>
                  <a:cubicBezTo>
                    <a:pt x="370" y="29"/>
                    <a:pt x="368" y="32"/>
                    <a:pt x="363" y="31"/>
                  </a:cubicBezTo>
                  <a:cubicBezTo>
                    <a:pt x="358" y="25"/>
                    <a:pt x="344" y="25"/>
                    <a:pt x="332" y="26"/>
                  </a:cubicBezTo>
                  <a:cubicBezTo>
                    <a:pt x="328" y="26"/>
                    <a:pt x="323" y="29"/>
                    <a:pt x="321" y="26"/>
                  </a:cubicBezTo>
                  <a:cubicBezTo>
                    <a:pt x="321" y="24"/>
                    <a:pt x="322" y="24"/>
                    <a:pt x="323" y="23"/>
                  </a:cubicBezTo>
                  <a:cubicBezTo>
                    <a:pt x="333" y="23"/>
                    <a:pt x="343" y="22"/>
                    <a:pt x="352" y="21"/>
                  </a:cubicBezTo>
                  <a:cubicBezTo>
                    <a:pt x="361" y="21"/>
                    <a:pt x="369" y="21"/>
                    <a:pt x="375" y="20"/>
                  </a:cubicBezTo>
                  <a:cubicBezTo>
                    <a:pt x="376" y="20"/>
                    <a:pt x="378" y="20"/>
                    <a:pt x="378" y="19"/>
                  </a:cubicBezTo>
                  <a:cubicBezTo>
                    <a:pt x="380" y="19"/>
                    <a:pt x="383" y="17"/>
                    <a:pt x="383" y="16"/>
                  </a:cubicBezTo>
                  <a:cubicBezTo>
                    <a:pt x="380" y="15"/>
                    <a:pt x="377" y="14"/>
                    <a:pt x="373" y="13"/>
                  </a:cubicBezTo>
                  <a:cubicBezTo>
                    <a:pt x="371" y="13"/>
                    <a:pt x="369" y="14"/>
                    <a:pt x="367" y="13"/>
                  </a:cubicBezTo>
                  <a:cubicBezTo>
                    <a:pt x="366" y="13"/>
                    <a:pt x="365" y="12"/>
                    <a:pt x="364" y="12"/>
                  </a:cubicBezTo>
                  <a:cubicBezTo>
                    <a:pt x="363" y="12"/>
                    <a:pt x="362" y="13"/>
                    <a:pt x="361" y="13"/>
                  </a:cubicBezTo>
                  <a:cubicBezTo>
                    <a:pt x="359" y="11"/>
                    <a:pt x="358" y="9"/>
                    <a:pt x="356" y="8"/>
                  </a:cubicBezTo>
                  <a:cubicBezTo>
                    <a:pt x="346" y="8"/>
                    <a:pt x="334" y="10"/>
                    <a:pt x="324" y="9"/>
                  </a:cubicBezTo>
                  <a:cubicBezTo>
                    <a:pt x="322" y="9"/>
                    <a:pt x="321" y="8"/>
                    <a:pt x="320" y="8"/>
                  </a:cubicBezTo>
                  <a:cubicBezTo>
                    <a:pt x="317" y="8"/>
                    <a:pt x="313" y="10"/>
                    <a:pt x="310" y="10"/>
                  </a:cubicBezTo>
                  <a:cubicBezTo>
                    <a:pt x="309" y="10"/>
                    <a:pt x="305" y="12"/>
                    <a:pt x="305" y="9"/>
                  </a:cubicBezTo>
                  <a:cubicBezTo>
                    <a:pt x="317" y="6"/>
                    <a:pt x="336" y="8"/>
                    <a:pt x="349" y="5"/>
                  </a:cubicBezTo>
                  <a:cubicBezTo>
                    <a:pt x="343" y="4"/>
                    <a:pt x="336" y="4"/>
                    <a:pt x="329" y="3"/>
                  </a:cubicBezTo>
                  <a:cubicBezTo>
                    <a:pt x="328" y="3"/>
                    <a:pt x="327" y="2"/>
                    <a:pt x="325" y="1"/>
                  </a:cubicBezTo>
                  <a:cubicBezTo>
                    <a:pt x="316" y="0"/>
                    <a:pt x="304" y="0"/>
                    <a:pt x="294" y="1"/>
                  </a:cubicBezTo>
                  <a:cubicBezTo>
                    <a:pt x="292" y="1"/>
                    <a:pt x="290" y="2"/>
                    <a:pt x="288" y="1"/>
                  </a:cubicBezTo>
                  <a:cubicBezTo>
                    <a:pt x="284" y="1"/>
                    <a:pt x="272" y="1"/>
                    <a:pt x="270" y="2"/>
                  </a:cubicBezTo>
                  <a:cubicBezTo>
                    <a:pt x="267" y="4"/>
                    <a:pt x="265" y="2"/>
                    <a:pt x="262" y="2"/>
                  </a:cubicBezTo>
                  <a:cubicBezTo>
                    <a:pt x="261" y="2"/>
                    <a:pt x="260" y="3"/>
                    <a:pt x="259" y="4"/>
                  </a:cubicBezTo>
                  <a:cubicBezTo>
                    <a:pt x="257" y="4"/>
                    <a:pt x="256" y="3"/>
                    <a:pt x="255" y="4"/>
                  </a:cubicBezTo>
                  <a:cubicBezTo>
                    <a:pt x="257" y="6"/>
                    <a:pt x="261" y="5"/>
                    <a:pt x="261" y="8"/>
                  </a:cubicBezTo>
                  <a:cubicBezTo>
                    <a:pt x="260" y="9"/>
                    <a:pt x="260" y="10"/>
                    <a:pt x="258" y="10"/>
                  </a:cubicBezTo>
                  <a:cubicBezTo>
                    <a:pt x="253" y="7"/>
                    <a:pt x="248" y="5"/>
                    <a:pt x="240" y="5"/>
                  </a:cubicBezTo>
                  <a:cubicBezTo>
                    <a:pt x="239" y="7"/>
                    <a:pt x="237" y="8"/>
                    <a:pt x="235" y="9"/>
                  </a:cubicBezTo>
                  <a:cubicBezTo>
                    <a:pt x="230" y="7"/>
                    <a:pt x="226" y="6"/>
                    <a:pt x="221" y="6"/>
                  </a:cubicBezTo>
                  <a:cubicBezTo>
                    <a:pt x="219" y="6"/>
                    <a:pt x="217" y="7"/>
                    <a:pt x="216" y="7"/>
                  </a:cubicBezTo>
                  <a:cubicBezTo>
                    <a:pt x="211" y="8"/>
                    <a:pt x="208" y="9"/>
                    <a:pt x="205" y="10"/>
                  </a:cubicBezTo>
                  <a:cubicBezTo>
                    <a:pt x="203" y="10"/>
                    <a:pt x="199" y="8"/>
                    <a:pt x="197" y="11"/>
                  </a:cubicBezTo>
                  <a:cubicBezTo>
                    <a:pt x="205" y="12"/>
                    <a:pt x="214" y="12"/>
                    <a:pt x="222" y="13"/>
                  </a:cubicBezTo>
                  <a:cubicBezTo>
                    <a:pt x="227" y="13"/>
                    <a:pt x="232" y="11"/>
                    <a:pt x="235" y="14"/>
                  </a:cubicBezTo>
                  <a:cubicBezTo>
                    <a:pt x="233" y="17"/>
                    <a:pt x="228" y="14"/>
                    <a:pt x="224" y="14"/>
                  </a:cubicBezTo>
                  <a:cubicBezTo>
                    <a:pt x="218" y="14"/>
                    <a:pt x="211" y="14"/>
                    <a:pt x="205" y="15"/>
                  </a:cubicBezTo>
                  <a:cubicBezTo>
                    <a:pt x="209" y="16"/>
                    <a:pt x="213" y="16"/>
                    <a:pt x="213" y="21"/>
                  </a:cubicBezTo>
                  <a:cubicBezTo>
                    <a:pt x="211" y="21"/>
                    <a:pt x="211" y="26"/>
                    <a:pt x="212" y="29"/>
                  </a:cubicBezTo>
                  <a:cubicBezTo>
                    <a:pt x="207" y="31"/>
                    <a:pt x="204" y="29"/>
                    <a:pt x="200" y="27"/>
                  </a:cubicBezTo>
                  <a:cubicBezTo>
                    <a:pt x="198" y="27"/>
                    <a:pt x="197" y="25"/>
                    <a:pt x="195" y="24"/>
                  </a:cubicBezTo>
                  <a:cubicBezTo>
                    <a:pt x="193" y="24"/>
                    <a:pt x="189" y="24"/>
                    <a:pt x="186" y="23"/>
                  </a:cubicBezTo>
                  <a:cubicBezTo>
                    <a:pt x="184" y="22"/>
                    <a:pt x="181" y="21"/>
                    <a:pt x="179" y="20"/>
                  </a:cubicBezTo>
                  <a:cubicBezTo>
                    <a:pt x="177" y="20"/>
                    <a:pt x="175" y="19"/>
                    <a:pt x="174" y="19"/>
                  </a:cubicBezTo>
                  <a:cubicBezTo>
                    <a:pt x="169" y="19"/>
                    <a:pt x="166" y="17"/>
                    <a:pt x="164" y="20"/>
                  </a:cubicBezTo>
                  <a:cubicBezTo>
                    <a:pt x="165" y="22"/>
                    <a:pt x="166" y="23"/>
                    <a:pt x="168" y="24"/>
                  </a:cubicBezTo>
                  <a:cubicBezTo>
                    <a:pt x="170" y="26"/>
                    <a:pt x="173" y="25"/>
                    <a:pt x="174" y="28"/>
                  </a:cubicBezTo>
                  <a:cubicBezTo>
                    <a:pt x="170" y="28"/>
                    <a:pt x="167" y="28"/>
                    <a:pt x="163" y="28"/>
                  </a:cubicBezTo>
                  <a:cubicBezTo>
                    <a:pt x="158" y="26"/>
                    <a:pt x="154" y="23"/>
                    <a:pt x="148" y="21"/>
                  </a:cubicBezTo>
                  <a:cubicBezTo>
                    <a:pt x="147" y="24"/>
                    <a:pt x="149" y="25"/>
                    <a:pt x="148" y="28"/>
                  </a:cubicBezTo>
                  <a:cubicBezTo>
                    <a:pt x="147" y="30"/>
                    <a:pt x="146" y="32"/>
                    <a:pt x="143" y="32"/>
                  </a:cubicBezTo>
                  <a:cubicBezTo>
                    <a:pt x="143" y="29"/>
                    <a:pt x="143" y="27"/>
                    <a:pt x="143" y="24"/>
                  </a:cubicBezTo>
                  <a:cubicBezTo>
                    <a:pt x="141" y="23"/>
                    <a:pt x="139" y="21"/>
                    <a:pt x="136" y="21"/>
                  </a:cubicBezTo>
                  <a:cubicBezTo>
                    <a:pt x="132" y="20"/>
                    <a:pt x="128" y="23"/>
                    <a:pt x="126" y="23"/>
                  </a:cubicBezTo>
                  <a:cubicBezTo>
                    <a:pt x="122" y="23"/>
                    <a:pt x="116" y="23"/>
                    <a:pt x="114" y="24"/>
                  </a:cubicBezTo>
                  <a:cubicBezTo>
                    <a:pt x="109" y="24"/>
                    <a:pt x="104" y="24"/>
                    <a:pt x="102" y="27"/>
                  </a:cubicBezTo>
                  <a:cubicBezTo>
                    <a:pt x="105" y="27"/>
                    <a:pt x="109" y="30"/>
                    <a:pt x="112" y="31"/>
                  </a:cubicBezTo>
                  <a:cubicBezTo>
                    <a:pt x="115" y="33"/>
                    <a:pt x="120" y="34"/>
                    <a:pt x="120" y="36"/>
                  </a:cubicBezTo>
                  <a:cubicBezTo>
                    <a:pt x="118" y="37"/>
                    <a:pt x="117" y="35"/>
                    <a:pt x="115" y="34"/>
                  </a:cubicBezTo>
                  <a:cubicBezTo>
                    <a:pt x="111" y="33"/>
                    <a:pt x="108" y="33"/>
                    <a:pt x="105" y="31"/>
                  </a:cubicBezTo>
                  <a:cubicBezTo>
                    <a:pt x="104" y="31"/>
                    <a:pt x="104" y="29"/>
                    <a:pt x="103" y="29"/>
                  </a:cubicBezTo>
                  <a:cubicBezTo>
                    <a:pt x="101" y="28"/>
                    <a:pt x="96" y="27"/>
                    <a:pt x="94" y="27"/>
                  </a:cubicBezTo>
                  <a:cubicBezTo>
                    <a:pt x="91" y="28"/>
                    <a:pt x="89" y="29"/>
                    <a:pt x="86" y="31"/>
                  </a:cubicBezTo>
                  <a:cubicBezTo>
                    <a:pt x="87" y="32"/>
                    <a:pt x="87" y="34"/>
                    <a:pt x="88" y="36"/>
                  </a:cubicBezTo>
                  <a:cubicBezTo>
                    <a:pt x="87" y="38"/>
                    <a:pt x="86" y="41"/>
                    <a:pt x="83" y="41"/>
                  </a:cubicBezTo>
                  <a:cubicBezTo>
                    <a:pt x="80" y="40"/>
                    <a:pt x="77" y="39"/>
                    <a:pt x="72" y="39"/>
                  </a:cubicBezTo>
                  <a:cubicBezTo>
                    <a:pt x="70" y="41"/>
                    <a:pt x="75" y="43"/>
                    <a:pt x="72" y="44"/>
                  </a:cubicBezTo>
                  <a:cubicBezTo>
                    <a:pt x="70" y="43"/>
                    <a:pt x="69" y="42"/>
                    <a:pt x="66" y="41"/>
                  </a:cubicBezTo>
                  <a:cubicBezTo>
                    <a:pt x="59" y="41"/>
                    <a:pt x="58" y="47"/>
                    <a:pt x="52" y="48"/>
                  </a:cubicBezTo>
                  <a:cubicBezTo>
                    <a:pt x="47" y="49"/>
                    <a:pt x="42" y="50"/>
                    <a:pt x="42" y="55"/>
                  </a:cubicBezTo>
                  <a:cubicBezTo>
                    <a:pt x="48" y="59"/>
                    <a:pt x="57" y="55"/>
                    <a:pt x="64" y="56"/>
                  </a:cubicBezTo>
                  <a:cubicBezTo>
                    <a:pt x="63" y="58"/>
                    <a:pt x="60" y="57"/>
                    <a:pt x="59" y="59"/>
                  </a:cubicBezTo>
                  <a:cubicBezTo>
                    <a:pt x="58" y="64"/>
                    <a:pt x="56" y="70"/>
                    <a:pt x="50" y="72"/>
                  </a:cubicBezTo>
                  <a:cubicBezTo>
                    <a:pt x="43" y="74"/>
                    <a:pt x="33" y="70"/>
                    <a:pt x="28" y="75"/>
                  </a:cubicBezTo>
                  <a:cubicBezTo>
                    <a:pt x="29" y="75"/>
                    <a:pt x="29" y="76"/>
                    <a:pt x="28" y="76"/>
                  </a:cubicBezTo>
                  <a:cubicBezTo>
                    <a:pt x="28" y="76"/>
                    <a:pt x="28" y="76"/>
                    <a:pt x="27" y="76"/>
                  </a:cubicBezTo>
                  <a:cubicBezTo>
                    <a:pt x="22" y="76"/>
                    <a:pt x="18" y="79"/>
                    <a:pt x="14" y="79"/>
                  </a:cubicBezTo>
                  <a:cubicBezTo>
                    <a:pt x="12" y="80"/>
                    <a:pt x="10" y="79"/>
                    <a:pt x="9" y="79"/>
                  </a:cubicBezTo>
                  <a:cubicBezTo>
                    <a:pt x="6" y="80"/>
                    <a:pt x="3" y="82"/>
                    <a:pt x="1" y="82"/>
                  </a:cubicBezTo>
                  <a:cubicBezTo>
                    <a:pt x="2" y="85"/>
                    <a:pt x="1" y="84"/>
                    <a:pt x="0" y="87"/>
                  </a:cubicBezTo>
                  <a:cubicBezTo>
                    <a:pt x="4" y="88"/>
                    <a:pt x="7" y="90"/>
                    <a:pt x="12" y="91"/>
                  </a:cubicBezTo>
                  <a:cubicBezTo>
                    <a:pt x="14" y="92"/>
                    <a:pt x="17" y="90"/>
                    <a:pt x="20" y="92"/>
                  </a:cubicBezTo>
                  <a:cubicBezTo>
                    <a:pt x="19" y="92"/>
                    <a:pt x="18" y="92"/>
                    <a:pt x="18" y="93"/>
                  </a:cubicBezTo>
                  <a:cubicBezTo>
                    <a:pt x="21" y="95"/>
                    <a:pt x="23" y="96"/>
                    <a:pt x="26" y="96"/>
                  </a:cubicBezTo>
                  <a:cubicBezTo>
                    <a:pt x="28" y="96"/>
                    <a:pt x="29" y="94"/>
                    <a:pt x="31" y="94"/>
                  </a:cubicBezTo>
                  <a:cubicBezTo>
                    <a:pt x="33" y="95"/>
                    <a:pt x="35" y="96"/>
                    <a:pt x="38" y="96"/>
                  </a:cubicBezTo>
                  <a:cubicBezTo>
                    <a:pt x="41" y="93"/>
                    <a:pt x="48" y="92"/>
                    <a:pt x="49" y="96"/>
                  </a:cubicBezTo>
                  <a:cubicBezTo>
                    <a:pt x="49" y="96"/>
                    <a:pt x="48" y="98"/>
                    <a:pt x="47" y="98"/>
                  </a:cubicBezTo>
                  <a:cubicBezTo>
                    <a:pt x="47" y="99"/>
                    <a:pt x="48" y="100"/>
                    <a:pt x="47" y="100"/>
                  </a:cubicBezTo>
                  <a:cubicBezTo>
                    <a:pt x="44" y="99"/>
                    <a:pt x="37" y="97"/>
                    <a:pt x="32" y="99"/>
                  </a:cubicBezTo>
                  <a:cubicBezTo>
                    <a:pt x="30" y="99"/>
                    <a:pt x="29" y="101"/>
                    <a:pt x="28" y="101"/>
                  </a:cubicBezTo>
                  <a:cubicBezTo>
                    <a:pt x="22" y="101"/>
                    <a:pt x="16" y="100"/>
                    <a:pt x="12" y="102"/>
                  </a:cubicBezTo>
                  <a:cubicBezTo>
                    <a:pt x="12" y="104"/>
                    <a:pt x="14" y="103"/>
                    <a:pt x="15" y="104"/>
                  </a:cubicBezTo>
                  <a:cubicBezTo>
                    <a:pt x="15" y="104"/>
                    <a:pt x="15" y="107"/>
                    <a:pt x="17" y="106"/>
                  </a:cubicBezTo>
                  <a:cubicBezTo>
                    <a:pt x="19" y="106"/>
                    <a:pt x="20" y="104"/>
                    <a:pt x="23" y="104"/>
                  </a:cubicBezTo>
                  <a:cubicBezTo>
                    <a:pt x="23" y="106"/>
                    <a:pt x="21" y="106"/>
                    <a:pt x="23" y="107"/>
                  </a:cubicBezTo>
                  <a:cubicBezTo>
                    <a:pt x="26" y="109"/>
                    <a:pt x="32" y="107"/>
                    <a:pt x="34" y="109"/>
                  </a:cubicBezTo>
                  <a:cubicBezTo>
                    <a:pt x="32" y="111"/>
                    <a:pt x="26" y="110"/>
                    <a:pt x="25" y="113"/>
                  </a:cubicBezTo>
                  <a:cubicBezTo>
                    <a:pt x="30" y="116"/>
                    <a:pt x="36" y="118"/>
                    <a:pt x="43" y="119"/>
                  </a:cubicBezTo>
                  <a:cubicBezTo>
                    <a:pt x="45" y="118"/>
                    <a:pt x="40" y="116"/>
                    <a:pt x="42" y="115"/>
                  </a:cubicBezTo>
                  <a:cubicBezTo>
                    <a:pt x="47" y="116"/>
                    <a:pt x="47" y="116"/>
                    <a:pt x="51" y="115"/>
                  </a:cubicBezTo>
                  <a:cubicBezTo>
                    <a:pt x="53" y="114"/>
                    <a:pt x="53" y="117"/>
                    <a:pt x="56" y="116"/>
                  </a:cubicBezTo>
                  <a:cubicBezTo>
                    <a:pt x="58" y="116"/>
                    <a:pt x="61" y="115"/>
                    <a:pt x="63" y="113"/>
                  </a:cubicBezTo>
                  <a:cubicBezTo>
                    <a:pt x="66" y="116"/>
                    <a:pt x="68" y="113"/>
                    <a:pt x="72" y="113"/>
                  </a:cubicBezTo>
                  <a:cubicBezTo>
                    <a:pt x="74" y="115"/>
                    <a:pt x="78" y="114"/>
                    <a:pt x="82" y="115"/>
                  </a:cubicBezTo>
                  <a:cubicBezTo>
                    <a:pt x="85" y="115"/>
                    <a:pt x="88" y="117"/>
                    <a:pt x="89" y="117"/>
                  </a:cubicBezTo>
                  <a:cubicBezTo>
                    <a:pt x="93" y="118"/>
                    <a:pt x="94" y="119"/>
                    <a:pt x="96" y="119"/>
                  </a:cubicBezTo>
                  <a:cubicBezTo>
                    <a:pt x="100" y="120"/>
                    <a:pt x="100" y="121"/>
                    <a:pt x="102" y="122"/>
                  </a:cubicBezTo>
                  <a:cubicBezTo>
                    <a:pt x="107" y="123"/>
                    <a:pt x="108" y="123"/>
                    <a:pt x="109" y="127"/>
                  </a:cubicBezTo>
                  <a:cubicBezTo>
                    <a:pt x="108" y="127"/>
                    <a:pt x="107" y="127"/>
                    <a:pt x="107" y="128"/>
                  </a:cubicBezTo>
                  <a:cubicBezTo>
                    <a:pt x="110" y="130"/>
                    <a:pt x="112" y="134"/>
                    <a:pt x="117" y="134"/>
                  </a:cubicBezTo>
                  <a:cubicBezTo>
                    <a:pt x="118" y="137"/>
                    <a:pt x="121" y="138"/>
                    <a:pt x="123" y="140"/>
                  </a:cubicBezTo>
                  <a:cubicBezTo>
                    <a:pt x="123" y="142"/>
                    <a:pt x="119" y="141"/>
                    <a:pt x="121" y="144"/>
                  </a:cubicBezTo>
                  <a:cubicBezTo>
                    <a:pt x="120" y="146"/>
                    <a:pt x="123" y="145"/>
                    <a:pt x="124" y="145"/>
                  </a:cubicBezTo>
                  <a:cubicBezTo>
                    <a:pt x="125" y="148"/>
                    <a:pt x="126" y="149"/>
                    <a:pt x="127" y="151"/>
                  </a:cubicBezTo>
                  <a:cubicBezTo>
                    <a:pt x="126" y="152"/>
                    <a:pt x="125" y="152"/>
                    <a:pt x="125" y="154"/>
                  </a:cubicBezTo>
                  <a:cubicBezTo>
                    <a:pt x="126" y="154"/>
                    <a:pt x="127" y="155"/>
                    <a:pt x="128" y="156"/>
                  </a:cubicBezTo>
                  <a:cubicBezTo>
                    <a:pt x="129" y="156"/>
                    <a:pt x="131" y="154"/>
                    <a:pt x="131" y="156"/>
                  </a:cubicBezTo>
                  <a:cubicBezTo>
                    <a:pt x="132" y="160"/>
                    <a:pt x="129" y="160"/>
                    <a:pt x="128" y="162"/>
                  </a:cubicBezTo>
                  <a:cubicBezTo>
                    <a:pt x="130" y="164"/>
                    <a:pt x="134" y="160"/>
                    <a:pt x="135" y="164"/>
                  </a:cubicBezTo>
                  <a:cubicBezTo>
                    <a:pt x="136" y="166"/>
                    <a:pt x="134" y="166"/>
                    <a:pt x="134" y="168"/>
                  </a:cubicBezTo>
                  <a:cubicBezTo>
                    <a:pt x="133" y="169"/>
                    <a:pt x="131" y="169"/>
                    <a:pt x="130" y="170"/>
                  </a:cubicBezTo>
                  <a:cubicBezTo>
                    <a:pt x="130" y="170"/>
                    <a:pt x="132" y="174"/>
                    <a:pt x="129" y="172"/>
                  </a:cubicBezTo>
                  <a:cubicBezTo>
                    <a:pt x="129" y="176"/>
                    <a:pt x="133" y="168"/>
                    <a:pt x="134" y="171"/>
                  </a:cubicBezTo>
                  <a:cubicBezTo>
                    <a:pt x="134" y="172"/>
                    <a:pt x="133" y="172"/>
                    <a:pt x="133" y="173"/>
                  </a:cubicBezTo>
                  <a:cubicBezTo>
                    <a:pt x="131" y="174"/>
                    <a:pt x="131" y="175"/>
                    <a:pt x="129" y="178"/>
                  </a:cubicBezTo>
                  <a:cubicBezTo>
                    <a:pt x="129" y="179"/>
                    <a:pt x="128" y="180"/>
                    <a:pt x="128" y="182"/>
                  </a:cubicBezTo>
                  <a:cubicBezTo>
                    <a:pt x="130" y="185"/>
                    <a:pt x="136" y="185"/>
                    <a:pt x="140" y="184"/>
                  </a:cubicBezTo>
                  <a:cubicBezTo>
                    <a:pt x="140" y="182"/>
                    <a:pt x="140" y="181"/>
                    <a:pt x="140" y="181"/>
                  </a:cubicBezTo>
                  <a:cubicBezTo>
                    <a:pt x="143" y="182"/>
                    <a:pt x="141" y="178"/>
                    <a:pt x="144" y="179"/>
                  </a:cubicBezTo>
                  <a:cubicBezTo>
                    <a:pt x="144" y="175"/>
                    <a:pt x="140" y="175"/>
                    <a:pt x="140" y="171"/>
                  </a:cubicBezTo>
                  <a:cubicBezTo>
                    <a:pt x="141" y="171"/>
                    <a:pt x="142" y="170"/>
                    <a:pt x="143" y="170"/>
                  </a:cubicBezTo>
                  <a:cubicBezTo>
                    <a:pt x="143" y="172"/>
                    <a:pt x="142" y="172"/>
                    <a:pt x="142" y="173"/>
                  </a:cubicBezTo>
                  <a:cubicBezTo>
                    <a:pt x="145" y="174"/>
                    <a:pt x="145" y="178"/>
                    <a:pt x="147" y="179"/>
                  </a:cubicBezTo>
                  <a:cubicBezTo>
                    <a:pt x="147" y="181"/>
                    <a:pt x="145" y="181"/>
                    <a:pt x="145" y="182"/>
                  </a:cubicBezTo>
                  <a:cubicBezTo>
                    <a:pt x="149" y="181"/>
                    <a:pt x="153" y="180"/>
                    <a:pt x="157" y="181"/>
                  </a:cubicBezTo>
                  <a:cubicBezTo>
                    <a:pt x="155" y="184"/>
                    <a:pt x="147" y="181"/>
                    <a:pt x="148" y="187"/>
                  </a:cubicBezTo>
                  <a:cubicBezTo>
                    <a:pt x="150" y="187"/>
                    <a:pt x="151" y="187"/>
                    <a:pt x="153" y="187"/>
                  </a:cubicBezTo>
                  <a:cubicBezTo>
                    <a:pt x="155" y="188"/>
                    <a:pt x="156" y="187"/>
                    <a:pt x="158" y="187"/>
                  </a:cubicBezTo>
                  <a:cubicBezTo>
                    <a:pt x="160" y="188"/>
                    <a:pt x="162" y="189"/>
                    <a:pt x="163" y="190"/>
                  </a:cubicBezTo>
                  <a:cubicBezTo>
                    <a:pt x="160" y="191"/>
                    <a:pt x="161" y="192"/>
                    <a:pt x="161" y="196"/>
                  </a:cubicBezTo>
                  <a:cubicBezTo>
                    <a:pt x="162" y="197"/>
                    <a:pt x="165" y="196"/>
                    <a:pt x="166" y="199"/>
                  </a:cubicBezTo>
                  <a:cubicBezTo>
                    <a:pt x="158" y="200"/>
                    <a:pt x="153" y="194"/>
                    <a:pt x="146" y="193"/>
                  </a:cubicBezTo>
                  <a:cubicBezTo>
                    <a:pt x="143" y="193"/>
                    <a:pt x="139" y="192"/>
                    <a:pt x="137" y="195"/>
                  </a:cubicBezTo>
                  <a:cubicBezTo>
                    <a:pt x="140" y="199"/>
                    <a:pt x="150" y="198"/>
                    <a:pt x="153" y="203"/>
                  </a:cubicBezTo>
                  <a:cubicBezTo>
                    <a:pt x="159" y="204"/>
                    <a:pt x="162" y="203"/>
                    <a:pt x="168" y="203"/>
                  </a:cubicBezTo>
                  <a:cubicBezTo>
                    <a:pt x="167" y="205"/>
                    <a:pt x="168" y="205"/>
                    <a:pt x="168" y="207"/>
                  </a:cubicBezTo>
                  <a:cubicBezTo>
                    <a:pt x="166" y="207"/>
                    <a:pt x="165" y="208"/>
                    <a:pt x="164" y="208"/>
                  </a:cubicBezTo>
                  <a:cubicBezTo>
                    <a:pt x="165" y="211"/>
                    <a:pt x="164" y="212"/>
                    <a:pt x="163" y="214"/>
                  </a:cubicBezTo>
                  <a:cubicBezTo>
                    <a:pt x="165" y="214"/>
                    <a:pt x="168" y="212"/>
                    <a:pt x="168" y="216"/>
                  </a:cubicBezTo>
                  <a:cubicBezTo>
                    <a:pt x="165" y="216"/>
                    <a:pt x="161" y="216"/>
                    <a:pt x="161" y="219"/>
                  </a:cubicBezTo>
                  <a:cubicBezTo>
                    <a:pt x="162" y="222"/>
                    <a:pt x="165" y="218"/>
                    <a:pt x="164" y="220"/>
                  </a:cubicBezTo>
                  <a:cubicBezTo>
                    <a:pt x="164" y="223"/>
                    <a:pt x="162" y="223"/>
                    <a:pt x="161" y="224"/>
                  </a:cubicBezTo>
                  <a:cubicBezTo>
                    <a:pt x="157" y="225"/>
                    <a:pt x="153" y="221"/>
                    <a:pt x="151" y="222"/>
                  </a:cubicBezTo>
                  <a:cubicBezTo>
                    <a:pt x="149" y="222"/>
                    <a:pt x="146" y="223"/>
                    <a:pt x="147" y="227"/>
                  </a:cubicBezTo>
                  <a:cubicBezTo>
                    <a:pt x="149" y="224"/>
                    <a:pt x="151" y="229"/>
                    <a:pt x="156" y="227"/>
                  </a:cubicBezTo>
                  <a:cubicBezTo>
                    <a:pt x="157" y="227"/>
                    <a:pt x="159" y="224"/>
                    <a:pt x="161" y="226"/>
                  </a:cubicBezTo>
                  <a:cubicBezTo>
                    <a:pt x="161" y="228"/>
                    <a:pt x="160" y="229"/>
                    <a:pt x="159" y="230"/>
                  </a:cubicBezTo>
                  <a:cubicBezTo>
                    <a:pt x="153" y="231"/>
                    <a:pt x="151" y="228"/>
                    <a:pt x="147" y="228"/>
                  </a:cubicBezTo>
                  <a:cubicBezTo>
                    <a:pt x="147" y="232"/>
                    <a:pt x="143" y="232"/>
                    <a:pt x="143" y="236"/>
                  </a:cubicBezTo>
                  <a:cubicBezTo>
                    <a:pt x="146" y="235"/>
                    <a:pt x="148" y="233"/>
                    <a:pt x="151" y="233"/>
                  </a:cubicBezTo>
                  <a:cubicBezTo>
                    <a:pt x="153" y="232"/>
                    <a:pt x="155" y="234"/>
                    <a:pt x="158" y="234"/>
                  </a:cubicBezTo>
                  <a:cubicBezTo>
                    <a:pt x="160" y="234"/>
                    <a:pt x="161" y="233"/>
                    <a:pt x="164" y="233"/>
                  </a:cubicBezTo>
                  <a:cubicBezTo>
                    <a:pt x="161" y="236"/>
                    <a:pt x="166" y="235"/>
                    <a:pt x="166" y="238"/>
                  </a:cubicBezTo>
                  <a:cubicBezTo>
                    <a:pt x="162" y="235"/>
                    <a:pt x="155" y="236"/>
                    <a:pt x="150" y="234"/>
                  </a:cubicBezTo>
                  <a:cubicBezTo>
                    <a:pt x="148" y="237"/>
                    <a:pt x="141" y="236"/>
                    <a:pt x="142" y="243"/>
                  </a:cubicBezTo>
                  <a:cubicBezTo>
                    <a:pt x="144" y="247"/>
                    <a:pt x="151" y="243"/>
                    <a:pt x="153" y="246"/>
                  </a:cubicBezTo>
                  <a:cubicBezTo>
                    <a:pt x="147" y="247"/>
                    <a:pt x="143" y="248"/>
                    <a:pt x="143" y="255"/>
                  </a:cubicBezTo>
                  <a:cubicBezTo>
                    <a:pt x="146" y="255"/>
                    <a:pt x="148" y="253"/>
                    <a:pt x="149" y="253"/>
                  </a:cubicBezTo>
                  <a:cubicBezTo>
                    <a:pt x="150" y="252"/>
                    <a:pt x="151" y="252"/>
                    <a:pt x="151" y="252"/>
                  </a:cubicBezTo>
                  <a:cubicBezTo>
                    <a:pt x="155" y="250"/>
                    <a:pt x="158" y="245"/>
                    <a:pt x="161" y="246"/>
                  </a:cubicBezTo>
                  <a:cubicBezTo>
                    <a:pt x="161" y="247"/>
                    <a:pt x="160" y="247"/>
                    <a:pt x="159" y="247"/>
                  </a:cubicBezTo>
                  <a:cubicBezTo>
                    <a:pt x="157" y="249"/>
                    <a:pt x="157" y="249"/>
                    <a:pt x="156" y="250"/>
                  </a:cubicBezTo>
                  <a:cubicBezTo>
                    <a:pt x="156" y="251"/>
                    <a:pt x="155" y="251"/>
                    <a:pt x="155" y="251"/>
                  </a:cubicBezTo>
                  <a:cubicBezTo>
                    <a:pt x="152" y="253"/>
                    <a:pt x="148" y="254"/>
                    <a:pt x="145" y="257"/>
                  </a:cubicBezTo>
                  <a:cubicBezTo>
                    <a:pt x="149" y="256"/>
                    <a:pt x="146" y="260"/>
                    <a:pt x="147" y="262"/>
                  </a:cubicBezTo>
                  <a:cubicBezTo>
                    <a:pt x="150" y="261"/>
                    <a:pt x="150" y="264"/>
                    <a:pt x="153" y="264"/>
                  </a:cubicBezTo>
                  <a:cubicBezTo>
                    <a:pt x="155" y="262"/>
                    <a:pt x="159" y="258"/>
                    <a:pt x="162" y="260"/>
                  </a:cubicBezTo>
                  <a:cubicBezTo>
                    <a:pt x="161" y="261"/>
                    <a:pt x="159" y="262"/>
                    <a:pt x="157" y="262"/>
                  </a:cubicBezTo>
                  <a:cubicBezTo>
                    <a:pt x="157" y="265"/>
                    <a:pt x="152" y="264"/>
                    <a:pt x="152" y="267"/>
                  </a:cubicBezTo>
                  <a:cubicBezTo>
                    <a:pt x="157" y="268"/>
                    <a:pt x="153" y="277"/>
                    <a:pt x="156" y="279"/>
                  </a:cubicBezTo>
                  <a:cubicBezTo>
                    <a:pt x="158" y="277"/>
                    <a:pt x="159" y="275"/>
                    <a:pt x="160" y="273"/>
                  </a:cubicBezTo>
                  <a:cubicBezTo>
                    <a:pt x="162" y="271"/>
                    <a:pt x="162" y="275"/>
                    <a:pt x="164" y="273"/>
                  </a:cubicBezTo>
                  <a:cubicBezTo>
                    <a:pt x="166" y="272"/>
                    <a:pt x="161" y="268"/>
                    <a:pt x="163" y="267"/>
                  </a:cubicBezTo>
                  <a:cubicBezTo>
                    <a:pt x="165" y="268"/>
                    <a:pt x="165" y="270"/>
                    <a:pt x="166" y="273"/>
                  </a:cubicBezTo>
                  <a:cubicBezTo>
                    <a:pt x="170" y="272"/>
                    <a:pt x="170" y="275"/>
                    <a:pt x="170" y="278"/>
                  </a:cubicBezTo>
                  <a:cubicBezTo>
                    <a:pt x="168" y="278"/>
                    <a:pt x="169" y="274"/>
                    <a:pt x="166" y="274"/>
                  </a:cubicBezTo>
                  <a:cubicBezTo>
                    <a:pt x="165" y="275"/>
                    <a:pt x="164" y="277"/>
                    <a:pt x="161" y="276"/>
                  </a:cubicBezTo>
                  <a:cubicBezTo>
                    <a:pt x="161" y="279"/>
                    <a:pt x="156" y="280"/>
                    <a:pt x="159" y="282"/>
                  </a:cubicBezTo>
                  <a:cubicBezTo>
                    <a:pt x="162" y="280"/>
                    <a:pt x="165" y="280"/>
                    <a:pt x="167" y="279"/>
                  </a:cubicBezTo>
                  <a:cubicBezTo>
                    <a:pt x="167" y="280"/>
                    <a:pt x="168" y="280"/>
                    <a:pt x="169" y="281"/>
                  </a:cubicBezTo>
                  <a:cubicBezTo>
                    <a:pt x="166" y="282"/>
                    <a:pt x="163" y="283"/>
                    <a:pt x="159" y="283"/>
                  </a:cubicBezTo>
                  <a:cubicBezTo>
                    <a:pt x="158" y="285"/>
                    <a:pt x="160" y="289"/>
                    <a:pt x="162" y="291"/>
                  </a:cubicBezTo>
                  <a:cubicBezTo>
                    <a:pt x="164" y="293"/>
                    <a:pt x="167" y="297"/>
                    <a:pt x="168" y="297"/>
                  </a:cubicBezTo>
                  <a:cubicBezTo>
                    <a:pt x="168" y="297"/>
                    <a:pt x="169" y="296"/>
                    <a:pt x="169" y="296"/>
                  </a:cubicBezTo>
                  <a:cubicBezTo>
                    <a:pt x="170" y="295"/>
                    <a:pt x="171" y="294"/>
                    <a:pt x="172" y="295"/>
                  </a:cubicBezTo>
                  <a:cubicBezTo>
                    <a:pt x="170" y="296"/>
                    <a:pt x="168" y="298"/>
                    <a:pt x="169" y="303"/>
                  </a:cubicBezTo>
                  <a:cubicBezTo>
                    <a:pt x="171" y="304"/>
                    <a:pt x="175" y="304"/>
                    <a:pt x="173" y="307"/>
                  </a:cubicBezTo>
                  <a:cubicBezTo>
                    <a:pt x="175" y="308"/>
                    <a:pt x="176" y="306"/>
                    <a:pt x="179" y="307"/>
                  </a:cubicBezTo>
                  <a:cubicBezTo>
                    <a:pt x="178" y="309"/>
                    <a:pt x="175" y="308"/>
                    <a:pt x="175" y="311"/>
                  </a:cubicBezTo>
                  <a:cubicBezTo>
                    <a:pt x="178" y="311"/>
                    <a:pt x="176" y="313"/>
                    <a:pt x="176" y="313"/>
                  </a:cubicBezTo>
                  <a:cubicBezTo>
                    <a:pt x="176" y="314"/>
                    <a:pt x="180" y="314"/>
                    <a:pt x="178" y="317"/>
                  </a:cubicBezTo>
                  <a:cubicBezTo>
                    <a:pt x="181" y="317"/>
                    <a:pt x="183" y="317"/>
                    <a:pt x="183" y="320"/>
                  </a:cubicBezTo>
                  <a:cubicBezTo>
                    <a:pt x="184" y="320"/>
                    <a:pt x="187" y="319"/>
                    <a:pt x="187" y="321"/>
                  </a:cubicBezTo>
                  <a:cubicBezTo>
                    <a:pt x="187" y="322"/>
                    <a:pt x="183" y="322"/>
                    <a:pt x="185" y="324"/>
                  </a:cubicBezTo>
                  <a:cubicBezTo>
                    <a:pt x="186" y="324"/>
                    <a:pt x="186" y="323"/>
                    <a:pt x="187" y="322"/>
                  </a:cubicBezTo>
                  <a:cubicBezTo>
                    <a:pt x="191" y="323"/>
                    <a:pt x="193" y="322"/>
                    <a:pt x="195" y="321"/>
                  </a:cubicBezTo>
                  <a:cubicBezTo>
                    <a:pt x="196" y="320"/>
                    <a:pt x="197" y="321"/>
                    <a:pt x="198" y="320"/>
                  </a:cubicBezTo>
                  <a:cubicBezTo>
                    <a:pt x="199" y="320"/>
                    <a:pt x="201" y="317"/>
                    <a:pt x="202" y="319"/>
                  </a:cubicBezTo>
                  <a:cubicBezTo>
                    <a:pt x="201" y="321"/>
                    <a:pt x="199" y="322"/>
                    <a:pt x="199" y="325"/>
                  </a:cubicBezTo>
                  <a:cubicBezTo>
                    <a:pt x="201" y="325"/>
                    <a:pt x="203" y="326"/>
                    <a:pt x="205" y="327"/>
                  </a:cubicBezTo>
                  <a:cubicBezTo>
                    <a:pt x="208" y="327"/>
                    <a:pt x="208" y="323"/>
                    <a:pt x="210" y="325"/>
                  </a:cubicBezTo>
                  <a:cubicBezTo>
                    <a:pt x="210" y="329"/>
                    <a:pt x="205" y="327"/>
                    <a:pt x="205" y="330"/>
                  </a:cubicBezTo>
                  <a:cubicBezTo>
                    <a:pt x="207" y="331"/>
                    <a:pt x="208" y="332"/>
                    <a:pt x="210" y="332"/>
                  </a:cubicBezTo>
                  <a:cubicBezTo>
                    <a:pt x="212" y="332"/>
                    <a:pt x="213" y="328"/>
                    <a:pt x="214" y="330"/>
                  </a:cubicBezTo>
                  <a:cubicBezTo>
                    <a:pt x="214" y="332"/>
                    <a:pt x="212" y="332"/>
                    <a:pt x="212" y="333"/>
                  </a:cubicBezTo>
                  <a:cubicBezTo>
                    <a:pt x="215" y="332"/>
                    <a:pt x="215" y="337"/>
                    <a:pt x="217" y="334"/>
                  </a:cubicBezTo>
                  <a:cubicBezTo>
                    <a:pt x="216" y="334"/>
                    <a:pt x="215" y="333"/>
                    <a:pt x="216" y="332"/>
                  </a:cubicBezTo>
                  <a:cubicBezTo>
                    <a:pt x="217" y="333"/>
                    <a:pt x="220" y="334"/>
                    <a:pt x="221" y="333"/>
                  </a:cubicBezTo>
                  <a:cubicBezTo>
                    <a:pt x="223" y="326"/>
                    <a:pt x="216" y="329"/>
                    <a:pt x="216" y="325"/>
                  </a:cubicBezTo>
                  <a:cubicBezTo>
                    <a:pt x="219" y="325"/>
                    <a:pt x="220" y="327"/>
                    <a:pt x="223" y="326"/>
                  </a:cubicBezTo>
                  <a:cubicBezTo>
                    <a:pt x="225" y="322"/>
                    <a:pt x="226" y="317"/>
                    <a:pt x="227" y="313"/>
                  </a:cubicBezTo>
                  <a:cubicBezTo>
                    <a:pt x="226" y="313"/>
                    <a:pt x="225" y="312"/>
                    <a:pt x="225" y="311"/>
                  </a:cubicBezTo>
                  <a:cubicBezTo>
                    <a:pt x="227" y="311"/>
                    <a:pt x="227" y="310"/>
                    <a:pt x="229" y="310"/>
                  </a:cubicBezTo>
                  <a:cubicBezTo>
                    <a:pt x="228" y="307"/>
                    <a:pt x="227" y="306"/>
                    <a:pt x="228" y="302"/>
                  </a:cubicBezTo>
                  <a:cubicBezTo>
                    <a:pt x="227" y="300"/>
                    <a:pt x="223" y="302"/>
                    <a:pt x="223" y="299"/>
                  </a:cubicBezTo>
                  <a:cubicBezTo>
                    <a:pt x="227" y="299"/>
                    <a:pt x="231" y="300"/>
                    <a:pt x="232" y="296"/>
                  </a:cubicBezTo>
                  <a:cubicBezTo>
                    <a:pt x="231" y="295"/>
                    <a:pt x="229" y="295"/>
                    <a:pt x="229" y="293"/>
                  </a:cubicBezTo>
                  <a:cubicBezTo>
                    <a:pt x="232" y="293"/>
                    <a:pt x="232" y="295"/>
                    <a:pt x="235" y="294"/>
                  </a:cubicBezTo>
                  <a:cubicBezTo>
                    <a:pt x="235" y="292"/>
                    <a:pt x="237" y="292"/>
                    <a:pt x="237" y="289"/>
                  </a:cubicBezTo>
                  <a:cubicBezTo>
                    <a:pt x="240" y="290"/>
                    <a:pt x="238" y="287"/>
                    <a:pt x="240" y="287"/>
                  </a:cubicBezTo>
                  <a:cubicBezTo>
                    <a:pt x="240" y="285"/>
                    <a:pt x="239" y="283"/>
                    <a:pt x="240" y="282"/>
                  </a:cubicBezTo>
                  <a:cubicBezTo>
                    <a:pt x="236" y="282"/>
                    <a:pt x="234" y="281"/>
                    <a:pt x="233" y="279"/>
                  </a:cubicBezTo>
                  <a:cubicBezTo>
                    <a:pt x="236" y="278"/>
                    <a:pt x="237" y="279"/>
                    <a:pt x="239" y="280"/>
                  </a:cubicBezTo>
                  <a:cubicBezTo>
                    <a:pt x="239" y="278"/>
                    <a:pt x="243" y="279"/>
                    <a:pt x="243" y="276"/>
                  </a:cubicBezTo>
                  <a:cubicBezTo>
                    <a:pt x="242" y="275"/>
                    <a:pt x="241" y="274"/>
                    <a:pt x="240" y="272"/>
                  </a:cubicBezTo>
                  <a:cubicBezTo>
                    <a:pt x="239" y="271"/>
                    <a:pt x="238" y="274"/>
                    <a:pt x="237" y="272"/>
                  </a:cubicBezTo>
                  <a:cubicBezTo>
                    <a:pt x="238" y="270"/>
                    <a:pt x="236" y="270"/>
                    <a:pt x="237" y="268"/>
                  </a:cubicBezTo>
                  <a:cubicBezTo>
                    <a:pt x="240" y="269"/>
                    <a:pt x="245" y="270"/>
                    <a:pt x="247" y="267"/>
                  </a:cubicBezTo>
                  <a:cubicBezTo>
                    <a:pt x="247" y="264"/>
                    <a:pt x="243" y="266"/>
                    <a:pt x="243" y="262"/>
                  </a:cubicBezTo>
                  <a:cubicBezTo>
                    <a:pt x="249" y="263"/>
                    <a:pt x="253" y="262"/>
                    <a:pt x="258" y="261"/>
                  </a:cubicBezTo>
                  <a:cubicBezTo>
                    <a:pt x="259" y="259"/>
                    <a:pt x="254" y="258"/>
                    <a:pt x="256" y="257"/>
                  </a:cubicBezTo>
                  <a:cubicBezTo>
                    <a:pt x="259" y="259"/>
                    <a:pt x="259" y="255"/>
                    <a:pt x="261" y="253"/>
                  </a:cubicBezTo>
                  <a:cubicBezTo>
                    <a:pt x="260" y="254"/>
                    <a:pt x="258" y="252"/>
                    <a:pt x="259" y="252"/>
                  </a:cubicBezTo>
                  <a:cubicBezTo>
                    <a:pt x="262" y="252"/>
                    <a:pt x="265" y="251"/>
                    <a:pt x="266" y="253"/>
                  </a:cubicBezTo>
                  <a:cubicBezTo>
                    <a:pt x="264" y="256"/>
                    <a:pt x="261" y="258"/>
                    <a:pt x="261" y="262"/>
                  </a:cubicBezTo>
                  <a:cubicBezTo>
                    <a:pt x="265" y="263"/>
                    <a:pt x="264" y="259"/>
                    <a:pt x="267" y="259"/>
                  </a:cubicBezTo>
                  <a:cubicBezTo>
                    <a:pt x="269" y="261"/>
                    <a:pt x="270" y="259"/>
                    <a:pt x="272" y="257"/>
                  </a:cubicBezTo>
                  <a:cubicBezTo>
                    <a:pt x="273" y="260"/>
                    <a:pt x="275" y="256"/>
                    <a:pt x="277" y="256"/>
                  </a:cubicBezTo>
                  <a:cubicBezTo>
                    <a:pt x="278" y="253"/>
                    <a:pt x="274" y="252"/>
                    <a:pt x="276" y="251"/>
                  </a:cubicBezTo>
                  <a:cubicBezTo>
                    <a:pt x="278" y="252"/>
                    <a:pt x="278" y="254"/>
                    <a:pt x="281" y="253"/>
                  </a:cubicBezTo>
                  <a:cubicBezTo>
                    <a:pt x="284" y="253"/>
                    <a:pt x="286" y="251"/>
                    <a:pt x="286" y="249"/>
                  </a:cubicBezTo>
                  <a:cubicBezTo>
                    <a:pt x="292" y="246"/>
                    <a:pt x="293" y="239"/>
                    <a:pt x="297" y="235"/>
                  </a:cubicBezTo>
                  <a:cubicBezTo>
                    <a:pt x="300" y="235"/>
                    <a:pt x="300" y="232"/>
                    <a:pt x="303" y="231"/>
                  </a:cubicBezTo>
                  <a:cubicBezTo>
                    <a:pt x="304" y="229"/>
                    <a:pt x="302" y="229"/>
                    <a:pt x="302" y="227"/>
                  </a:cubicBezTo>
                  <a:cubicBezTo>
                    <a:pt x="305" y="228"/>
                    <a:pt x="302" y="226"/>
                    <a:pt x="302" y="224"/>
                  </a:cubicBezTo>
                  <a:cubicBezTo>
                    <a:pt x="306" y="226"/>
                    <a:pt x="308" y="230"/>
                    <a:pt x="313" y="230"/>
                  </a:cubicBezTo>
                  <a:cubicBezTo>
                    <a:pt x="315" y="229"/>
                    <a:pt x="314" y="228"/>
                    <a:pt x="315" y="227"/>
                  </a:cubicBezTo>
                  <a:cubicBezTo>
                    <a:pt x="318" y="229"/>
                    <a:pt x="318" y="227"/>
                    <a:pt x="321" y="226"/>
                  </a:cubicBezTo>
                  <a:cubicBezTo>
                    <a:pt x="324" y="225"/>
                    <a:pt x="323" y="227"/>
                    <a:pt x="325" y="227"/>
                  </a:cubicBezTo>
                  <a:cubicBezTo>
                    <a:pt x="330" y="225"/>
                    <a:pt x="336" y="223"/>
                    <a:pt x="340" y="222"/>
                  </a:cubicBezTo>
                  <a:cubicBezTo>
                    <a:pt x="343" y="222"/>
                    <a:pt x="345" y="222"/>
                    <a:pt x="347" y="222"/>
                  </a:cubicBezTo>
                  <a:cubicBezTo>
                    <a:pt x="347" y="221"/>
                    <a:pt x="348" y="220"/>
                    <a:pt x="348" y="220"/>
                  </a:cubicBezTo>
                  <a:cubicBezTo>
                    <a:pt x="349" y="220"/>
                    <a:pt x="351" y="220"/>
                    <a:pt x="351" y="219"/>
                  </a:cubicBezTo>
                  <a:cubicBezTo>
                    <a:pt x="352" y="219"/>
                    <a:pt x="352" y="218"/>
                    <a:pt x="353" y="217"/>
                  </a:cubicBezTo>
                  <a:cubicBezTo>
                    <a:pt x="355" y="215"/>
                    <a:pt x="356" y="215"/>
                    <a:pt x="357" y="21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6" name="Freeform 383">
              <a:extLst>
                <a:ext uri="{FF2B5EF4-FFF2-40B4-BE49-F238E27FC236}">
                  <a16:creationId xmlns:a16="http://schemas.microsoft.com/office/drawing/2014/main" id="{6A70A09F-AD87-C455-94C7-E1646A11A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1766" y="4494920"/>
              <a:ext cx="6342" cy="1812"/>
            </a:xfrm>
            <a:custGeom>
              <a:avLst/>
              <a:gdLst>
                <a:gd name="T0" fmla="*/ 0 w 3"/>
                <a:gd name="T1" fmla="*/ 1 h 1"/>
                <a:gd name="T2" fmla="*/ 3 w 3"/>
                <a:gd name="T3" fmla="*/ 0 h 1"/>
                <a:gd name="T4" fmla="*/ 0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cubicBezTo>
                    <a:pt x="1" y="1"/>
                    <a:pt x="2" y="1"/>
                    <a:pt x="3" y="0"/>
                  </a:cubicBezTo>
                  <a:cubicBezTo>
                    <a:pt x="2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7" name="Freeform 384">
              <a:extLst>
                <a:ext uri="{FF2B5EF4-FFF2-40B4-BE49-F238E27FC236}">
                  <a16:creationId xmlns:a16="http://schemas.microsoft.com/office/drawing/2014/main" id="{745BC153-100E-A4E4-A79F-BDCB1D730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12706" y="4490390"/>
              <a:ext cx="9060" cy="6342"/>
            </a:xfrm>
            <a:custGeom>
              <a:avLst/>
              <a:gdLst>
                <a:gd name="T0" fmla="*/ 4 w 4"/>
                <a:gd name="T1" fmla="*/ 0 h 3"/>
                <a:gd name="T2" fmla="*/ 0 w 4"/>
                <a:gd name="T3" fmla="*/ 2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2"/>
                    <a:pt x="4" y="3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8" name="Freeform 385">
              <a:extLst>
                <a:ext uri="{FF2B5EF4-FFF2-40B4-BE49-F238E27FC236}">
                  <a16:creationId xmlns:a16="http://schemas.microsoft.com/office/drawing/2014/main" id="{5B88A37A-DB3E-8435-5BD6-C23878D165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3881" y="5831317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9" name="Freeform 386">
              <a:extLst>
                <a:ext uri="{FF2B5EF4-FFF2-40B4-BE49-F238E27FC236}">
                  <a16:creationId xmlns:a16="http://schemas.microsoft.com/office/drawing/2014/main" id="{CE0A0792-2FF4-F430-78F2-D652D2129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2807" y="5140015"/>
              <a:ext cx="4530" cy="2718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1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2" y="1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0" name="Freeform 387">
              <a:extLst>
                <a:ext uri="{FF2B5EF4-FFF2-40B4-BE49-F238E27FC236}">
                  <a16:creationId xmlns:a16="http://schemas.microsoft.com/office/drawing/2014/main" id="{5E3707EA-5BA9-5F44-A274-3061E6DD1A4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9082" y="4492202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1" name="Freeform 388">
              <a:extLst>
                <a:ext uri="{FF2B5EF4-FFF2-40B4-BE49-F238E27FC236}">
                  <a16:creationId xmlns:a16="http://schemas.microsoft.com/office/drawing/2014/main" id="{02A48E90-2A69-E539-B207-8262C6306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9420" y="4933440"/>
              <a:ext cx="318017" cy="674088"/>
            </a:xfrm>
            <a:custGeom>
              <a:avLst/>
              <a:gdLst>
                <a:gd name="T0" fmla="*/ 112 w 148"/>
                <a:gd name="T1" fmla="*/ 122 h 313"/>
                <a:gd name="T2" fmla="*/ 114 w 148"/>
                <a:gd name="T3" fmla="*/ 97 h 313"/>
                <a:gd name="T4" fmla="*/ 117 w 148"/>
                <a:gd name="T5" fmla="*/ 83 h 313"/>
                <a:gd name="T6" fmla="*/ 127 w 148"/>
                <a:gd name="T7" fmla="*/ 70 h 313"/>
                <a:gd name="T8" fmla="*/ 132 w 148"/>
                <a:gd name="T9" fmla="*/ 62 h 313"/>
                <a:gd name="T10" fmla="*/ 138 w 148"/>
                <a:gd name="T11" fmla="*/ 57 h 313"/>
                <a:gd name="T12" fmla="*/ 146 w 148"/>
                <a:gd name="T13" fmla="*/ 36 h 313"/>
                <a:gd name="T14" fmla="*/ 133 w 148"/>
                <a:gd name="T15" fmla="*/ 54 h 313"/>
                <a:gd name="T16" fmla="*/ 114 w 148"/>
                <a:gd name="T17" fmla="*/ 46 h 313"/>
                <a:gd name="T18" fmla="*/ 100 w 148"/>
                <a:gd name="T19" fmla="*/ 20 h 313"/>
                <a:gd name="T20" fmla="*/ 80 w 148"/>
                <a:gd name="T21" fmla="*/ 2 h 313"/>
                <a:gd name="T22" fmla="*/ 67 w 148"/>
                <a:gd name="T23" fmla="*/ 3 h 313"/>
                <a:gd name="T24" fmla="*/ 51 w 148"/>
                <a:gd name="T25" fmla="*/ 5 h 313"/>
                <a:gd name="T26" fmla="*/ 37 w 148"/>
                <a:gd name="T27" fmla="*/ 27 h 313"/>
                <a:gd name="T28" fmla="*/ 37 w 148"/>
                <a:gd name="T29" fmla="*/ 44 h 313"/>
                <a:gd name="T30" fmla="*/ 29 w 148"/>
                <a:gd name="T31" fmla="*/ 62 h 313"/>
                <a:gd name="T32" fmla="*/ 27 w 148"/>
                <a:gd name="T33" fmla="*/ 82 h 313"/>
                <a:gd name="T34" fmla="*/ 23 w 148"/>
                <a:gd name="T35" fmla="*/ 90 h 313"/>
                <a:gd name="T36" fmla="*/ 26 w 148"/>
                <a:gd name="T37" fmla="*/ 109 h 313"/>
                <a:gd name="T38" fmla="*/ 23 w 148"/>
                <a:gd name="T39" fmla="*/ 131 h 313"/>
                <a:gd name="T40" fmla="*/ 16 w 148"/>
                <a:gd name="T41" fmla="*/ 168 h 313"/>
                <a:gd name="T42" fmla="*/ 14 w 148"/>
                <a:gd name="T43" fmla="*/ 179 h 313"/>
                <a:gd name="T44" fmla="*/ 13 w 148"/>
                <a:gd name="T45" fmla="*/ 201 h 313"/>
                <a:gd name="T46" fmla="*/ 13 w 148"/>
                <a:gd name="T47" fmla="*/ 213 h 313"/>
                <a:gd name="T48" fmla="*/ 18 w 148"/>
                <a:gd name="T49" fmla="*/ 230 h 313"/>
                <a:gd name="T50" fmla="*/ 13 w 148"/>
                <a:gd name="T51" fmla="*/ 239 h 313"/>
                <a:gd name="T52" fmla="*/ 13 w 148"/>
                <a:gd name="T53" fmla="*/ 256 h 313"/>
                <a:gd name="T54" fmla="*/ 7 w 148"/>
                <a:gd name="T55" fmla="*/ 274 h 313"/>
                <a:gd name="T56" fmla="*/ 3 w 148"/>
                <a:gd name="T57" fmla="*/ 294 h 313"/>
                <a:gd name="T58" fmla="*/ 13 w 148"/>
                <a:gd name="T59" fmla="*/ 309 h 313"/>
                <a:gd name="T60" fmla="*/ 34 w 148"/>
                <a:gd name="T61" fmla="*/ 305 h 313"/>
                <a:gd name="T62" fmla="*/ 31 w 148"/>
                <a:gd name="T63" fmla="*/ 298 h 313"/>
                <a:gd name="T64" fmla="*/ 34 w 148"/>
                <a:gd name="T65" fmla="*/ 286 h 313"/>
                <a:gd name="T66" fmla="*/ 43 w 148"/>
                <a:gd name="T67" fmla="*/ 278 h 313"/>
                <a:gd name="T68" fmla="*/ 53 w 148"/>
                <a:gd name="T69" fmla="*/ 268 h 313"/>
                <a:gd name="T70" fmla="*/ 54 w 148"/>
                <a:gd name="T71" fmla="*/ 262 h 313"/>
                <a:gd name="T72" fmla="*/ 48 w 148"/>
                <a:gd name="T73" fmla="*/ 251 h 313"/>
                <a:gd name="T74" fmla="*/ 53 w 148"/>
                <a:gd name="T75" fmla="*/ 233 h 313"/>
                <a:gd name="T76" fmla="*/ 62 w 148"/>
                <a:gd name="T77" fmla="*/ 224 h 313"/>
                <a:gd name="T78" fmla="*/ 67 w 148"/>
                <a:gd name="T79" fmla="*/ 204 h 313"/>
                <a:gd name="T80" fmla="*/ 73 w 148"/>
                <a:gd name="T81" fmla="*/ 191 h 313"/>
                <a:gd name="T82" fmla="*/ 86 w 148"/>
                <a:gd name="T83" fmla="*/ 174 h 313"/>
                <a:gd name="T84" fmla="*/ 119 w 148"/>
                <a:gd name="T85" fmla="*/ 159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8" h="313">
                  <a:moveTo>
                    <a:pt x="121" y="137"/>
                  </a:moveTo>
                  <a:cubicBezTo>
                    <a:pt x="120" y="134"/>
                    <a:pt x="123" y="134"/>
                    <a:pt x="122" y="131"/>
                  </a:cubicBezTo>
                  <a:cubicBezTo>
                    <a:pt x="119" y="127"/>
                    <a:pt x="113" y="127"/>
                    <a:pt x="112" y="122"/>
                  </a:cubicBezTo>
                  <a:cubicBezTo>
                    <a:pt x="112" y="121"/>
                    <a:pt x="113" y="119"/>
                    <a:pt x="113" y="118"/>
                  </a:cubicBezTo>
                  <a:cubicBezTo>
                    <a:pt x="113" y="114"/>
                    <a:pt x="111" y="110"/>
                    <a:pt x="115" y="108"/>
                  </a:cubicBezTo>
                  <a:cubicBezTo>
                    <a:pt x="113" y="104"/>
                    <a:pt x="116" y="100"/>
                    <a:pt x="114" y="97"/>
                  </a:cubicBezTo>
                  <a:cubicBezTo>
                    <a:pt x="117" y="96"/>
                    <a:pt x="115" y="93"/>
                    <a:pt x="116" y="91"/>
                  </a:cubicBezTo>
                  <a:cubicBezTo>
                    <a:pt x="116" y="90"/>
                    <a:pt x="117" y="90"/>
                    <a:pt x="117" y="88"/>
                  </a:cubicBezTo>
                  <a:cubicBezTo>
                    <a:pt x="117" y="87"/>
                    <a:pt x="117" y="85"/>
                    <a:pt x="117" y="83"/>
                  </a:cubicBezTo>
                  <a:cubicBezTo>
                    <a:pt x="119" y="80"/>
                    <a:pt x="120" y="77"/>
                    <a:pt x="122" y="75"/>
                  </a:cubicBezTo>
                  <a:cubicBezTo>
                    <a:pt x="123" y="74"/>
                    <a:pt x="124" y="74"/>
                    <a:pt x="125" y="73"/>
                  </a:cubicBezTo>
                  <a:cubicBezTo>
                    <a:pt x="126" y="72"/>
                    <a:pt x="126" y="70"/>
                    <a:pt x="127" y="70"/>
                  </a:cubicBezTo>
                  <a:cubicBezTo>
                    <a:pt x="128" y="68"/>
                    <a:pt x="128" y="67"/>
                    <a:pt x="129" y="65"/>
                  </a:cubicBezTo>
                  <a:cubicBezTo>
                    <a:pt x="129" y="65"/>
                    <a:pt x="131" y="64"/>
                    <a:pt x="132" y="63"/>
                  </a:cubicBezTo>
                  <a:cubicBezTo>
                    <a:pt x="132" y="63"/>
                    <a:pt x="131" y="62"/>
                    <a:pt x="132" y="62"/>
                  </a:cubicBezTo>
                  <a:cubicBezTo>
                    <a:pt x="132" y="61"/>
                    <a:pt x="133" y="62"/>
                    <a:pt x="133" y="62"/>
                  </a:cubicBezTo>
                  <a:cubicBezTo>
                    <a:pt x="134" y="61"/>
                    <a:pt x="133" y="60"/>
                    <a:pt x="134" y="59"/>
                  </a:cubicBezTo>
                  <a:cubicBezTo>
                    <a:pt x="135" y="58"/>
                    <a:pt x="137" y="58"/>
                    <a:pt x="138" y="57"/>
                  </a:cubicBezTo>
                  <a:cubicBezTo>
                    <a:pt x="139" y="56"/>
                    <a:pt x="139" y="54"/>
                    <a:pt x="140" y="54"/>
                  </a:cubicBezTo>
                  <a:cubicBezTo>
                    <a:pt x="144" y="53"/>
                    <a:pt x="145" y="51"/>
                    <a:pt x="148" y="49"/>
                  </a:cubicBezTo>
                  <a:cubicBezTo>
                    <a:pt x="148" y="43"/>
                    <a:pt x="148" y="40"/>
                    <a:pt x="146" y="36"/>
                  </a:cubicBezTo>
                  <a:cubicBezTo>
                    <a:pt x="144" y="35"/>
                    <a:pt x="143" y="37"/>
                    <a:pt x="142" y="36"/>
                  </a:cubicBezTo>
                  <a:cubicBezTo>
                    <a:pt x="142" y="43"/>
                    <a:pt x="140" y="48"/>
                    <a:pt x="135" y="50"/>
                  </a:cubicBezTo>
                  <a:cubicBezTo>
                    <a:pt x="134" y="51"/>
                    <a:pt x="135" y="53"/>
                    <a:pt x="133" y="54"/>
                  </a:cubicBezTo>
                  <a:cubicBezTo>
                    <a:pt x="131" y="52"/>
                    <a:pt x="129" y="53"/>
                    <a:pt x="128" y="55"/>
                  </a:cubicBezTo>
                  <a:cubicBezTo>
                    <a:pt x="123" y="53"/>
                    <a:pt x="116" y="53"/>
                    <a:pt x="111" y="51"/>
                  </a:cubicBezTo>
                  <a:cubicBezTo>
                    <a:pt x="111" y="49"/>
                    <a:pt x="113" y="48"/>
                    <a:pt x="114" y="46"/>
                  </a:cubicBezTo>
                  <a:cubicBezTo>
                    <a:pt x="114" y="40"/>
                    <a:pt x="118" y="38"/>
                    <a:pt x="119" y="34"/>
                  </a:cubicBezTo>
                  <a:cubicBezTo>
                    <a:pt x="118" y="33"/>
                    <a:pt x="118" y="33"/>
                    <a:pt x="118" y="31"/>
                  </a:cubicBezTo>
                  <a:cubicBezTo>
                    <a:pt x="111" y="29"/>
                    <a:pt x="105" y="25"/>
                    <a:pt x="100" y="20"/>
                  </a:cubicBezTo>
                  <a:cubicBezTo>
                    <a:pt x="97" y="21"/>
                    <a:pt x="97" y="19"/>
                    <a:pt x="94" y="19"/>
                  </a:cubicBezTo>
                  <a:cubicBezTo>
                    <a:pt x="92" y="16"/>
                    <a:pt x="89" y="14"/>
                    <a:pt x="86" y="11"/>
                  </a:cubicBezTo>
                  <a:cubicBezTo>
                    <a:pt x="85" y="7"/>
                    <a:pt x="82" y="5"/>
                    <a:pt x="80" y="2"/>
                  </a:cubicBezTo>
                  <a:cubicBezTo>
                    <a:pt x="77" y="2"/>
                    <a:pt x="74" y="2"/>
                    <a:pt x="72" y="2"/>
                  </a:cubicBezTo>
                  <a:cubicBezTo>
                    <a:pt x="71" y="4"/>
                    <a:pt x="70" y="7"/>
                    <a:pt x="69" y="9"/>
                  </a:cubicBezTo>
                  <a:cubicBezTo>
                    <a:pt x="68" y="8"/>
                    <a:pt x="67" y="5"/>
                    <a:pt x="67" y="3"/>
                  </a:cubicBezTo>
                  <a:cubicBezTo>
                    <a:pt x="63" y="2"/>
                    <a:pt x="56" y="4"/>
                    <a:pt x="55" y="0"/>
                  </a:cubicBezTo>
                  <a:cubicBezTo>
                    <a:pt x="56" y="3"/>
                    <a:pt x="52" y="2"/>
                    <a:pt x="51" y="3"/>
                  </a:cubicBezTo>
                  <a:cubicBezTo>
                    <a:pt x="51" y="3"/>
                    <a:pt x="51" y="4"/>
                    <a:pt x="51" y="5"/>
                  </a:cubicBezTo>
                  <a:cubicBezTo>
                    <a:pt x="51" y="6"/>
                    <a:pt x="49" y="7"/>
                    <a:pt x="48" y="8"/>
                  </a:cubicBezTo>
                  <a:cubicBezTo>
                    <a:pt x="50" y="12"/>
                    <a:pt x="48" y="16"/>
                    <a:pt x="47" y="20"/>
                  </a:cubicBezTo>
                  <a:cubicBezTo>
                    <a:pt x="44" y="23"/>
                    <a:pt x="39" y="23"/>
                    <a:pt x="37" y="27"/>
                  </a:cubicBezTo>
                  <a:cubicBezTo>
                    <a:pt x="39" y="30"/>
                    <a:pt x="38" y="31"/>
                    <a:pt x="37" y="34"/>
                  </a:cubicBezTo>
                  <a:cubicBezTo>
                    <a:pt x="37" y="37"/>
                    <a:pt x="39" y="39"/>
                    <a:pt x="39" y="41"/>
                  </a:cubicBezTo>
                  <a:cubicBezTo>
                    <a:pt x="39" y="42"/>
                    <a:pt x="37" y="42"/>
                    <a:pt x="37" y="44"/>
                  </a:cubicBezTo>
                  <a:cubicBezTo>
                    <a:pt x="38" y="46"/>
                    <a:pt x="39" y="47"/>
                    <a:pt x="40" y="49"/>
                  </a:cubicBezTo>
                  <a:cubicBezTo>
                    <a:pt x="38" y="50"/>
                    <a:pt x="38" y="51"/>
                    <a:pt x="35" y="51"/>
                  </a:cubicBezTo>
                  <a:cubicBezTo>
                    <a:pt x="34" y="56"/>
                    <a:pt x="32" y="59"/>
                    <a:pt x="29" y="62"/>
                  </a:cubicBezTo>
                  <a:cubicBezTo>
                    <a:pt x="29" y="66"/>
                    <a:pt x="29" y="70"/>
                    <a:pt x="26" y="71"/>
                  </a:cubicBezTo>
                  <a:cubicBezTo>
                    <a:pt x="28" y="74"/>
                    <a:pt x="27" y="78"/>
                    <a:pt x="28" y="80"/>
                  </a:cubicBezTo>
                  <a:cubicBezTo>
                    <a:pt x="27" y="80"/>
                    <a:pt x="27" y="81"/>
                    <a:pt x="27" y="82"/>
                  </a:cubicBezTo>
                  <a:cubicBezTo>
                    <a:pt x="26" y="82"/>
                    <a:pt x="26" y="83"/>
                    <a:pt x="25" y="84"/>
                  </a:cubicBezTo>
                  <a:cubicBezTo>
                    <a:pt x="24" y="86"/>
                    <a:pt x="25" y="88"/>
                    <a:pt x="24" y="90"/>
                  </a:cubicBezTo>
                  <a:cubicBezTo>
                    <a:pt x="24" y="90"/>
                    <a:pt x="23" y="90"/>
                    <a:pt x="23" y="90"/>
                  </a:cubicBezTo>
                  <a:cubicBezTo>
                    <a:pt x="22" y="91"/>
                    <a:pt x="24" y="94"/>
                    <a:pt x="23" y="95"/>
                  </a:cubicBezTo>
                  <a:cubicBezTo>
                    <a:pt x="23" y="97"/>
                    <a:pt x="25" y="96"/>
                    <a:pt x="25" y="98"/>
                  </a:cubicBezTo>
                  <a:cubicBezTo>
                    <a:pt x="23" y="101"/>
                    <a:pt x="28" y="106"/>
                    <a:pt x="26" y="109"/>
                  </a:cubicBezTo>
                  <a:cubicBezTo>
                    <a:pt x="26" y="110"/>
                    <a:pt x="28" y="111"/>
                    <a:pt x="29" y="112"/>
                  </a:cubicBezTo>
                  <a:cubicBezTo>
                    <a:pt x="27" y="114"/>
                    <a:pt x="28" y="117"/>
                    <a:pt x="28" y="120"/>
                  </a:cubicBezTo>
                  <a:cubicBezTo>
                    <a:pt x="24" y="122"/>
                    <a:pt x="25" y="128"/>
                    <a:pt x="23" y="131"/>
                  </a:cubicBezTo>
                  <a:cubicBezTo>
                    <a:pt x="26" y="136"/>
                    <a:pt x="23" y="142"/>
                    <a:pt x="18" y="144"/>
                  </a:cubicBezTo>
                  <a:cubicBezTo>
                    <a:pt x="18" y="151"/>
                    <a:pt x="18" y="158"/>
                    <a:pt x="21" y="165"/>
                  </a:cubicBezTo>
                  <a:cubicBezTo>
                    <a:pt x="19" y="166"/>
                    <a:pt x="18" y="168"/>
                    <a:pt x="16" y="168"/>
                  </a:cubicBezTo>
                  <a:cubicBezTo>
                    <a:pt x="16" y="169"/>
                    <a:pt x="16" y="171"/>
                    <a:pt x="16" y="173"/>
                  </a:cubicBezTo>
                  <a:cubicBezTo>
                    <a:pt x="15" y="173"/>
                    <a:pt x="16" y="176"/>
                    <a:pt x="14" y="176"/>
                  </a:cubicBezTo>
                  <a:cubicBezTo>
                    <a:pt x="14" y="178"/>
                    <a:pt x="15" y="178"/>
                    <a:pt x="14" y="179"/>
                  </a:cubicBezTo>
                  <a:cubicBezTo>
                    <a:pt x="13" y="181"/>
                    <a:pt x="14" y="182"/>
                    <a:pt x="14" y="184"/>
                  </a:cubicBezTo>
                  <a:cubicBezTo>
                    <a:pt x="14" y="185"/>
                    <a:pt x="13" y="186"/>
                    <a:pt x="13" y="187"/>
                  </a:cubicBezTo>
                  <a:cubicBezTo>
                    <a:pt x="12" y="191"/>
                    <a:pt x="13" y="196"/>
                    <a:pt x="13" y="201"/>
                  </a:cubicBezTo>
                  <a:cubicBezTo>
                    <a:pt x="12" y="203"/>
                    <a:pt x="12" y="202"/>
                    <a:pt x="11" y="204"/>
                  </a:cubicBezTo>
                  <a:cubicBezTo>
                    <a:pt x="10" y="206"/>
                    <a:pt x="12" y="209"/>
                    <a:pt x="10" y="211"/>
                  </a:cubicBezTo>
                  <a:cubicBezTo>
                    <a:pt x="11" y="211"/>
                    <a:pt x="13" y="212"/>
                    <a:pt x="13" y="213"/>
                  </a:cubicBezTo>
                  <a:cubicBezTo>
                    <a:pt x="13" y="217"/>
                    <a:pt x="15" y="219"/>
                    <a:pt x="13" y="225"/>
                  </a:cubicBezTo>
                  <a:cubicBezTo>
                    <a:pt x="14" y="226"/>
                    <a:pt x="17" y="225"/>
                    <a:pt x="18" y="226"/>
                  </a:cubicBezTo>
                  <a:cubicBezTo>
                    <a:pt x="18" y="227"/>
                    <a:pt x="18" y="229"/>
                    <a:pt x="18" y="230"/>
                  </a:cubicBezTo>
                  <a:cubicBezTo>
                    <a:pt x="16" y="230"/>
                    <a:pt x="12" y="229"/>
                    <a:pt x="11" y="231"/>
                  </a:cubicBezTo>
                  <a:cubicBezTo>
                    <a:pt x="15" y="230"/>
                    <a:pt x="16" y="233"/>
                    <a:pt x="16" y="236"/>
                  </a:cubicBezTo>
                  <a:cubicBezTo>
                    <a:pt x="16" y="237"/>
                    <a:pt x="15" y="238"/>
                    <a:pt x="13" y="239"/>
                  </a:cubicBezTo>
                  <a:cubicBezTo>
                    <a:pt x="13" y="242"/>
                    <a:pt x="15" y="241"/>
                    <a:pt x="15" y="243"/>
                  </a:cubicBezTo>
                  <a:cubicBezTo>
                    <a:pt x="12" y="244"/>
                    <a:pt x="15" y="247"/>
                    <a:pt x="14" y="250"/>
                  </a:cubicBezTo>
                  <a:cubicBezTo>
                    <a:pt x="13" y="252"/>
                    <a:pt x="11" y="253"/>
                    <a:pt x="13" y="256"/>
                  </a:cubicBezTo>
                  <a:cubicBezTo>
                    <a:pt x="11" y="258"/>
                    <a:pt x="9" y="260"/>
                    <a:pt x="8" y="263"/>
                  </a:cubicBezTo>
                  <a:cubicBezTo>
                    <a:pt x="8" y="266"/>
                    <a:pt x="10" y="265"/>
                    <a:pt x="10" y="268"/>
                  </a:cubicBezTo>
                  <a:cubicBezTo>
                    <a:pt x="9" y="269"/>
                    <a:pt x="7" y="270"/>
                    <a:pt x="7" y="274"/>
                  </a:cubicBezTo>
                  <a:cubicBezTo>
                    <a:pt x="6" y="275"/>
                    <a:pt x="3" y="276"/>
                    <a:pt x="3" y="280"/>
                  </a:cubicBezTo>
                  <a:cubicBezTo>
                    <a:pt x="2" y="279"/>
                    <a:pt x="1" y="280"/>
                    <a:pt x="0" y="280"/>
                  </a:cubicBezTo>
                  <a:cubicBezTo>
                    <a:pt x="0" y="286"/>
                    <a:pt x="1" y="289"/>
                    <a:pt x="3" y="294"/>
                  </a:cubicBezTo>
                  <a:cubicBezTo>
                    <a:pt x="5" y="294"/>
                    <a:pt x="6" y="293"/>
                    <a:pt x="9" y="294"/>
                  </a:cubicBezTo>
                  <a:cubicBezTo>
                    <a:pt x="10" y="297"/>
                    <a:pt x="9" y="301"/>
                    <a:pt x="9" y="305"/>
                  </a:cubicBezTo>
                  <a:cubicBezTo>
                    <a:pt x="11" y="306"/>
                    <a:pt x="12" y="308"/>
                    <a:pt x="13" y="309"/>
                  </a:cubicBezTo>
                  <a:cubicBezTo>
                    <a:pt x="18" y="310"/>
                    <a:pt x="23" y="309"/>
                    <a:pt x="27" y="309"/>
                  </a:cubicBezTo>
                  <a:cubicBezTo>
                    <a:pt x="31" y="310"/>
                    <a:pt x="35" y="313"/>
                    <a:pt x="37" y="311"/>
                  </a:cubicBezTo>
                  <a:cubicBezTo>
                    <a:pt x="36" y="310"/>
                    <a:pt x="35" y="308"/>
                    <a:pt x="34" y="305"/>
                  </a:cubicBezTo>
                  <a:cubicBezTo>
                    <a:pt x="33" y="305"/>
                    <a:pt x="30" y="306"/>
                    <a:pt x="30" y="305"/>
                  </a:cubicBezTo>
                  <a:cubicBezTo>
                    <a:pt x="30" y="303"/>
                    <a:pt x="34" y="305"/>
                    <a:pt x="33" y="302"/>
                  </a:cubicBezTo>
                  <a:cubicBezTo>
                    <a:pt x="33" y="300"/>
                    <a:pt x="32" y="299"/>
                    <a:pt x="31" y="298"/>
                  </a:cubicBezTo>
                  <a:cubicBezTo>
                    <a:pt x="32" y="296"/>
                    <a:pt x="33" y="294"/>
                    <a:pt x="33" y="291"/>
                  </a:cubicBezTo>
                  <a:cubicBezTo>
                    <a:pt x="34" y="290"/>
                    <a:pt x="36" y="289"/>
                    <a:pt x="37" y="288"/>
                  </a:cubicBezTo>
                  <a:cubicBezTo>
                    <a:pt x="37" y="286"/>
                    <a:pt x="34" y="288"/>
                    <a:pt x="34" y="286"/>
                  </a:cubicBezTo>
                  <a:cubicBezTo>
                    <a:pt x="37" y="287"/>
                    <a:pt x="35" y="284"/>
                    <a:pt x="37" y="284"/>
                  </a:cubicBezTo>
                  <a:cubicBezTo>
                    <a:pt x="38" y="285"/>
                    <a:pt x="38" y="287"/>
                    <a:pt x="40" y="288"/>
                  </a:cubicBezTo>
                  <a:cubicBezTo>
                    <a:pt x="43" y="286"/>
                    <a:pt x="44" y="283"/>
                    <a:pt x="43" y="278"/>
                  </a:cubicBezTo>
                  <a:cubicBezTo>
                    <a:pt x="45" y="275"/>
                    <a:pt x="47" y="272"/>
                    <a:pt x="50" y="271"/>
                  </a:cubicBezTo>
                  <a:cubicBezTo>
                    <a:pt x="50" y="271"/>
                    <a:pt x="50" y="269"/>
                    <a:pt x="51" y="269"/>
                  </a:cubicBezTo>
                  <a:cubicBezTo>
                    <a:pt x="51" y="269"/>
                    <a:pt x="53" y="269"/>
                    <a:pt x="53" y="268"/>
                  </a:cubicBezTo>
                  <a:cubicBezTo>
                    <a:pt x="54" y="268"/>
                    <a:pt x="54" y="266"/>
                    <a:pt x="55" y="265"/>
                  </a:cubicBezTo>
                  <a:cubicBezTo>
                    <a:pt x="56" y="264"/>
                    <a:pt x="57" y="265"/>
                    <a:pt x="57" y="263"/>
                  </a:cubicBezTo>
                  <a:cubicBezTo>
                    <a:pt x="56" y="263"/>
                    <a:pt x="54" y="263"/>
                    <a:pt x="54" y="262"/>
                  </a:cubicBezTo>
                  <a:cubicBezTo>
                    <a:pt x="57" y="262"/>
                    <a:pt x="58" y="260"/>
                    <a:pt x="58" y="256"/>
                  </a:cubicBezTo>
                  <a:cubicBezTo>
                    <a:pt x="56" y="255"/>
                    <a:pt x="54" y="254"/>
                    <a:pt x="51" y="254"/>
                  </a:cubicBezTo>
                  <a:cubicBezTo>
                    <a:pt x="49" y="253"/>
                    <a:pt x="49" y="252"/>
                    <a:pt x="48" y="251"/>
                  </a:cubicBezTo>
                  <a:cubicBezTo>
                    <a:pt x="46" y="248"/>
                    <a:pt x="43" y="247"/>
                    <a:pt x="44" y="242"/>
                  </a:cubicBezTo>
                  <a:cubicBezTo>
                    <a:pt x="45" y="240"/>
                    <a:pt x="49" y="235"/>
                    <a:pt x="50" y="234"/>
                  </a:cubicBezTo>
                  <a:cubicBezTo>
                    <a:pt x="50" y="233"/>
                    <a:pt x="52" y="233"/>
                    <a:pt x="53" y="233"/>
                  </a:cubicBezTo>
                  <a:cubicBezTo>
                    <a:pt x="53" y="232"/>
                    <a:pt x="53" y="231"/>
                    <a:pt x="55" y="231"/>
                  </a:cubicBezTo>
                  <a:cubicBezTo>
                    <a:pt x="57" y="231"/>
                    <a:pt x="58" y="231"/>
                    <a:pt x="59" y="232"/>
                  </a:cubicBezTo>
                  <a:cubicBezTo>
                    <a:pt x="57" y="227"/>
                    <a:pt x="61" y="227"/>
                    <a:pt x="62" y="224"/>
                  </a:cubicBezTo>
                  <a:cubicBezTo>
                    <a:pt x="60" y="217"/>
                    <a:pt x="62" y="213"/>
                    <a:pt x="67" y="211"/>
                  </a:cubicBezTo>
                  <a:cubicBezTo>
                    <a:pt x="66" y="210"/>
                    <a:pt x="64" y="210"/>
                    <a:pt x="63" y="208"/>
                  </a:cubicBezTo>
                  <a:cubicBezTo>
                    <a:pt x="64" y="206"/>
                    <a:pt x="67" y="207"/>
                    <a:pt x="67" y="204"/>
                  </a:cubicBezTo>
                  <a:cubicBezTo>
                    <a:pt x="66" y="202"/>
                    <a:pt x="63" y="203"/>
                    <a:pt x="63" y="200"/>
                  </a:cubicBezTo>
                  <a:cubicBezTo>
                    <a:pt x="65" y="196"/>
                    <a:pt x="59" y="188"/>
                    <a:pt x="64" y="186"/>
                  </a:cubicBezTo>
                  <a:cubicBezTo>
                    <a:pt x="67" y="187"/>
                    <a:pt x="71" y="190"/>
                    <a:pt x="73" y="191"/>
                  </a:cubicBezTo>
                  <a:cubicBezTo>
                    <a:pt x="78" y="191"/>
                    <a:pt x="82" y="190"/>
                    <a:pt x="84" y="187"/>
                  </a:cubicBezTo>
                  <a:cubicBezTo>
                    <a:pt x="84" y="185"/>
                    <a:pt x="82" y="185"/>
                    <a:pt x="83" y="182"/>
                  </a:cubicBezTo>
                  <a:cubicBezTo>
                    <a:pt x="83" y="179"/>
                    <a:pt x="85" y="177"/>
                    <a:pt x="86" y="174"/>
                  </a:cubicBezTo>
                  <a:cubicBezTo>
                    <a:pt x="84" y="173"/>
                    <a:pt x="82" y="167"/>
                    <a:pt x="84" y="166"/>
                  </a:cubicBezTo>
                  <a:cubicBezTo>
                    <a:pt x="86" y="167"/>
                    <a:pt x="86" y="168"/>
                    <a:pt x="89" y="168"/>
                  </a:cubicBezTo>
                  <a:cubicBezTo>
                    <a:pt x="101" y="168"/>
                    <a:pt x="112" y="165"/>
                    <a:pt x="119" y="159"/>
                  </a:cubicBezTo>
                  <a:cubicBezTo>
                    <a:pt x="120" y="153"/>
                    <a:pt x="126" y="151"/>
                    <a:pt x="126" y="143"/>
                  </a:cubicBezTo>
                  <a:cubicBezTo>
                    <a:pt x="123" y="142"/>
                    <a:pt x="121" y="141"/>
                    <a:pt x="121" y="13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2" name="Freeform 389">
              <a:extLst>
                <a:ext uri="{FF2B5EF4-FFF2-40B4-BE49-F238E27FC236}">
                  <a16:creationId xmlns:a16="http://schemas.microsoft.com/office/drawing/2014/main" id="{5623F4BD-0CD0-0250-9388-E0661BE9AC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10894" y="4454148"/>
              <a:ext cx="0" cy="3624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3" name="Freeform 390">
              <a:extLst>
                <a:ext uri="{FF2B5EF4-FFF2-40B4-BE49-F238E27FC236}">
                  <a16:creationId xmlns:a16="http://schemas.microsoft.com/office/drawing/2014/main" id="{6F43B792-35C6-1B42-DEBB-5AF176497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4551" y="4498544"/>
              <a:ext cx="38959" cy="32617"/>
            </a:xfrm>
            <a:custGeom>
              <a:avLst/>
              <a:gdLst>
                <a:gd name="T0" fmla="*/ 2 w 18"/>
                <a:gd name="T1" fmla="*/ 1 h 15"/>
                <a:gd name="T2" fmla="*/ 0 w 18"/>
                <a:gd name="T3" fmla="*/ 7 h 15"/>
                <a:gd name="T4" fmla="*/ 3 w 18"/>
                <a:gd name="T5" fmla="*/ 9 h 15"/>
                <a:gd name="T6" fmla="*/ 3 w 18"/>
                <a:gd name="T7" fmla="*/ 15 h 15"/>
                <a:gd name="T8" fmla="*/ 9 w 18"/>
                <a:gd name="T9" fmla="*/ 14 h 15"/>
                <a:gd name="T10" fmla="*/ 10 w 18"/>
                <a:gd name="T11" fmla="*/ 13 h 15"/>
                <a:gd name="T12" fmla="*/ 12 w 18"/>
                <a:gd name="T13" fmla="*/ 13 h 15"/>
                <a:gd name="T14" fmla="*/ 13 w 18"/>
                <a:gd name="T15" fmla="*/ 11 h 15"/>
                <a:gd name="T16" fmla="*/ 14 w 18"/>
                <a:gd name="T17" fmla="*/ 12 h 15"/>
                <a:gd name="T18" fmla="*/ 18 w 18"/>
                <a:gd name="T19" fmla="*/ 1 h 15"/>
                <a:gd name="T20" fmla="*/ 8 w 18"/>
                <a:gd name="T21" fmla="*/ 1 h 15"/>
                <a:gd name="T22" fmla="*/ 2 w 18"/>
                <a:gd name="T23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" h="15">
                  <a:moveTo>
                    <a:pt x="2" y="1"/>
                  </a:moveTo>
                  <a:cubicBezTo>
                    <a:pt x="1" y="3"/>
                    <a:pt x="1" y="5"/>
                    <a:pt x="0" y="7"/>
                  </a:cubicBezTo>
                  <a:cubicBezTo>
                    <a:pt x="0" y="8"/>
                    <a:pt x="2" y="7"/>
                    <a:pt x="3" y="9"/>
                  </a:cubicBezTo>
                  <a:cubicBezTo>
                    <a:pt x="0" y="10"/>
                    <a:pt x="2" y="13"/>
                    <a:pt x="3" y="15"/>
                  </a:cubicBezTo>
                  <a:cubicBezTo>
                    <a:pt x="5" y="14"/>
                    <a:pt x="7" y="15"/>
                    <a:pt x="9" y="14"/>
                  </a:cubicBezTo>
                  <a:cubicBezTo>
                    <a:pt x="9" y="14"/>
                    <a:pt x="10" y="13"/>
                    <a:pt x="10" y="13"/>
                  </a:cubicBezTo>
                  <a:cubicBezTo>
                    <a:pt x="10" y="12"/>
                    <a:pt x="12" y="13"/>
                    <a:pt x="12" y="13"/>
                  </a:cubicBezTo>
                  <a:cubicBezTo>
                    <a:pt x="13" y="12"/>
                    <a:pt x="12" y="11"/>
                    <a:pt x="13" y="11"/>
                  </a:cubicBezTo>
                  <a:cubicBezTo>
                    <a:pt x="13" y="11"/>
                    <a:pt x="13" y="12"/>
                    <a:pt x="14" y="12"/>
                  </a:cubicBezTo>
                  <a:cubicBezTo>
                    <a:pt x="15" y="8"/>
                    <a:pt x="17" y="5"/>
                    <a:pt x="18" y="1"/>
                  </a:cubicBezTo>
                  <a:cubicBezTo>
                    <a:pt x="14" y="1"/>
                    <a:pt x="12" y="0"/>
                    <a:pt x="8" y="1"/>
                  </a:cubicBezTo>
                  <a:cubicBezTo>
                    <a:pt x="6" y="0"/>
                    <a:pt x="5" y="0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4" name="Freeform 391">
              <a:extLst>
                <a:ext uri="{FF2B5EF4-FFF2-40B4-BE49-F238E27FC236}">
                  <a16:creationId xmlns:a16="http://schemas.microsoft.com/office/drawing/2014/main" id="{C5E89621-E121-BE44-B7F7-AD417E23D6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8579" y="4892668"/>
              <a:ext cx="0" cy="453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5" name="Freeform 392">
              <a:extLst>
                <a:ext uri="{FF2B5EF4-FFF2-40B4-BE49-F238E27FC236}">
                  <a16:creationId xmlns:a16="http://schemas.microsoft.com/office/drawing/2014/main" id="{88577D20-3180-D7DD-2E5C-F9B8B54B24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4991" y="5471623"/>
              <a:ext cx="3624" cy="4530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2"/>
                    <a:pt x="1" y="2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6" name="Freeform 393">
              <a:extLst>
                <a:ext uri="{FF2B5EF4-FFF2-40B4-BE49-F238E27FC236}">
                  <a16:creationId xmlns:a16="http://schemas.microsoft.com/office/drawing/2014/main" id="{B30BE643-B392-A631-B4AB-4AE1DAA35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2448" y="3362380"/>
              <a:ext cx="10872" cy="19933"/>
            </a:xfrm>
            <a:custGeom>
              <a:avLst/>
              <a:gdLst>
                <a:gd name="T0" fmla="*/ 4 w 5"/>
                <a:gd name="T1" fmla="*/ 2 h 9"/>
                <a:gd name="T2" fmla="*/ 1 w 5"/>
                <a:gd name="T3" fmla="*/ 0 h 9"/>
                <a:gd name="T4" fmla="*/ 1 w 5"/>
                <a:gd name="T5" fmla="*/ 6 h 9"/>
                <a:gd name="T6" fmla="*/ 4 w 5"/>
                <a:gd name="T7" fmla="*/ 9 h 9"/>
                <a:gd name="T8" fmla="*/ 4 w 5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2"/>
                  </a:moveTo>
                  <a:cubicBezTo>
                    <a:pt x="3" y="2"/>
                    <a:pt x="3" y="0"/>
                    <a:pt x="1" y="0"/>
                  </a:cubicBezTo>
                  <a:cubicBezTo>
                    <a:pt x="0" y="2"/>
                    <a:pt x="1" y="4"/>
                    <a:pt x="1" y="6"/>
                  </a:cubicBezTo>
                  <a:cubicBezTo>
                    <a:pt x="5" y="3"/>
                    <a:pt x="2" y="8"/>
                    <a:pt x="4" y="9"/>
                  </a:cubicBezTo>
                  <a:cubicBezTo>
                    <a:pt x="5" y="7"/>
                    <a:pt x="4" y="5"/>
                    <a:pt x="4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7" name="Freeform 394">
              <a:extLst>
                <a:ext uri="{FF2B5EF4-FFF2-40B4-BE49-F238E27FC236}">
                  <a16:creationId xmlns:a16="http://schemas.microsoft.com/office/drawing/2014/main" id="{C3DD167E-0A75-9D9C-1F1B-E40B0C6053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1407" y="3446641"/>
              <a:ext cx="1812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8" name="Freeform 395">
              <a:extLst>
                <a:ext uri="{FF2B5EF4-FFF2-40B4-BE49-F238E27FC236}">
                  <a16:creationId xmlns:a16="http://schemas.microsoft.com/office/drawing/2014/main" id="{7BA33930-7BA4-CB26-EE39-CECD148DFC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0636" y="3362380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9" name="Freeform 396">
              <a:extLst>
                <a:ext uri="{FF2B5EF4-FFF2-40B4-BE49-F238E27FC236}">
                  <a16:creationId xmlns:a16="http://schemas.microsoft.com/office/drawing/2014/main" id="{153157FA-CACD-5D92-5D46-64D8C41C7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2448" y="3375970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0" name="Freeform 397">
              <a:extLst>
                <a:ext uri="{FF2B5EF4-FFF2-40B4-BE49-F238E27FC236}">
                  <a16:creationId xmlns:a16="http://schemas.microsoft.com/office/drawing/2014/main" id="{29DACA07-C56A-DEB6-3DFA-81BEC425BA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5133" y="3375970"/>
              <a:ext cx="2718" cy="1812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1" name="Freeform 398">
              <a:extLst>
                <a:ext uri="{FF2B5EF4-FFF2-40B4-BE49-F238E27FC236}">
                  <a16:creationId xmlns:a16="http://schemas.microsoft.com/office/drawing/2014/main" id="{79B58085-4BAC-F89A-3D95-81B646BD9C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2412" y="3958549"/>
              <a:ext cx="3624" cy="2718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1" y="1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2" name="Freeform 399">
              <a:extLst>
                <a:ext uri="{FF2B5EF4-FFF2-40B4-BE49-F238E27FC236}">
                  <a16:creationId xmlns:a16="http://schemas.microsoft.com/office/drawing/2014/main" id="{4F9C8C35-7456-ADCE-4482-3EA4F995C14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5058" y="3713014"/>
              <a:ext cx="10872" cy="10872"/>
            </a:xfrm>
            <a:custGeom>
              <a:avLst/>
              <a:gdLst>
                <a:gd name="T0" fmla="*/ 0 w 5"/>
                <a:gd name="T1" fmla="*/ 1 h 5"/>
                <a:gd name="T2" fmla="*/ 4 w 5"/>
                <a:gd name="T3" fmla="*/ 5 h 5"/>
                <a:gd name="T4" fmla="*/ 0 w 5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0" y="1"/>
                  </a:moveTo>
                  <a:cubicBezTo>
                    <a:pt x="2" y="2"/>
                    <a:pt x="1" y="5"/>
                    <a:pt x="4" y="5"/>
                  </a:cubicBezTo>
                  <a:cubicBezTo>
                    <a:pt x="5" y="2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3" name="Freeform 400">
              <a:extLst>
                <a:ext uri="{FF2B5EF4-FFF2-40B4-BE49-F238E27FC236}">
                  <a16:creationId xmlns:a16="http://schemas.microsoft.com/office/drawing/2014/main" id="{8C3C9ABA-D26E-AD7D-2D19-4555BA040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1465" y="4216768"/>
              <a:ext cx="0" cy="453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4" name="Freeform 401">
              <a:extLst>
                <a:ext uri="{FF2B5EF4-FFF2-40B4-BE49-F238E27FC236}">
                  <a16:creationId xmlns:a16="http://schemas.microsoft.com/office/drawing/2014/main" id="{67FE5503-E7D7-4B49-23B1-2CEBE725E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8747" y="4202272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5" name="Freeform 402">
              <a:extLst>
                <a:ext uri="{FF2B5EF4-FFF2-40B4-BE49-F238E27FC236}">
                  <a16:creationId xmlns:a16="http://schemas.microsoft.com/office/drawing/2014/main" id="{582A2DDB-414F-2AD5-22CC-B1CA9DC4C0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0593" y="4174185"/>
              <a:ext cx="0" cy="1812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6" name="Freeform 403">
              <a:extLst>
                <a:ext uri="{FF2B5EF4-FFF2-40B4-BE49-F238E27FC236}">
                  <a16:creationId xmlns:a16="http://schemas.microsoft.com/office/drawing/2014/main" id="{C1B18C35-78BB-836D-9A52-473A6A362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2405" y="4186869"/>
              <a:ext cx="4530" cy="181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7" name="Freeform 404">
              <a:extLst>
                <a:ext uri="{FF2B5EF4-FFF2-40B4-BE49-F238E27FC236}">
                  <a16:creationId xmlns:a16="http://schemas.microsoft.com/office/drawing/2014/main" id="{86DB43DF-B354-A3F3-7C95-910DB9A2C3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0593" y="4283814"/>
              <a:ext cx="10872" cy="12684"/>
            </a:xfrm>
            <a:custGeom>
              <a:avLst/>
              <a:gdLst>
                <a:gd name="T0" fmla="*/ 5 w 5"/>
                <a:gd name="T1" fmla="*/ 5 h 6"/>
                <a:gd name="T2" fmla="*/ 4 w 5"/>
                <a:gd name="T3" fmla="*/ 0 h 6"/>
                <a:gd name="T4" fmla="*/ 1 w 5"/>
                <a:gd name="T5" fmla="*/ 1 h 6"/>
                <a:gd name="T6" fmla="*/ 0 w 5"/>
                <a:gd name="T7" fmla="*/ 6 h 6"/>
                <a:gd name="T8" fmla="*/ 5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5"/>
                  </a:moveTo>
                  <a:cubicBezTo>
                    <a:pt x="5" y="3"/>
                    <a:pt x="3" y="2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3" y="2"/>
                    <a:pt x="1" y="5"/>
                    <a:pt x="0" y="6"/>
                  </a:cubicBezTo>
                  <a:cubicBezTo>
                    <a:pt x="1" y="6"/>
                    <a:pt x="4" y="6"/>
                    <a:pt x="5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8" name="Freeform 405">
              <a:extLst>
                <a:ext uri="{FF2B5EF4-FFF2-40B4-BE49-F238E27FC236}">
                  <a16:creationId xmlns:a16="http://schemas.microsoft.com/office/drawing/2014/main" id="{D973ACBD-019E-4A86-554E-FF212BD618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8822" y="3906905"/>
              <a:ext cx="9060" cy="10872"/>
            </a:xfrm>
            <a:custGeom>
              <a:avLst/>
              <a:gdLst>
                <a:gd name="T0" fmla="*/ 2 w 4"/>
                <a:gd name="T1" fmla="*/ 0 h 5"/>
                <a:gd name="T2" fmla="*/ 2 w 4"/>
                <a:gd name="T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5">
                  <a:moveTo>
                    <a:pt x="2" y="0"/>
                  </a:moveTo>
                  <a:cubicBezTo>
                    <a:pt x="0" y="5"/>
                    <a:pt x="4" y="4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9" name="Freeform 407">
              <a:extLst>
                <a:ext uri="{FF2B5EF4-FFF2-40B4-BE49-F238E27FC236}">
                  <a16:creationId xmlns:a16="http://schemas.microsoft.com/office/drawing/2014/main" id="{961E24FF-F55A-7A56-8074-4BEE704FE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8747" y="4205895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0" name="Freeform 408">
              <a:extLst>
                <a:ext uri="{FF2B5EF4-FFF2-40B4-BE49-F238E27FC236}">
                  <a16:creationId xmlns:a16="http://schemas.microsoft.com/office/drawing/2014/main" id="{37B7F915-3D96-89B0-D302-D3386C073C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1802" y="4128882"/>
              <a:ext cx="24463" cy="12684"/>
            </a:xfrm>
            <a:custGeom>
              <a:avLst/>
              <a:gdLst>
                <a:gd name="T0" fmla="*/ 0 w 11"/>
                <a:gd name="T1" fmla="*/ 4 h 6"/>
                <a:gd name="T2" fmla="*/ 11 w 11"/>
                <a:gd name="T3" fmla="*/ 1 h 6"/>
                <a:gd name="T4" fmla="*/ 0 w 11"/>
                <a:gd name="T5" fmla="*/ 0 h 6"/>
                <a:gd name="T6" fmla="*/ 0 w 11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0" y="4"/>
                  </a:moveTo>
                  <a:cubicBezTo>
                    <a:pt x="4" y="3"/>
                    <a:pt x="10" y="6"/>
                    <a:pt x="11" y="1"/>
                  </a:cubicBezTo>
                  <a:cubicBezTo>
                    <a:pt x="8" y="0"/>
                    <a:pt x="5" y="0"/>
                    <a:pt x="0" y="0"/>
                  </a:cubicBezTo>
                  <a:cubicBezTo>
                    <a:pt x="0" y="2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1" name="Freeform 409">
              <a:extLst>
                <a:ext uri="{FF2B5EF4-FFF2-40B4-BE49-F238E27FC236}">
                  <a16:creationId xmlns:a16="http://schemas.microsoft.com/office/drawing/2014/main" id="{4CD955BC-B314-3F3C-145C-F751EF8F0A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3991" y="3448452"/>
              <a:ext cx="4530" cy="2718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2" name="Freeform 410">
              <a:extLst>
                <a:ext uri="{FF2B5EF4-FFF2-40B4-BE49-F238E27FC236}">
                  <a16:creationId xmlns:a16="http://schemas.microsoft.com/office/drawing/2014/main" id="{D6598BEF-1CB2-D2B1-926B-4B9433C2EE4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0290" y="2826914"/>
              <a:ext cx="13590" cy="8154"/>
            </a:xfrm>
            <a:custGeom>
              <a:avLst/>
              <a:gdLst>
                <a:gd name="T0" fmla="*/ 6 w 6"/>
                <a:gd name="T1" fmla="*/ 1 h 4"/>
                <a:gd name="T2" fmla="*/ 0 w 6"/>
                <a:gd name="T3" fmla="*/ 3 h 4"/>
                <a:gd name="T4" fmla="*/ 6 w 6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6" y="1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3" y="3"/>
                    <a:pt x="5" y="4"/>
                    <a:pt x="6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3" name="Freeform 411">
              <a:extLst>
                <a:ext uri="{FF2B5EF4-FFF2-40B4-BE49-F238E27FC236}">
                  <a16:creationId xmlns:a16="http://schemas.microsoft.com/office/drawing/2014/main" id="{6454D97A-6973-4120-528D-93B95F952BA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1364" y="3474727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4" name="Freeform 412">
              <a:extLst>
                <a:ext uri="{FF2B5EF4-FFF2-40B4-BE49-F238E27FC236}">
                  <a16:creationId xmlns:a16="http://schemas.microsoft.com/office/drawing/2014/main" id="{985D7C02-4EED-FE91-A9AC-6AE894B357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4964" y="3433956"/>
              <a:ext cx="1812" cy="362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5" name="Freeform 413">
              <a:extLst>
                <a:ext uri="{FF2B5EF4-FFF2-40B4-BE49-F238E27FC236}">
                  <a16:creationId xmlns:a16="http://schemas.microsoft.com/office/drawing/2014/main" id="{7D042913-E1B3-4071-1551-618E66331C6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5190" y="4879983"/>
              <a:ext cx="133187" cy="169428"/>
            </a:xfrm>
            <a:custGeom>
              <a:avLst/>
              <a:gdLst>
                <a:gd name="T0" fmla="*/ 33 w 62"/>
                <a:gd name="T1" fmla="*/ 5 h 79"/>
                <a:gd name="T2" fmla="*/ 26 w 62"/>
                <a:gd name="T3" fmla="*/ 1 h 79"/>
                <a:gd name="T4" fmla="*/ 7 w 62"/>
                <a:gd name="T5" fmla="*/ 4 h 79"/>
                <a:gd name="T6" fmla="*/ 3 w 62"/>
                <a:gd name="T7" fmla="*/ 13 h 79"/>
                <a:gd name="T8" fmla="*/ 3 w 62"/>
                <a:gd name="T9" fmla="*/ 17 h 79"/>
                <a:gd name="T10" fmla="*/ 1 w 62"/>
                <a:gd name="T11" fmla="*/ 22 h 79"/>
                <a:gd name="T12" fmla="*/ 0 w 62"/>
                <a:gd name="T13" fmla="*/ 27 h 79"/>
                <a:gd name="T14" fmla="*/ 5 w 62"/>
                <a:gd name="T15" fmla="*/ 36 h 79"/>
                <a:gd name="T16" fmla="*/ 13 w 62"/>
                <a:gd name="T17" fmla="*/ 44 h 79"/>
                <a:gd name="T18" fmla="*/ 19 w 62"/>
                <a:gd name="T19" fmla="*/ 44 h 79"/>
                <a:gd name="T20" fmla="*/ 37 w 62"/>
                <a:gd name="T21" fmla="*/ 56 h 79"/>
                <a:gd name="T22" fmla="*/ 38 w 62"/>
                <a:gd name="T23" fmla="*/ 60 h 79"/>
                <a:gd name="T24" fmla="*/ 34 w 62"/>
                <a:gd name="T25" fmla="*/ 66 h 79"/>
                <a:gd name="T26" fmla="*/ 30 w 62"/>
                <a:gd name="T27" fmla="*/ 76 h 79"/>
                <a:gd name="T28" fmla="*/ 36 w 62"/>
                <a:gd name="T29" fmla="*/ 76 h 79"/>
                <a:gd name="T30" fmla="*/ 45 w 62"/>
                <a:gd name="T31" fmla="*/ 79 h 79"/>
                <a:gd name="T32" fmla="*/ 49 w 62"/>
                <a:gd name="T33" fmla="*/ 76 h 79"/>
                <a:gd name="T34" fmla="*/ 52 w 62"/>
                <a:gd name="T35" fmla="*/ 77 h 79"/>
                <a:gd name="T36" fmla="*/ 54 w 62"/>
                <a:gd name="T37" fmla="*/ 73 h 79"/>
                <a:gd name="T38" fmla="*/ 58 w 62"/>
                <a:gd name="T39" fmla="*/ 70 h 79"/>
                <a:gd name="T40" fmla="*/ 59 w 62"/>
                <a:gd name="T41" fmla="*/ 59 h 79"/>
                <a:gd name="T42" fmla="*/ 61 w 62"/>
                <a:gd name="T43" fmla="*/ 55 h 79"/>
                <a:gd name="T44" fmla="*/ 61 w 62"/>
                <a:gd name="T45" fmla="*/ 44 h 79"/>
                <a:gd name="T46" fmla="*/ 53 w 62"/>
                <a:gd name="T47" fmla="*/ 45 h 79"/>
                <a:gd name="T48" fmla="*/ 50 w 62"/>
                <a:gd name="T49" fmla="*/ 29 h 79"/>
                <a:gd name="T50" fmla="*/ 45 w 62"/>
                <a:gd name="T51" fmla="*/ 27 h 79"/>
                <a:gd name="T52" fmla="*/ 45 w 62"/>
                <a:gd name="T53" fmla="*/ 29 h 79"/>
                <a:gd name="T54" fmla="*/ 42 w 62"/>
                <a:gd name="T55" fmla="*/ 29 h 79"/>
                <a:gd name="T56" fmla="*/ 34 w 62"/>
                <a:gd name="T57" fmla="*/ 27 h 79"/>
                <a:gd name="T58" fmla="*/ 33 w 62"/>
                <a:gd name="T59" fmla="*/ 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" h="79">
                  <a:moveTo>
                    <a:pt x="33" y="5"/>
                  </a:moveTo>
                  <a:cubicBezTo>
                    <a:pt x="29" y="5"/>
                    <a:pt x="29" y="1"/>
                    <a:pt x="26" y="1"/>
                  </a:cubicBezTo>
                  <a:cubicBezTo>
                    <a:pt x="17" y="0"/>
                    <a:pt x="13" y="3"/>
                    <a:pt x="7" y="4"/>
                  </a:cubicBezTo>
                  <a:cubicBezTo>
                    <a:pt x="6" y="7"/>
                    <a:pt x="4" y="9"/>
                    <a:pt x="3" y="13"/>
                  </a:cubicBezTo>
                  <a:cubicBezTo>
                    <a:pt x="3" y="14"/>
                    <a:pt x="3" y="16"/>
                    <a:pt x="3" y="17"/>
                  </a:cubicBezTo>
                  <a:cubicBezTo>
                    <a:pt x="3" y="19"/>
                    <a:pt x="2" y="21"/>
                    <a:pt x="1" y="22"/>
                  </a:cubicBezTo>
                  <a:cubicBezTo>
                    <a:pt x="1" y="24"/>
                    <a:pt x="1" y="26"/>
                    <a:pt x="0" y="27"/>
                  </a:cubicBezTo>
                  <a:cubicBezTo>
                    <a:pt x="1" y="31"/>
                    <a:pt x="4" y="33"/>
                    <a:pt x="5" y="36"/>
                  </a:cubicBezTo>
                  <a:cubicBezTo>
                    <a:pt x="8" y="38"/>
                    <a:pt x="11" y="41"/>
                    <a:pt x="13" y="44"/>
                  </a:cubicBezTo>
                  <a:cubicBezTo>
                    <a:pt x="15" y="44"/>
                    <a:pt x="16" y="45"/>
                    <a:pt x="19" y="44"/>
                  </a:cubicBezTo>
                  <a:cubicBezTo>
                    <a:pt x="24" y="49"/>
                    <a:pt x="29" y="53"/>
                    <a:pt x="37" y="56"/>
                  </a:cubicBezTo>
                  <a:cubicBezTo>
                    <a:pt x="36" y="58"/>
                    <a:pt x="38" y="58"/>
                    <a:pt x="38" y="60"/>
                  </a:cubicBezTo>
                  <a:cubicBezTo>
                    <a:pt x="36" y="62"/>
                    <a:pt x="36" y="65"/>
                    <a:pt x="34" y="66"/>
                  </a:cubicBezTo>
                  <a:cubicBezTo>
                    <a:pt x="34" y="71"/>
                    <a:pt x="32" y="73"/>
                    <a:pt x="30" y="76"/>
                  </a:cubicBezTo>
                  <a:cubicBezTo>
                    <a:pt x="32" y="76"/>
                    <a:pt x="34" y="76"/>
                    <a:pt x="36" y="76"/>
                  </a:cubicBezTo>
                  <a:cubicBezTo>
                    <a:pt x="38" y="78"/>
                    <a:pt x="44" y="78"/>
                    <a:pt x="45" y="79"/>
                  </a:cubicBezTo>
                  <a:cubicBezTo>
                    <a:pt x="47" y="79"/>
                    <a:pt x="47" y="76"/>
                    <a:pt x="49" y="76"/>
                  </a:cubicBezTo>
                  <a:cubicBezTo>
                    <a:pt x="50" y="77"/>
                    <a:pt x="50" y="77"/>
                    <a:pt x="52" y="77"/>
                  </a:cubicBezTo>
                  <a:cubicBezTo>
                    <a:pt x="52" y="75"/>
                    <a:pt x="53" y="74"/>
                    <a:pt x="54" y="73"/>
                  </a:cubicBezTo>
                  <a:cubicBezTo>
                    <a:pt x="56" y="74"/>
                    <a:pt x="56" y="70"/>
                    <a:pt x="58" y="70"/>
                  </a:cubicBezTo>
                  <a:cubicBezTo>
                    <a:pt x="60" y="67"/>
                    <a:pt x="58" y="63"/>
                    <a:pt x="59" y="59"/>
                  </a:cubicBezTo>
                  <a:cubicBezTo>
                    <a:pt x="59" y="57"/>
                    <a:pt x="60" y="56"/>
                    <a:pt x="61" y="55"/>
                  </a:cubicBezTo>
                  <a:cubicBezTo>
                    <a:pt x="62" y="51"/>
                    <a:pt x="62" y="48"/>
                    <a:pt x="61" y="44"/>
                  </a:cubicBezTo>
                  <a:cubicBezTo>
                    <a:pt x="58" y="43"/>
                    <a:pt x="56" y="47"/>
                    <a:pt x="53" y="45"/>
                  </a:cubicBezTo>
                  <a:cubicBezTo>
                    <a:pt x="51" y="40"/>
                    <a:pt x="53" y="34"/>
                    <a:pt x="50" y="29"/>
                  </a:cubicBezTo>
                  <a:cubicBezTo>
                    <a:pt x="48" y="30"/>
                    <a:pt x="47" y="27"/>
                    <a:pt x="45" y="27"/>
                  </a:cubicBezTo>
                  <a:cubicBezTo>
                    <a:pt x="45" y="27"/>
                    <a:pt x="45" y="29"/>
                    <a:pt x="45" y="29"/>
                  </a:cubicBezTo>
                  <a:cubicBezTo>
                    <a:pt x="44" y="29"/>
                    <a:pt x="42" y="29"/>
                    <a:pt x="42" y="29"/>
                  </a:cubicBezTo>
                  <a:cubicBezTo>
                    <a:pt x="39" y="29"/>
                    <a:pt x="37" y="28"/>
                    <a:pt x="34" y="27"/>
                  </a:cubicBezTo>
                  <a:cubicBezTo>
                    <a:pt x="36" y="18"/>
                    <a:pt x="34" y="13"/>
                    <a:pt x="33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6" name="Freeform 414">
              <a:extLst>
                <a:ext uri="{FF2B5EF4-FFF2-40B4-BE49-F238E27FC236}">
                  <a16:creationId xmlns:a16="http://schemas.microsoft.com/office/drawing/2014/main" id="{E94514E7-15E0-CF22-4C71-084F79AB55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1030" y="4690622"/>
              <a:ext cx="198421" cy="264561"/>
            </a:xfrm>
            <a:custGeom>
              <a:avLst/>
              <a:gdLst>
                <a:gd name="T0" fmla="*/ 68 w 92"/>
                <a:gd name="T1" fmla="*/ 49 h 123"/>
                <a:gd name="T2" fmla="*/ 70 w 92"/>
                <a:gd name="T3" fmla="*/ 47 h 123"/>
                <a:gd name="T4" fmla="*/ 68 w 92"/>
                <a:gd name="T5" fmla="*/ 37 h 123"/>
                <a:gd name="T6" fmla="*/ 58 w 92"/>
                <a:gd name="T7" fmla="*/ 35 h 123"/>
                <a:gd name="T8" fmla="*/ 56 w 92"/>
                <a:gd name="T9" fmla="*/ 31 h 123"/>
                <a:gd name="T10" fmla="*/ 44 w 92"/>
                <a:gd name="T11" fmla="*/ 25 h 123"/>
                <a:gd name="T12" fmla="*/ 39 w 92"/>
                <a:gd name="T13" fmla="*/ 25 h 123"/>
                <a:gd name="T14" fmla="*/ 34 w 92"/>
                <a:gd name="T15" fmla="*/ 19 h 123"/>
                <a:gd name="T16" fmla="*/ 31 w 92"/>
                <a:gd name="T17" fmla="*/ 0 h 123"/>
                <a:gd name="T18" fmla="*/ 24 w 92"/>
                <a:gd name="T19" fmla="*/ 1 h 123"/>
                <a:gd name="T20" fmla="*/ 19 w 92"/>
                <a:gd name="T21" fmla="*/ 5 h 123"/>
                <a:gd name="T22" fmla="*/ 17 w 92"/>
                <a:gd name="T23" fmla="*/ 5 h 123"/>
                <a:gd name="T24" fmla="*/ 16 w 92"/>
                <a:gd name="T25" fmla="*/ 7 h 123"/>
                <a:gd name="T26" fmla="*/ 12 w 92"/>
                <a:gd name="T27" fmla="*/ 8 h 123"/>
                <a:gd name="T28" fmla="*/ 8 w 92"/>
                <a:gd name="T29" fmla="*/ 12 h 123"/>
                <a:gd name="T30" fmla="*/ 1 w 92"/>
                <a:gd name="T31" fmla="*/ 12 h 123"/>
                <a:gd name="T32" fmla="*/ 8 w 92"/>
                <a:gd name="T33" fmla="*/ 25 h 123"/>
                <a:gd name="T34" fmla="*/ 6 w 92"/>
                <a:gd name="T35" fmla="*/ 41 h 123"/>
                <a:gd name="T36" fmla="*/ 3 w 92"/>
                <a:gd name="T37" fmla="*/ 47 h 123"/>
                <a:gd name="T38" fmla="*/ 4 w 92"/>
                <a:gd name="T39" fmla="*/ 51 h 123"/>
                <a:gd name="T40" fmla="*/ 3 w 92"/>
                <a:gd name="T41" fmla="*/ 55 h 123"/>
                <a:gd name="T42" fmla="*/ 6 w 92"/>
                <a:gd name="T43" fmla="*/ 61 h 123"/>
                <a:gd name="T44" fmla="*/ 5 w 92"/>
                <a:gd name="T45" fmla="*/ 64 h 123"/>
                <a:gd name="T46" fmla="*/ 3 w 92"/>
                <a:gd name="T47" fmla="*/ 65 h 123"/>
                <a:gd name="T48" fmla="*/ 0 w 92"/>
                <a:gd name="T49" fmla="*/ 69 h 123"/>
                <a:gd name="T50" fmla="*/ 2 w 92"/>
                <a:gd name="T51" fmla="*/ 70 h 123"/>
                <a:gd name="T52" fmla="*/ 2 w 92"/>
                <a:gd name="T53" fmla="*/ 73 h 123"/>
                <a:gd name="T54" fmla="*/ 5 w 92"/>
                <a:gd name="T55" fmla="*/ 77 h 123"/>
                <a:gd name="T56" fmla="*/ 5 w 92"/>
                <a:gd name="T57" fmla="*/ 86 h 123"/>
                <a:gd name="T58" fmla="*/ 9 w 92"/>
                <a:gd name="T59" fmla="*/ 90 h 123"/>
                <a:gd name="T60" fmla="*/ 7 w 92"/>
                <a:gd name="T61" fmla="*/ 99 h 123"/>
                <a:gd name="T62" fmla="*/ 8 w 92"/>
                <a:gd name="T63" fmla="*/ 104 h 123"/>
                <a:gd name="T64" fmla="*/ 11 w 92"/>
                <a:gd name="T65" fmla="*/ 107 h 123"/>
                <a:gd name="T66" fmla="*/ 14 w 92"/>
                <a:gd name="T67" fmla="*/ 122 h 123"/>
                <a:gd name="T68" fmla="*/ 19 w 92"/>
                <a:gd name="T69" fmla="*/ 121 h 123"/>
                <a:gd name="T70" fmla="*/ 22 w 92"/>
                <a:gd name="T71" fmla="*/ 115 h 123"/>
                <a:gd name="T72" fmla="*/ 26 w 92"/>
                <a:gd name="T73" fmla="*/ 112 h 123"/>
                <a:gd name="T74" fmla="*/ 38 w 92"/>
                <a:gd name="T75" fmla="*/ 115 h 123"/>
                <a:gd name="T76" fmla="*/ 41 w 92"/>
                <a:gd name="T77" fmla="*/ 119 h 123"/>
                <a:gd name="T78" fmla="*/ 43 w 92"/>
                <a:gd name="T79" fmla="*/ 114 h 123"/>
                <a:gd name="T80" fmla="*/ 53 w 92"/>
                <a:gd name="T81" fmla="*/ 115 h 123"/>
                <a:gd name="T82" fmla="*/ 54 w 92"/>
                <a:gd name="T83" fmla="*/ 101 h 123"/>
                <a:gd name="T84" fmla="*/ 59 w 92"/>
                <a:gd name="T85" fmla="*/ 91 h 123"/>
                <a:gd name="T86" fmla="*/ 79 w 92"/>
                <a:gd name="T87" fmla="*/ 88 h 123"/>
                <a:gd name="T88" fmla="*/ 86 w 92"/>
                <a:gd name="T89" fmla="*/ 92 h 123"/>
                <a:gd name="T90" fmla="*/ 88 w 92"/>
                <a:gd name="T91" fmla="*/ 72 h 123"/>
                <a:gd name="T92" fmla="*/ 84 w 92"/>
                <a:gd name="T93" fmla="*/ 69 h 123"/>
                <a:gd name="T94" fmla="*/ 84 w 92"/>
                <a:gd name="T95" fmla="*/ 61 h 123"/>
                <a:gd name="T96" fmla="*/ 71 w 92"/>
                <a:gd name="T97" fmla="*/ 60 h 123"/>
                <a:gd name="T98" fmla="*/ 68 w 92"/>
                <a:gd name="T99" fmla="*/ 4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2" h="123">
                  <a:moveTo>
                    <a:pt x="68" y="49"/>
                  </a:moveTo>
                  <a:cubicBezTo>
                    <a:pt x="69" y="49"/>
                    <a:pt x="70" y="49"/>
                    <a:pt x="70" y="47"/>
                  </a:cubicBezTo>
                  <a:cubicBezTo>
                    <a:pt x="69" y="43"/>
                    <a:pt x="68" y="40"/>
                    <a:pt x="68" y="37"/>
                  </a:cubicBezTo>
                  <a:cubicBezTo>
                    <a:pt x="66" y="35"/>
                    <a:pt x="63" y="34"/>
                    <a:pt x="58" y="35"/>
                  </a:cubicBezTo>
                  <a:cubicBezTo>
                    <a:pt x="57" y="33"/>
                    <a:pt x="56" y="33"/>
                    <a:pt x="56" y="31"/>
                  </a:cubicBezTo>
                  <a:cubicBezTo>
                    <a:pt x="51" y="30"/>
                    <a:pt x="49" y="26"/>
                    <a:pt x="44" y="25"/>
                  </a:cubicBezTo>
                  <a:cubicBezTo>
                    <a:pt x="43" y="27"/>
                    <a:pt x="42" y="24"/>
                    <a:pt x="39" y="25"/>
                  </a:cubicBezTo>
                  <a:cubicBezTo>
                    <a:pt x="38" y="22"/>
                    <a:pt x="36" y="21"/>
                    <a:pt x="34" y="19"/>
                  </a:cubicBezTo>
                  <a:cubicBezTo>
                    <a:pt x="30" y="14"/>
                    <a:pt x="32" y="6"/>
                    <a:pt x="31" y="0"/>
                  </a:cubicBezTo>
                  <a:cubicBezTo>
                    <a:pt x="29" y="0"/>
                    <a:pt x="27" y="0"/>
                    <a:pt x="24" y="1"/>
                  </a:cubicBezTo>
                  <a:cubicBezTo>
                    <a:pt x="22" y="2"/>
                    <a:pt x="21" y="3"/>
                    <a:pt x="19" y="5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7" y="5"/>
                    <a:pt x="17" y="6"/>
                    <a:pt x="16" y="7"/>
                  </a:cubicBezTo>
                  <a:cubicBezTo>
                    <a:pt x="14" y="9"/>
                    <a:pt x="14" y="9"/>
                    <a:pt x="12" y="8"/>
                  </a:cubicBezTo>
                  <a:cubicBezTo>
                    <a:pt x="11" y="10"/>
                    <a:pt x="10" y="12"/>
                    <a:pt x="8" y="12"/>
                  </a:cubicBezTo>
                  <a:cubicBezTo>
                    <a:pt x="6" y="12"/>
                    <a:pt x="3" y="9"/>
                    <a:pt x="1" y="12"/>
                  </a:cubicBezTo>
                  <a:cubicBezTo>
                    <a:pt x="4" y="15"/>
                    <a:pt x="5" y="21"/>
                    <a:pt x="8" y="25"/>
                  </a:cubicBezTo>
                  <a:cubicBezTo>
                    <a:pt x="5" y="29"/>
                    <a:pt x="4" y="37"/>
                    <a:pt x="6" y="41"/>
                  </a:cubicBezTo>
                  <a:cubicBezTo>
                    <a:pt x="5" y="43"/>
                    <a:pt x="3" y="44"/>
                    <a:pt x="3" y="47"/>
                  </a:cubicBezTo>
                  <a:cubicBezTo>
                    <a:pt x="2" y="50"/>
                    <a:pt x="5" y="49"/>
                    <a:pt x="4" y="51"/>
                  </a:cubicBezTo>
                  <a:cubicBezTo>
                    <a:pt x="3" y="52"/>
                    <a:pt x="2" y="53"/>
                    <a:pt x="3" y="55"/>
                  </a:cubicBezTo>
                  <a:cubicBezTo>
                    <a:pt x="3" y="58"/>
                    <a:pt x="5" y="59"/>
                    <a:pt x="6" y="61"/>
                  </a:cubicBezTo>
                  <a:cubicBezTo>
                    <a:pt x="5" y="62"/>
                    <a:pt x="5" y="63"/>
                    <a:pt x="5" y="64"/>
                  </a:cubicBezTo>
                  <a:cubicBezTo>
                    <a:pt x="5" y="65"/>
                    <a:pt x="3" y="65"/>
                    <a:pt x="3" y="65"/>
                  </a:cubicBezTo>
                  <a:cubicBezTo>
                    <a:pt x="2" y="66"/>
                    <a:pt x="0" y="69"/>
                    <a:pt x="0" y="69"/>
                  </a:cubicBezTo>
                  <a:cubicBezTo>
                    <a:pt x="0" y="69"/>
                    <a:pt x="2" y="70"/>
                    <a:pt x="2" y="70"/>
                  </a:cubicBezTo>
                  <a:cubicBezTo>
                    <a:pt x="2" y="71"/>
                    <a:pt x="1" y="72"/>
                    <a:pt x="2" y="73"/>
                  </a:cubicBezTo>
                  <a:cubicBezTo>
                    <a:pt x="2" y="75"/>
                    <a:pt x="4" y="76"/>
                    <a:pt x="5" y="77"/>
                  </a:cubicBezTo>
                  <a:cubicBezTo>
                    <a:pt x="4" y="81"/>
                    <a:pt x="5" y="83"/>
                    <a:pt x="5" y="86"/>
                  </a:cubicBezTo>
                  <a:cubicBezTo>
                    <a:pt x="7" y="87"/>
                    <a:pt x="9" y="88"/>
                    <a:pt x="9" y="90"/>
                  </a:cubicBezTo>
                  <a:cubicBezTo>
                    <a:pt x="7" y="92"/>
                    <a:pt x="9" y="96"/>
                    <a:pt x="7" y="99"/>
                  </a:cubicBezTo>
                  <a:cubicBezTo>
                    <a:pt x="9" y="100"/>
                    <a:pt x="9" y="101"/>
                    <a:pt x="8" y="104"/>
                  </a:cubicBezTo>
                  <a:cubicBezTo>
                    <a:pt x="11" y="103"/>
                    <a:pt x="10" y="106"/>
                    <a:pt x="11" y="107"/>
                  </a:cubicBezTo>
                  <a:cubicBezTo>
                    <a:pt x="12" y="113"/>
                    <a:pt x="13" y="117"/>
                    <a:pt x="14" y="122"/>
                  </a:cubicBezTo>
                  <a:cubicBezTo>
                    <a:pt x="16" y="123"/>
                    <a:pt x="16" y="121"/>
                    <a:pt x="19" y="121"/>
                  </a:cubicBezTo>
                  <a:cubicBezTo>
                    <a:pt x="18" y="118"/>
                    <a:pt x="21" y="118"/>
                    <a:pt x="22" y="115"/>
                  </a:cubicBezTo>
                  <a:cubicBezTo>
                    <a:pt x="25" y="116"/>
                    <a:pt x="25" y="113"/>
                    <a:pt x="26" y="112"/>
                  </a:cubicBezTo>
                  <a:cubicBezTo>
                    <a:pt x="28" y="115"/>
                    <a:pt x="34" y="114"/>
                    <a:pt x="38" y="115"/>
                  </a:cubicBezTo>
                  <a:cubicBezTo>
                    <a:pt x="39" y="117"/>
                    <a:pt x="38" y="119"/>
                    <a:pt x="41" y="119"/>
                  </a:cubicBezTo>
                  <a:cubicBezTo>
                    <a:pt x="41" y="117"/>
                    <a:pt x="41" y="115"/>
                    <a:pt x="43" y="114"/>
                  </a:cubicBezTo>
                  <a:cubicBezTo>
                    <a:pt x="46" y="113"/>
                    <a:pt x="49" y="114"/>
                    <a:pt x="53" y="115"/>
                  </a:cubicBezTo>
                  <a:cubicBezTo>
                    <a:pt x="52" y="109"/>
                    <a:pt x="56" y="105"/>
                    <a:pt x="54" y="101"/>
                  </a:cubicBezTo>
                  <a:cubicBezTo>
                    <a:pt x="57" y="98"/>
                    <a:pt x="58" y="95"/>
                    <a:pt x="59" y="91"/>
                  </a:cubicBezTo>
                  <a:cubicBezTo>
                    <a:pt x="66" y="90"/>
                    <a:pt x="71" y="87"/>
                    <a:pt x="79" y="88"/>
                  </a:cubicBezTo>
                  <a:cubicBezTo>
                    <a:pt x="82" y="89"/>
                    <a:pt x="83" y="91"/>
                    <a:pt x="86" y="92"/>
                  </a:cubicBezTo>
                  <a:cubicBezTo>
                    <a:pt x="88" y="86"/>
                    <a:pt x="92" y="78"/>
                    <a:pt x="88" y="72"/>
                  </a:cubicBezTo>
                  <a:cubicBezTo>
                    <a:pt x="85" y="72"/>
                    <a:pt x="85" y="70"/>
                    <a:pt x="84" y="69"/>
                  </a:cubicBezTo>
                  <a:cubicBezTo>
                    <a:pt x="84" y="64"/>
                    <a:pt x="83" y="64"/>
                    <a:pt x="84" y="61"/>
                  </a:cubicBezTo>
                  <a:cubicBezTo>
                    <a:pt x="80" y="60"/>
                    <a:pt x="74" y="62"/>
                    <a:pt x="71" y="60"/>
                  </a:cubicBezTo>
                  <a:cubicBezTo>
                    <a:pt x="71" y="55"/>
                    <a:pt x="69" y="52"/>
                    <a:pt x="68" y="4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7" name="Freeform 415">
              <a:extLst>
                <a:ext uri="{FF2B5EF4-FFF2-40B4-BE49-F238E27FC236}">
                  <a16:creationId xmlns:a16="http://schemas.microsoft.com/office/drawing/2014/main" id="{5F3DC956-BD9B-1046-1DC5-E1A45EB1D0D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5829" y="5361992"/>
              <a:ext cx="15403" cy="34429"/>
            </a:xfrm>
            <a:custGeom>
              <a:avLst/>
              <a:gdLst>
                <a:gd name="T0" fmla="*/ 2 w 7"/>
                <a:gd name="T1" fmla="*/ 0 h 16"/>
                <a:gd name="T2" fmla="*/ 0 w 7"/>
                <a:gd name="T3" fmla="*/ 15 h 16"/>
                <a:gd name="T4" fmla="*/ 4 w 7"/>
                <a:gd name="T5" fmla="*/ 15 h 16"/>
                <a:gd name="T6" fmla="*/ 6 w 7"/>
                <a:gd name="T7" fmla="*/ 12 h 16"/>
                <a:gd name="T8" fmla="*/ 4 w 7"/>
                <a:gd name="T9" fmla="*/ 7 h 16"/>
                <a:gd name="T10" fmla="*/ 6 w 7"/>
                <a:gd name="T11" fmla="*/ 2 h 16"/>
                <a:gd name="T12" fmla="*/ 2 w 7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6">
                  <a:moveTo>
                    <a:pt x="2" y="0"/>
                  </a:moveTo>
                  <a:cubicBezTo>
                    <a:pt x="2" y="6"/>
                    <a:pt x="2" y="9"/>
                    <a:pt x="0" y="15"/>
                  </a:cubicBezTo>
                  <a:cubicBezTo>
                    <a:pt x="2" y="14"/>
                    <a:pt x="2" y="16"/>
                    <a:pt x="4" y="15"/>
                  </a:cubicBezTo>
                  <a:cubicBezTo>
                    <a:pt x="4" y="13"/>
                    <a:pt x="5" y="12"/>
                    <a:pt x="6" y="12"/>
                  </a:cubicBezTo>
                  <a:cubicBezTo>
                    <a:pt x="7" y="9"/>
                    <a:pt x="4" y="10"/>
                    <a:pt x="4" y="7"/>
                  </a:cubicBezTo>
                  <a:cubicBezTo>
                    <a:pt x="5" y="5"/>
                    <a:pt x="6" y="5"/>
                    <a:pt x="6" y="2"/>
                  </a:cubicBezTo>
                  <a:cubicBezTo>
                    <a:pt x="5" y="1"/>
                    <a:pt x="5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8" name="Freeform 416">
              <a:extLst>
                <a:ext uri="{FF2B5EF4-FFF2-40B4-BE49-F238E27FC236}">
                  <a16:creationId xmlns:a16="http://schemas.microsoft.com/office/drawing/2014/main" id="{F60B0CB7-F88E-98A8-265D-0A73B400784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6803" y="5523266"/>
              <a:ext cx="8154" cy="6342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1 w 4"/>
                <a:gd name="T5" fmla="*/ 3 h 3"/>
                <a:gd name="T6" fmla="*/ 2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2" y="1"/>
                    <a:pt x="0" y="0"/>
                    <a:pt x="0" y="1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1" y="2"/>
                    <a:pt x="4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9" name="Freeform 417">
              <a:extLst>
                <a:ext uri="{FF2B5EF4-FFF2-40B4-BE49-F238E27FC236}">
                  <a16:creationId xmlns:a16="http://schemas.microsoft.com/office/drawing/2014/main" id="{60CA07C1-1A60-1485-5233-ECC797411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2205" y="5441723"/>
              <a:ext cx="6342" cy="815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2"/>
                    <a:pt x="0" y="2"/>
                    <a:pt x="0" y="4"/>
                  </a:cubicBezTo>
                  <a:cubicBezTo>
                    <a:pt x="3" y="4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0" name="Freeform 418">
              <a:extLst>
                <a:ext uri="{FF2B5EF4-FFF2-40B4-BE49-F238E27FC236}">
                  <a16:creationId xmlns:a16="http://schemas.microsoft.com/office/drawing/2014/main" id="{7C360067-E35E-FD30-F7BD-3E4A6CA6E5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1333" y="5496991"/>
              <a:ext cx="3624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1" name="Freeform 419">
              <a:extLst>
                <a:ext uri="{FF2B5EF4-FFF2-40B4-BE49-F238E27FC236}">
                  <a16:creationId xmlns:a16="http://schemas.microsoft.com/office/drawing/2014/main" id="{C3D623C9-4DDD-27C5-373B-047E21CC3F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1333" y="5501521"/>
              <a:ext cx="10872" cy="15403"/>
            </a:xfrm>
            <a:custGeom>
              <a:avLst/>
              <a:gdLst>
                <a:gd name="T0" fmla="*/ 1 w 5"/>
                <a:gd name="T1" fmla="*/ 3 h 7"/>
                <a:gd name="T2" fmla="*/ 4 w 5"/>
                <a:gd name="T3" fmla="*/ 7 h 7"/>
                <a:gd name="T4" fmla="*/ 1 w 5"/>
                <a:gd name="T5" fmla="*/ 0 h 7"/>
                <a:gd name="T6" fmla="*/ 1 w 5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7">
                  <a:moveTo>
                    <a:pt x="1" y="3"/>
                  </a:moveTo>
                  <a:cubicBezTo>
                    <a:pt x="3" y="3"/>
                    <a:pt x="1" y="7"/>
                    <a:pt x="4" y="7"/>
                  </a:cubicBezTo>
                  <a:cubicBezTo>
                    <a:pt x="5" y="5"/>
                    <a:pt x="3" y="0"/>
                    <a:pt x="1" y="0"/>
                  </a:cubicBezTo>
                  <a:cubicBezTo>
                    <a:pt x="1" y="1"/>
                    <a:pt x="0" y="1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2" name="Freeform 420">
              <a:extLst>
                <a:ext uri="{FF2B5EF4-FFF2-40B4-BE49-F238E27FC236}">
                  <a16:creationId xmlns:a16="http://schemas.microsoft.com/office/drawing/2014/main" id="{1924E003-E185-C9B4-DF49-BE79C37DF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4991" y="5506051"/>
              <a:ext cx="8154" cy="12684"/>
            </a:xfrm>
            <a:custGeom>
              <a:avLst/>
              <a:gdLst>
                <a:gd name="T0" fmla="*/ 2 w 4"/>
                <a:gd name="T1" fmla="*/ 0 h 6"/>
                <a:gd name="T2" fmla="*/ 0 w 4"/>
                <a:gd name="T3" fmla="*/ 6 h 6"/>
                <a:gd name="T4" fmla="*/ 3 w 4"/>
                <a:gd name="T5" fmla="*/ 6 h 6"/>
                <a:gd name="T6" fmla="*/ 2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2" y="0"/>
                  </a:moveTo>
                  <a:cubicBezTo>
                    <a:pt x="2" y="3"/>
                    <a:pt x="0" y="4"/>
                    <a:pt x="0" y="6"/>
                  </a:cubicBezTo>
                  <a:cubicBezTo>
                    <a:pt x="1" y="6"/>
                    <a:pt x="2" y="6"/>
                    <a:pt x="3" y="6"/>
                  </a:cubicBezTo>
                  <a:cubicBezTo>
                    <a:pt x="4" y="4"/>
                    <a:pt x="3" y="2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3" name="Freeform 421">
              <a:extLst>
                <a:ext uri="{FF2B5EF4-FFF2-40B4-BE49-F238E27FC236}">
                  <a16:creationId xmlns:a16="http://schemas.microsoft.com/office/drawing/2014/main" id="{9DEEAF75-F345-70A1-E9FC-8395C8431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3741" y="2708224"/>
              <a:ext cx="9060" cy="15403"/>
            </a:xfrm>
            <a:custGeom>
              <a:avLst/>
              <a:gdLst>
                <a:gd name="T0" fmla="*/ 2 w 4"/>
                <a:gd name="T1" fmla="*/ 0 h 7"/>
                <a:gd name="T2" fmla="*/ 4 w 4"/>
                <a:gd name="T3" fmla="*/ 7 h 7"/>
                <a:gd name="T4" fmla="*/ 2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2" y="0"/>
                  </a:moveTo>
                  <a:cubicBezTo>
                    <a:pt x="0" y="2"/>
                    <a:pt x="2" y="6"/>
                    <a:pt x="4" y="7"/>
                  </a:cubicBezTo>
                  <a:cubicBezTo>
                    <a:pt x="4" y="4"/>
                    <a:pt x="4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4" name="Freeform 422">
              <a:extLst>
                <a:ext uri="{FF2B5EF4-FFF2-40B4-BE49-F238E27FC236}">
                  <a16:creationId xmlns:a16="http://schemas.microsoft.com/office/drawing/2014/main" id="{D0E82172-1879-1C08-F235-DCC73F629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0429" y="4144285"/>
              <a:ext cx="64328" cy="77013"/>
            </a:xfrm>
            <a:custGeom>
              <a:avLst/>
              <a:gdLst>
                <a:gd name="T0" fmla="*/ 18 w 30"/>
                <a:gd name="T1" fmla="*/ 33 h 36"/>
                <a:gd name="T2" fmla="*/ 22 w 30"/>
                <a:gd name="T3" fmla="*/ 29 h 36"/>
                <a:gd name="T4" fmla="*/ 21 w 30"/>
                <a:gd name="T5" fmla="*/ 25 h 36"/>
                <a:gd name="T6" fmla="*/ 27 w 30"/>
                <a:gd name="T7" fmla="*/ 18 h 36"/>
                <a:gd name="T8" fmla="*/ 21 w 30"/>
                <a:gd name="T9" fmla="*/ 17 h 36"/>
                <a:gd name="T10" fmla="*/ 22 w 30"/>
                <a:gd name="T11" fmla="*/ 0 h 36"/>
                <a:gd name="T12" fmla="*/ 8 w 30"/>
                <a:gd name="T13" fmla="*/ 0 h 36"/>
                <a:gd name="T14" fmla="*/ 7 w 30"/>
                <a:gd name="T15" fmla="*/ 6 h 36"/>
                <a:gd name="T16" fmla="*/ 11 w 30"/>
                <a:gd name="T17" fmla="*/ 10 h 36"/>
                <a:gd name="T18" fmla="*/ 11 w 30"/>
                <a:gd name="T19" fmla="*/ 12 h 36"/>
                <a:gd name="T20" fmla="*/ 13 w 30"/>
                <a:gd name="T21" fmla="*/ 12 h 36"/>
                <a:gd name="T22" fmla="*/ 13 w 30"/>
                <a:gd name="T23" fmla="*/ 15 h 36"/>
                <a:gd name="T24" fmla="*/ 3 w 30"/>
                <a:gd name="T25" fmla="*/ 15 h 36"/>
                <a:gd name="T26" fmla="*/ 0 w 30"/>
                <a:gd name="T27" fmla="*/ 29 h 36"/>
                <a:gd name="T28" fmla="*/ 11 w 30"/>
                <a:gd name="T29" fmla="*/ 35 h 36"/>
                <a:gd name="T30" fmla="*/ 14 w 30"/>
                <a:gd name="T31" fmla="*/ 36 h 36"/>
                <a:gd name="T32" fmla="*/ 16 w 30"/>
                <a:gd name="T33" fmla="*/ 35 h 36"/>
                <a:gd name="T34" fmla="*/ 18 w 30"/>
                <a:gd name="T3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6">
                  <a:moveTo>
                    <a:pt x="18" y="33"/>
                  </a:moveTo>
                  <a:cubicBezTo>
                    <a:pt x="19" y="32"/>
                    <a:pt x="19" y="29"/>
                    <a:pt x="22" y="29"/>
                  </a:cubicBezTo>
                  <a:cubicBezTo>
                    <a:pt x="22" y="27"/>
                    <a:pt x="20" y="27"/>
                    <a:pt x="21" y="25"/>
                  </a:cubicBezTo>
                  <a:cubicBezTo>
                    <a:pt x="23" y="23"/>
                    <a:pt x="30" y="19"/>
                    <a:pt x="27" y="18"/>
                  </a:cubicBezTo>
                  <a:cubicBezTo>
                    <a:pt x="26" y="19"/>
                    <a:pt x="22" y="17"/>
                    <a:pt x="21" y="17"/>
                  </a:cubicBezTo>
                  <a:cubicBezTo>
                    <a:pt x="20" y="10"/>
                    <a:pt x="22" y="6"/>
                    <a:pt x="22" y="0"/>
                  </a:cubicBezTo>
                  <a:cubicBezTo>
                    <a:pt x="17" y="0"/>
                    <a:pt x="13" y="0"/>
                    <a:pt x="8" y="0"/>
                  </a:cubicBezTo>
                  <a:cubicBezTo>
                    <a:pt x="9" y="3"/>
                    <a:pt x="8" y="5"/>
                    <a:pt x="7" y="6"/>
                  </a:cubicBezTo>
                  <a:cubicBezTo>
                    <a:pt x="9" y="7"/>
                    <a:pt x="10" y="8"/>
                    <a:pt x="11" y="10"/>
                  </a:cubicBezTo>
                  <a:cubicBezTo>
                    <a:pt x="11" y="10"/>
                    <a:pt x="11" y="11"/>
                    <a:pt x="11" y="12"/>
                  </a:cubicBezTo>
                  <a:cubicBezTo>
                    <a:pt x="11" y="12"/>
                    <a:pt x="13" y="11"/>
                    <a:pt x="13" y="12"/>
                  </a:cubicBezTo>
                  <a:cubicBezTo>
                    <a:pt x="13" y="13"/>
                    <a:pt x="12" y="14"/>
                    <a:pt x="13" y="15"/>
                  </a:cubicBezTo>
                  <a:cubicBezTo>
                    <a:pt x="10" y="15"/>
                    <a:pt x="6" y="15"/>
                    <a:pt x="3" y="15"/>
                  </a:cubicBezTo>
                  <a:cubicBezTo>
                    <a:pt x="0" y="20"/>
                    <a:pt x="0" y="23"/>
                    <a:pt x="0" y="29"/>
                  </a:cubicBezTo>
                  <a:cubicBezTo>
                    <a:pt x="2" y="33"/>
                    <a:pt x="5" y="36"/>
                    <a:pt x="11" y="35"/>
                  </a:cubicBezTo>
                  <a:cubicBezTo>
                    <a:pt x="12" y="35"/>
                    <a:pt x="12" y="36"/>
                    <a:pt x="14" y="36"/>
                  </a:cubicBezTo>
                  <a:cubicBezTo>
                    <a:pt x="15" y="36"/>
                    <a:pt x="15" y="35"/>
                    <a:pt x="16" y="35"/>
                  </a:cubicBezTo>
                  <a:cubicBezTo>
                    <a:pt x="15" y="33"/>
                    <a:pt x="17" y="34"/>
                    <a:pt x="18" y="3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5" name="Freeform 423">
              <a:extLst>
                <a:ext uri="{FF2B5EF4-FFF2-40B4-BE49-F238E27FC236}">
                  <a16:creationId xmlns:a16="http://schemas.microsoft.com/office/drawing/2014/main" id="{CCF9A102-AB04-95AE-43FE-8A16D6BB830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5798" y="4507604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0 h 1"/>
                <a:gd name="T8" fmla="*/ 0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6" name="Freeform 424">
              <a:extLst>
                <a:ext uri="{FF2B5EF4-FFF2-40B4-BE49-F238E27FC236}">
                  <a16:creationId xmlns:a16="http://schemas.microsoft.com/office/drawing/2014/main" id="{61B960D8-F072-BF09-E2CA-76A4FB78E8F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1302" y="4507604"/>
              <a:ext cx="8154" cy="8154"/>
            </a:xfrm>
            <a:custGeom>
              <a:avLst/>
              <a:gdLst>
                <a:gd name="T0" fmla="*/ 0 w 4"/>
                <a:gd name="T1" fmla="*/ 3 h 4"/>
                <a:gd name="T2" fmla="*/ 4 w 4"/>
                <a:gd name="T3" fmla="*/ 1 h 4"/>
                <a:gd name="T4" fmla="*/ 0 w 4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2" y="4"/>
                    <a:pt x="3" y="3"/>
                    <a:pt x="4" y="1"/>
                  </a:cubicBezTo>
                  <a:cubicBezTo>
                    <a:pt x="3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7" name="Freeform 425">
              <a:extLst>
                <a:ext uri="{FF2B5EF4-FFF2-40B4-BE49-F238E27FC236}">
                  <a16:creationId xmlns:a16="http://schemas.microsoft.com/office/drawing/2014/main" id="{E159EEBB-40F8-C3A2-9C38-D7D6A062167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3013" y="4130694"/>
              <a:ext cx="21745" cy="49832"/>
            </a:xfrm>
            <a:custGeom>
              <a:avLst/>
              <a:gdLst>
                <a:gd name="T0" fmla="*/ 7 w 10"/>
                <a:gd name="T1" fmla="*/ 0 h 23"/>
                <a:gd name="T2" fmla="*/ 2 w 10"/>
                <a:gd name="T3" fmla="*/ 4 h 23"/>
                <a:gd name="T4" fmla="*/ 2 w 10"/>
                <a:gd name="T5" fmla="*/ 15 h 23"/>
                <a:gd name="T6" fmla="*/ 3 w 10"/>
                <a:gd name="T7" fmla="*/ 23 h 23"/>
                <a:gd name="T8" fmla="*/ 8 w 10"/>
                <a:gd name="T9" fmla="*/ 15 h 23"/>
                <a:gd name="T10" fmla="*/ 10 w 10"/>
                <a:gd name="T11" fmla="*/ 1 h 23"/>
                <a:gd name="T12" fmla="*/ 7 w 10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3">
                  <a:moveTo>
                    <a:pt x="7" y="0"/>
                  </a:moveTo>
                  <a:cubicBezTo>
                    <a:pt x="6" y="2"/>
                    <a:pt x="6" y="5"/>
                    <a:pt x="2" y="4"/>
                  </a:cubicBezTo>
                  <a:cubicBezTo>
                    <a:pt x="2" y="8"/>
                    <a:pt x="2" y="12"/>
                    <a:pt x="2" y="15"/>
                  </a:cubicBezTo>
                  <a:cubicBezTo>
                    <a:pt x="2" y="18"/>
                    <a:pt x="0" y="22"/>
                    <a:pt x="3" y="23"/>
                  </a:cubicBezTo>
                  <a:cubicBezTo>
                    <a:pt x="4" y="20"/>
                    <a:pt x="7" y="18"/>
                    <a:pt x="8" y="15"/>
                  </a:cubicBezTo>
                  <a:cubicBezTo>
                    <a:pt x="8" y="10"/>
                    <a:pt x="8" y="4"/>
                    <a:pt x="10" y="1"/>
                  </a:cubicBezTo>
                  <a:cubicBezTo>
                    <a:pt x="8" y="1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8" name="Freeform 426">
              <a:extLst>
                <a:ext uri="{FF2B5EF4-FFF2-40B4-BE49-F238E27FC236}">
                  <a16:creationId xmlns:a16="http://schemas.microsoft.com/office/drawing/2014/main" id="{A339CDE9-3672-1320-B6B7-05FDD303E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8583" y="4501262"/>
              <a:ext cx="2718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9" name="Freeform 427">
              <a:extLst>
                <a:ext uri="{FF2B5EF4-FFF2-40B4-BE49-F238E27FC236}">
                  <a16:creationId xmlns:a16="http://schemas.microsoft.com/office/drawing/2014/main" id="{D6CBA68C-934D-F225-B6EA-75CC5593C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1972" y="4088111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0" name="Freeform 428">
              <a:extLst>
                <a:ext uri="{FF2B5EF4-FFF2-40B4-BE49-F238E27FC236}">
                  <a16:creationId xmlns:a16="http://schemas.microsoft.com/office/drawing/2014/main" id="{4EF62107-3E4A-BC53-5342-3F202278A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4488" y="4307371"/>
              <a:ext cx="94227" cy="47114"/>
            </a:xfrm>
            <a:custGeom>
              <a:avLst/>
              <a:gdLst>
                <a:gd name="T0" fmla="*/ 16 w 44"/>
                <a:gd name="T1" fmla="*/ 15 h 22"/>
                <a:gd name="T2" fmla="*/ 17 w 44"/>
                <a:gd name="T3" fmla="*/ 21 h 22"/>
                <a:gd name="T4" fmla="*/ 22 w 44"/>
                <a:gd name="T5" fmla="*/ 19 h 22"/>
                <a:gd name="T6" fmla="*/ 20 w 44"/>
                <a:gd name="T7" fmla="*/ 13 h 22"/>
                <a:gd name="T8" fmla="*/ 24 w 44"/>
                <a:gd name="T9" fmla="*/ 10 h 22"/>
                <a:gd name="T10" fmla="*/ 31 w 44"/>
                <a:gd name="T11" fmla="*/ 4 h 22"/>
                <a:gd name="T12" fmla="*/ 36 w 44"/>
                <a:gd name="T13" fmla="*/ 10 h 22"/>
                <a:gd name="T14" fmla="*/ 38 w 44"/>
                <a:gd name="T15" fmla="*/ 9 h 22"/>
                <a:gd name="T16" fmla="*/ 40 w 44"/>
                <a:gd name="T17" fmla="*/ 13 h 22"/>
                <a:gd name="T18" fmla="*/ 37 w 44"/>
                <a:gd name="T19" fmla="*/ 11 h 22"/>
                <a:gd name="T20" fmla="*/ 36 w 44"/>
                <a:gd name="T21" fmla="*/ 15 h 22"/>
                <a:gd name="T22" fmla="*/ 39 w 44"/>
                <a:gd name="T23" fmla="*/ 20 h 22"/>
                <a:gd name="T24" fmla="*/ 41 w 44"/>
                <a:gd name="T25" fmla="*/ 16 h 22"/>
                <a:gd name="T26" fmla="*/ 43 w 44"/>
                <a:gd name="T27" fmla="*/ 17 h 22"/>
                <a:gd name="T28" fmla="*/ 42 w 44"/>
                <a:gd name="T29" fmla="*/ 10 h 22"/>
                <a:gd name="T30" fmla="*/ 42 w 44"/>
                <a:gd name="T31" fmla="*/ 7 h 22"/>
                <a:gd name="T32" fmla="*/ 38 w 44"/>
                <a:gd name="T33" fmla="*/ 3 h 22"/>
                <a:gd name="T34" fmla="*/ 27 w 44"/>
                <a:gd name="T35" fmla="*/ 0 h 22"/>
                <a:gd name="T36" fmla="*/ 19 w 44"/>
                <a:gd name="T37" fmla="*/ 4 h 22"/>
                <a:gd name="T38" fmla="*/ 14 w 44"/>
                <a:gd name="T39" fmla="*/ 7 h 22"/>
                <a:gd name="T40" fmla="*/ 7 w 44"/>
                <a:gd name="T41" fmla="*/ 6 h 22"/>
                <a:gd name="T42" fmla="*/ 2 w 44"/>
                <a:gd name="T43" fmla="*/ 0 h 22"/>
                <a:gd name="T44" fmla="*/ 3 w 44"/>
                <a:gd name="T45" fmla="*/ 6 h 22"/>
                <a:gd name="T46" fmla="*/ 2 w 44"/>
                <a:gd name="T47" fmla="*/ 11 h 22"/>
                <a:gd name="T48" fmla="*/ 13 w 44"/>
                <a:gd name="T49" fmla="*/ 17 h 22"/>
                <a:gd name="T50" fmla="*/ 16 w 44"/>
                <a:gd name="T51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4" h="22">
                  <a:moveTo>
                    <a:pt x="16" y="15"/>
                  </a:moveTo>
                  <a:cubicBezTo>
                    <a:pt x="16" y="18"/>
                    <a:pt x="17" y="18"/>
                    <a:pt x="17" y="21"/>
                  </a:cubicBezTo>
                  <a:cubicBezTo>
                    <a:pt x="20" y="22"/>
                    <a:pt x="20" y="19"/>
                    <a:pt x="22" y="19"/>
                  </a:cubicBezTo>
                  <a:cubicBezTo>
                    <a:pt x="23" y="16"/>
                    <a:pt x="20" y="16"/>
                    <a:pt x="20" y="13"/>
                  </a:cubicBezTo>
                  <a:cubicBezTo>
                    <a:pt x="20" y="11"/>
                    <a:pt x="23" y="11"/>
                    <a:pt x="24" y="10"/>
                  </a:cubicBezTo>
                  <a:cubicBezTo>
                    <a:pt x="25" y="7"/>
                    <a:pt x="26" y="4"/>
                    <a:pt x="31" y="4"/>
                  </a:cubicBezTo>
                  <a:cubicBezTo>
                    <a:pt x="32" y="6"/>
                    <a:pt x="35" y="7"/>
                    <a:pt x="36" y="10"/>
                  </a:cubicBezTo>
                  <a:cubicBezTo>
                    <a:pt x="37" y="10"/>
                    <a:pt x="37" y="9"/>
                    <a:pt x="38" y="9"/>
                  </a:cubicBezTo>
                  <a:cubicBezTo>
                    <a:pt x="38" y="11"/>
                    <a:pt x="42" y="12"/>
                    <a:pt x="40" y="13"/>
                  </a:cubicBezTo>
                  <a:cubicBezTo>
                    <a:pt x="39" y="13"/>
                    <a:pt x="39" y="11"/>
                    <a:pt x="37" y="11"/>
                  </a:cubicBezTo>
                  <a:cubicBezTo>
                    <a:pt x="38" y="14"/>
                    <a:pt x="36" y="13"/>
                    <a:pt x="36" y="15"/>
                  </a:cubicBezTo>
                  <a:cubicBezTo>
                    <a:pt x="37" y="16"/>
                    <a:pt x="37" y="19"/>
                    <a:pt x="39" y="20"/>
                  </a:cubicBezTo>
                  <a:cubicBezTo>
                    <a:pt x="40" y="19"/>
                    <a:pt x="40" y="17"/>
                    <a:pt x="41" y="16"/>
                  </a:cubicBezTo>
                  <a:cubicBezTo>
                    <a:pt x="41" y="18"/>
                    <a:pt x="42" y="18"/>
                    <a:pt x="43" y="17"/>
                  </a:cubicBezTo>
                  <a:cubicBezTo>
                    <a:pt x="44" y="14"/>
                    <a:pt x="43" y="13"/>
                    <a:pt x="42" y="10"/>
                  </a:cubicBezTo>
                  <a:cubicBezTo>
                    <a:pt x="42" y="9"/>
                    <a:pt x="42" y="8"/>
                    <a:pt x="42" y="7"/>
                  </a:cubicBezTo>
                  <a:cubicBezTo>
                    <a:pt x="42" y="7"/>
                    <a:pt x="39" y="4"/>
                    <a:pt x="38" y="3"/>
                  </a:cubicBezTo>
                  <a:cubicBezTo>
                    <a:pt x="35" y="1"/>
                    <a:pt x="29" y="1"/>
                    <a:pt x="27" y="0"/>
                  </a:cubicBezTo>
                  <a:cubicBezTo>
                    <a:pt x="24" y="2"/>
                    <a:pt x="23" y="4"/>
                    <a:pt x="19" y="4"/>
                  </a:cubicBezTo>
                  <a:cubicBezTo>
                    <a:pt x="18" y="6"/>
                    <a:pt x="16" y="7"/>
                    <a:pt x="14" y="7"/>
                  </a:cubicBezTo>
                  <a:cubicBezTo>
                    <a:pt x="11" y="6"/>
                    <a:pt x="11" y="5"/>
                    <a:pt x="7" y="6"/>
                  </a:cubicBezTo>
                  <a:cubicBezTo>
                    <a:pt x="6" y="4"/>
                    <a:pt x="5" y="0"/>
                    <a:pt x="2" y="0"/>
                  </a:cubicBezTo>
                  <a:cubicBezTo>
                    <a:pt x="2" y="3"/>
                    <a:pt x="2" y="5"/>
                    <a:pt x="3" y="6"/>
                  </a:cubicBezTo>
                  <a:cubicBezTo>
                    <a:pt x="0" y="7"/>
                    <a:pt x="4" y="10"/>
                    <a:pt x="2" y="11"/>
                  </a:cubicBezTo>
                  <a:cubicBezTo>
                    <a:pt x="8" y="11"/>
                    <a:pt x="12" y="13"/>
                    <a:pt x="13" y="17"/>
                  </a:cubicBezTo>
                  <a:cubicBezTo>
                    <a:pt x="16" y="18"/>
                    <a:pt x="13" y="14"/>
                    <a:pt x="16" y="1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1" name="Freeform 429">
              <a:extLst>
                <a:ext uri="{FF2B5EF4-FFF2-40B4-BE49-F238E27FC236}">
                  <a16:creationId xmlns:a16="http://schemas.microsoft.com/office/drawing/2014/main" id="{DAF77FDB-E702-1ADC-8662-9233DBFBE3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5731" y="4178714"/>
              <a:ext cx="94227" cy="57986"/>
            </a:xfrm>
            <a:custGeom>
              <a:avLst/>
              <a:gdLst>
                <a:gd name="T0" fmla="*/ 17 w 44"/>
                <a:gd name="T1" fmla="*/ 27 h 27"/>
                <a:gd name="T2" fmla="*/ 19 w 44"/>
                <a:gd name="T3" fmla="*/ 25 h 27"/>
                <a:gd name="T4" fmla="*/ 18 w 44"/>
                <a:gd name="T5" fmla="*/ 21 h 27"/>
                <a:gd name="T6" fmla="*/ 24 w 44"/>
                <a:gd name="T7" fmla="*/ 18 h 27"/>
                <a:gd name="T8" fmla="*/ 30 w 44"/>
                <a:gd name="T9" fmla="*/ 16 h 27"/>
                <a:gd name="T10" fmla="*/ 32 w 44"/>
                <a:gd name="T11" fmla="*/ 11 h 27"/>
                <a:gd name="T12" fmla="*/ 44 w 44"/>
                <a:gd name="T13" fmla="*/ 8 h 27"/>
                <a:gd name="T14" fmla="*/ 38 w 44"/>
                <a:gd name="T15" fmla="*/ 4 h 27"/>
                <a:gd name="T16" fmla="*/ 39 w 44"/>
                <a:gd name="T17" fmla="*/ 4 h 27"/>
                <a:gd name="T18" fmla="*/ 35 w 44"/>
                <a:gd name="T19" fmla="*/ 2 h 27"/>
                <a:gd name="T20" fmla="*/ 33 w 44"/>
                <a:gd name="T21" fmla="*/ 1 h 27"/>
                <a:gd name="T22" fmla="*/ 25 w 44"/>
                <a:gd name="T23" fmla="*/ 0 h 27"/>
                <a:gd name="T24" fmla="*/ 11 w 44"/>
                <a:gd name="T25" fmla="*/ 2 h 27"/>
                <a:gd name="T26" fmla="*/ 4 w 44"/>
                <a:gd name="T27" fmla="*/ 7 h 27"/>
                <a:gd name="T28" fmla="*/ 1 w 44"/>
                <a:gd name="T29" fmla="*/ 10 h 27"/>
                <a:gd name="T30" fmla="*/ 1 w 44"/>
                <a:gd name="T31" fmla="*/ 13 h 27"/>
                <a:gd name="T32" fmla="*/ 0 w 44"/>
                <a:gd name="T33" fmla="*/ 15 h 27"/>
                <a:gd name="T34" fmla="*/ 7 w 44"/>
                <a:gd name="T35" fmla="*/ 19 h 27"/>
                <a:gd name="T36" fmla="*/ 12 w 44"/>
                <a:gd name="T37" fmla="*/ 21 h 27"/>
                <a:gd name="T38" fmla="*/ 17 w 44"/>
                <a:gd name="T3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" h="27">
                  <a:moveTo>
                    <a:pt x="17" y="27"/>
                  </a:moveTo>
                  <a:cubicBezTo>
                    <a:pt x="17" y="27"/>
                    <a:pt x="17" y="25"/>
                    <a:pt x="19" y="25"/>
                  </a:cubicBezTo>
                  <a:cubicBezTo>
                    <a:pt x="19" y="23"/>
                    <a:pt x="18" y="23"/>
                    <a:pt x="18" y="21"/>
                  </a:cubicBezTo>
                  <a:cubicBezTo>
                    <a:pt x="22" y="22"/>
                    <a:pt x="22" y="19"/>
                    <a:pt x="24" y="18"/>
                  </a:cubicBezTo>
                  <a:cubicBezTo>
                    <a:pt x="27" y="21"/>
                    <a:pt x="27" y="16"/>
                    <a:pt x="30" y="16"/>
                  </a:cubicBezTo>
                  <a:cubicBezTo>
                    <a:pt x="31" y="14"/>
                    <a:pt x="31" y="12"/>
                    <a:pt x="32" y="11"/>
                  </a:cubicBezTo>
                  <a:cubicBezTo>
                    <a:pt x="37" y="13"/>
                    <a:pt x="42" y="11"/>
                    <a:pt x="44" y="8"/>
                  </a:cubicBezTo>
                  <a:cubicBezTo>
                    <a:pt x="42" y="7"/>
                    <a:pt x="39" y="7"/>
                    <a:pt x="38" y="4"/>
                  </a:cubicBezTo>
                  <a:cubicBezTo>
                    <a:pt x="38" y="4"/>
                    <a:pt x="39" y="4"/>
                    <a:pt x="39" y="4"/>
                  </a:cubicBezTo>
                  <a:cubicBezTo>
                    <a:pt x="38" y="1"/>
                    <a:pt x="36" y="3"/>
                    <a:pt x="35" y="2"/>
                  </a:cubicBezTo>
                  <a:cubicBezTo>
                    <a:pt x="34" y="2"/>
                    <a:pt x="34" y="1"/>
                    <a:pt x="33" y="1"/>
                  </a:cubicBezTo>
                  <a:cubicBezTo>
                    <a:pt x="31" y="0"/>
                    <a:pt x="27" y="3"/>
                    <a:pt x="25" y="0"/>
                  </a:cubicBezTo>
                  <a:cubicBezTo>
                    <a:pt x="23" y="3"/>
                    <a:pt x="15" y="2"/>
                    <a:pt x="11" y="2"/>
                  </a:cubicBezTo>
                  <a:cubicBezTo>
                    <a:pt x="8" y="3"/>
                    <a:pt x="7" y="4"/>
                    <a:pt x="4" y="7"/>
                  </a:cubicBezTo>
                  <a:cubicBezTo>
                    <a:pt x="3" y="8"/>
                    <a:pt x="1" y="9"/>
                    <a:pt x="1" y="10"/>
                  </a:cubicBezTo>
                  <a:cubicBezTo>
                    <a:pt x="1" y="10"/>
                    <a:pt x="1" y="12"/>
                    <a:pt x="1" y="13"/>
                  </a:cubicBezTo>
                  <a:cubicBezTo>
                    <a:pt x="1" y="14"/>
                    <a:pt x="0" y="14"/>
                    <a:pt x="0" y="15"/>
                  </a:cubicBezTo>
                  <a:cubicBezTo>
                    <a:pt x="4" y="15"/>
                    <a:pt x="4" y="19"/>
                    <a:pt x="7" y="19"/>
                  </a:cubicBezTo>
                  <a:cubicBezTo>
                    <a:pt x="8" y="18"/>
                    <a:pt x="12" y="19"/>
                    <a:pt x="12" y="21"/>
                  </a:cubicBezTo>
                  <a:cubicBezTo>
                    <a:pt x="11" y="23"/>
                    <a:pt x="14" y="27"/>
                    <a:pt x="17" y="2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2" name="Freeform 430">
              <a:extLst>
                <a:ext uri="{FF2B5EF4-FFF2-40B4-BE49-F238E27FC236}">
                  <a16:creationId xmlns:a16="http://schemas.microsoft.com/office/drawing/2014/main" id="{957BD83A-F62A-0C4C-3162-E42330F2C6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4858" y="4213143"/>
              <a:ext cx="34429" cy="20839"/>
            </a:xfrm>
            <a:custGeom>
              <a:avLst/>
              <a:gdLst>
                <a:gd name="T0" fmla="*/ 11 w 16"/>
                <a:gd name="T1" fmla="*/ 4 h 10"/>
                <a:gd name="T2" fmla="*/ 4 w 16"/>
                <a:gd name="T3" fmla="*/ 0 h 10"/>
                <a:gd name="T4" fmla="*/ 0 w 16"/>
                <a:gd name="T5" fmla="*/ 5 h 10"/>
                <a:gd name="T6" fmla="*/ 15 w 16"/>
                <a:gd name="T7" fmla="*/ 10 h 10"/>
                <a:gd name="T8" fmla="*/ 16 w 16"/>
                <a:gd name="T9" fmla="*/ 4 h 10"/>
                <a:gd name="T10" fmla="*/ 11 w 16"/>
                <a:gd name="T1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0">
                  <a:moveTo>
                    <a:pt x="11" y="4"/>
                  </a:moveTo>
                  <a:cubicBezTo>
                    <a:pt x="8" y="3"/>
                    <a:pt x="8" y="0"/>
                    <a:pt x="4" y="0"/>
                  </a:cubicBezTo>
                  <a:cubicBezTo>
                    <a:pt x="3" y="2"/>
                    <a:pt x="0" y="2"/>
                    <a:pt x="0" y="5"/>
                  </a:cubicBezTo>
                  <a:cubicBezTo>
                    <a:pt x="4" y="7"/>
                    <a:pt x="8" y="10"/>
                    <a:pt x="15" y="10"/>
                  </a:cubicBezTo>
                  <a:cubicBezTo>
                    <a:pt x="15" y="8"/>
                    <a:pt x="16" y="7"/>
                    <a:pt x="16" y="4"/>
                  </a:cubicBezTo>
                  <a:cubicBezTo>
                    <a:pt x="13" y="4"/>
                    <a:pt x="14" y="4"/>
                    <a:pt x="11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3" name="Freeform 431">
              <a:extLst>
                <a:ext uri="{FF2B5EF4-FFF2-40B4-BE49-F238E27FC236}">
                  <a16:creationId xmlns:a16="http://schemas.microsoft.com/office/drawing/2014/main" id="{BB2946C4-2BB1-6FA7-8207-E7FEDDEB9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9456" y="4498543"/>
              <a:ext cx="4530" cy="4530"/>
            </a:xfrm>
            <a:custGeom>
              <a:avLst/>
              <a:gdLst>
                <a:gd name="T0" fmla="*/ 1 w 2"/>
                <a:gd name="T1" fmla="*/ 1 h 2"/>
                <a:gd name="T2" fmla="*/ 2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2"/>
                    <a:pt x="2" y="1"/>
                    <a:pt x="2" y="1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4" name="Freeform 432">
              <a:extLst>
                <a:ext uri="{FF2B5EF4-FFF2-40B4-BE49-F238E27FC236}">
                  <a16:creationId xmlns:a16="http://schemas.microsoft.com/office/drawing/2014/main" id="{FFE1B3F2-04F3-CBDD-8A6A-39BCE6DD8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3122" y="4260257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5" name="Freeform 433">
              <a:extLst>
                <a:ext uri="{FF2B5EF4-FFF2-40B4-BE49-F238E27FC236}">
                  <a16:creationId xmlns:a16="http://schemas.microsoft.com/office/drawing/2014/main" id="{D0E25EB1-DEA0-6C4D-0AAF-9B0C78A4EB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05977" y="5624741"/>
              <a:ext cx="1812" cy="362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6" name="Freeform 434">
              <a:extLst>
                <a:ext uri="{FF2B5EF4-FFF2-40B4-BE49-F238E27FC236}">
                  <a16:creationId xmlns:a16="http://schemas.microsoft.com/office/drawing/2014/main" id="{BEF7FA6A-02C4-70E4-A3F8-DC7BC15A5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1310" y="4283814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7" name="Freeform 435">
              <a:extLst>
                <a:ext uri="{FF2B5EF4-FFF2-40B4-BE49-F238E27FC236}">
                  <a16:creationId xmlns:a16="http://schemas.microsoft.com/office/drawing/2014/main" id="{01EEA3F4-E2F3-F860-4417-96CB2E7B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4734" y="4309183"/>
              <a:ext cx="37147" cy="68858"/>
            </a:xfrm>
            <a:custGeom>
              <a:avLst/>
              <a:gdLst>
                <a:gd name="T0" fmla="*/ 13 w 17"/>
                <a:gd name="T1" fmla="*/ 9 h 32"/>
                <a:gd name="T2" fmla="*/ 6 w 17"/>
                <a:gd name="T3" fmla="*/ 0 h 32"/>
                <a:gd name="T4" fmla="*/ 5 w 17"/>
                <a:gd name="T5" fmla="*/ 0 h 32"/>
                <a:gd name="T6" fmla="*/ 5 w 17"/>
                <a:gd name="T7" fmla="*/ 32 h 32"/>
                <a:gd name="T8" fmla="*/ 17 w 17"/>
                <a:gd name="T9" fmla="*/ 21 h 32"/>
                <a:gd name="T10" fmla="*/ 15 w 17"/>
                <a:gd name="T11" fmla="*/ 15 h 32"/>
                <a:gd name="T12" fmla="*/ 13 w 17"/>
                <a:gd name="T13" fmla="*/ 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2">
                  <a:moveTo>
                    <a:pt x="13" y="9"/>
                  </a:moveTo>
                  <a:cubicBezTo>
                    <a:pt x="11" y="5"/>
                    <a:pt x="9" y="1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2" y="9"/>
                    <a:pt x="0" y="24"/>
                    <a:pt x="5" y="32"/>
                  </a:cubicBezTo>
                  <a:cubicBezTo>
                    <a:pt x="13" y="31"/>
                    <a:pt x="17" y="27"/>
                    <a:pt x="17" y="21"/>
                  </a:cubicBezTo>
                  <a:cubicBezTo>
                    <a:pt x="17" y="20"/>
                    <a:pt x="16" y="18"/>
                    <a:pt x="15" y="15"/>
                  </a:cubicBezTo>
                  <a:cubicBezTo>
                    <a:pt x="14" y="13"/>
                    <a:pt x="13" y="11"/>
                    <a:pt x="13" y="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8" name="Freeform 436">
              <a:extLst>
                <a:ext uri="{FF2B5EF4-FFF2-40B4-BE49-F238E27FC236}">
                  <a16:creationId xmlns:a16="http://schemas.microsoft.com/office/drawing/2014/main" id="{10D32D4D-296A-641D-00DA-92D33FCE0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077" y="4302841"/>
              <a:ext cx="4530" cy="2718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0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9" name="Freeform 437">
              <a:extLst>
                <a:ext uri="{FF2B5EF4-FFF2-40B4-BE49-F238E27FC236}">
                  <a16:creationId xmlns:a16="http://schemas.microsoft.com/office/drawing/2014/main" id="{E0AA47D4-EDEC-6409-8776-F9DE5F02BB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1283" y="4119822"/>
              <a:ext cx="165804" cy="125032"/>
            </a:xfrm>
            <a:custGeom>
              <a:avLst/>
              <a:gdLst>
                <a:gd name="T0" fmla="*/ 45 w 77"/>
                <a:gd name="T1" fmla="*/ 5 h 58"/>
                <a:gd name="T2" fmla="*/ 37 w 77"/>
                <a:gd name="T3" fmla="*/ 13 h 58"/>
                <a:gd name="T4" fmla="*/ 32 w 77"/>
                <a:gd name="T5" fmla="*/ 19 h 58"/>
                <a:gd name="T6" fmla="*/ 28 w 77"/>
                <a:gd name="T7" fmla="*/ 15 h 58"/>
                <a:gd name="T8" fmla="*/ 20 w 77"/>
                <a:gd name="T9" fmla="*/ 15 h 58"/>
                <a:gd name="T10" fmla="*/ 16 w 77"/>
                <a:gd name="T11" fmla="*/ 14 h 58"/>
                <a:gd name="T12" fmla="*/ 8 w 77"/>
                <a:gd name="T13" fmla="*/ 15 h 58"/>
                <a:gd name="T14" fmla="*/ 4 w 77"/>
                <a:gd name="T15" fmla="*/ 14 h 58"/>
                <a:gd name="T16" fmla="*/ 4 w 77"/>
                <a:gd name="T17" fmla="*/ 20 h 58"/>
                <a:gd name="T18" fmla="*/ 1 w 77"/>
                <a:gd name="T19" fmla="*/ 25 h 58"/>
                <a:gd name="T20" fmla="*/ 1 w 77"/>
                <a:gd name="T21" fmla="*/ 31 h 58"/>
                <a:gd name="T22" fmla="*/ 1 w 77"/>
                <a:gd name="T23" fmla="*/ 37 h 58"/>
                <a:gd name="T24" fmla="*/ 4 w 77"/>
                <a:gd name="T25" fmla="*/ 49 h 58"/>
                <a:gd name="T26" fmla="*/ 6 w 77"/>
                <a:gd name="T27" fmla="*/ 57 h 58"/>
                <a:gd name="T28" fmla="*/ 8 w 77"/>
                <a:gd name="T29" fmla="*/ 58 h 58"/>
                <a:gd name="T30" fmla="*/ 18 w 77"/>
                <a:gd name="T31" fmla="*/ 56 h 58"/>
                <a:gd name="T32" fmla="*/ 20 w 77"/>
                <a:gd name="T33" fmla="*/ 54 h 58"/>
                <a:gd name="T34" fmla="*/ 20 w 77"/>
                <a:gd name="T35" fmla="*/ 53 h 58"/>
                <a:gd name="T36" fmla="*/ 23 w 77"/>
                <a:gd name="T37" fmla="*/ 51 h 58"/>
                <a:gd name="T38" fmla="*/ 39 w 77"/>
                <a:gd name="T39" fmla="*/ 45 h 58"/>
                <a:gd name="T40" fmla="*/ 45 w 77"/>
                <a:gd name="T41" fmla="*/ 45 h 58"/>
                <a:gd name="T42" fmla="*/ 50 w 77"/>
                <a:gd name="T43" fmla="*/ 39 h 58"/>
                <a:gd name="T44" fmla="*/ 56 w 77"/>
                <a:gd name="T45" fmla="*/ 37 h 58"/>
                <a:gd name="T46" fmla="*/ 59 w 77"/>
                <a:gd name="T47" fmla="*/ 35 h 58"/>
                <a:gd name="T48" fmla="*/ 71 w 77"/>
                <a:gd name="T49" fmla="*/ 29 h 58"/>
                <a:gd name="T50" fmla="*/ 70 w 77"/>
                <a:gd name="T51" fmla="*/ 26 h 58"/>
                <a:gd name="T52" fmla="*/ 77 w 77"/>
                <a:gd name="T53" fmla="*/ 21 h 58"/>
                <a:gd name="T54" fmla="*/ 69 w 77"/>
                <a:gd name="T55" fmla="*/ 0 h 58"/>
                <a:gd name="T56" fmla="*/ 45 w 77"/>
                <a:gd name="T57" fmla="*/ 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7" h="58">
                  <a:moveTo>
                    <a:pt x="45" y="5"/>
                  </a:moveTo>
                  <a:cubicBezTo>
                    <a:pt x="40" y="7"/>
                    <a:pt x="39" y="10"/>
                    <a:pt x="37" y="13"/>
                  </a:cubicBezTo>
                  <a:cubicBezTo>
                    <a:pt x="37" y="16"/>
                    <a:pt x="35" y="18"/>
                    <a:pt x="32" y="19"/>
                  </a:cubicBezTo>
                  <a:cubicBezTo>
                    <a:pt x="30" y="18"/>
                    <a:pt x="31" y="15"/>
                    <a:pt x="28" y="15"/>
                  </a:cubicBezTo>
                  <a:cubicBezTo>
                    <a:pt x="26" y="16"/>
                    <a:pt x="23" y="16"/>
                    <a:pt x="20" y="15"/>
                  </a:cubicBezTo>
                  <a:cubicBezTo>
                    <a:pt x="18" y="15"/>
                    <a:pt x="18" y="14"/>
                    <a:pt x="16" y="14"/>
                  </a:cubicBezTo>
                  <a:cubicBezTo>
                    <a:pt x="13" y="14"/>
                    <a:pt x="11" y="15"/>
                    <a:pt x="8" y="15"/>
                  </a:cubicBezTo>
                  <a:cubicBezTo>
                    <a:pt x="6" y="15"/>
                    <a:pt x="6" y="12"/>
                    <a:pt x="4" y="14"/>
                  </a:cubicBezTo>
                  <a:cubicBezTo>
                    <a:pt x="3" y="16"/>
                    <a:pt x="3" y="17"/>
                    <a:pt x="4" y="20"/>
                  </a:cubicBezTo>
                  <a:cubicBezTo>
                    <a:pt x="3" y="22"/>
                    <a:pt x="1" y="22"/>
                    <a:pt x="1" y="25"/>
                  </a:cubicBezTo>
                  <a:cubicBezTo>
                    <a:pt x="1" y="28"/>
                    <a:pt x="0" y="30"/>
                    <a:pt x="1" y="31"/>
                  </a:cubicBezTo>
                  <a:cubicBezTo>
                    <a:pt x="2" y="32"/>
                    <a:pt x="1" y="36"/>
                    <a:pt x="1" y="37"/>
                  </a:cubicBezTo>
                  <a:cubicBezTo>
                    <a:pt x="2" y="41"/>
                    <a:pt x="3" y="44"/>
                    <a:pt x="4" y="49"/>
                  </a:cubicBezTo>
                  <a:cubicBezTo>
                    <a:pt x="4" y="52"/>
                    <a:pt x="5" y="55"/>
                    <a:pt x="6" y="57"/>
                  </a:cubicBezTo>
                  <a:cubicBezTo>
                    <a:pt x="7" y="58"/>
                    <a:pt x="8" y="57"/>
                    <a:pt x="8" y="58"/>
                  </a:cubicBezTo>
                  <a:cubicBezTo>
                    <a:pt x="12" y="58"/>
                    <a:pt x="14" y="56"/>
                    <a:pt x="18" y="56"/>
                  </a:cubicBezTo>
                  <a:cubicBezTo>
                    <a:pt x="17" y="54"/>
                    <a:pt x="19" y="55"/>
                    <a:pt x="20" y="54"/>
                  </a:cubicBezTo>
                  <a:cubicBezTo>
                    <a:pt x="20" y="54"/>
                    <a:pt x="19" y="53"/>
                    <a:pt x="20" y="53"/>
                  </a:cubicBezTo>
                  <a:cubicBezTo>
                    <a:pt x="21" y="52"/>
                    <a:pt x="22" y="51"/>
                    <a:pt x="23" y="51"/>
                  </a:cubicBezTo>
                  <a:cubicBezTo>
                    <a:pt x="31" y="51"/>
                    <a:pt x="35" y="48"/>
                    <a:pt x="39" y="45"/>
                  </a:cubicBezTo>
                  <a:cubicBezTo>
                    <a:pt x="42" y="46"/>
                    <a:pt x="42" y="45"/>
                    <a:pt x="45" y="45"/>
                  </a:cubicBezTo>
                  <a:cubicBezTo>
                    <a:pt x="46" y="43"/>
                    <a:pt x="47" y="40"/>
                    <a:pt x="50" y="39"/>
                  </a:cubicBezTo>
                  <a:cubicBezTo>
                    <a:pt x="52" y="38"/>
                    <a:pt x="53" y="37"/>
                    <a:pt x="56" y="37"/>
                  </a:cubicBezTo>
                  <a:cubicBezTo>
                    <a:pt x="57" y="36"/>
                    <a:pt x="57" y="35"/>
                    <a:pt x="59" y="35"/>
                  </a:cubicBezTo>
                  <a:cubicBezTo>
                    <a:pt x="64" y="34"/>
                    <a:pt x="68" y="32"/>
                    <a:pt x="71" y="29"/>
                  </a:cubicBezTo>
                  <a:cubicBezTo>
                    <a:pt x="69" y="29"/>
                    <a:pt x="71" y="27"/>
                    <a:pt x="70" y="26"/>
                  </a:cubicBezTo>
                  <a:cubicBezTo>
                    <a:pt x="72" y="23"/>
                    <a:pt x="74" y="22"/>
                    <a:pt x="77" y="21"/>
                  </a:cubicBezTo>
                  <a:cubicBezTo>
                    <a:pt x="74" y="14"/>
                    <a:pt x="71" y="8"/>
                    <a:pt x="69" y="0"/>
                  </a:cubicBezTo>
                  <a:cubicBezTo>
                    <a:pt x="61" y="0"/>
                    <a:pt x="50" y="2"/>
                    <a:pt x="45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0" name="Freeform 438">
              <a:extLst>
                <a:ext uri="{FF2B5EF4-FFF2-40B4-BE49-F238E27FC236}">
                  <a16:creationId xmlns:a16="http://schemas.microsoft.com/office/drawing/2014/main" id="{8B1EA33F-34D6-05A0-B1F2-ECADCAF245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336" y="4354484"/>
              <a:ext cx="4530" cy="4530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1" y="1"/>
                    <a:pt x="2" y="2"/>
                    <a:pt x="2" y="1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1" name="Freeform 439">
              <a:extLst>
                <a:ext uri="{FF2B5EF4-FFF2-40B4-BE49-F238E27FC236}">
                  <a16:creationId xmlns:a16="http://schemas.microsoft.com/office/drawing/2014/main" id="{C23B2308-E570-CFC5-E2AF-858D5005A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0370" y="4232170"/>
              <a:ext cx="0" cy="453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1"/>
                    <a:pt x="0" y="2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2" name="Freeform 440">
              <a:extLst>
                <a:ext uri="{FF2B5EF4-FFF2-40B4-BE49-F238E27FC236}">
                  <a16:creationId xmlns:a16="http://schemas.microsoft.com/office/drawing/2014/main" id="{9C143D87-DA9B-40D5-F241-CAE9BF467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652" y="4240324"/>
              <a:ext cx="2718" cy="9060"/>
            </a:xfrm>
            <a:custGeom>
              <a:avLst/>
              <a:gdLst>
                <a:gd name="T0" fmla="*/ 0 w 1"/>
                <a:gd name="T1" fmla="*/ 1 h 4"/>
                <a:gd name="T2" fmla="*/ 1 w 1"/>
                <a:gd name="T3" fmla="*/ 3 h 4"/>
                <a:gd name="T4" fmla="*/ 0 w 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1"/>
                  </a:moveTo>
                  <a:cubicBezTo>
                    <a:pt x="0" y="2"/>
                    <a:pt x="0" y="4"/>
                    <a:pt x="1" y="3"/>
                  </a:cubicBezTo>
                  <a:cubicBezTo>
                    <a:pt x="1" y="2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3" name="Freeform 441">
              <a:extLst>
                <a:ext uri="{FF2B5EF4-FFF2-40B4-BE49-F238E27FC236}">
                  <a16:creationId xmlns:a16="http://schemas.microsoft.com/office/drawing/2014/main" id="{D1CF89EC-38F1-E4AC-84D7-7C59E0112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5840" y="4253915"/>
              <a:ext cx="1812" cy="362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4" name="Freeform 442">
              <a:extLst>
                <a:ext uri="{FF2B5EF4-FFF2-40B4-BE49-F238E27FC236}">
                  <a16:creationId xmlns:a16="http://schemas.microsoft.com/office/drawing/2014/main" id="{BF6E6CD6-BDFC-0E0D-7DCA-AA3BFA61F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945" y="4894480"/>
              <a:ext cx="8154" cy="10872"/>
            </a:xfrm>
            <a:custGeom>
              <a:avLst/>
              <a:gdLst>
                <a:gd name="T0" fmla="*/ 2 w 4"/>
                <a:gd name="T1" fmla="*/ 0 h 5"/>
                <a:gd name="T2" fmla="*/ 1 w 4"/>
                <a:gd name="T3" fmla="*/ 4 h 5"/>
                <a:gd name="T4" fmla="*/ 2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2" y="0"/>
                  </a:moveTo>
                  <a:cubicBezTo>
                    <a:pt x="3" y="3"/>
                    <a:pt x="0" y="2"/>
                    <a:pt x="1" y="4"/>
                  </a:cubicBezTo>
                  <a:cubicBezTo>
                    <a:pt x="4" y="5"/>
                    <a:pt x="4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5" name="Freeform 443">
              <a:extLst>
                <a:ext uri="{FF2B5EF4-FFF2-40B4-BE49-F238E27FC236}">
                  <a16:creationId xmlns:a16="http://schemas.microsoft.com/office/drawing/2014/main" id="{1A9E664F-099A-8840-B4E4-06387617D0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13328" y="4914412"/>
              <a:ext cx="6342" cy="8154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3 h 4"/>
                <a:gd name="T4" fmla="*/ 2 w 3"/>
                <a:gd name="T5" fmla="*/ 0 h 4"/>
                <a:gd name="T6" fmla="*/ 0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0" y="2"/>
                    <a:pt x="0" y="4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6" name="Freeform 444">
              <a:extLst>
                <a:ext uri="{FF2B5EF4-FFF2-40B4-BE49-F238E27FC236}">
                  <a16:creationId xmlns:a16="http://schemas.microsoft.com/office/drawing/2014/main" id="{9DB82BC4-B03C-C9BC-F2F7-FE4876A25F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3429" y="4243042"/>
              <a:ext cx="15403" cy="8154"/>
            </a:xfrm>
            <a:custGeom>
              <a:avLst/>
              <a:gdLst>
                <a:gd name="T0" fmla="*/ 0 w 7"/>
                <a:gd name="T1" fmla="*/ 3 h 4"/>
                <a:gd name="T2" fmla="*/ 2 w 7"/>
                <a:gd name="T3" fmla="*/ 4 h 4"/>
                <a:gd name="T4" fmla="*/ 7 w 7"/>
                <a:gd name="T5" fmla="*/ 2 h 4"/>
                <a:gd name="T6" fmla="*/ 0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0" y="3"/>
                  </a:moveTo>
                  <a:cubicBezTo>
                    <a:pt x="1" y="3"/>
                    <a:pt x="2" y="3"/>
                    <a:pt x="2" y="4"/>
                  </a:cubicBezTo>
                  <a:cubicBezTo>
                    <a:pt x="4" y="4"/>
                    <a:pt x="6" y="3"/>
                    <a:pt x="7" y="2"/>
                  </a:cubicBezTo>
                  <a:cubicBezTo>
                    <a:pt x="4" y="2"/>
                    <a:pt x="1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7" name="Freeform 445">
              <a:extLst>
                <a:ext uri="{FF2B5EF4-FFF2-40B4-BE49-F238E27FC236}">
                  <a16:creationId xmlns:a16="http://schemas.microsoft.com/office/drawing/2014/main" id="{EC99F99A-E0EA-53B3-B2E1-323697FB4BC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7991" y="5538668"/>
              <a:ext cx="8154" cy="8154"/>
            </a:xfrm>
            <a:custGeom>
              <a:avLst/>
              <a:gdLst>
                <a:gd name="T0" fmla="*/ 2 w 4"/>
                <a:gd name="T1" fmla="*/ 1 h 4"/>
                <a:gd name="T2" fmla="*/ 2 w 4"/>
                <a:gd name="T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1"/>
                  </a:moveTo>
                  <a:cubicBezTo>
                    <a:pt x="0" y="4"/>
                    <a:pt x="4" y="0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8" name="Freeform 446">
              <a:extLst>
                <a:ext uri="{FF2B5EF4-FFF2-40B4-BE49-F238E27FC236}">
                  <a16:creationId xmlns:a16="http://schemas.microsoft.com/office/drawing/2014/main" id="{D0551F16-6889-CE20-3F07-7D1F1DB71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2622" y="4014722"/>
              <a:ext cx="6342" cy="10872"/>
            </a:xfrm>
            <a:custGeom>
              <a:avLst/>
              <a:gdLst>
                <a:gd name="T0" fmla="*/ 3 w 3"/>
                <a:gd name="T1" fmla="*/ 1 h 5"/>
                <a:gd name="T2" fmla="*/ 0 w 3"/>
                <a:gd name="T3" fmla="*/ 3 h 5"/>
                <a:gd name="T4" fmla="*/ 3 w 3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3" y="1"/>
                  </a:moveTo>
                  <a:cubicBezTo>
                    <a:pt x="3" y="0"/>
                    <a:pt x="0" y="1"/>
                    <a:pt x="0" y="3"/>
                  </a:cubicBezTo>
                  <a:cubicBezTo>
                    <a:pt x="0" y="5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9" name="Freeform 447">
              <a:extLst>
                <a:ext uri="{FF2B5EF4-FFF2-40B4-BE49-F238E27FC236}">
                  <a16:creationId xmlns:a16="http://schemas.microsoft.com/office/drawing/2014/main" id="{85977AB6-D517-0868-4DEB-99B9593A7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45766" y="3462043"/>
              <a:ext cx="3624" cy="181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0" name="Freeform 448">
              <a:extLst>
                <a:ext uri="{FF2B5EF4-FFF2-40B4-BE49-F238E27FC236}">
                  <a16:creationId xmlns:a16="http://schemas.microsoft.com/office/drawing/2014/main" id="{88CC6C83-C4AF-16C1-2AAA-7EE0EBA7F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0083" y="2725439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1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1" name="Freeform 449">
              <a:extLst>
                <a:ext uri="{FF2B5EF4-FFF2-40B4-BE49-F238E27FC236}">
                  <a16:creationId xmlns:a16="http://schemas.microsoft.com/office/drawing/2014/main" id="{C557C3EC-D783-131A-E663-AF69455CEC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6459" y="2596782"/>
              <a:ext cx="25369" cy="12684"/>
            </a:xfrm>
            <a:custGeom>
              <a:avLst/>
              <a:gdLst>
                <a:gd name="T0" fmla="*/ 0 w 12"/>
                <a:gd name="T1" fmla="*/ 4 h 6"/>
                <a:gd name="T2" fmla="*/ 12 w 12"/>
                <a:gd name="T3" fmla="*/ 1 h 6"/>
                <a:gd name="T4" fmla="*/ 0 w 12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cubicBezTo>
                    <a:pt x="3" y="6"/>
                    <a:pt x="11" y="6"/>
                    <a:pt x="12" y="1"/>
                  </a:cubicBezTo>
                  <a:cubicBezTo>
                    <a:pt x="8" y="0"/>
                    <a:pt x="2" y="0"/>
                    <a:pt x="0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2" name="Freeform 450">
              <a:extLst>
                <a:ext uri="{FF2B5EF4-FFF2-40B4-BE49-F238E27FC236}">
                  <a16:creationId xmlns:a16="http://schemas.microsoft.com/office/drawing/2014/main" id="{1E186B28-334C-74CF-BCCA-7D76E471BA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2400" y="2883088"/>
              <a:ext cx="40771" cy="14497"/>
            </a:xfrm>
            <a:custGeom>
              <a:avLst/>
              <a:gdLst>
                <a:gd name="T0" fmla="*/ 0 w 19"/>
                <a:gd name="T1" fmla="*/ 7 h 7"/>
                <a:gd name="T2" fmla="*/ 13 w 19"/>
                <a:gd name="T3" fmla="*/ 7 h 7"/>
                <a:gd name="T4" fmla="*/ 19 w 19"/>
                <a:gd name="T5" fmla="*/ 3 h 7"/>
                <a:gd name="T6" fmla="*/ 16 w 19"/>
                <a:gd name="T7" fmla="*/ 0 h 7"/>
                <a:gd name="T8" fmla="*/ 3 w 19"/>
                <a:gd name="T9" fmla="*/ 2 h 7"/>
                <a:gd name="T10" fmla="*/ 0 w 19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7">
                  <a:moveTo>
                    <a:pt x="0" y="7"/>
                  </a:moveTo>
                  <a:cubicBezTo>
                    <a:pt x="4" y="7"/>
                    <a:pt x="10" y="4"/>
                    <a:pt x="13" y="7"/>
                  </a:cubicBezTo>
                  <a:cubicBezTo>
                    <a:pt x="15" y="6"/>
                    <a:pt x="18" y="5"/>
                    <a:pt x="19" y="3"/>
                  </a:cubicBezTo>
                  <a:cubicBezTo>
                    <a:pt x="19" y="3"/>
                    <a:pt x="19" y="0"/>
                    <a:pt x="16" y="0"/>
                  </a:cubicBezTo>
                  <a:cubicBezTo>
                    <a:pt x="13" y="2"/>
                    <a:pt x="7" y="3"/>
                    <a:pt x="3" y="2"/>
                  </a:cubicBezTo>
                  <a:cubicBezTo>
                    <a:pt x="4" y="5"/>
                    <a:pt x="0" y="5"/>
                    <a:pt x="0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3" name="Freeform 451">
              <a:extLst>
                <a:ext uri="{FF2B5EF4-FFF2-40B4-BE49-F238E27FC236}">
                  <a16:creationId xmlns:a16="http://schemas.microsoft.com/office/drawing/2014/main" id="{420A7F15-AB46-01C4-D627-4590CC5F31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1929" y="2650238"/>
              <a:ext cx="6342" cy="12684"/>
            </a:xfrm>
            <a:custGeom>
              <a:avLst/>
              <a:gdLst>
                <a:gd name="T0" fmla="*/ 2 w 3"/>
                <a:gd name="T1" fmla="*/ 0 h 6"/>
                <a:gd name="T2" fmla="*/ 3 w 3"/>
                <a:gd name="T3" fmla="*/ 6 h 6"/>
                <a:gd name="T4" fmla="*/ 2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2" y="0"/>
                  </a:moveTo>
                  <a:cubicBezTo>
                    <a:pt x="0" y="1"/>
                    <a:pt x="0" y="6"/>
                    <a:pt x="3" y="6"/>
                  </a:cubicBezTo>
                  <a:cubicBezTo>
                    <a:pt x="2" y="4"/>
                    <a:pt x="3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4" name="Freeform 452">
              <a:extLst>
                <a:ext uri="{FF2B5EF4-FFF2-40B4-BE49-F238E27FC236}">
                  <a16:creationId xmlns:a16="http://schemas.microsoft.com/office/drawing/2014/main" id="{DAB33381-60AF-25E2-6EE9-732DC921101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0956" y="2670171"/>
              <a:ext cx="6342" cy="6342"/>
            </a:xfrm>
            <a:custGeom>
              <a:avLst/>
              <a:gdLst>
                <a:gd name="T0" fmla="*/ 3 w 3"/>
                <a:gd name="T1" fmla="*/ 0 h 3"/>
                <a:gd name="T2" fmla="*/ 0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2" y="3"/>
                    <a:pt x="3" y="2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5" name="Freeform 453">
              <a:extLst>
                <a:ext uri="{FF2B5EF4-FFF2-40B4-BE49-F238E27FC236}">
                  <a16:creationId xmlns:a16="http://schemas.microsoft.com/office/drawing/2014/main" id="{B60E1536-C7A4-CD8F-4850-FB8AD09C80E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8271" y="2748995"/>
              <a:ext cx="23557" cy="15403"/>
            </a:xfrm>
            <a:custGeom>
              <a:avLst/>
              <a:gdLst>
                <a:gd name="T0" fmla="*/ 11 w 11"/>
                <a:gd name="T1" fmla="*/ 3 h 7"/>
                <a:gd name="T2" fmla="*/ 7 w 11"/>
                <a:gd name="T3" fmla="*/ 0 h 7"/>
                <a:gd name="T4" fmla="*/ 2 w 11"/>
                <a:gd name="T5" fmla="*/ 0 h 7"/>
                <a:gd name="T6" fmla="*/ 0 w 11"/>
                <a:gd name="T7" fmla="*/ 4 h 7"/>
                <a:gd name="T8" fmla="*/ 11 w 11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11" y="3"/>
                  </a:moveTo>
                  <a:cubicBezTo>
                    <a:pt x="8" y="3"/>
                    <a:pt x="6" y="3"/>
                    <a:pt x="7" y="0"/>
                  </a:cubicBezTo>
                  <a:cubicBezTo>
                    <a:pt x="4" y="0"/>
                    <a:pt x="4" y="1"/>
                    <a:pt x="2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3" y="4"/>
                    <a:pt x="11" y="7"/>
                    <a:pt x="1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6" name="Freeform 454">
              <a:extLst>
                <a:ext uri="{FF2B5EF4-FFF2-40B4-BE49-F238E27FC236}">
                  <a16:creationId xmlns:a16="http://schemas.microsoft.com/office/drawing/2014/main" id="{80448AB1-A83A-2B98-A6FC-5138BAE2183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8166" y="4939781"/>
              <a:ext cx="261843" cy="262749"/>
            </a:xfrm>
            <a:custGeom>
              <a:avLst/>
              <a:gdLst>
                <a:gd name="T0" fmla="*/ 116 w 122"/>
                <a:gd name="T1" fmla="*/ 49 h 122"/>
                <a:gd name="T2" fmla="*/ 112 w 122"/>
                <a:gd name="T3" fmla="*/ 34 h 122"/>
                <a:gd name="T4" fmla="*/ 116 w 122"/>
                <a:gd name="T5" fmla="*/ 35 h 122"/>
                <a:gd name="T6" fmla="*/ 116 w 122"/>
                <a:gd name="T7" fmla="*/ 20 h 122"/>
                <a:gd name="T8" fmla="*/ 112 w 122"/>
                <a:gd name="T9" fmla="*/ 11 h 122"/>
                <a:gd name="T10" fmla="*/ 111 w 122"/>
                <a:gd name="T11" fmla="*/ 2 h 122"/>
                <a:gd name="T12" fmla="*/ 95 w 122"/>
                <a:gd name="T13" fmla="*/ 0 h 122"/>
                <a:gd name="T14" fmla="*/ 88 w 122"/>
                <a:gd name="T15" fmla="*/ 5 h 122"/>
                <a:gd name="T16" fmla="*/ 79 w 122"/>
                <a:gd name="T17" fmla="*/ 13 h 122"/>
                <a:gd name="T18" fmla="*/ 71 w 122"/>
                <a:gd name="T19" fmla="*/ 25 h 122"/>
                <a:gd name="T20" fmla="*/ 68 w 122"/>
                <a:gd name="T21" fmla="*/ 34 h 122"/>
                <a:gd name="T22" fmla="*/ 56 w 122"/>
                <a:gd name="T23" fmla="*/ 34 h 122"/>
                <a:gd name="T24" fmla="*/ 49 w 122"/>
                <a:gd name="T25" fmla="*/ 30 h 122"/>
                <a:gd name="T26" fmla="*/ 47 w 122"/>
                <a:gd name="T27" fmla="*/ 37 h 122"/>
                <a:gd name="T28" fmla="*/ 44 w 122"/>
                <a:gd name="T29" fmla="*/ 39 h 122"/>
                <a:gd name="T30" fmla="*/ 42 w 122"/>
                <a:gd name="T31" fmla="*/ 42 h 122"/>
                <a:gd name="T32" fmla="*/ 31 w 122"/>
                <a:gd name="T33" fmla="*/ 44 h 122"/>
                <a:gd name="T34" fmla="*/ 33 w 122"/>
                <a:gd name="T35" fmla="*/ 37 h 122"/>
                <a:gd name="T36" fmla="*/ 27 w 122"/>
                <a:gd name="T37" fmla="*/ 25 h 122"/>
                <a:gd name="T38" fmla="*/ 27 w 122"/>
                <a:gd name="T39" fmla="*/ 60 h 122"/>
                <a:gd name="T40" fmla="*/ 20 w 122"/>
                <a:gd name="T41" fmla="*/ 65 h 122"/>
                <a:gd name="T42" fmla="*/ 7 w 122"/>
                <a:gd name="T43" fmla="*/ 63 h 122"/>
                <a:gd name="T44" fmla="*/ 4 w 122"/>
                <a:gd name="T45" fmla="*/ 56 h 122"/>
                <a:gd name="T46" fmla="*/ 0 w 122"/>
                <a:gd name="T47" fmla="*/ 61 h 122"/>
                <a:gd name="T48" fmla="*/ 3 w 122"/>
                <a:gd name="T49" fmla="*/ 67 h 122"/>
                <a:gd name="T50" fmla="*/ 6 w 122"/>
                <a:gd name="T51" fmla="*/ 76 h 122"/>
                <a:gd name="T52" fmla="*/ 8 w 122"/>
                <a:gd name="T53" fmla="*/ 80 h 122"/>
                <a:gd name="T54" fmla="*/ 9 w 122"/>
                <a:gd name="T55" fmla="*/ 85 h 122"/>
                <a:gd name="T56" fmla="*/ 14 w 122"/>
                <a:gd name="T57" fmla="*/ 101 h 122"/>
                <a:gd name="T58" fmla="*/ 11 w 122"/>
                <a:gd name="T59" fmla="*/ 103 h 122"/>
                <a:gd name="T60" fmla="*/ 15 w 122"/>
                <a:gd name="T61" fmla="*/ 112 h 122"/>
                <a:gd name="T62" fmla="*/ 15 w 122"/>
                <a:gd name="T63" fmla="*/ 116 h 122"/>
                <a:gd name="T64" fmla="*/ 17 w 122"/>
                <a:gd name="T65" fmla="*/ 115 h 122"/>
                <a:gd name="T66" fmla="*/ 22 w 122"/>
                <a:gd name="T67" fmla="*/ 119 h 122"/>
                <a:gd name="T68" fmla="*/ 25 w 122"/>
                <a:gd name="T69" fmla="*/ 122 h 122"/>
                <a:gd name="T70" fmla="*/ 34 w 122"/>
                <a:gd name="T71" fmla="*/ 118 h 122"/>
                <a:gd name="T72" fmla="*/ 38 w 122"/>
                <a:gd name="T73" fmla="*/ 119 h 122"/>
                <a:gd name="T74" fmla="*/ 44 w 122"/>
                <a:gd name="T75" fmla="*/ 115 h 122"/>
                <a:gd name="T76" fmla="*/ 62 w 122"/>
                <a:gd name="T77" fmla="*/ 116 h 122"/>
                <a:gd name="T78" fmla="*/ 68 w 122"/>
                <a:gd name="T79" fmla="*/ 115 h 122"/>
                <a:gd name="T80" fmla="*/ 70 w 122"/>
                <a:gd name="T81" fmla="*/ 112 h 122"/>
                <a:gd name="T82" fmla="*/ 76 w 122"/>
                <a:gd name="T83" fmla="*/ 112 h 122"/>
                <a:gd name="T84" fmla="*/ 93 w 122"/>
                <a:gd name="T85" fmla="*/ 96 h 122"/>
                <a:gd name="T86" fmla="*/ 101 w 122"/>
                <a:gd name="T87" fmla="*/ 88 h 122"/>
                <a:gd name="T88" fmla="*/ 106 w 122"/>
                <a:gd name="T89" fmla="*/ 79 h 122"/>
                <a:gd name="T90" fmla="*/ 108 w 122"/>
                <a:gd name="T91" fmla="*/ 75 h 122"/>
                <a:gd name="T92" fmla="*/ 111 w 122"/>
                <a:gd name="T93" fmla="*/ 69 h 122"/>
                <a:gd name="T94" fmla="*/ 118 w 122"/>
                <a:gd name="T95" fmla="*/ 62 h 122"/>
                <a:gd name="T96" fmla="*/ 122 w 122"/>
                <a:gd name="T97" fmla="*/ 45 h 122"/>
                <a:gd name="T98" fmla="*/ 117 w 122"/>
                <a:gd name="T99" fmla="*/ 45 h 122"/>
                <a:gd name="T100" fmla="*/ 116 w 122"/>
                <a:gd name="T101" fmla="*/ 4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2" h="122">
                  <a:moveTo>
                    <a:pt x="116" y="49"/>
                  </a:moveTo>
                  <a:cubicBezTo>
                    <a:pt x="105" y="51"/>
                    <a:pt x="106" y="36"/>
                    <a:pt x="112" y="34"/>
                  </a:cubicBezTo>
                  <a:cubicBezTo>
                    <a:pt x="114" y="33"/>
                    <a:pt x="114" y="35"/>
                    <a:pt x="116" y="35"/>
                  </a:cubicBezTo>
                  <a:cubicBezTo>
                    <a:pt x="115" y="29"/>
                    <a:pt x="117" y="24"/>
                    <a:pt x="116" y="20"/>
                  </a:cubicBezTo>
                  <a:cubicBezTo>
                    <a:pt x="115" y="17"/>
                    <a:pt x="113" y="14"/>
                    <a:pt x="112" y="11"/>
                  </a:cubicBezTo>
                  <a:cubicBezTo>
                    <a:pt x="111" y="8"/>
                    <a:pt x="112" y="5"/>
                    <a:pt x="111" y="2"/>
                  </a:cubicBezTo>
                  <a:cubicBezTo>
                    <a:pt x="105" y="1"/>
                    <a:pt x="102" y="0"/>
                    <a:pt x="95" y="0"/>
                  </a:cubicBezTo>
                  <a:cubicBezTo>
                    <a:pt x="94" y="2"/>
                    <a:pt x="92" y="4"/>
                    <a:pt x="88" y="5"/>
                  </a:cubicBezTo>
                  <a:cubicBezTo>
                    <a:pt x="87" y="9"/>
                    <a:pt x="83" y="11"/>
                    <a:pt x="79" y="13"/>
                  </a:cubicBezTo>
                  <a:cubicBezTo>
                    <a:pt x="79" y="20"/>
                    <a:pt x="75" y="23"/>
                    <a:pt x="71" y="25"/>
                  </a:cubicBezTo>
                  <a:cubicBezTo>
                    <a:pt x="70" y="29"/>
                    <a:pt x="69" y="32"/>
                    <a:pt x="68" y="34"/>
                  </a:cubicBezTo>
                  <a:cubicBezTo>
                    <a:pt x="63" y="35"/>
                    <a:pt x="60" y="35"/>
                    <a:pt x="56" y="34"/>
                  </a:cubicBezTo>
                  <a:cubicBezTo>
                    <a:pt x="55" y="32"/>
                    <a:pt x="53" y="30"/>
                    <a:pt x="49" y="30"/>
                  </a:cubicBezTo>
                  <a:cubicBezTo>
                    <a:pt x="48" y="32"/>
                    <a:pt x="47" y="34"/>
                    <a:pt x="47" y="37"/>
                  </a:cubicBezTo>
                  <a:cubicBezTo>
                    <a:pt x="46" y="38"/>
                    <a:pt x="45" y="38"/>
                    <a:pt x="44" y="39"/>
                  </a:cubicBezTo>
                  <a:cubicBezTo>
                    <a:pt x="43" y="40"/>
                    <a:pt x="43" y="41"/>
                    <a:pt x="42" y="42"/>
                  </a:cubicBezTo>
                  <a:cubicBezTo>
                    <a:pt x="40" y="45"/>
                    <a:pt x="36" y="46"/>
                    <a:pt x="31" y="44"/>
                  </a:cubicBezTo>
                  <a:cubicBezTo>
                    <a:pt x="31" y="41"/>
                    <a:pt x="32" y="39"/>
                    <a:pt x="33" y="37"/>
                  </a:cubicBezTo>
                  <a:cubicBezTo>
                    <a:pt x="31" y="33"/>
                    <a:pt x="31" y="27"/>
                    <a:pt x="27" y="25"/>
                  </a:cubicBezTo>
                  <a:cubicBezTo>
                    <a:pt x="27" y="37"/>
                    <a:pt x="27" y="49"/>
                    <a:pt x="27" y="60"/>
                  </a:cubicBezTo>
                  <a:cubicBezTo>
                    <a:pt x="23" y="61"/>
                    <a:pt x="23" y="64"/>
                    <a:pt x="20" y="65"/>
                  </a:cubicBezTo>
                  <a:cubicBezTo>
                    <a:pt x="16" y="64"/>
                    <a:pt x="11" y="65"/>
                    <a:pt x="7" y="63"/>
                  </a:cubicBezTo>
                  <a:cubicBezTo>
                    <a:pt x="6" y="61"/>
                    <a:pt x="6" y="58"/>
                    <a:pt x="4" y="56"/>
                  </a:cubicBezTo>
                  <a:cubicBezTo>
                    <a:pt x="3" y="58"/>
                    <a:pt x="4" y="62"/>
                    <a:pt x="0" y="61"/>
                  </a:cubicBezTo>
                  <a:cubicBezTo>
                    <a:pt x="1" y="63"/>
                    <a:pt x="3" y="65"/>
                    <a:pt x="3" y="67"/>
                  </a:cubicBezTo>
                  <a:cubicBezTo>
                    <a:pt x="5" y="70"/>
                    <a:pt x="5" y="73"/>
                    <a:pt x="6" y="76"/>
                  </a:cubicBezTo>
                  <a:cubicBezTo>
                    <a:pt x="6" y="78"/>
                    <a:pt x="7" y="79"/>
                    <a:pt x="8" y="80"/>
                  </a:cubicBezTo>
                  <a:cubicBezTo>
                    <a:pt x="8" y="82"/>
                    <a:pt x="9" y="83"/>
                    <a:pt x="9" y="85"/>
                  </a:cubicBezTo>
                  <a:cubicBezTo>
                    <a:pt x="12" y="89"/>
                    <a:pt x="16" y="94"/>
                    <a:pt x="14" y="101"/>
                  </a:cubicBezTo>
                  <a:cubicBezTo>
                    <a:pt x="14" y="102"/>
                    <a:pt x="13" y="104"/>
                    <a:pt x="11" y="103"/>
                  </a:cubicBezTo>
                  <a:cubicBezTo>
                    <a:pt x="11" y="107"/>
                    <a:pt x="14" y="108"/>
                    <a:pt x="15" y="112"/>
                  </a:cubicBezTo>
                  <a:cubicBezTo>
                    <a:pt x="16" y="114"/>
                    <a:pt x="13" y="116"/>
                    <a:pt x="15" y="116"/>
                  </a:cubicBezTo>
                  <a:cubicBezTo>
                    <a:pt x="15" y="116"/>
                    <a:pt x="16" y="115"/>
                    <a:pt x="17" y="115"/>
                  </a:cubicBezTo>
                  <a:cubicBezTo>
                    <a:pt x="18" y="117"/>
                    <a:pt x="19" y="119"/>
                    <a:pt x="22" y="119"/>
                  </a:cubicBezTo>
                  <a:cubicBezTo>
                    <a:pt x="22" y="121"/>
                    <a:pt x="23" y="122"/>
                    <a:pt x="25" y="122"/>
                  </a:cubicBezTo>
                  <a:cubicBezTo>
                    <a:pt x="29" y="121"/>
                    <a:pt x="31" y="119"/>
                    <a:pt x="34" y="118"/>
                  </a:cubicBezTo>
                  <a:cubicBezTo>
                    <a:pt x="35" y="118"/>
                    <a:pt x="36" y="119"/>
                    <a:pt x="38" y="119"/>
                  </a:cubicBezTo>
                  <a:cubicBezTo>
                    <a:pt x="41" y="118"/>
                    <a:pt x="42" y="115"/>
                    <a:pt x="44" y="115"/>
                  </a:cubicBezTo>
                  <a:cubicBezTo>
                    <a:pt x="50" y="115"/>
                    <a:pt x="56" y="114"/>
                    <a:pt x="62" y="116"/>
                  </a:cubicBezTo>
                  <a:cubicBezTo>
                    <a:pt x="63" y="114"/>
                    <a:pt x="66" y="114"/>
                    <a:pt x="68" y="115"/>
                  </a:cubicBezTo>
                  <a:cubicBezTo>
                    <a:pt x="68" y="113"/>
                    <a:pt x="69" y="112"/>
                    <a:pt x="70" y="112"/>
                  </a:cubicBezTo>
                  <a:cubicBezTo>
                    <a:pt x="72" y="112"/>
                    <a:pt x="74" y="112"/>
                    <a:pt x="76" y="112"/>
                  </a:cubicBezTo>
                  <a:cubicBezTo>
                    <a:pt x="82" y="108"/>
                    <a:pt x="90" y="102"/>
                    <a:pt x="93" y="96"/>
                  </a:cubicBezTo>
                  <a:cubicBezTo>
                    <a:pt x="95" y="93"/>
                    <a:pt x="98" y="90"/>
                    <a:pt x="101" y="88"/>
                  </a:cubicBezTo>
                  <a:cubicBezTo>
                    <a:pt x="103" y="86"/>
                    <a:pt x="104" y="83"/>
                    <a:pt x="106" y="79"/>
                  </a:cubicBezTo>
                  <a:cubicBezTo>
                    <a:pt x="107" y="78"/>
                    <a:pt x="107" y="76"/>
                    <a:pt x="108" y="75"/>
                  </a:cubicBezTo>
                  <a:cubicBezTo>
                    <a:pt x="109" y="74"/>
                    <a:pt x="110" y="70"/>
                    <a:pt x="111" y="69"/>
                  </a:cubicBezTo>
                  <a:cubicBezTo>
                    <a:pt x="113" y="66"/>
                    <a:pt x="115" y="64"/>
                    <a:pt x="118" y="62"/>
                  </a:cubicBezTo>
                  <a:cubicBezTo>
                    <a:pt x="120" y="57"/>
                    <a:pt x="121" y="51"/>
                    <a:pt x="122" y="45"/>
                  </a:cubicBezTo>
                  <a:cubicBezTo>
                    <a:pt x="121" y="45"/>
                    <a:pt x="119" y="45"/>
                    <a:pt x="117" y="45"/>
                  </a:cubicBezTo>
                  <a:cubicBezTo>
                    <a:pt x="116" y="46"/>
                    <a:pt x="118" y="49"/>
                    <a:pt x="116" y="49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7" name="Freeform 455">
              <a:extLst>
                <a:ext uri="{FF2B5EF4-FFF2-40B4-BE49-F238E27FC236}">
                  <a16:creationId xmlns:a16="http://schemas.microsoft.com/office/drawing/2014/main" id="{993BEEA6-6C6D-D1B7-95E5-9207246E2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5580" y="5013170"/>
              <a:ext cx="28087" cy="34429"/>
            </a:xfrm>
            <a:custGeom>
              <a:avLst/>
              <a:gdLst>
                <a:gd name="T0" fmla="*/ 6 w 13"/>
                <a:gd name="T1" fmla="*/ 0 h 16"/>
                <a:gd name="T2" fmla="*/ 10 w 13"/>
                <a:gd name="T3" fmla="*/ 14 h 16"/>
                <a:gd name="T4" fmla="*/ 10 w 13"/>
                <a:gd name="T5" fmla="*/ 10 h 16"/>
                <a:gd name="T6" fmla="*/ 11 w 13"/>
                <a:gd name="T7" fmla="*/ 10 h 16"/>
                <a:gd name="T8" fmla="*/ 11 w 13"/>
                <a:gd name="T9" fmla="*/ 2 h 16"/>
                <a:gd name="T10" fmla="*/ 6 w 13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6" y="0"/>
                  </a:moveTo>
                  <a:cubicBezTo>
                    <a:pt x="1" y="4"/>
                    <a:pt x="0" y="16"/>
                    <a:pt x="10" y="14"/>
                  </a:cubicBezTo>
                  <a:cubicBezTo>
                    <a:pt x="10" y="12"/>
                    <a:pt x="9" y="11"/>
                    <a:pt x="10" y="10"/>
                  </a:cubicBezTo>
                  <a:cubicBezTo>
                    <a:pt x="10" y="10"/>
                    <a:pt x="11" y="10"/>
                    <a:pt x="11" y="10"/>
                  </a:cubicBezTo>
                  <a:cubicBezTo>
                    <a:pt x="13" y="9"/>
                    <a:pt x="9" y="5"/>
                    <a:pt x="11" y="2"/>
                  </a:cubicBezTo>
                  <a:cubicBezTo>
                    <a:pt x="8" y="3"/>
                    <a:pt x="8" y="1"/>
                    <a:pt x="6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8" name="Freeform 456">
              <a:extLst>
                <a:ext uri="{FF2B5EF4-FFF2-40B4-BE49-F238E27FC236}">
                  <a16:creationId xmlns:a16="http://schemas.microsoft.com/office/drawing/2014/main" id="{7DDEA06C-7216-D29D-150A-AAA171118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0247" y="4834681"/>
              <a:ext cx="217448" cy="245535"/>
            </a:xfrm>
            <a:custGeom>
              <a:avLst/>
              <a:gdLst>
                <a:gd name="T0" fmla="*/ 42 w 101"/>
                <a:gd name="T1" fmla="*/ 105 h 114"/>
                <a:gd name="T2" fmla="*/ 44 w 101"/>
                <a:gd name="T3" fmla="*/ 111 h 114"/>
                <a:gd name="T4" fmla="*/ 56 w 101"/>
                <a:gd name="T5" fmla="*/ 114 h 114"/>
                <a:gd name="T6" fmla="*/ 62 w 101"/>
                <a:gd name="T7" fmla="*/ 108 h 114"/>
                <a:gd name="T8" fmla="*/ 62 w 101"/>
                <a:gd name="T9" fmla="*/ 47 h 114"/>
                <a:gd name="T10" fmla="*/ 69 w 101"/>
                <a:gd name="T11" fmla="*/ 47 h 114"/>
                <a:gd name="T12" fmla="*/ 69 w 101"/>
                <a:gd name="T13" fmla="*/ 12 h 114"/>
                <a:gd name="T14" fmla="*/ 87 w 101"/>
                <a:gd name="T15" fmla="*/ 8 h 114"/>
                <a:gd name="T16" fmla="*/ 91 w 101"/>
                <a:gd name="T17" fmla="*/ 13 h 114"/>
                <a:gd name="T18" fmla="*/ 95 w 101"/>
                <a:gd name="T19" fmla="*/ 8 h 114"/>
                <a:gd name="T20" fmla="*/ 101 w 101"/>
                <a:gd name="T21" fmla="*/ 6 h 114"/>
                <a:gd name="T22" fmla="*/ 85 w 101"/>
                <a:gd name="T23" fmla="*/ 7 h 114"/>
                <a:gd name="T24" fmla="*/ 66 w 101"/>
                <a:gd name="T25" fmla="*/ 9 h 114"/>
                <a:gd name="T26" fmla="*/ 54 w 101"/>
                <a:gd name="T27" fmla="*/ 8 h 114"/>
                <a:gd name="T28" fmla="*/ 50 w 101"/>
                <a:gd name="T29" fmla="*/ 4 h 114"/>
                <a:gd name="T30" fmla="*/ 17 w 101"/>
                <a:gd name="T31" fmla="*/ 4 h 114"/>
                <a:gd name="T32" fmla="*/ 13 w 101"/>
                <a:gd name="T33" fmla="*/ 0 h 114"/>
                <a:gd name="T34" fmla="*/ 1 w 101"/>
                <a:gd name="T35" fmla="*/ 2 h 114"/>
                <a:gd name="T36" fmla="*/ 5 w 101"/>
                <a:gd name="T37" fmla="*/ 16 h 114"/>
                <a:gd name="T38" fmla="*/ 10 w 101"/>
                <a:gd name="T39" fmla="*/ 28 h 114"/>
                <a:gd name="T40" fmla="*/ 12 w 101"/>
                <a:gd name="T41" fmla="*/ 29 h 114"/>
                <a:gd name="T42" fmla="*/ 15 w 101"/>
                <a:gd name="T43" fmla="*/ 39 h 114"/>
                <a:gd name="T44" fmla="*/ 16 w 101"/>
                <a:gd name="T45" fmla="*/ 41 h 114"/>
                <a:gd name="T46" fmla="*/ 22 w 101"/>
                <a:gd name="T47" fmla="*/ 53 h 114"/>
                <a:gd name="T48" fmla="*/ 21 w 101"/>
                <a:gd name="T49" fmla="*/ 59 h 114"/>
                <a:gd name="T50" fmla="*/ 22 w 101"/>
                <a:gd name="T51" fmla="*/ 68 h 114"/>
                <a:gd name="T52" fmla="*/ 24 w 101"/>
                <a:gd name="T53" fmla="*/ 74 h 114"/>
                <a:gd name="T54" fmla="*/ 24 w 101"/>
                <a:gd name="T55" fmla="*/ 81 h 114"/>
                <a:gd name="T56" fmla="*/ 27 w 101"/>
                <a:gd name="T57" fmla="*/ 91 h 114"/>
                <a:gd name="T58" fmla="*/ 26 w 101"/>
                <a:gd name="T59" fmla="*/ 92 h 114"/>
                <a:gd name="T60" fmla="*/ 27 w 101"/>
                <a:gd name="T61" fmla="*/ 94 h 114"/>
                <a:gd name="T62" fmla="*/ 28 w 101"/>
                <a:gd name="T63" fmla="*/ 99 h 114"/>
                <a:gd name="T64" fmla="*/ 31 w 101"/>
                <a:gd name="T65" fmla="*/ 104 h 114"/>
                <a:gd name="T66" fmla="*/ 33 w 101"/>
                <a:gd name="T67" fmla="*/ 107 h 114"/>
                <a:gd name="T68" fmla="*/ 35 w 101"/>
                <a:gd name="T69" fmla="*/ 110 h 114"/>
                <a:gd name="T70" fmla="*/ 42 w 101"/>
                <a:gd name="T71" fmla="*/ 10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1" h="114">
                  <a:moveTo>
                    <a:pt x="42" y="105"/>
                  </a:moveTo>
                  <a:cubicBezTo>
                    <a:pt x="42" y="107"/>
                    <a:pt x="44" y="109"/>
                    <a:pt x="44" y="111"/>
                  </a:cubicBezTo>
                  <a:cubicBezTo>
                    <a:pt x="47" y="113"/>
                    <a:pt x="52" y="113"/>
                    <a:pt x="56" y="114"/>
                  </a:cubicBezTo>
                  <a:cubicBezTo>
                    <a:pt x="57" y="111"/>
                    <a:pt x="59" y="110"/>
                    <a:pt x="62" y="108"/>
                  </a:cubicBezTo>
                  <a:cubicBezTo>
                    <a:pt x="62" y="88"/>
                    <a:pt x="62" y="67"/>
                    <a:pt x="62" y="47"/>
                  </a:cubicBezTo>
                  <a:cubicBezTo>
                    <a:pt x="64" y="47"/>
                    <a:pt x="67" y="47"/>
                    <a:pt x="69" y="47"/>
                  </a:cubicBezTo>
                  <a:cubicBezTo>
                    <a:pt x="69" y="35"/>
                    <a:pt x="69" y="24"/>
                    <a:pt x="69" y="12"/>
                  </a:cubicBezTo>
                  <a:cubicBezTo>
                    <a:pt x="75" y="11"/>
                    <a:pt x="82" y="10"/>
                    <a:pt x="87" y="8"/>
                  </a:cubicBezTo>
                  <a:cubicBezTo>
                    <a:pt x="88" y="10"/>
                    <a:pt x="89" y="12"/>
                    <a:pt x="91" y="13"/>
                  </a:cubicBezTo>
                  <a:cubicBezTo>
                    <a:pt x="91" y="10"/>
                    <a:pt x="93" y="10"/>
                    <a:pt x="95" y="8"/>
                  </a:cubicBezTo>
                  <a:cubicBezTo>
                    <a:pt x="97" y="10"/>
                    <a:pt x="99" y="7"/>
                    <a:pt x="101" y="6"/>
                  </a:cubicBezTo>
                  <a:cubicBezTo>
                    <a:pt x="95" y="3"/>
                    <a:pt x="90" y="6"/>
                    <a:pt x="85" y="7"/>
                  </a:cubicBezTo>
                  <a:cubicBezTo>
                    <a:pt x="79" y="8"/>
                    <a:pt x="70" y="11"/>
                    <a:pt x="66" y="9"/>
                  </a:cubicBezTo>
                  <a:cubicBezTo>
                    <a:pt x="63" y="8"/>
                    <a:pt x="58" y="8"/>
                    <a:pt x="54" y="8"/>
                  </a:cubicBezTo>
                  <a:cubicBezTo>
                    <a:pt x="52" y="7"/>
                    <a:pt x="52" y="4"/>
                    <a:pt x="50" y="4"/>
                  </a:cubicBezTo>
                  <a:cubicBezTo>
                    <a:pt x="39" y="4"/>
                    <a:pt x="28" y="4"/>
                    <a:pt x="17" y="4"/>
                  </a:cubicBezTo>
                  <a:cubicBezTo>
                    <a:pt x="16" y="2"/>
                    <a:pt x="14" y="2"/>
                    <a:pt x="13" y="0"/>
                  </a:cubicBezTo>
                  <a:cubicBezTo>
                    <a:pt x="9" y="1"/>
                    <a:pt x="5" y="2"/>
                    <a:pt x="1" y="2"/>
                  </a:cubicBezTo>
                  <a:cubicBezTo>
                    <a:pt x="0" y="9"/>
                    <a:pt x="3" y="12"/>
                    <a:pt x="5" y="16"/>
                  </a:cubicBezTo>
                  <a:cubicBezTo>
                    <a:pt x="7" y="20"/>
                    <a:pt x="9" y="24"/>
                    <a:pt x="10" y="28"/>
                  </a:cubicBezTo>
                  <a:cubicBezTo>
                    <a:pt x="10" y="28"/>
                    <a:pt x="11" y="29"/>
                    <a:pt x="12" y="29"/>
                  </a:cubicBezTo>
                  <a:cubicBezTo>
                    <a:pt x="13" y="33"/>
                    <a:pt x="14" y="37"/>
                    <a:pt x="15" y="39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8" y="45"/>
                    <a:pt x="21" y="49"/>
                    <a:pt x="22" y="53"/>
                  </a:cubicBezTo>
                  <a:cubicBezTo>
                    <a:pt x="22" y="55"/>
                    <a:pt x="21" y="57"/>
                    <a:pt x="21" y="59"/>
                  </a:cubicBezTo>
                  <a:cubicBezTo>
                    <a:pt x="21" y="62"/>
                    <a:pt x="21" y="66"/>
                    <a:pt x="22" y="68"/>
                  </a:cubicBezTo>
                  <a:cubicBezTo>
                    <a:pt x="22" y="70"/>
                    <a:pt x="24" y="72"/>
                    <a:pt x="24" y="74"/>
                  </a:cubicBezTo>
                  <a:cubicBezTo>
                    <a:pt x="24" y="77"/>
                    <a:pt x="24" y="79"/>
                    <a:pt x="24" y="81"/>
                  </a:cubicBezTo>
                  <a:cubicBezTo>
                    <a:pt x="24" y="85"/>
                    <a:pt x="26" y="88"/>
                    <a:pt x="27" y="91"/>
                  </a:cubicBezTo>
                  <a:cubicBezTo>
                    <a:pt x="27" y="91"/>
                    <a:pt x="26" y="92"/>
                    <a:pt x="26" y="92"/>
                  </a:cubicBezTo>
                  <a:cubicBezTo>
                    <a:pt x="26" y="93"/>
                    <a:pt x="27" y="93"/>
                    <a:pt x="27" y="94"/>
                  </a:cubicBezTo>
                  <a:cubicBezTo>
                    <a:pt x="27" y="96"/>
                    <a:pt x="27" y="98"/>
                    <a:pt x="28" y="99"/>
                  </a:cubicBezTo>
                  <a:cubicBezTo>
                    <a:pt x="28" y="101"/>
                    <a:pt x="30" y="102"/>
                    <a:pt x="31" y="104"/>
                  </a:cubicBezTo>
                  <a:cubicBezTo>
                    <a:pt x="32" y="105"/>
                    <a:pt x="32" y="106"/>
                    <a:pt x="33" y="107"/>
                  </a:cubicBezTo>
                  <a:cubicBezTo>
                    <a:pt x="34" y="108"/>
                    <a:pt x="35" y="108"/>
                    <a:pt x="35" y="110"/>
                  </a:cubicBezTo>
                  <a:cubicBezTo>
                    <a:pt x="39" y="110"/>
                    <a:pt x="37" y="104"/>
                    <a:pt x="42" y="10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9" name="Freeform 457">
              <a:extLst>
                <a:ext uri="{FF2B5EF4-FFF2-40B4-BE49-F238E27FC236}">
                  <a16:creationId xmlns:a16="http://schemas.microsoft.com/office/drawing/2014/main" id="{076779B5-599F-2A6E-6AD2-0816A8F17F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9740" y="5476152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0" name="Freeform 458">
              <a:extLst>
                <a:ext uri="{FF2B5EF4-FFF2-40B4-BE49-F238E27FC236}">
                  <a16:creationId xmlns:a16="http://schemas.microsoft.com/office/drawing/2014/main" id="{45886520-1AD7-3CA5-615E-51AAC51BF6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9238" y="4705119"/>
              <a:ext cx="170334" cy="329796"/>
            </a:xfrm>
            <a:custGeom>
              <a:avLst/>
              <a:gdLst>
                <a:gd name="T0" fmla="*/ 78 w 79"/>
                <a:gd name="T1" fmla="*/ 37 h 153"/>
                <a:gd name="T2" fmla="*/ 77 w 79"/>
                <a:gd name="T3" fmla="*/ 0 h 153"/>
                <a:gd name="T4" fmla="*/ 59 w 79"/>
                <a:gd name="T5" fmla="*/ 7 h 153"/>
                <a:gd name="T6" fmla="*/ 55 w 79"/>
                <a:gd name="T7" fmla="*/ 11 h 153"/>
                <a:gd name="T8" fmla="*/ 45 w 79"/>
                <a:gd name="T9" fmla="*/ 11 h 153"/>
                <a:gd name="T10" fmla="*/ 42 w 79"/>
                <a:gd name="T11" fmla="*/ 8 h 153"/>
                <a:gd name="T12" fmla="*/ 33 w 79"/>
                <a:gd name="T13" fmla="*/ 11 h 153"/>
                <a:gd name="T14" fmla="*/ 35 w 79"/>
                <a:gd name="T15" fmla="*/ 14 h 153"/>
                <a:gd name="T16" fmla="*/ 32 w 79"/>
                <a:gd name="T17" fmla="*/ 14 h 153"/>
                <a:gd name="T18" fmla="*/ 33 w 79"/>
                <a:gd name="T19" fmla="*/ 25 h 153"/>
                <a:gd name="T20" fmla="*/ 38 w 79"/>
                <a:gd name="T21" fmla="*/ 30 h 153"/>
                <a:gd name="T22" fmla="*/ 40 w 79"/>
                <a:gd name="T23" fmla="*/ 34 h 153"/>
                <a:gd name="T24" fmla="*/ 43 w 79"/>
                <a:gd name="T25" fmla="*/ 39 h 153"/>
                <a:gd name="T26" fmla="*/ 42 w 79"/>
                <a:gd name="T27" fmla="*/ 44 h 153"/>
                <a:gd name="T28" fmla="*/ 43 w 79"/>
                <a:gd name="T29" fmla="*/ 46 h 153"/>
                <a:gd name="T30" fmla="*/ 42 w 79"/>
                <a:gd name="T31" fmla="*/ 51 h 153"/>
                <a:gd name="T32" fmla="*/ 38 w 79"/>
                <a:gd name="T33" fmla="*/ 54 h 153"/>
                <a:gd name="T34" fmla="*/ 37 w 79"/>
                <a:gd name="T35" fmla="*/ 62 h 153"/>
                <a:gd name="T36" fmla="*/ 35 w 79"/>
                <a:gd name="T37" fmla="*/ 58 h 153"/>
                <a:gd name="T38" fmla="*/ 34 w 79"/>
                <a:gd name="T39" fmla="*/ 57 h 153"/>
                <a:gd name="T40" fmla="*/ 32 w 79"/>
                <a:gd name="T41" fmla="*/ 53 h 153"/>
                <a:gd name="T42" fmla="*/ 30 w 79"/>
                <a:gd name="T43" fmla="*/ 48 h 153"/>
                <a:gd name="T44" fmla="*/ 31 w 79"/>
                <a:gd name="T45" fmla="*/ 36 h 153"/>
                <a:gd name="T46" fmla="*/ 25 w 79"/>
                <a:gd name="T47" fmla="*/ 37 h 153"/>
                <a:gd name="T48" fmla="*/ 21 w 79"/>
                <a:gd name="T49" fmla="*/ 33 h 153"/>
                <a:gd name="T50" fmla="*/ 0 w 79"/>
                <a:gd name="T51" fmla="*/ 41 h 153"/>
                <a:gd name="T52" fmla="*/ 2 w 79"/>
                <a:gd name="T53" fmla="*/ 50 h 153"/>
                <a:gd name="T54" fmla="*/ 8 w 79"/>
                <a:gd name="T55" fmla="*/ 50 h 153"/>
                <a:gd name="T56" fmla="*/ 14 w 79"/>
                <a:gd name="T57" fmla="*/ 54 h 153"/>
                <a:gd name="T58" fmla="*/ 21 w 79"/>
                <a:gd name="T59" fmla="*/ 57 h 153"/>
                <a:gd name="T60" fmla="*/ 21 w 79"/>
                <a:gd name="T61" fmla="*/ 74 h 153"/>
                <a:gd name="T62" fmla="*/ 19 w 79"/>
                <a:gd name="T63" fmla="*/ 78 h 153"/>
                <a:gd name="T64" fmla="*/ 22 w 79"/>
                <a:gd name="T65" fmla="*/ 88 h 153"/>
                <a:gd name="T66" fmla="*/ 17 w 79"/>
                <a:gd name="T67" fmla="*/ 100 h 153"/>
                <a:gd name="T68" fmla="*/ 9 w 79"/>
                <a:gd name="T69" fmla="*/ 112 h 153"/>
                <a:gd name="T70" fmla="*/ 10 w 79"/>
                <a:gd name="T71" fmla="*/ 120 h 153"/>
                <a:gd name="T72" fmla="*/ 12 w 79"/>
                <a:gd name="T73" fmla="*/ 124 h 153"/>
                <a:gd name="T74" fmla="*/ 15 w 79"/>
                <a:gd name="T75" fmla="*/ 153 h 153"/>
                <a:gd name="T76" fmla="*/ 19 w 79"/>
                <a:gd name="T77" fmla="*/ 153 h 153"/>
                <a:gd name="T78" fmla="*/ 18 w 79"/>
                <a:gd name="T79" fmla="*/ 144 h 153"/>
                <a:gd name="T80" fmla="*/ 38 w 79"/>
                <a:gd name="T81" fmla="*/ 121 h 153"/>
                <a:gd name="T82" fmla="*/ 40 w 79"/>
                <a:gd name="T83" fmla="*/ 115 h 153"/>
                <a:gd name="T84" fmla="*/ 38 w 79"/>
                <a:gd name="T85" fmla="*/ 110 h 153"/>
                <a:gd name="T86" fmla="*/ 33 w 79"/>
                <a:gd name="T87" fmla="*/ 85 h 153"/>
                <a:gd name="T88" fmla="*/ 36 w 79"/>
                <a:gd name="T89" fmla="*/ 85 h 153"/>
                <a:gd name="T90" fmla="*/ 47 w 79"/>
                <a:gd name="T91" fmla="*/ 76 h 153"/>
                <a:gd name="T92" fmla="*/ 66 w 79"/>
                <a:gd name="T93" fmla="*/ 60 h 153"/>
                <a:gd name="T94" fmla="*/ 71 w 79"/>
                <a:gd name="T95" fmla="*/ 56 h 153"/>
                <a:gd name="T96" fmla="*/ 71 w 79"/>
                <a:gd name="T97" fmla="*/ 54 h 153"/>
                <a:gd name="T98" fmla="*/ 72 w 79"/>
                <a:gd name="T99" fmla="*/ 53 h 153"/>
                <a:gd name="T100" fmla="*/ 74 w 79"/>
                <a:gd name="T101" fmla="*/ 50 h 153"/>
                <a:gd name="T102" fmla="*/ 75 w 79"/>
                <a:gd name="T103" fmla="*/ 48 h 153"/>
                <a:gd name="T104" fmla="*/ 79 w 79"/>
                <a:gd name="T105" fmla="*/ 37 h 153"/>
                <a:gd name="T106" fmla="*/ 78 w 79"/>
                <a:gd name="T107" fmla="*/ 3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" h="153">
                  <a:moveTo>
                    <a:pt x="78" y="37"/>
                  </a:moveTo>
                  <a:cubicBezTo>
                    <a:pt x="77" y="23"/>
                    <a:pt x="76" y="9"/>
                    <a:pt x="77" y="0"/>
                  </a:cubicBezTo>
                  <a:cubicBezTo>
                    <a:pt x="72" y="3"/>
                    <a:pt x="66" y="9"/>
                    <a:pt x="59" y="7"/>
                  </a:cubicBezTo>
                  <a:cubicBezTo>
                    <a:pt x="57" y="8"/>
                    <a:pt x="57" y="10"/>
                    <a:pt x="55" y="11"/>
                  </a:cubicBezTo>
                  <a:cubicBezTo>
                    <a:pt x="51" y="10"/>
                    <a:pt x="49" y="11"/>
                    <a:pt x="45" y="11"/>
                  </a:cubicBezTo>
                  <a:cubicBezTo>
                    <a:pt x="44" y="10"/>
                    <a:pt x="44" y="9"/>
                    <a:pt x="42" y="8"/>
                  </a:cubicBezTo>
                  <a:cubicBezTo>
                    <a:pt x="40" y="12"/>
                    <a:pt x="34" y="7"/>
                    <a:pt x="33" y="11"/>
                  </a:cubicBezTo>
                  <a:cubicBezTo>
                    <a:pt x="32" y="14"/>
                    <a:pt x="36" y="12"/>
                    <a:pt x="35" y="14"/>
                  </a:cubicBezTo>
                  <a:cubicBezTo>
                    <a:pt x="34" y="14"/>
                    <a:pt x="33" y="14"/>
                    <a:pt x="32" y="14"/>
                  </a:cubicBezTo>
                  <a:cubicBezTo>
                    <a:pt x="32" y="18"/>
                    <a:pt x="33" y="21"/>
                    <a:pt x="33" y="25"/>
                  </a:cubicBezTo>
                  <a:cubicBezTo>
                    <a:pt x="35" y="26"/>
                    <a:pt x="36" y="28"/>
                    <a:pt x="38" y="30"/>
                  </a:cubicBezTo>
                  <a:cubicBezTo>
                    <a:pt x="39" y="31"/>
                    <a:pt x="39" y="33"/>
                    <a:pt x="40" y="34"/>
                  </a:cubicBezTo>
                  <a:cubicBezTo>
                    <a:pt x="41" y="36"/>
                    <a:pt x="42" y="36"/>
                    <a:pt x="43" y="39"/>
                  </a:cubicBezTo>
                  <a:cubicBezTo>
                    <a:pt x="43" y="40"/>
                    <a:pt x="42" y="42"/>
                    <a:pt x="42" y="44"/>
                  </a:cubicBezTo>
                  <a:cubicBezTo>
                    <a:pt x="42" y="44"/>
                    <a:pt x="43" y="45"/>
                    <a:pt x="43" y="46"/>
                  </a:cubicBezTo>
                  <a:cubicBezTo>
                    <a:pt x="43" y="49"/>
                    <a:pt x="42" y="49"/>
                    <a:pt x="42" y="51"/>
                  </a:cubicBezTo>
                  <a:cubicBezTo>
                    <a:pt x="42" y="53"/>
                    <a:pt x="38" y="51"/>
                    <a:pt x="38" y="54"/>
                  </a:cubicBezTo>
                  <a:cubicBezTo>
                    <a:pt x="37" y="55"/>
                    <a:pt x="41" y="61"/>
                    <a:pt x="37" y="62"/>
                  </a:cubicBezTo>
                  <a:cubicBezTo>
                    <a:pt x="34" y="60"/>
                    <a:pt x="38" y="59"/>
                    <a:pt x="35" y="58"/>
                  </a:cubicBezTo>
                  <a:cubicBezTo>
                    <a:pt x="35" y="58"/>
                    <a:pt x="34" y="57"/>
                    <a:pt x="34" y="57"/>
                  </a:cubicBezTo>
                  <a:cubicBezTo>
                    <a:pt x="33" y="55"/>
                    <a:pt x="32" y="53"/>
                    <a:pt x="32" y="53"/>
                  </a:cubicBezTo>
                  <a:cubicBezTo>
                    <a:pt x="31" y="52"/>
                    <a:pt x="30" y="50"/>
                    <a:pt x="30" y="48"/>
                  </a:cubicBezTo>
                  <a:cubicBezTo>
                    <a:pt x="33" y="45"/>
                    <a:pt x="33" y="40"/>
                    <a:pt x="31" y="36"/>
                  </a:cubicBezTo>
                  <a:cubicBezTo>
                    <a:pt x="29" y="36"/>
                    <a:pt x="27" y="37"/>
                    <a:pt x="25" y="37"/>
                  </a:cubicBezTo>
                  <a:cubicBezTo>
                    <a:pt x="24" y="35"/>
                    <a:pt x="23" y="33"/>
                    <a:pt x="21" y="33"/>
                  </a:cubicBezTo>
                  <a:cubicBezTo>
                    <a:pt x="14" y="36"/>
                    <a:pt x="8" y="39"/>
                    <a:pt x="0" y="41"/>
                  </a:cubicBezTo>
                  <a:cubicBezTo>
                    <a:pt x="1" y="44"/>
                    <a:pt x="2" y="46"/>
                    <a:pt x="2" y="50"/>
                  </a:cubicBezTo>
                  <a:cubicBezTo>
                    <a:pt x="4" y="50"/>
                    <a:pt x="6" y="50"/>
                    <a:pt x="8" y="50"/>
                  </a:cubicBezTo>
                  <a:cubicBezTo>
                    <a:pt x="10" y="52"/>
                    <a:pt x="13" y="52"/>
                    <a:pt x="14" y="54"/>
                  </a:cubicBezTo>
                  <a:cubicBezTo>
                    <a:pt x="17" y="54"/>
                    <a:pt x="19" y="56"/>
                    <a:pt x="21" y="57"/>
                  </a:cubicBezTo>
                  <a:cubicBezTo>
                    <a:pt x="20" y="62"/>
                    <a:pt x="22" y="68"/>
                    <a:pt x="21" y="74"/>
                  </a:cubicBezTo>
                  <a:cubicBezTo>
                    <a:pt x="21" y="75"/>
                    <a:pt x="19" y="77"/>
                    <a:pt x="19" y="78"/>
                  </a:cubicBezTo>
                  <a:cubicBezTo>
                    <a:pt x="19" y="81"/>
                    <a:pt x="21" y="85"/>
                    <a:pt x="22" y="88"/>
                  </a:cubicBezTo>
                  <a:cubicBezTo>
                    <a:pt x="20" y="92"/>
                    <a:pt x="16" y="96"/>
                    <a:pt x="17" y="100"/>
                  </a:cubicBezTo>
                  <a:cubicBezTo>
                    <a:pt x="14" y="104"/>
                    <a:pt x="11" y="108"/>
                    <a:pt x="9" y="112"/>
                  </a:cubicBezTo>
                  <a:cubicBezTo>
                    <a:pt x="10" y="114"/>
                    <a:pt x="9" y="117"/>
                    <a:pt x="10" y="120"/>
                  </a:cubicBezTo>
                  <a:cubicBezTo>
                    <a:pt x="10" y="121"/>
                    <a:pt x="12" y="123"/>
                    <a:pt x="12" y="124"/>
                  </a:cubicBezTo>
                  <a:cubicBezTo>
                    <a:pt x="15" y="132"/>
                    <a:pt x="12" y="143"/>
                    <a:pt x="15" y="153"/>
                  </a:cubicBezTo>
                  <a:cubicBezTo>
                    <a:pt x="17" y="153"/>
                    <a:pt x="18" y="153"/>
                    <a:pt x="19" y="153"/>
                  </a:cubicBezTo>
                  <a:cubicBezTo>
                    <a:pt x="21" y="148"/>
                    <a:pt x="18" y="149"/>
                    <a:pt x="18" y="144"/>
                  </a:cubicBezTo>
                  <a:cubicBezTo>
                    <a:pt x="21" y="133"/>
                    <a:pt x="43" y="137"/>
                    <a:pt x="38" y="121"/>
                  </a:cubicBezTo>
                  <a:cubicBezTo>
                    <a:pt x="39" y="119"/>
                    <a:pt x="40" y="117"/>
                    <a:pt x="40" y="115"/>
                  </a:cubicBezTo>
                  <a:cubicBezTo>
                    <a:pt x="39" y="113"/>
                    <a:pt x="39" y="111"/>
                    <a:pt x="38" y="110"/>
                  </a:cubicBezTo>
                  <a:cubicBezTo>
                    <a:pt x="39" y="99"/>
                    <a:pt x="32" y="96"/>
                    <a:pt x="33" y="85"/>
                  </a:cubicBezTo>
                  <a:cubicBezTo>
                    <a:pt x="34" y="85"/>
                    <a:pt x="35" y="86"/>
                    <a:pt x="36" y="85"/>
                  </a:cubicBezTo>
                  <a:cubicBezTo>
                    <a:pt x="39" y="82"/>
                    <a:pt x="41" y="77"/>
                    <a:pt x="47" y="76"/>
                  </a:cubicBezTo>
                  <a:cubicBezTo>
                    <a:pt x="50" y="67"/>
                    <a:pt x="56" y="61"/>
                    <a:pt x="66" y="60"/>
                  </a:cubicBezTo>
                  <a:cubicBezTo>
                    <a:pt x="66" y="57"/>
                    <a:pt x="70" y="57"/>
                    <a:pt x="71" y="56"/>
                  </a:cubicBezTo>
                  <a:cubicBezTo>
                    <a:pt x="71" y="55"/>
                    <a:pt x="71" y="54"/>
                    <a:pt x="71" y="54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3" y="52"/>
                    <a:pt x="73" y="52"/>
                    <a:pt x="74" y="50"/>
                  </a:cubicBezTo>
                  <a:cubicBezTo>
                    <a:pt x="74" y="50"/>
                    <a:pt x="75" y="49"/>
                    <a:pt x="75" y="48"/>
                  </a:cubicBezTo>
                  <a:cubicBezTo>
                    <a:pt x="77" y="45"/>
                    <a:pt x="79" y="41"/>
                    <a:pt x="79" y="37"/>
                  </a:cubicBezTo>
                  <a:cubicBezTo>
                    <a:pt x="79" y="37"/>
                    <a:pt x="78" y="37"/>
                    <a:pt x="78" y="3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1" name="Freeform 459">
              <a:extLst>
                <a:ext uri="{FF2B5EF4-FFF2-40B4-BE49-F238E27FC236}">
                  <a16:creationId xmlns:a16="http://schemas.microsoft.com/office/drawing/2014/main" id="{A5C6302C-CD31-65C9-A3EB-EABD0F3DEFB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2965" y="4610891"/>
              <a:ext cx="197515" cy="242817"/>
            </a:xfrm>
            <a:custGeom>
              <a:avLst/>
              <a:gdLst>
                <a:gd name="T0" fmla="*/ 78 w 92"/>
                <a:gd name="T1" fmla="*/ 49 h 113"/>
                <a:gd name="T2" fmla="*/ 79 w 92"/>
                <a:gd name="T3" fmla="*/ 42 h 113"/>
                <a:gd name="T4" fmla="*/ 75 w 92"/>
                <a:gd name="T5" fmla="*/ 34 h 113"/>
                <a:gd name="T6" fmla="*/ 76 w 92"/>
                <a:gd name="T7" fmla="*/ 26 h 113"/>
                <a:gd name="T8" fmla="*/ 75 w 92"/>
                <a:gd name="T9" fmla="*/ 15 h 113"/>
                <a:gd name="T10" fmla="*/ 65 w 92"/>
                <a:gd name="T11" fmla="*/ 14 h 113"/>
                <a:gd name="T12" fmla="*/ 64 w 92"/>
                <a:gd name="T13" fmla="*/ 11 h 113"/>
                <a:gd name="T14" fmla="*/ 59 w 92"/>
                <a:gd name="T15" fmla="*/ 12 h 113"/>
                <a:gd name="T16" fmla="*/ 56 w 92"/>
                <a:gd name="T17" fmla="*/ 21 h 113"/>
                <a:gd name="T18" fmla="*/ 44 w 92"/>
                <a:gd name="T19" fmla="*/ 21 h 113"/>
                <a:gd name="T20" fmla="*/ 35 w 92"/>
                <a:gd name="T21" fmla="*/ 1 h 113"/>
                <a:gd name="T22" fmla="*/ 5 w 92"/>
                <a:gd name="T23" fmla="*/ 3 h 113"/>
                <a:gd name="T24" fmla="*/ 8 w 92"/>
                <a:gd name="T25" fmla="*/ 11 h 113"/>
                <a:gd name="T26" fmla="*/ 12 w 92"/>
                <a:gd name="T27" fmla="*/ 25 h 113"/>
                <a:gd name="T28" fmla="*/ 10 w 92"/>
                <a:gd name="T29" fmla="*/ 31 h 113"/>
                <a:gd name="T30" fmla="*/ 12 w 92"/>
                <a:gd name="T31" fmla="*/ 40 h 113"/>
                <a:gd name="T32" fmla="*/ 14 w 92"/>
                <a:gd name="T33" fmla="*/ 41 h 113"/>
                <a:gd name="T34" fmla="*/ 14 w 92"/>
                <a:gd name="T35" fmla="*/ 43 h 113"/>
                <a:gd name="T36" fmla="*/ 16 w 92"/>
                <a:gd name="T37" fmla="*/ 55 h 113"/>
                <a:gd name="T38" fmla="*/ 9 w 92"/>
                <a:gd name="T39" fmla="*/ 64 h 113"/>
                <a:gd name="T40" fmla="*/ 6 w 92"/>
                <a:gd name="T41" fmla="*/ 70 h 113"/>
                <a:gd name="T42" fmla="*/ 3 w 92"/>
                <a:gd name="T43" fmla="*/ 89 h 113"/>
                <a:gd name="T44" fmla="*/ 0 w 92"/>
                <a:gd name="T45" fmla="*/ 94 h 113"/>
                <a:gd name="T46" fmla="*/ 0 w 92"/>
                <a:gd name="T47" fmla="*/ 105 h 113"/>
                <a:gd name="T48" fmla="*/ 11 w 92"/>
                <a:gd name="T49" fmla="*/ 103 h 113"/>
                <a:gd name="T50" fmla="*/ 18 w 92"/>
                <a:gd name="T51" fmla="*/ 107 h 113"/>
                <a:gd name="T52" fmla="*/ 49 w 92"/>
                <a:gd name="T53" fmla="*/ 107 h 113"/>
                <a:gd name="T54" fmla="*/ 54 w 92"/>
                <a:gd name="T55" fmla="*/ 111 h 113"/>
                <a:gd name="T56" fmla="*/ 64 w 92"/>
                <a:gd name="T57" fmla="*/ 112 h 113"/>
                <a:gd name="T58" fmla="*/ 68 w 92"/>
                <a:gd name="T59" fmla="*/ 113 h 113"/>
                <a:gd name="T60" fmla="*/ 71 w 92"/>
                <a:gd name="T61" fmla="*/ 112 h 113"/>
                <a:gd name="T62" fmla="*/ 85 w 92"/>
                <a:gd name="T63" fmla="*/ 110 h 113"/>
                <a:gd name="T64" fmla="*/ 82 w 92"/>
                <a:gd name="T65" fmla="*/ 105 h 113"/>
                <a:gd name="T66" fmla="*/ 77 w 92"/>
                <a:gd name="T67" fmla="*/ 99 h 113"/>
                <a:gd name="T68" fmla="*/ 76 w 92"/>
                <a:gd name="T69" fmla="*/ 66 h 113"/>
                <a:gd name="T70" fmla="*/ 90 w 92"/>
                <a:gd name="T71" fmla="*/ 66 h 113"/>
                <a:gd name="T72" fmla="*/ 90 w 92"/>
                <a:gd name="T73" fmla="*/ 48 h 113"/>
                <a:gd name="T74" fmla="*/ 84 w 92"/>
                <a:gd name="T75" fmla="*/ 49 h 113"/>
                <a:gd name="T76" fmla="*/ 82 w 92"/>
                <a:gd name="T77" fmla="*/ 49 h 113"/>
                <a:gd name="T78" fmla="*/ 79 w 92"/>
                <a:gd name="T79" fmla="*/ 48 h 113"/>
                <a:gd name="T80" fmla="*/ 79 w 92"/>
                <a:gd name="T81" fmla="*/ 49 h 113"/>
                <a:gd name="T82" fmla="*/ 78 w 92"/>
                <a:gd name="T83" fmla="*/ 4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2" h="113">
                  <a:moveTo>
                    <a:pt x="78" y="49"/>
                  </a:moveTo>
                  <a:cubicBezTo>
                    <a:pt x="78" y="46"/>
                    <a:pt x="79" y="45"/>
                    <a:pt x="79" y="42"/>
                  </a:cubicBezTo>
                  <a:cubicBezTo>
                    <a:pt x="78" y="39"/>
                    <a:pt x="75" y="37"/>
                    <a:pt x="75" y="34"/>
                  </a:cubicBezTo>
                  <a:cubicBezTo>
                    <a:pt x="74" y="31"/>
                    <a:pt x="76" y="29"/>
                    <a:pt x="76" y="26"/>
                  </a:cubicBezTo>
                  <a:cubicBezTo>
                    <a:pt x="76" y="22"/>
                    <a:pt x="73" y="18"/>
                    <a:pt x="75" y="15"/>
                  </a:cubicBezTo>
                  <a:cubicBezTo>
                    <a:pt x="73" y="13"/>
                    <a:pt x="69" y="14"/>
                    <a:pt x="65" y="14"/>
                  </a:cubicBezTo>
                  <a:cubicBezTo>
                    <a:pt x="65" y="13"/>
                    <a:pt x="66" y="10"/>
                    <a:pt x="64" y="11"/>
                  </a:cubicBezTo>
                  <a:cubicBezTo>
                    <a:pt x="61" y="10"/>
                    <a:pt x="61" y="12"/>
                    <a:pt x="59" y="12"/>
                  </a:cubicBezTo>
                  <a:cubicBezTo>
                    <a:pt x="58" y="14"/>
                    <a:pt x="58" y="19"/>
                    <a:pt x="56" y="21"/>
                  </a:cubicBezTo>
                  <a:cubicBezTo>
                    <a:pt x="51" y="19"/>
                    <a:pt x="49" y="21"/>
                    <a:pt x="44" y="21"/>
                  </a:cubicBezTo>
                  <a:cubicBezTo>
                    <a:pt x="39" y="17"/>
                    <a:pt x="37" y="9"/>
                    <a:pt x="35" y="1"/>
                  </a:cubicBezTo>
                  <a:cubicBezTo>
                    <a:pt x="25" y="2"/>
                    <a:pt x="14" y="0"/>
                    <a:pt x="5" y="3"/>
                  </a:cubicBezTo>
                  <a:cubicBezTo>
                    <a:pt x="5" y="7"/>
                    <a:pt x="8" y="8"/>
                    <a:pt x="8" y="11"/>
                  </a:cubicBezTo>
                  <a:cubicBezTo>
                    <a:pt x="9" y="17"/>
                    <a:pt x="12" y="19"/>
                    <a:pt x="12" y="25"/>
                  </a:cubicBezTo>
                  <a:cubicBezTo>
                    <a:pt x="13" y="28"/>
                    <a:pt x="9" y="27"/>
                    <a:pt x="10" y="31"/>
                  </a:cubicBezTo>
                  <a:cubicBezTo>
                    <a:pt x="11" y="33"/>
                    <a:pt x="11" y="36"/>
                    <a:pt x="12" y="40"/>
                  </a:cubicBezTo>
                  <a:cubicBezTo>
                    <a:pt x="12" y="40"/>
                    <a:pt x="13" y="40"/>
                    <a:pt x="14" y="41"/>
                  </a:cubicBezTo>
                  <a:cubicBezTo>
                    <a:pt x="14" y="41"/>
                    <a:pt x="14" y="42"/>
                    <a:pt x="14" y="43"/>
                  </a:cubicBezTo>
                  <a:cubicBezTo>
                    <a:pt x="16" y="46"/>
                    <a:pt x="16" y="51"/>
                    <a:pt x="16" y="55"/>
                  </a:cubicBezTo>
                  <a:cubicBezTo>
                    <a:pt x="15" y="59"/>
                    <a:pt x="13" y="63"/>
                    <a:pt x="9" y="64"/>
                  </a:cubicBezTo>
                  <a:cubicBezTo>
                    <a:pt x="10" y="67"/>
                    <a:pt x="7" y="68"/>
                    <a:pt x="6" y="70"/>
                  </a:cubicBezTo>
                  <a:cubicBezTo>
                    <a:pt x="4" y="75"/>
                    <a:pt x="4" y="84"/>
                    <a:pt x="3" y="89"/>
                  </a:cubicBezTo>
                  <a:cubicBezTo>
                    <a:pt x="2" y="91"/>
                    <a:pt x="1" y="92"/>
                    <a:pt x="0" y="94"/>
                  </a:cubicBezTo>
                  <a:cubicBezTo>
                    <a:pt x="0" y="97"/>
                    <a:pt x="1" y="101"/>
                    <a:pt x="0" y="105"/>
                  </a:cubicBezTo>
                  <a:cubicBezTo>
                    <a:pt x="6" y="106"/>
                    <a:pt x="8" y="104"/>
                    <a:pt x="11" y="103"/>
                  </a:cubicBezTo>
                  <a:cubicBezTo>
                    <a:pt x="13" y="104"/>
                    <a:pt x="15" y="107"/>
                    <a:pt x="18" y="107"/>
                  </a:cubicBezTo>
                  <a:cubicBezTo>
                    <a:pt x="26" y="109"/>
                    <a:pt x="40" y="106"/>
                    <a:pt x="49" y="107"/>
                  </a:cubicBezTo>
                  <a:cubicBezTo>
                    <a:pt x="52" y="108"/>
                    <a:pt x="52" y="111"/>
                    <a:pt x="54" y="111"/>
                  </a:cubicBezTo>
                  <a:cubicBezTo>
                    <a:pt x="58" y="112"/>
                    <a:pt x="61" y="111"/>
                    <a:pt x="64" y="112"/>
                  </a:cubicBezTo>
                  <a:cubicBezTo>
                    <a:pt x="65" y="112"/>
                    <a:pt x="67" y="113"/>
                    <a:pt x="68" y="113"/>
                  </a:cubicBezTo>
                  <a:cubicBezTo>
                    <a:pt x="68" y="113"/>
                    <a:pt x="70" y="112"/>
                    <a:pt x="71" y="112"/>
                  </a:cubicBezTo>
                  <a:cubicBezTo>
                    <a:pt x="77" y="112"/>
                    <a:pt x="80" y="111"/>
                    <a:pt x="85" y="110"/>
                  </a:cubicBezTo>
                  <a:cubicBezTo>
                    <a:pt x="86" y="107"/>
                    <a:pt x="83" y="106"/>
                    <a:pt x="82" y="105"/>
                  </a:cubicBezTo>
                  <a:cubicBezTo>
                    <a:pt x="80" y="103"/>
                    <a:pt x="78" y="102"/>
                    <a:pt x="77" y="99"/>
                  </a:cubicBezTo>
                  <a:cubicBezTo>
                    <a:pt x="73" y="90"/>
                    <a:pt x="76" y="77"/>
                    <a:pt x="76" y="66"/>
                  </a:cubicBezTo>
                  <a:cubicBezTo>
                    <a:pt x="81" y="66"/>
                    <a:pt x="86" y="66"/>
                    <a:pt x="90" y="66"/>
                  </a:cubicBezTo>
                  <a:cubicBezTo>
                    <a:pt x="91" y="61"/>
                    <a:pt x="92" y="53"/>
                    <a:pt x="90" y="48"/>
                  </a:cubicBezTo>
                  <a:cubicBezTo>
                    <a:pt x="90" y="49"/>
                    <a:pt x="87" y="48"/>
                    <a:pt x="84" y="49"/>
                  </a:cubicBezTo>
                  <a:cubicBezTo>
                    <a:pt x="84" y="49"/>
                    <a:pt x="83" y="49"/>
                    <a:pt x="82" y="49"/>
                  </a:cubicBezTo>
                  <a:cubicBezTo>
                    <a:pt x="81" y="49"/>
                    <a:pt x="80" y="48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49"/>
                    <a:pt x="78" y="50"/>
                    <a:pt x="78" y="4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2" name="Freeform 460">
              <a:extLst>
                <a:ext uri="{FF2B5EF4-FFF2-40B4-BE49-F238E27FC236}">
                  <a16:creationId xmlns:a16="http://schemas.microsoft.com/office/drawing/2014/main" id="{FB27DB45-4E3F-A2A3-E755-E2986CBC438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9307" y="4391632"/>
              <a:ext cx="305333" cy="369661"/>
            </a:xfrm>
            <a:custGeom>
              <a:avLst/>
              <a:gdLst>
                <a:gd name="T0" fmla="*/ 138 w 142"/>
                <a:gd name="T1" fmla="*/ 25 h 172"/>
                <a:gd name="T2" fmla="*/ 139 w 142"/>
                <a:gd name="T3" fmla="*/ 17 h 172"/>
                <a:gd name="T4" fmla="*/ 133 w 142"/>
                <a:gd name="T5" fmla="*/ 11 h 172"/>
                <a:gd name="T6" fmla="*/ 121 w 142"/>
                <a:gd name="T7" fmla="*/ 10 h 172"/>
                <a:gd name="T8" fmla="*/ 114 w 142"/>
                <a:gd name="T9" fmla="*/ 2 h 172"/>
                <a:gd name="T10" fmla="*/ 91 w 142"/>
                <a:gd name="T11" fmla="*/ 3 h 172"/>
                <a:gd name="T12" fmla="*/ 77 w 142"/>
                <a:gd name="T13" fmla="*/ 11 h 172"/>
                <a:gd name="T14" fmla="*/ 54 w 142"/>
                <a:gd name="T15" fmla="*/ 2 h 172"/>
                <a:gd name="T16" fmla="*/ 48 w 142"/>
                <a:gd name="T17" fmla="*/ 23 h 172"/>
                <a:gd name="T18" fmla="*/ 42 w 142"/>
                <a:gd name="T19" fmla="*/ 54 h 172"/>
                <a:gd name="T20" fmla="*/ 30 w 142"/>
                <a:gd name="T21" fmla="*/ 69 h 172"/>
                <a:gd name="T22" fmla="*/ 23 w 142"/>
                <a:gd name="T23" fmla="*/ 88 h 172"/>
                <a:gd name="T24" fmla="*/ 16 w 142"/>
                <a:gd name="T25" fmla="*/ 88 h 172"/>
                <a:gd name="T26" fmla="*/ 10 w 142"/>
                <a:gd name="T27" fmla="*/ 94 h 172"/>
                <a:gd name="T28" fmla="*/ 3 w 142"/>
                <a:gd name="T29" fmla="*/ 96 h 172"/>
                <a:gd name="T30" fmla="*/ 5 w 142"/>
                <a:gd name="T31" fmla="*/ 102 h 172"/>
                <a:gd name="T32" fmla="*/ 35 w 142"/>
                <a:gd name="T33" fmla="*/ 106 h 172"/>
                <a:gd name="T34" fmla="*/ 53 w 142"/>
                <a:gd name="T35" fmla="*/ 122 h 172"/>
                <a:gd name="T36" fmla="*/ 63 w 142"/>
                <a:gd name="T37" fmla="*/ 111 h 172"/>
                <a:gd name="T38" fmla="*/ 73 w 142"/>
                <a:gd name="T39" fmla="*/ 116 h 172"/>
                <a:gd name="T40" fmla="*/ 73 w 142"/>
                <a:gd name="T41" fmla="*/ 137 h 172"/>
                <a:gd name="T42" fmla="*/ 78 w 142"/>
                <a:gd name="T43" fmla="*/ 148 h 172"/>
                <a:gd name="T44" fmla="*/ 84 w 142"/>
                <a:gd name="T45" fmla="*/ 150 h 172"/>
                <a:gd name="T46" fmla="*/ 86 w 142"/>
                <a:gd name="T47" fmla="*/ 149 h 172"/>
                <a:gd name="T48" fmla="*/ 89 w 142"/>
                <a:gd name="T49" fmla="*/ 148 h 172"/>
                <a:gd name="T50" fmla="*/ 99 w 142"/>
                <a:gd name="T51" fmla="*/ 151 h 172"/>
                <a:gd name="T52" fmla="*/ 109 w 142"/>
                <a:gd name="T53" fmla="*/ 159 h 172"/>
                <a:gd name="T54" fmla="*/ 112 w 142"/>
                <a:gd name="T55" fmla="*/ 155 h 172"/>
                <a:gd name="T56" fmla="*/ 126 w 142"/>
                <a:gd name="T57" fmla="*/ 171 h 172"/>
                <a:gd name="T58" fmla="*/ 132 w 142"/>
                <a:gd name="T59" fmla="*/ 162 h 172"/>
                <a:gd name="T60" fmla="*/ 121 w 142"/>
                <a:gd name="T61" fmla="*/ 155 h 172"/>
                <a:gd name="T62" fmla="*/ 122 w 142"/>
                <a:gd name="T63" fmla="*/ 143 h 172"/>
                <a:gd name="T64" fmla="*/ 125 w 142"/>
                <a:gd name="T65" fmla="*/ 130 h 172"/>
                <a:gd name="T66" fmla="*/ 138 w 142"/>
                <a:gd name="T67" fmla="*/ 123 h 172"/>
                <a:gd name="T68" fmla="*/ 129 w 142"/>
                <a:gd name="T69" fmla="*/ 104 h 172"/>
                <a:gd name="T70" fmla="*/ 128 w 142"/>
                <a:gd name="T71" fmla="*/ 94 h 172"/>
                <a:gd name="T72" fmla="*/ 126 w 142"/>
                <a:gd name="T73" fmla="*/ 72 h 172"/>
                <a:gd name="T74" fmla="*/ 127 w 142"/>
                <a:gd name="T75" fmla="*/ 69 h 172"/>
                <a:gd name="T76" fmla="*/ 133 w 142"/>
                <a:gd name="T77" fmla="*/ 40 h 172"/>
                <a:gd name="T78" fmla="*/ 138 w 142"/>
                <a:gd name="T79" fmla="*/ 3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2" h="172">
                  <a:moveTo>
                    <a:pt x="142" y="29"/>
                  </a:moveTo>
                  <a:cubicBezTo>
                    <a:pt x="142" y="27"/>
                    <a:pt x="139" y="27"/>
                    <a:pt x="138" y="25"/>
                  </a:cubicBezTo>
                  <a:cubicBezTo>
                    <a:pt x="140" y="24"/>
                    <a:pt x="138" y="22"/>
                    <a:pt x="138" y="20"/>
                  </a:cubicBezTo>
                  <a:cubicBezTo>
                    <a:pt x="139" y="19"/>
                    <a:pt x="141" y="18"/>
                    <a:pt x="139" y="17"/>
                  </a:cubicBezTo>
                  <a:cubicBezTo>
                    <a:pt x="139" y="15"/>
                    <a:pt x="137" y="16"/>
                    <a:pt x="137" y="15"/>
                  </a:cubicBezTo>
                  <a:cubicBezTo>
                    <a:pt x="137" y="13"/>
                    <a:pt x="134" y="13"/>
                    <a:pt x="133" y="11"/>
                  </a:cubicBezTo>
                  <a:cubicBezTo>
                    <a:pt x="133" y="9"/>
                    <a:pt x="131" y="9"/>
                    <a:pt x="131" y="7"/>
                  </a:cubicBezTo>
                  <a:cubicBezTo>
                    <a:pt x="128" y="9"/>
                    <a:pt x="124" y="7"/>
                    <a:pt x="121" y="10"/>
                  </a:cubicBezTo>
                  <a:cubicBezTo>
                    <a:pt x="119" y="9"/>
                    <a:pt x="119" y="7"/>
                    <a:pt x="117" y="7"/>
                  </a:cubicBezTo>
                  <a:cubicBezTo>
                    <a:pt x="117" y="4"/>
                    <a:pt x="113" y="5"/>
                    <a:pt x="114" y="2"/>
                  </a:cubicBezTo>
                  <a:cubicBezTo>
                    <a:pt x="108" y="3"/>
                    <a:pt x="104" y="1"/>
                    <a:pt x="100" y="0"/>
                  </a:cubicBezTo>
                  <a:cubicBezTo>
                    <a:pt x="99" y="4"/>
                    <a:pt x="94" y="4"/>
                    <a:pt x="91" y="3"/>
                  </a:cubicBezTo>
                  <a:cubicBezTo>
                    <a:pt x="88" y="5"/>
                    <a:pt x="84" y="7"/>
                    <a:pt x="80" y="5"/>
                  </a:cubicBezTo>
                  <a:cubicBezTo>
                    <a:pt x="78" y="6"/>
                    <a:pt x="79" y="10"/>
                    <a:pt x="77" y="11"/>
                  </a:cubicBezTo>
                  <a:cubicBezTo>
                    <a:pt x="72" y="10"/>
                    <a:pt x="67" y="9"/>
                    <a:pt x="62" y="8"/>
                  </a:cubicBezTo>
                  <a:cubicBezTo>
                    <a:pt x="61" y="5"/>
                    <a:pt x="58" y="3"/>
                    <a:pt x="54" y="2"/>
                  </a:cubicBezTo>
                  <a:cubicBezTo>
                    <a:pt x="52" y="4"/>
                    <a:pt x="49" y="7"/>
                    <a:pt x="49" y="11"/>
                  </a:cubicBezTo>
                  <a:cubicBezTo>
                    <a:pt x="48" y="15"/>
                    <a:pt x="49" y="20"/>
                    <a:pt x="48" y="23"/>
                  </a:cubicBezTo>
                  <a:cubicBezTo>
                    <a:pt x="46" y="26"/>
                    <a:pt x="45" y="28"/>
                    <a:pt x="44" y="32"/>
                  </a:cubicBezTo>
                  <a:cubicBezTo>
                    <a:pt x="43" y="40"/>
                    <a:pt x="43" y="49"/>
                    <a:pt x="42" y="54"/>
                  </a:cubicBezTo>
                  <a:cubicBezTo>
                    <a:pt x="40" y="56"/>
                    <a:pt x="39" y="59"/>
                    <a:pt x="35" y="60"/>
                  </a:cubicBezTo>
                  <a:cubicBezTo>
                    <a:pt x="35" y="64"/>
                    <a:pt x="33" y="67"/>
                    <a:pt x="30" y="69"/>
                  </a:cubicBezTo>
                  <a:cubicBezTo>
                    <a:pt x="30" y="75"/>
                    <a:pt x="31" y="81"/>
                    <a:pt x="29" y="85"/>
                  </a:cubicBezTo>
                  <a:cubicBezTo>
                    <a:pt x="26" y="85"/>
                    <a:pt x="26" y="88"/>
                    <a:pt x="23" y="88"/>
                  </a:cubicBezTo>
                  <a:cubicBezTo>
                    <a:pt x="21" y="91"/>
                    <a:pt x="21" y="95"/>
                    <a:pt x="16" y="94"/>
                  </a:cubicBezTo>
                  <a:cubicBezTo>
                    <a:pt x="16" y="92"/>
                    <a:pt x="17" y="89"/>
                    <a:pt x="16" y="88"/>
                  </a:cubicBezTo>
                  <a:cubicBezTo>
                    <a:pt x="15" y="90"/>
                    <a:pt x="13" y="91"/>
                    <a:pt x="12" y="90"/>
                  </a:cubicBezTo>
                  <a:cubicBezTo>
                    <a:pt x="13" y="93"/>
                    <a:pt x="10" y="92"/>
                    <a:pt x="10" y="94"/>
                  </a:cubicBezTo>
                  <a:cubicBezTo>
                    <a:pt x="9" y="93"/>
                    <a:pt x="8" y="92"/>
                    <a:pt x="5" y="92"/>
                  </a:cubicBezTo>
                  <a:cubicBezTo>
                    <a:pt x="5" y="94"/>
                    <a:pt x="3" y="94"/>
                    <a:pt x="3" y="96"/>
                  </a:cubicBezTo>
                  <a:cubicBezTo>
                    <a:pt x="5" y="99"/>
                    <a:pt x="0" y="102"/>
                    <a:pt x="2" y="103"/>
                  </a:cubicBezTo>
                  <a:cubicBezTo>
                    <a:pt x="5" y="104"/>
                    <a:pt x="3" y="101"/>
                    <a:pt x="5" y="102"/>
                  </a:cubicBezTo>
                  <a:cubicBezTo>
                    <a:pt x="14" y="103"/>
                    <a:pt x="22" y="102"/>
                    <a:pt x="32" y="103"/>
                  </a:cubicBezTo>
                  <a:cubicBezTo>
                    <a:pt x="33" y="104"/>
                    <a:pt x="34" y="104"/>
                    <a:pt x="35" y="106"/>
                  </a:cubicBezTo>
                  <a:cubicBezTo>
                    <a:pt x="34" y="111"/>
                    <a:pt x="38" y="118"/>
                    <a:pt x="41" y="123"/>
                  </a:cubicBezTo>
                  <a:cubicBezTo>
                    <a:pt x="46" y="122"/>
                    <a:pt x="48" y="120"/>
                    <a:pt x="53" y="122"/>
                  </a:cubicBezTo>
                  <a:cubicBezTo>
                    <a:pt x="53" y="119"/>
                    <a:pt x="55" y="117"/>
                    <a:pt x="54" y="114"/>
                  </a:cubicBezTo>
                  <a:cubicBezTo>
                    <a:pt x="57" y="112"/>
                    <a:pt x="60" y="112"/>
                    <a:pt x="63" y="111"/>
                  </a:cubicBezTo>
                  <a:cubicBezTo>
                    <a:pt x="63" y="113"/>
                    <a:pt x="63" y="114"/>
                    <a:pt x="63" y="115"/>
                  </a:cubicBezTo>
                  <a:cubicBezTo>
                    <a:pt x="66" y="115"/>
                    <a:pt x="71" y="114"/>
                    <a:pt x="73" y="116"/>
                  </a:cubicBezTo>
                  <a:cubicBezTo>
                    <a:pt x="73" y="118"/>
                    <a:pt x="73" y="121"/>
                    <a:pt x="72" y="122"/>
                  </a:cubicBezTo>
                  <a:cubicBezTo>
                    <a:pt x="75" y="126"/>
                    <a:pt x="73" y="131"/>
                    <a:pt x="73" y="137"/>
                  </a:cubicBezTo>
                  <a:cubicBezTo>
                    <a:pt x="76" y="139"/>
                    <a:pt x="76" y="145"/>
                    <a:pt x="76" y="150"/>
                  </a:cubicBezTo>
                  <a:cubicBezTo>
                    <a:pt x="76" y="150"/>
                    <a:pt x="78" y="148"/>
                    <a:pt x="78" y="148"/>
                  </a:cubicBezTo>
                  <a:cubicBezTo>
                    <a:pt x="78" y="148"/>
                    <a:pt x="77" y="150"/>
                    <a:pt x="77" y="150"/>
                  </a:cubicBezTo>
                  <a:cubicBezTo>
                    <a:pt x="79" y="148"/>
                    <a:pt x="81" y="150"/>
                    <a:pt x="84" y="150"/>
                  </a:cubicBezTo>
                  <a:cubicBezTo>
                    <a:pt x="84" y="150"/>
                    <a:pt x="85" y="150"/>
                    <a:pt x="85" y="150"/>
                  </a:cubicBezTo>
                  <a:cubicBezTo>
                    <a:pt x="85" y="150"/>
                    <a:pt x="86" y="149"/>
                    <a:pt x="86" y="149"/>
                  </a:cubicBezTo>
                  <a:cubicBezTo>
                    <a:pt x="86" y="149"/>
                    <a:pt x="87" y="149"/>
                    <a:pt x="87" y="149"/>
                  </a:cubicBezTo>
                  <a:cubicBezTo>
                    <a:pt x="88" y="149"/>
                    <a:pt x="89" y="149"/>
                    <a:pt x="89" y="148"/>
                  </a:cubicBezTo>
                  <a:cubicBezTo>
                    <a:pt x="91" y="150"/>
                    <a:pt x="91" y="152"/>
                    <a:pt x="92" y="154"/>
                  </a:cubicBezTo>
                  <a:cubicBezTo>
                    <a:pt x="94" y="152"/>
                    <a:pt x="96" y="152"/>
                    <a:pt x="99" y="151"/>
                  </a:cubicBezTo>
                  <a:cubicBezTo>
                    <a:pt x="99" y="153"/>
                    <a:pt x="99" y="156"/>
                    <a:pt x="100" y="157"/>
                  </a:cubicBezTo>
                  <a:cubicBezTo>
                    <a:pt x="104" y="157"/>
                    <a:pt x="106" y="158"/>
                    <a:pt x="109" y="159"/>
                  </a:cubicBezTo>
                  <a:cubicBezTo>
                    <a:pt x="109" y="158"/>
                    <a:pt x="110" y="158"/>
                    <a:pt x="111" y="157"/>
                  </a:cubicBezTo>
                  <a:cubicBezTo>
                    <a:pt x="111" y="156"/>
                    <a:pt x="111" y="155"/>
                    <a:pt x="112" y="155"/>
                  </a:cubicBezTo>
                  <a:cubicBezTo>
                    <a:pt x="114" y="160"/>
                    <a:pt x="117" y="162"/>
                    <a:pt x="122" y="163"/>
                  </a:cubicBezTo>
                  <a:cubicBezTo>
                    <a:pt x="122" y="167"/>
                    <a:pt x="126" y="168"/>
                    <a:pt x="126" y="171"/>
                  </a:cubicBezTo>
                  <a:cubicBezTo>
                    <a:pt x="128" y="172"/>
                    <a:pt x="130" y="170"/>
                    <a:pt x="132" y="171"/>
                  </a:cubicBezTo>
                  <a:cubicBezTo>
                    <a:pt x="132" y="168"/>
                    <a:pt x="132" y="165"/>
                    <a:pt x="132" y="162"/>
                  </a:cubicBezTo>
                  <a:cubicBezTo>
                    <a:pt x="130" y="162"/>
                    <a:pt x="130" y="164"/>
                    <a:pt x="127" y="163"/>
                  </a:cubicBezTo>
                  <a:cubicBezTo>
                    <a:pt x="125" y="160"/>
                    <a:pt x="121" y="159"/>
                    <a:pt x="121" y="155"/>
                  </a:cubicBezTo>
                  <a:cubicBezTo>
                    <a:pt x="121" y="153"/>
                    <a:pt x="123" y="149"/>
                    <a:pt x="123" y="146"/>
                  </a:cubicBezTo>
                  <a:cubicBezTo>
                    <a:pt x="123" y="145"/>
                    <a:pt x="122" y="144"/>
                    <a:pt x="122" y="143"/>
                  </a:cubicBezTo>
                  <a:cubicBezTo>
                    <a:pt x="122" y="138"/>
                    <a:pt x="123" y="137"/>
                    <a:pt x="121" y="134"/>
                  </a:cubicBezTo>
                  <a:cubicBezTo>
                    <a:pt x="122" y="132"/>
                    <a:pt x="123" y="131"/>
                    <a:pt x="125" y="130"/>
                  </a:cubicBezTo>
                  <a:cubicBezTo>
                    <a:pt x="126" y="128"/>
                    <a:pt x="124" y="127"/>
                    <a:pt x="125" y="126"/>
                  </a:cubicBezTo>
                  <a:cubicBezTo>
                    <a:pt x="129" y="124"/>
                    <a:pt x="136" y="126"/>
                    <a:pt x="138" y="123"/>
                  </a:cubicBezTo>
                  <a:cubicBezTo>
                    <a:pt x="136" y="120"/>
                    <a:pt x="136" y="116"/>
                    <a:pt x="135" y="113"/>
                  </a:cubicBezTo>
                  <a:cubicBezTo>
                    <a:pt x="132" y="111"/>
                    <a:pt x="130" y="108"/>
                    <a:pt x="129" y="104"/>
                  </a:cubicBezTo>
                  <a:cubicBezTo>
                    <a:pt x="130" y="103"/>
                    <a:pt x="130" y="101"/>
                    <a:pt x="130" y="100"/>
                  </a:cubicBezTo>
                  <a:cubicBezTo>
                    <a:pt x="129" y="99"/>
                    <a:pt x="129" y="96"/>
                    <a:pt x="128" y="94"/>
                  </a:cubicBezTo>
                  <a:cubicBezTo>
                    <a:pt x="129" y="88"/>
                    <a:pt x="127" y="85"/>
                    <a:pt x="127" y="77"/>
                  </a:cubicBezTo>
                  <a:cubicBezTo>
                    <a:pt x="127" y="75"/>
                    <a:pt x="124" y="74"/>
                    <a:pt x="126" y="72"/>
                  </a:cubicBezTo>
                  <a:cubicBezTo>
                    <a:pt x="126" y="72"/>
                    <a:pt x="126" y="72"/>
                    <a:pt x="126" y="72"/>
                  </a:cubicBezTo>
                  <a:cubicBezTo>
                    <a:pt x="126" y="71"/>
                    <a:pt x="126" y="70"/>
                    <a:pt x="127" y="69"/>
                  </a:cubicBezTo>
                  <a:cubicBezTo>
                    <a:pt x="126" y="64"/>
                    <a:pt x="129" y="63"/>
                    <a:pt x="130" y="60"/>
                  </a:cubicBezTo>
                  <a:cubicBezTo>
                    <a:pt x="130" y="53"/>
                    <a:pt x="132" y="47"/>
                    <a:pt x="133" y="40"/>
                  </a:cubicBezTo>
                  <a:cubicBezTo>
                    <a:pt x="134" y="41"/>
                    <a:pt x="136" y="37"/>
                    <a:pt x="137" y="36"/>
                  </a:cubicBezTo>
                  <a:cubicBezTo>
                    <a:pt x="137" y="36"/>
                    <a:pt x="137" y="35"/>
                    <a:pt x="138" y="35"/>
                  </a:cubicBezTo>
                  <a:cubicBezTo>
                    <a:pt x="139" y="33"/>
                    <a:pt x="142" y="32"/>
                    <a:pt x="142" y="2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3" name="Freeform 461">
              <a:extLst>
                <a:ext uri="{FF2B5EF4-FFF2-40B4-BE49-F238E27FC236}">
                  <a16:creationId xmlns:a16="http://schemas.microsoft.com/office/drawing/2014/main" id="{13D7C60A-8537-CA31-9957-99AADAEFD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549" y="4277472"/>
              <a:ext cx="206575" cy="169428"/>
            </a:xfrm>
            <a:custGeom>
              <a:avLst/>
              <a:gdLst>
                <a:gd name="T0" fmla="*/ 13 w 96"/>
                <a:gd name="T1" fmla="*/ 79 h 79"/>
                <a:gd name="T2" fmla="*/ 16 w 96"/>
                <a:gd name="T3" fmla="*/ 69 h 79"/>
                <a:gd name="T4" fmla="*/ 23 w 96"/>
                <a:gd name="T5" fmla="*/ 67 h 79"/>
                <a:gd name="T6" fmla="*/ 31 w 96"/>
                <a:gd name="T7" fmla="*/ 68 h 79"/>
                <a:gd name="T8" fmla="*/ 31 w 96"/>
                <a:gd name="T9" fmla="*/ 62 h 79"/>
                <a:gd name="T10" fmla="*/ 38 w 96"/>
                <a:gd name="T11" fmla="*/ 54 h 79"/>
                <a:gd name="T12" fmla="*/ 46 w 96"/>
                <a:gd name="T13" fmla="*/ 61 h 79"/>
                <a:gd name="T14" fmla="*/ 60 w 96"/>
                <a:gd name="T15" fmla="*/ 63 h 79"/>
                <a:gd name="T16" fmla="*/ 63 w 96"/>
                <a:gd name="T17" fmla="*/ 58 h 79"/>
                <a:gd name="T18" fmla="*/ 68 w 96"/>
                <a:gd name="T19" fmla="*/ 58 h 79"/>
                <a:gd name="T20" fmla="*/ 80 w 96"/>
                <a:gd name="T21" fmla="*/ 56 h 79"/>
                <a:gd name="T22" fmla="*/ 83 w 96"/>
                <a:gd name="T23" fmla="*/ 53 h 79"/>
                <a:gd name="T24" fmla="*/ 96 w 96"/>
                <a:gd name="T25" fmla="*/ 54 h 79"/>
                <a:gd name="T26" fmla="*/ 90 w 96"/>
                <a:gd name="T27" fmla="*/ 46 h 79"/>
                <a:gd name="T28" fmla="*/ 87 w 96"/>
                <a:gd name="T29" fmla="*/ 38 h 79"/>
                <a:gd name="T30" fmla="*/ 80 w 96"/>
                <a:gd name="T31" fmla="*/ 33 h 79"/>
                <a:gd name="T32" fmla="*/ 74 w 96"/>
                <a:gd name="T33" fmla="*/ 27 h 79"/>
                <a:gd name="T34" fmla="*/ 72 w 96"/>
                <a:gd name="T35" fmla="*/ 22 h 79"/>
                <a:gd name="T36" fmla="*/ 68 w 96"/>
                <a:gd name="T37" fmla="*/ 21 h 79"/>
                <a:gd name="T38" fmla="*/ 67 w 96"/>
                <a:gd name="T39" fmla="*/ 19 h 79"/>
                <a:gd name="T40" fmla="*/ 69 w 96"/>
                <a:gd name="T41" fmla="*/ 12 h 79"/>
                <a:gd name="T42" fmla="*/ 63 w 96"/>
                <a:gd name="T43" fmla="*/ 1 h 79"/>
                <a:gd name="T44" fmla="*/ 55 w 96"/>
                <a:gd name="T45" fmla="*/ 4 h 79"/>
                <a:gd name="T46" fmla="*/ 55 w 96"/>
                <a:gd name="T47" fmla="*/ 7 h 79"/>
                <a:gd name="T48" fmla="*/ 44 w 96"/>
                <a:gd name="T49" fmla="*/ 18 h 79"/>
                <a:gd name="T50" fmla="*/ 34 w 96"/>
                <a:gd name="T51" fmla="*/ 19 h 79"/>
                <a:gd name="T52" fmla="*/ 35 w 96"/>
                <a:gd name="T53" fmla="*/ 23 h 79"/>
                <a:gd name="T54" fmla="*/ 31 w 96"/>
                <a:gd name="T55" fmla="*/ 28 h 79"/>
                <a:gd name="T56" fmla="*/ 18 w 96"/>
                <a:gd name="T57" fmla="*/ 33 h 79"/>
                <a:gd name="T58" fmla="*/ 15 w 96"/>
                <a:gd name="T59" fmla="*/ 30 h 79"/>
                <a:gd name="T60" fmla="*/ 11 w 96"/>
                <a:gd name="T61" fmla="*/ 33 h 79"/>
                <a:gd name="T62" fmla="*/ 7 w 96"/>
                <a:gd name="T63" fmla="*/ 33 h 79"/>
                <a:gd name="T64" fmla="*/ 0 w 96"/>
                <a:gd name="T65" fmla="*/ 47 h 79"/>
                <a:gd name="T66" fmla="*/ 2 w 96"/>
                <a:gd name="T67" fmla="*/ 57 h 79"/>
                <a:gd name="T68" fmla="*/ 5 w 96"/>
                <a:gd name="T69" fmla="*/ 63 h 79"/>
                <a:gd name="T70" fmla="*/ 5 w 96"/>
                <a:gd name="T71" fmla="*/ 67 h 79"/>
                <a:gd name="T72" fmla="*/ 13 w 96"/>
                <a:gd name="T73" fmla="*/ 75 h 79"/>
                <a:gd name="T74" fmla="*/ 13 w 96"/>
                <a:gd name="T75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6" h="79">
                  <a:moveTo>
                    <a:pt x="13" y="79"/>
                  </a:moveTo>
                  <a:cubicBezTo>
                    <a:pt x="15" y="77"/>
                    <a:pt x="14" y="71"/>
                    <a:pt x="16" y="69"/>
                  </a:cubicBezTo>
                  <a:cubicBezTo>
                    <a:pt x="20" y="70"/>
                    <a:pt x="20" y="68"/>
                    <a:pt x="23" y="67"/>
                  </a:cubicBezTo>
                  <a:cubicBezTo>
                    <a:pt x="25" y="69"/>
                    <a:pt x="28" y="69"/>
                    <a:pt x="31" y="68"/>
                  </a:cubicBezTo>
                  <a:cubicBezTo>
                    <a:pt x="31" y="66"/>
                    <a:pt x="31" y="64"/>
                    <a:pt x="31" y="62"/>
                  </a:cubicBezTo>
                  <a:cubicBezTo>
                    <a:pt x="34" y="59"/>
                    <a:pt x="34" y="54"/>
                    <a:pt x="38" y="54"/>
                  </a:cubicBezTo>
                  <a:cubicBezTo>
                    <a:pt x="41" y="54"/>
                    <a:pt x="44" y="58"/>
                    <a:pt x="46" y="61"/>
                  </a:cubicBezTo>
                  <a:cubicBezTo>
                    <a:pt x="51" y="61"/>
                    <a:pt x="55" y="62"/>
                    <a:pt x="60" y="63"/>
                  </a:cubicBezTo>
                  <a:cubicBezTo>
                    <a:pt x="61" y="61"/>
                    <a:pt x="61" y="59"/>
                    <a:pt x="63" y="58"/>
                  </a:cubicBezTo>
                  <a:cubicBezTo>
                    <a:pt x="66" y="57"/>
                    <a:pt x="66" y="59"/>
                    <a:pt x="68" y="58"/>
                  </a:cubicBezTo>
                  <a:cubicBezTo>
                    <a:pt x="71" y="55"/>
                    <a:pt x="76" y="56"/>
                    <a:pt x="80" y="56"/>
                  </a:cubicBezTo>
                  <a:cubicBezTo>
                    <a:pt x="82" y="55"/>
                    <a:pt x="81" y="52"/>
                    <a:pt x="83" y="53"/>
                  </a:cubicBezTo>
                  <a:cubicBezTo>
                    <a:pt x="88" y="53"/>
                    <a:pt x="91" y="55"/>
                    <a:pt x="96" y="54"/>
                  </a:cubicBezTo>
                  <a:cubicBezTo>
                    <a:pt x="96" y="49"/>
                    <a:pt x="93" y="48"/>
                    <a:pt x="90" y="46"/>
                  </a:cubicBezTo>
                  <a:cubicBezTo>
                    <a:pt x="89" y="44"/>
                    <a:pt x="88" y="41"/>
                    <a:pt x="87" y="38"/>
                  </a:cubicBezTo>
                  <a:cubicBezTo>
                    <a:pt x="85" y="36"/>
                    <a:pt x="82" y="36"/>
                    <a:pt x="80" y="33"/>
                  </a:cubicBezTo>
                  <a:cubicBezTo>
                    <a:pt x="80" y="31"/>
                    <a:pt x="79" y="26"/>
                    <a:pt x="74" y="27"/>
                  </a:cubicBezTo>
                  <a:cubicBezTo>
                    <a:pt x="73" y="25"/>
                    <a:pt x="72" y="25"/>
                    <a:pt x="72" y="22"/>
                  </a:cubicBezTo>
                  <a:cubicBezTo>
                    <a:pt x="71" y="22"/>
                    <a:pt x="68" y="23"/>
                    <a:pt x="68" y="21"/>
                  </a:cubicBezTo>
                  <a:cubicBezTo>
                    <a:pt x="68" y="20"/>
                    <a:pt x="67" y="20"/>
                    <a:pt x="67" y="19"/>
                  </a:cubicBezTo>
                  <a:cubicBezTo>
                    <a:pt x="68" y="17"/>
                    <a:pt x="68" y="14"/>
                    <a:pt x="69" y="12"/>
                  </a:cubicBezTo>
                  <a:cubicBezTo>
                    <a:pt x="67" y="8"/>
                    <a:pt x="65" y="5"/>
                    <a:pt x="63" y="1"/>
                  </a:cubicBezTo>
                  <a:cubicBezTo>
                    <a:pt x="59" y="0"/>
                    <a:pt x="58" y="3"/>
                    <a:pt x="55" y="4"/>
                  </a:cubicBezTo>
                  <a:cubicBezTo>
                    <a:pt x="55" y="5"/>
                    <a:pt x="55" y="6"/>
                    <a:pt x="55" y="7"/>
                  </a:cubicBezTo>
                  <a:cubicBezTo>
                    <a:pt x="50" y="10"/>
                    <a:pt x="49" y="16"/>
                    <a:pt x="44" y="18"/>
                  </a:cubicBezTo>
                  <a:cubicBezTo>
                    <a:pt x="42" y="19"/>
                    <a:pt x="38" y="19"/>
                    <a:pt x="34" y="19"/>
                  </a:cubicBezTo>
                  <a:cubicBezTo>
                    <a:pt x="33" y="21"/>
                    <a:pt x="36" y="21"/>
                    <a:pt x="35" y="23"/>
                  </a:cubicBezTo>
                  <a:cubicBezTo>
                    <a:pt x="33" y="24"/>
                    <a:pt x="33" y="27"/>
                    <a:pt x="31" y="28"/>
                  </a:cubicBezTo>
                  <a:cubicBezTo>
                    <a:pt x="25" y="29"/>
                    <a:pt x="21" y="30"/>
                    <a:pt x="18" y="33"/>
                  </a:cubicBezTo>
                  <a:cubicBezTo>
                    <a:pt x="16" y="32"/>
                    <a:pt x="16" y="31"/>
                    <a:pt x="15" y="30"/>
                  </a:cubicBezTo>
                  <a:cubicBezTo>
                    <a:pt x="15" y="33"/>
                    <a:pt x="12" y="32"/>
                    <a:pt x="11" y="33"/>
                  </a:cubicBezTo>
                  <a:cubicBezTo>
                    <a:pt x="10" y="33"/>
                    <a:pt x="9" y="33"/>
                    <a:pt x="7" y="33"/>
                  </a:cubicBezTo>
                  <a:cubicBezTo>
                    <a:pt x="5" y="38"/>
                    <a:pt x="4" y="43"/>
                    <a:pt x="0" y="47"/>
                  </a:cubicBezTo>
                  <a:cubicBezTo>
                    <a:pt x="3" y="48"/>
                    <a:pt x="1" y="54"/>
                    <a:pt x="2" y="57"/>
                  </a:cubicBezTo>
                  <a:cubicBezTo>
                    <a:pt x="3" y="59"/>
                    <a:pt x="4" y="61"/>
                    <a:pt x="5" y="63"/>
                  </a:cubicBezTo>
                  <a:cubicBezTo>
                    <a:pt x="5" y="64"/>
                    <a:pt x="5" y="65"/>
                    <a:pt x="5" y="67"/>
                  </a:cubicBezTo>
                  <a:cubicBezTo>
                    <a:pt x="8" y="69"/>
                    <a:pt x="10" y="72"/>
                    <a:pt x="13" y="75"/>
                  </a:cubicBezTo>
                  <a:cubicBezTo>
                    <a:pt x="13" y="76"/>
                    <a:pt x="12" y="79"/>
                    <a:pt x="13" y="7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4" name="Freeform 462">
              <a:extLst>
                <a:ext uri="{FF2B5EF4-FFF2-40B4-BE49-F238E27FC236}">
                  <a16:creationId xmlns:a16="http://schemas.microsoft.com/office/drawing/2014/main" id="{7E962AD8-AB40-957F-2AA5-0C4602B3F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8334" y="4027407"/>
              <a:ext cx="170334" cy="320735"/>
            </a:xfrm>
            <a:custGeom>
              <a:avLst/>
              <a:gdLst>
                <a:gd name="T0" fmla="*/ 6 w 79"/>
                <a:gd name="T1" fmla="*/ 128 h 149"/>
                <a:gd name="T2" fmla="*/ 8 w 79"/>
                <a:gd name="T3" fmla="*/ 134 h 149"/>
                <a:gd name="T4" fmla="*/ 13 w 79"/>
                <a:gd name="T5" fmla="*/ 139 h 149"/>
                <a:gd name="T6" fmla="*/ 17 w 79"/>
                <a:gd name="T7" fmla="*/ 149 h 149"/>
                <a:gd name="T8" fmla="*/ 24 w 79"/>
                <a:gd name="T9" fmla="*/ 145 h 149"/>
                <a:gd name="T10" fmla="*/ 27 w 79"/>
                <a:gd name="T11" fmla="*/ 147 h 149"/>
                <a:gd name="T12" fmla="*/ 39 w 79"/>
                <a:gd name="T13" fmla="*/ 143 h 149"/>
                <a:gd name="T14" fmla="*/ 42 w 79"/>
                <a:gd name="T15" fmla="*/ 140 h 149"/>
                <a:gd name="T16" fmla="*/ 42 w 79"/>
                <a:gd name="T17" fmla="*/ 134 h 149"/>
                <a:gd name="T18" fmla="*/ 58 w 79"/>
                <a:gd name="T19" fmla="*/ 126 h 149"/>
                <a:gd name="T20" fmla="*/ 61 w 79"/>
                <a:gd name="T21" fmla="*/ 123 h 149"/>
                <a:gd name="T22" fmla="*/ 63 w 79"/>
                <a:gd name="T23" fmla="*/ 119 h 149"/>
                <a:gd name="T24" fmla="*/ 67 w 79"/>
                <a:gd name="T25" fmla="*/ 117 h 149"/>
                <a:gd name="T26" fmla="*/ 71 w 79"/>
                <a:gd name="T27" fmla="*/ 115 h 149"/>
                <a:gd name="T28" fmla="*/ 69 w 79"/>
                <a:gd name="T29" fmla="*/ 111 h 149"/>
                <a:gd name="T30" fmla="*/ 67 w 79"/>
                <a:gd name="T31" fmla="*/ 102 h 149"/>
                <a:gd name="T32" fmla="*/ 63 w 79"/>
                <a:gd name="T33" fmla="*/ 100 h 149"/>
                <a:gd name="T34" fmla="*/ 66 w 79"/>
                <a:gd name="T35" fmla="*/ 94 h 149"/>
                <a:gd name="T36" fmla="*/ 65 w 79"/>
                <a:gd name="T37" fmla="*/ 90 h 149"/>
                <a:gd name="T38" fmla="*/ 68 w 79"/>
                <a:gd name="T39" fmla="*/ 88 h 149"/>
                <a:gd name="T40" fmla="*/ 67 w 79"/>
                <a:gd name="T41" fmla="*/ 83 h 149"/>
                <a:gd name="T42" fmla="*/ 72 w 79"/>
                <a:gd name="T43" fmla="*/ 72 h 149"/>
                <a:gd name="T44" fmla="*/ 79 w 79"/>
                <a:gd name="T45" fmla="*/ 72 h 149"/>
                <a:gd name="T46" fmla="*/ 79 w 79"/>
                <a:gd name="T47" fmla="*/ 37 h 149"/>
                <a:gd name="T48" fmla="*/ 21 w 79"/>
                <a:gd name="T49" fmla="*/ 0 h 149"/>
                <a:gd name="T50" fmla="*/ 13 w 79"/>
                <a:gd name="T51" fmla="*/ 3 h 149"/>
                <a:gd name="T52" fmla="*/ 14 w 79"/>
                <a:gd name="T53" fmla="*/ 18 h 149"/>
                <a:gd name="T54" fmla="*/ 17 w 79"/>
                <a:gd name="T55" fmla="*/ 26 h 149"/>
                <a:gd name="T56" fmla="*/ 20 w 79"/>
                <a:gd name="T57" fmla="*/ 30 h 149"/>
                <a:gd name="T58" fmla="*/ 18 w 79"/>
                <a:gd name="T59" fmla="*/ 35 h 149"/>
                <a:gd name="T60" fmla="*/ 16 w 79"/>
                <a:gd name="T61" fmla="*/ 62 h 149"/>
                <a:gd name="T62" fmla="*/ 6 w 79"/>
                <a:gd name="T63" fmla="*/ 76 h 149"/>
                <a:gd name="T64" fmla="*/ 4 w 79"/>
                <a:gd name="T65" fmla="*/ 79 h 149"/>
                <a:gd name="T66" fmla="*/ 4 w 79"/>
                <a:gd name="T67" fmla="*/ 96 h 149"/>
                <a:gd name="T68" fmla="*/ 9 w 79"/>
                <a:gd name="T69" fmla="*/ 97 h 149"/>
                <a:gd name="T70" fmla="*/ 12 w 79"/>
                <a:gd name="T71" fmla="*/ 103 h 149"/>
                <a:gd name="T72" fmla="*/ 13 w 79"/>
                <a:gd name="T73" fmla="*/ 110 h 149"/>
                <a:gd name="T74" fmla="*/ 13 w 79"/>
                <a:gd name="T75" fmla="*/ 117 h 149"/>
                <a:gd name="T76" fmla="*/ 17 w 79"/>
                <a:gd name="T77" fmla="*/ 126 h 149"/>
                <a:gd name="T78" fmla="*/ 6 w 79"/>
                <a:gd name="T79" fmla="*/ 12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" h="149">
                  <a:moveTo>
                    <a:pt x="6" y="128"/>
                  </a:moveTo>
                  <a:cubicBezTo>
                    <a:pt x="5" y="130"/>
                    <a:pt x="7" y="132"/>
                    <a:pt x="8" y="134"/>
                  </a:cubicBezTo>
                  <a:cubicBezTo>
                    <a:pt x="10" y="136"/>
                    <a:pt x="12" y="137"/>
                    <a:pt x="13" y="139"/>
                  </a:cubicBezTo>
                  <a:cubicBezTo>
                    <a:pt x="15" y="142"/>
                    <a:pt x="16" y="145"/>
                    <a:pt x="17" y="149"/>
                  </a:cubicBezTo>
                  <a:cubicBezTo>
                    <a:pt x="21" y="149"/>
                    <a:pt x="22" y="146"/>
                    <a:pt x="24" y="145"/>
                  </a:cubicBezTo>
                  <a:cubicBezTo>
                    <a:pt x="24" y="147"/>
                    <a:pt x="25" y="147"/>
                    <a:pt x="27" y="147"/>
                  </a:cubicBezTo>
                  <a:cubicBezTo>
                    <a:pt x="29" y="144"/>
                    <a:pt x="34" y="144"/>
                    <a:pt x="39" y="143"/>
                  </a:cubicBezTo>
                  <a:cubicBezTo>
                    <a:pt x="39" y="141"/>
                    <a:pt x="40" y="141"/>
                    <a:pt x="42" y="140"/>
                  </a:cubicBezTo>
                  <a:cubicBezTo>
                    <a:pt x="42" y="137"/>
                    <a:pt x="40" y="136"/>
                    <a:pt x="42" y="134"/>
                  </a:cubicBezTo>
                  <a:cubicBezTo>
                    <a:pt x="50" y="135"/>
                    <a:pt x="56" y="133"/>
                    <a:pt x="58" y="126"/>
                  </a:cubicBezTo>
                  <a:cubicBezTo>
                    <a:pt x="60" y="126"/>
                    <a:pt x="60" y="124"/>
                    <a:pt x="61" y="123"/>
                  </a:cubicBezTo>
                  <a:cubicBezTo>
                    <a:pt x="62" y="122"/>
                    <a:pt x="62" y="120"/>
                    <a:pt x="63" y="119"/>
                  </a:cubicBezTo>
                  <a:cubicBezTo>
                    <a:pt x="65" y="119"/>
                    <a:pt x="66" y="117"/>
                    <a:pt x="67" y="117"/>
                  </a:cubicBezTo>
                  <a:cubicBezTo>
                    <a:pt x="69" y="116"/>
                    <a:pt x="71" y="117"/>
                    <a:pt x="71" y="115"/>
                  </a:cubicBezTo>
                  <a:cubicBezTo>
                    <a:pt x="72" y="112"/>
                    <a:pt x="68" y="114"/>
                    <a:pt x="69" y="111"/>
                  </a:cubicBezTo>
                  <a:cubicBezTo>
                    <a:pt x="69" y="107"/>
                    <a:pt x="67" y="106"/>
                    <a:pt x="67" y="102"/>
                  </a:cubicBezTo>
                  <a:cubicBezTo>
                    <a:pt x="67" y="100"/>
                    <a:pt x="63" y="102"/>
                    <a:pt x="63" y="100"/>
                  </a:cubicBezTo>
                  <a:cubicBezTo>
                    <a:pt x="62" y="97"/>
                    <a:pt x="66" y="97"/>
                    <a:pt x="66" y="94"/>
                  </a:cubicBezTo>
                  <a:cubicBezTo>
                    <a:pt x="66" y="92"/>
                    <a:pt x="65" y="92"/>
                    <a:pt x="65" y="90"/>
                  </a:cubicBezTo>
                  <a:cubicBezTo>
                    <a:pt x="66" y="89"/>
                    <a:pt x="66" y="88"/>
                    <a:pt x="68" y="88"/>
                  </a:cubicBezTo>
                  <a:cubicBezTo>
                    <a:pt x="68" y="86"/>
                    <a:pt x="67" y="86"/>
                    <a:pt x="67" y="83"/>
                  </a:cubicBezTo>
                  <a:cubicBezTo>
                    <a:pt x="70" y="81"/>
                    <a:pt x="70" y="76"/>
                    <a:pt x="72" y="72"/>
                  </a:cubicBezTo>
                  <a:cubicBezTo>
                    <a:pt x="76" y="73"/>
                    <a:pt x="77" y="71"/>
                    <a:pt x="79" y="72"/>
                  </a:cubicBezTo>
                  <a:cubicBezTo>
                    <a:pt x="79" y="61"/>
                    <a:pt x="79" y="49"/>
                    <a:pt x="79" y="37"/>
                  </a:cubicBezTo>
                  <a:cubicBezTo>
                    <a:pt x="60" y="25"/>
                    <a:pt x="39" y="13"/>
                    <a:pt x="21" y="0"/>
                  </a:cubicBezTo>
                  <a:cubicBezTo>
                    <a:pt x="17" y="0"/>
                    <a:pt x="16" y="3"/>
                    <a:pt x="13" y="3"/>
                  </a:cubicBezTo>
                  <a:cubicBezTo>
                    <a:pt x="13" y="9"/>
                    <a:pt x="14" y="13"/>
                    <a:pt x="14" y="18"/>
                  </a:cubicBezTo>
                  <a:cubicBezTo>
                    <a:pt x="15" y="20"/>
                    <a:pt x="17" y="22"/>
                    <a:pt x="17" y="26"/>
                  </a:cubicBezTo>
                  <a:cubicBezTo>
                    <a:pt x="19" y="26"/>
                    <a:pt x="20" y="28"/>
                    <a:pt x="20" y="30"/>
                  </a:cubicBezTo>
                  <a:cubicBezTo>
                    <a:pt x="19" y="31"/>
                    <a:pt x="18" y="33"/>
                    <a:pt x="18" y="35"/>
                  </a:cubicBezTo>
                  <a:cubicBezTo>
                    <a:pt x="16" y="43"/>
                    <a:pt x="18" y="54"/>
                    <a:pt x="16" y="62"/>
                  </a:cubicBezTo>
                  <a:cubicBezTo>
                    <a:pt x="13" y="65"/>
                    <a:pt x="8" y="72"/>
                    <a:pt x="6" y="76"/>
                  </a:cubicBezTo>
                  <a:cubicBezTo>
                    <a:pt x="5" y="77"/>
                    <a:pt x="4" y="78"/>
                    <a:pt x="4" y="79"/>
                  </a:cubicBezTo>
                  <a:cubicBezTo>
                    <a:pt x="0" y="86"/>
                    <a:pt x="1" y="90"/>
                    <a:pt x="4" y="96"/>
                  </a:cubicBezTo>
                  <a:cubicBezTo>
                    <a:pt x="6" y="97"/>
                    <a:pt x="7" y="97"/>
                    <a:pt x="9" y="97"/>
                  </a:cubicBezTo>
                  <a:cubicBezTo>
                    <a:pt x="9" y="100"/>
                    <a:pt x="11" y="101"/>
                    <a:pt x="12" y="103"/>
                  </a:cubicBezTo>
                  <a:cubicBezTo>
                    <a:pt x="12" y="105"/>
                    <a:pt x="13" y="108"/>
                    <a:pt x="13" y="110"/>
                  </a:cubicBezTo>
                  <a:cubicBezTo>
                    <a:pt x="13" y="112"/>
                    <a:pt x="12" y="115"/>
                    <a:pt x="13" y="117"/>
                  </a:cubicBezTo>
                  <a:cubicBezTo>
                    <a:pt x="13" y="121"/>
                    <a:pt x="16" y="123"/>
                    <a:pt x="17" y="126"/>
                  </a:cubicBezTo>
                  <a:cubicBezTo>
                    <a:pt x="14" y="127"/>
                    <a:pt x="6" y="125"/>
                    <a:pt x="6" y="12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5" name="Freeform 463">
              <a:extLst>
                <a:ext uri="{FF2B5EF4-FFF2-40B4-BE49-F238E27FC236}">
                  <a16:creationId xmlns:a16="http://schemas.microsoft.com/office/drawing/2014/main" id="{AA5F6743-1EEA-A667-D14D-702C539A7B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1960" y="4274754"/>
              <a:ext cx="68858" cy="127751"/>
            </a:xfrm>
            <a:custGeom>
              <a:avLst/>
              <a:gdLst>
                <a:gd name="T0" fmla="*/ 28 w 32"/>
                <a:gd name="T1" fmla="*/ 37 h 59"/>
                <a:gd name="T2" fmla="*/ 28 w 32"/>
                <a:gd name="T3" fmla="*/ 27 h 59"/>
                <a:gd name="T4" fmla="*/ 26 w 32"/>
                <a:gd name="T5" fmla="*/ 22 h 59"/>
                <a:gd name="T6" fmla="*/ 27 w 32"/>
                <a:gd name="T7" fmla="*/ 17 h 59"/>
                <a:gd name="T8" fmla="*/ 25 w 32"/>
                <a:gd name="T9" fmla="*/ 16 h 59"/>
                <a:gd name="T10" fmla="*/ 26 w 32"/>
                <a:gd name="T11" fmla="*/ 9 h 59"/>
                <a:gd name="T12" fmla="*/ 23 w 32"/>
                <a:gd name="T13" fmla="*/ 1 h 59"/>
                <a:gd name="T14" fmla="*/ 18 w 32"/>
                <a:gd name="T15" fmla="*/ 2 h 59"/>
                <a:gd name="T16" fmla="*/ 7 w 32"/>
                <a:gd name="T17" fmla="*/ 2 h 59"/>
                <a:gd name="T18" fmla="*/ 3 w 32"/>
                <a:gd name="T19" fmla="*/ 3 h 59"/>
                <a:gd name="T20" fmla="*/ 4 w 32"/>
                <a:gd name="T21" fmla="*/ 19 h 59"/>
                <a:gd name="T22" fmla="*/ 5 w 32"/>
                <a:gd name="T23" fmla="*/ 28 h 59"/>
                <a:gd name="T24" fmla="*/ 2 w 32"/>
                <a:gd name="T25" fmla="*/ 37 h 59"/>
                <a:gd name="T26" fmla="*/ 0 w 32"/>
                <a:gd name="T27" fmla="*/ 41 h 59"/>
                <a:gd name="T28" fmla="*/ 1 w 32"/>
                <a:gd name="T29" fmla="*/ 50 h 59"/>
                <a:gd name="T30" fmla="*/ 4 w 32"/>
                <a:gd name="T31" fmla="*/ 52 h 59"/>
                <a:gd name="T32" fmla="*/ 3 w 32"/>
                <a:gd name="T33" fmla="*/ 56 h 59"/>
                <a:gd name="T34" fmla="*/ 9 w 32"/>
                <a:gd name="T35" fmla="*/ 59 h 59"/>
                <a:gd name="T36" fmla="*/ 26 w 32"/>
                <a:gd name="T37" fmla="*/ 49 h 59"/>
                <a:gd name="T38" fmla="*/ 31 w 32"/>
                <a:gd name="T39" fmla="*/ 48 h 59"/>
                <a:gd name="T40" fmla="*/ 27 w 32"/>
                <a:gd name="T41" fmla="*/ 39 h 59"/>
                <a:gd name="T42" fmla="*/ 28 w 32"/>
                <a:gd name="T43" fmla="*/ 3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" h="59">
                  <a:moveTo>
                    <a:pt x="28" y="37"/>
                  </a:moveTo>
                  <a:cubicBezTo>
                    <a:pt x="28" y="33"/>
                    <a:pt x="27" y="30"/>
                    <a:pt x="28" y="27"/>
                  </a:cubicBezTo>
                  <a:cubicBezTo>
                    <a:pt x="28" y="25"/>
                    <a:pt x="26" y="24"/>
                    <a:pt x="26" y="22"/>
                  </a:cubicBezTo>
                  <a:cubicBezTo>
                    <a:pt x="27" y="21"/>
                    <a:pt x="27" y="19"/>
                    <a:pt x="27" y="17"/>
                  </a:cubicBezTo>
                  <a:cubicBezTo>
                    <a:pt x="27" y="15"/>
                    <a:pt x="26" y="17"/>
                    <a:pt x="25" y="16"/>
                  </a:cubicBezTo>
                  <a:cubicBezTo>
                    <a:pt x="25" y="13"/>
                    <a:pt x="27" y="12"/>
                    <a:pt x="26" y="9"/>
                  </a:cubicBezTo>
                  <a:cubicBezTo>
                    <a:pt x="25" y="6"/>
                    <a:pt x="22" y="5"/>
                    <a:pt x="23" y="1"/>
                  </a:cubicBezTo>
                  <a:cubicBezTo>
                    <a:pt x="21" y="0"/>
                    <a:pt x="20" y="3"/>
                    <a:pt x="18" y="2"/>
                  </a:cubicBezTo>
                  <a:cubicBezTo>
                    <a:pt x="15" y="2"/>
                    <a:pt x="11" y="1"/>
                    <a:pt x="7" y="2"/>
                  </a:cubicBezTo>
                  <a:cubicBezTo>
                    <a:pt x="5" y="2"/>
                    <a:pt x="2" y="2"/>
                    <a:pt x="3" y="3"/>
                  </a:cubicBezTo>
                  <a:cubicBezTo>
                    <a:pt x="2" y="7"/>
                    <a:pt x="6" y="15"/>
                    <a:pt x="4" y="19"/>
                  </a:cubicBezTo>
                  <a:cubicBezTo>
                    <a:pt x="5" y="21"/>
                    <a:pt x="5" y="24"/>
                    <a:pt x="5" y="28"/>
                  </a:cubicBezTo>
                  <a:cubicBezTo>
                    <a:pt x="2" y="29"/>
                    <a:pt x="3" y="33"/>
                    <a:pt x="2" y="37"/>
                  </a:cubicBezTo>
                  <a:cubicBezTo>
                    <a:pt x="2" y="38"/>
                    <a:pt x="0" y="39"/>
                    <a:pt x="0" y="41"/>
                  </a:cubicBezTo>
                  <a:cubicBezTo>
                    <a:pt x="0" y="44"/>
                    <a:pt x="1" y="47"/>
                    <a:pt x="1" y="50"/>
                  </a:cubicBezTo>
                  <a:cubicBezTo>
                    <a:pt x="1" y="51"/>
                    <a:pt x="4" y="50"/>
                    <a:pt x="4" y="52"/>
                  </a:cubicBezTo>
                  <a:cubicBezTo>
                    <a:pt x="4" y="54"/>
                    <a:pt x="3" y="54"/>
                    <a:pt x="3" y="56"/>
                  </a:cubicBezTo>
                  <a:cubicBezTo>
                    <a:pt x="5" y="57"/>
                    <a:pt x="7" y="57"/>
                    <a:pt x="9" y="59"/>
                  </a:cubicBezTo>
                  <a:cubicBezTo>
                    <a:pt x="14" y="55"/>
                    <a:pt x="21" y="53"/>
                    <a:pt x="26" y="49"/>
                  </a:cubicBezTo>
                  <a:cubicBezTo>
                    <a:pt x="28" y="49"/>
                    <a:pt x="30" y="49"/>
                    <a:pt x="31" y="48"/>
                  </a:cubicBezTo>
                  <a:cubicBezTo>
                    <a:pt x="32" y="44"/>
                    <a:pt x="28" y="43"/>
                    <a:pt x="27" y="39"/>
                  </a:cubicBezTo>
                  <a:cubicBezTo>
                    <a:pt x="27" y="39"/>
                    <a:pt x="28" y="38"/>
                    <a:pt x="28" y="3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6" name="Freeform 464">
              <a:extLst>
                <a:ext uri="{FF2B5EF4-FFF2-40B4-BE49-F238E27FC236}">
                  <a16:creationId xmlns:a16="http://schemas.microsoft.com/office/drawing/2014/main" id="{CABC0FA8-0EEC-9577-87CD-61D5ABAA4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5818" y="4454148"/>
              <a:ext cx="28087" cy="23557"/>
            </a:xfrm>
            <a:custGeom>
              <a:avLst/>
              <a:gdLst>
                <a:gd name="T0" fmla="*/ 0 w 13"/>
                <a:gd name="T1" fmla="*/ 9 h 11"/>
                <a:gd name="T2" fmla="*/ 13 w 13"/>
                <a:gd name="T3" fmla="*/ 10 h 11"/>
                <a:gd name="T4" fmla="*/ 13 w 13"/>
                <a:gd name="T5" fmla="*/ 0 h 11"/>
                <a:gd name="T6" fmla="*/ 3 w 13"/>
                <a:gd name="T7" fmla="*/ 0 h 11"/>
                <a:gd name="T8" fmla="*/ 0 w 13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0" y="9"/>
                  </a:moveTo>
                  <a:cubicBezTo>
                    <a:pt x="3" y="11"/>
                    <a:pt x="9" y="9"/>
                    <a:pt x="13" y="10"/>
                  </a:cubicBezTo>
                  <a:cubicBezTo>
                    <a:pt x="13" y="7"/>
                    <a:pt x="13" y="3"/>
                    <a:pt x="13" y="0"/>
                  </a:cubicBezTo>
                  <a:cubicBezTo>
                    <a:pt x="10" y="0"/>
                    <a:pt x="6" y="0"/>
                    <a:pt x="3" y="0"/>
                  </a:cubicBezTo>
                  <a:cubicBezTo>
                    <a:pt x="3" y="4"/>
                    <a:pt x="0" y="5"/>
                    <a:pt x="0" y="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7" name="Freeform 465">
              <a:extLst>
                <a:ext uri="{FF2B5EF4-FFF2-40B4-BE49-F238E27FC236}">
                  <a16:creationId xmlns:a16="http://schemas.microsoft.com/office/drawing/2014/main" id="{B838D6BC-726A-BC83-DC14-C5F1D5D5F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3905" y="4423343"/>
              <a:ext cx="118690" cy="170334"/>
            </a:xfrm>
            <a:custGeom>
              <a:avLst/>
              <a:gdLst>
                <a:gd name="T0" fmla="*/ 55 w 55"/>
                <a:gd name="T1" fmla="*/ 2 h 79"/>
                <a:gd name="T2" fmla="*/ 50 w 55"/>
                <a:gd name="T3" fmla="*/ 2 h 79"/>
                <a:gd name="T4" fmla="*/ 46 w 55"/>
                <a:gd name="T5" fmla="*/ 0 h 79"/>
                <a:gd name="T6" fmla="*/ 40 w 55"/>
                <a:gd name="T7" fmla="*/ 2 h 79"/>
                <a:gd name="T8" fmla="*/ 36 w 55"/>
                <a:gd name="T9" fmla="*/ 19 h 79"/>
                <a:gd name="T10" fmla="*/ 27 w 55"/>
                <a:gd name="T11" fmla="*/ 16 h 79"/>
                <a:gd name="T12" fmla="*/ 24 w 55"/>
                <a:gd name="T13" fmla="*/ 14 h 79"/>
                <a:gd name="T14" fmla="*/ 15 w 55"/>
                <a:gd name="T15" fmla="*/ 14 h 79"/>
                <a:gd name="T16" fmla="*/ 15 w 55"/>
                <a:gd name="T17" fmla="*/ 22 h 79"/>
                <a:gd name="T18" fmla="*/ 22 w 55"/>
                <a:gd name="T19" fmla="*/ 20 h 79"/>
                <a:gd name="T20" fmla="*/ 24 w 55"/>
                <a:gd name="T21" fmla="*/ 27 h 79"/>
                <a:gd name="T22" fmla="*/ 20 w 55"/>
                <a:gd name="T23" fmla="*/ 36 h 79"/>
                <a:gd name="T24" fmla="*/ 25 w 55"/>
                <a:gd name="T25" fmla="*/ 40 h 79"/>
                <a:gd name="T26" fmla="*/ 24 w 55"/>
                <a:gd name="T27" fmla="*/ 51 h 79"/>
                <a:gd name="T28" fmla="*/ 22 w 55"/>
                <a:gd name="T29" fmla="*/ 54 h 79"/>
                <a:gd name="T30" fmla="*/ 20 w 55"/>
                <a:gd name="T31" fmla="*/ 57 h 79"/>
                <a:gd name="T32" fmla="*/ 18 w 55"/>
                <a:gd name="T33" fmla="*/ 54 h 79"/>
                <a:gd name="T34" fmla="*/ 15 w 55"/>
                <a:gd name="T35" fmla="*/ 56 h 79"/>
                <a:gd name="T36" fmla="*/ 10 w 55"/>
                <a:gd name="T37" fmla="*/ 51 h 79"/>
                <a:gd name="T38" fmla="*/ 9 w 55"/>
                <a:gd name="T39" fmla="*/ 56 h 79"/>
                <a:gd name="T40" fmla="*/ 3 w 55"/>
                <a:gd name="T41" fmla="*/ 56 h 79"/>
                <a:gd name="T42" fmla="*/ 3 w 55"/>
                <a:gd name="T43" fmla="*/ 57 h 79"/>
                <a:gd name="T44" fmla="*/ 3 w 55"/>
                <a:gd name="T45" fmla="*/ 57 h 79"/>
                <a:gd name="T46" fmla="*/ 4 w 55"/>
                <a:gd name="T47" fmla="*/ 62 h 79"/>
                <a:gd name="T48" fmla="*/ 4 w 55"/>
                <a:gd name="T49" fmla="*/ 63 h 79"/>
                <a:gd name="T50" fmla="*/ 5 w 55"/>
                <a:gd name="T51" fmla="*/ 68 h 79"/>
                <a:gd name="T52" fmla="*/ 0 w 55"/>
                <a:gd name="T53" fmla="*/ 68 h 79"/>
                <a:gd name="T54" fmla="*/ 5 w 55"/>
                <a:gd name="T55" fmla="*/ 79 h 79"/>
                <a:gd name="T56" fmla="*/ 12 w 55"/>
                <a:gd name="T57" fmla="*/ 74 h 79"/>
                <a:gd name="T58" fmla="*/ 17 w 55"/>
                <a:gd name="T59" fmla="*/ 77 h 79"/>
                <a:gd name="T60" fmla="*/ 19 w 55"/>
                <a:gd name="T61" fmla="*/ 74 h 79"/>
                <a:gd name="T62" fmla="*/ 24 w 55"/>
                <a:gd name="T63" fmla="*/ 73 h 79"/>
                <a:gd name="T64" fmla="*/ 24 w 55"/>
                <a:gd name="T65" fmla="*/ 78 h 79"/>
                <a:gd name="T66" fmla="*/ 30 w 55"/>
                <a:gd name="T67" fmla="*/ 73 h 79"/>
                <a:gd name="T68" fmla="*/ 31 w 55"/>
                <a:gd name="T69" fmla="*/ 71 h 79"/>
                <a:gd name="T70" fmla="*/ 35 w 55"/>
                <a:gd name="T71" fmla="*/ 69 h 79"/>
                <a:gd name="T72" fmla="*/ 37 w 55"/>
                <a:gd name="T73" fmla="*/ 54 h 79"/>
                <a:gd name="T74" fmla="*/ 41 w 55"/>
                <a:gd name="T75" fmla="*/ 45 h 79"/>
                <a:gd name="T76" fmla="*/ 48 w 55"/>
                <a:gd name="T77" fmla="*/ 40 h 79"/>
                <a:gd name="T78" fmla="*/ 50 w 55"/>
                <a:gd name="T79" fmla="*/ 30 h 79"/>
                <a:gd name="T80" fmla="*/ 50 w 55"/>
                <a:gd name="T81" fmla="*/ 15 h 79"/>
                <a:gd name="T82" fmla="*/ 55 w 55"/>
                <a:gd name="T83" fmla="*/ 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79">
                  <a:moveTo>
                    <a:pt x="55" y="2"/>
                  </a:moveTo>
                  <a:cubicBezTo>
                    <a:pt x="53" y="1"/>
                    <a:pt x="52" y="2"/>
                    <a:pt x="50" y="2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45" y="0"/>
                    <a:pt x="42" y="3"/>
                    <a:pt x="40" y="2"/>
                  </a:cubicBezTo>
                  <a:cubicBezTo>
                    <a:pt x="40" y="8"/>
                    <a:pt x="37" y="13"/>
                    <a:pt x="36" y="19"/>
                  </a:cubicBezTo>
                  <a:cubicBezTo>
                    <a:pt x="34" y="16"/>
                    <a:pt x="30" y="17"/>
                    <a:pt x="27" y="16"/>
                  </a:cubicBezTo>
                  <a:cubicBezTo>
                    <a:pt x="26" y="15"/>
                    <a:pt x="26" y="14"/>
                    <a:pt x="24" y="14"/>
                  </a:cubicBezTo>
                  <a:cubicBezTo>
                    <a:pt x="21" y="14"/>
                    <a:pt x="18" y="14"/>
                    <a:pt x="15" y="14"/>
                  </a:cubicBezTo>
                  <a:cubicBezTo>
                    <a:pt x="15" y="17"/>
                    <a:pt x="15" y="19"/>
                    <a:pt x="15" y="22"/>
                  </a:cubicBezTo>
                  <a:cubicBezTo>
                    <a:pt x="18" y="21"/>
                    <a:pt x="19" y="19"/>
                    <a:pt x="22" y="20"/>
                  </a:cubicBezTo>
                  <a:cubicBezTo>
                    <a:pt x="23" y="22"/>
                    <a:pt x="25" y="23"/>
                    <a:pt x="24" y="27"/>
                  </a:cubicBezTo>
                  <a:cubicBezTo>
                    <a:pt x="22" y="29"/>
                    <a:pt x="20" y="32"/>
                    <a:pt x="20" y="36"/>
                  </a:cubicBezTo>
                  <a:cubicBezTo>
                    <a:pt x="23" y="36"/>
                    <a:pt x="24" y="38"/>
                    <a:pt x="25" y="40"/>
                  </a:cubicBezTo>
                  <a:cubicBezTo>
                    <a:pt x="23" y="43"/>
                    <a:pt x="25" y="47"/>
                    <a:pt x="24" y="51"/>
                  </a:cubicBezTo>
                  <a:cubicBezTo>
                    <a:pt x="24" y="52"/>
                    <a:pt x="22" y="54"/>
                    <a:pt x="22" y="54"/>
                  </a:cubicBezTo>
                  <a:cubicBezTo>
                    <a:pt x="22" y="55"/>
                    <a:pt x="23" y="57"/>
                    <a:pt x="20" y="57"/>
                  </a:cubicBezTo>
                  <a:cubicBezTo>
                    <a:pt x="18" y="57"/>
                    <a:pt x="20" y="54"/>
                    <a:pt x="18" y="54"/>
                  </a:cubicBezTo>
                  <a:cubicBezTo>
                    <a:pt x="18" y="55"/>
                    <a:pt x="17" y="57"/>
                    <a:pt x="15" y="56"/>
                  </a:cubicBezTo>
                  <a:cubicBezTo>
                    <a:pt x="12" y="56"/>
                    <a:pt x="13" y="52"/>
                    <a:pt x="10" y="51"/>
                  </a:cubicBezTo>
                  <a:cubicBezTo>
                    <a:pt x="9" y="53"/>
                    <a:pt x="10" y="56"/>
                    <a:pt x="9" y="56"/>
                  </a:cubicBezTo>
                  <a:cubicBezTo>
                    <a:pt x="6" y="56"/>
                    <a:pt x="5" y="56"/>
                    <a:pt x="3" y="56"/>
                  </a:cubicBezTo>
                  <a:cubicBezTo>
                    <a:pt x="3" y="56"/>
                    <a:pt x="3" y="57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60"/>
                    <a:pt x="5" y="60"/>
                    <a:pt x="4" y="62"/>
                  </a:cubicBezTo>
                  <a:cubicBezTo>
                    <a:pt x="4" y="62"/>
                    <a:pt x="5" y="63"/>
                    <a:pt x="4" y="63"/>
                  </a:cubicBezTo>
                  <a:cubicBezTo>
                    <a:pt x="7" y="63"/>
                    <a:pt x="5" y="66"/>
                    <a:pt x="5" y="68"/>
                  </a:cubicBezTo>
                  <a:cubicBezTo>
                    <a:pt x="3" y="68"/>
                    <a:pt x="2" y="66"/>
                    <a:pt x="0" y="68"/>
                  </a:cubicBezTo>
                  <a:cubicBezTo>
                    <a:pt x="0" y="73"/>
                    <a:pt x="5" y="73"/>
                    <a:pt x="5" y="79"/>
                  </a:cubicBezTo>
                  <a:cubicBezTo>
                    <a:pt x="8" y="78"/>
                    <a:pt x="8" y="74"/>
                    <a:pt x="12" y="74"/>
                  </a:cubicBezTo>
                  <a:cubicBezTo>
                    <a:pt x="14" y="75"/>
                    <a:pt x="15" y="77"/>
                    <a:pt x="17" y="77"/>
                  </a:cubicBezTo>
                  <a:cubicBezTo>
                    <a:pt x="19" y="77"/>
                    <a:pt x="18" y="74"/>
                    <a:pt x="19" y="74"/>
                  </a:cubicBezTo>
                  <a:cubicBezTo>
                    <a:pt x="22" y="75"/>
                    <a:pt x="22" y="73"/>
                    <a:pt x="24" y="73"/>
                  </a:cubicBezTo>
                  <a:cubicBezTo>
                    <a:pt x="24" y="74"/>
                    <a:pt x="24" y="76"/>
                    <a:pt x="24" y="78"/>
                  </a:cubicBezTo>
                  <a:cubicBezTo>
                    <a:pt x="28" y="78"/>
                    <a:pt x="28" y="74"/>
                    <a:pt x="30" y="73"/>
                  </a:cubicBezTo>
                  <a:cubicBezTo>
                    <a:pt x="31" y="72"/>
                    <a:pt x="31" y="72"/>
                    <a:pt x="31" y="71"/>
                  </a:cubicBezTo>
                  <a:cubicBezTo>
                    <a:pt x="33" y="71"/>
                    <a:pt x="34" y="69"/>
                    <a:pt x="35" y="69"/>
                  </a:cubicBezTo>
                  <a:cubicBezTo>
                    <a:pt x="37" y="65"/>
                    <a:pt x="37" y="60"/>
                    <a:pt x="37" y="54"/>
                  </a:cubicBezTo>
                  <a:cubicBezTo>
                    <a:pt x="38" y="51"/>
                    <a:pt x="41" y="50"/>
                    <a:pt x="41" y="45"/>
                  </a:cubicBezTo>
                  <a:cubicBezTo>
                    <a:pt x="43" y="44"/>
                    <a:pt x="45" y="42"/>
                    <a:pt x="48" y="40"/>
                  </a:cubicBezTo>
                  <a:cubicBezTo>
                    <a:pt x="48" y="37"/>
                    <a:pt x="49" y="33"/>
                    <a:pt x="50" y="30"/>
                  </a:cubicBezTo>
                  <a:cubicBezTo>
                    <a:pt x="50" y="25"/>
                    <a:pt x="49" y="20"/>
                    <a:pt x="50" y="15"/>
                  </a:cubicBezTo>
                  <a:cubicBezTo>
                    <a:pt x="51" y="10"/>
                    <a:pt x="55" y="6"/>
                    <a:pt x="55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8" name="Freeform 466">
              <a:extLst>
                <a:ext uri="{FF2B5EF4-FFF2-40B4-BE49-F238E27FC236}">
                  <a16:creationId xmlns:a16="http://schemas.microsoft.com/office/drawing/2014/main" id="{324DED29-4BAD-9ADE-8CDA-9F20A50464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6188" y="4221298"/>
              <a:ext cx="192079" cy="189361"/>
            </a:xfrm>
            <a:custGeom>
              <a:avLst/>
              <a:gdLst>
                <a:gd name="T0" fmla="*/ 44 w 89"/>
                <a:gd name="T1" fmla="*/ 83 h 88"/>
                <a:gd name="T2" fmla="*/ 46 w 89"/>
                <a:gd name="T3" fmla="*/ 73 h 88"/>
                <a:gd name="T4" fmla="*/ 52 w 89"/>
                <a:gd name="T5" fmla="*/ 68 h 88"/>
                <a:gd name="T6" fmla="*/ 54 w 89"/>
                <a:gd name="T7" fmla="*/ 64 h 88"/>
                <a:gd name="T8" fmla="*/ 57 w 89"/>
                <a:gd name="T9" fmla="*/ 64 h 88"/>
                <a:gd name="T10" fmla="*/ 58 w 89"/>
                <a:gd name="T11" fmla="*/ 63 h 88"/>
                <a:gd name="T12" fmla="*/ 64 w 89"/>
                <a:gd name="T13" fmla="*/ 68 h 88"/>
                <a:gd name="T14" fmla="*/ 65 w 89"/>
                <a:gd name="T15" fmla="*/ 65 h 88"/>
                <a:gd name="T16" fmla="*/ 68 w 89"/>
                <a:gd name="T17" fmla="*/ 63 h 88"/>
                <a:gd name="T18" fmla="*/ 68 w 89"/>
                <a:gd name="T19" fmla="*/ 59 h 88"/>
                <a:gd name="T20" fmla="*/ 72 w 89"/>
                <a:gd name="T21" fmla="*/ 48 h 88"/>
                <a:gd name="T22" fmla="*/ 75 w 89"/>
                <a:gd name="T23" fmla="*/ 47 h 88"/>
                <a:gd name="T24" fmla="*/ 79 w 89"/>
                <a:gd name="T25" fmla="*/ 39 h 88"/>
                <a:gd name="T26" fmla="*/ 89 w 89"/>
                <a:gd name="T27" fmla="*/ 22 h 88"/>
                <a:gd name="T28" fmla="*/ 89 w 89"/>
                <a:gd name="T29" fmla="*/ 16 h 88"/>
                <a:gd name="T30" fmla="*/ 80 w 89"/>
                <a:gd name="T31" fmla="*/ 2 h 88"/>
                <a:gd name="T32" fmla="*/ 72 w 89"/>
                <a:gd name="T33" fmla="*/ 7 h 88"/>
                <a:gd name="T34" fmla="*/ 67 w 89"/>
                <a:gd name="T35" fmla="*/ 5 h 88"/>
                <a:gd name="T36" fmla="*/ 52 w 89"/>
                <a:gd name="T37" fmla="*/ 10 h 88"/>
                <a:gd name="T38" fmla="*/ 39 w 89"/>
                <a:gd name="T39" fmla="*/ 5 h 88"/>
                <a:gd name="T40" fmla="*/ 32 w 89"/>
                <a:gd name="T41" fmla="*/ 8 h 88"/>
                <a:gd name="T42" fmla="*/ 27 w 89"/>
                <a:gd name="T43" fmla="*/ 2 h 88"/>
                <a:gd name="T44" fmla="*/ 11 w 89"/>
                <a:gd name="T45" fmla="*/ 4 h 88"/>
                <a:gd name="T46" fmla="*/ 7 w 89"/>
                <a:gd name="T47" fmla="*/ 14 h 88"/>
                <a:gd name="T48" fmla="*/ 6 w 89"/>
                <a:gd name="T49" fmla="*/ 23 h 88"/>
                <a:gd name="T50" fmla="*/ 8 w 89"/>
                <a:gd name="T51" fmla="*/ 33 h 88"/>
                <a:gd name="T52" fmla="*/ 7 w 89"/>
                <a:gd name="T53" fmla="*/ 33 h 88"/>
                <a:gd name="T54" fmla="*/ 7 w 89"/>
                <a:gd name="T55" fmla="*/ 37 h 88"/>
                <a:gd name="T56" fmla="*/ 5 w 89"/>
                <a:gd name="T57" fmla="*/ 40 h 88"/>
                <a:gd name="T58" fmla="*/ 3 w 89"/>
                <a:gd name="T59" fmla="*/ 44 h 88"/>
                <a:gd name="T60" fmla="*/ 0 w 89"/>
                <a:gd name="T61" fmla="*/ 45 h 88"/>
                <a:gd name="T62" fmla="*/ 0 w 89"/>
                <a:gd name="T63" fmla="*/ 69 h 88"/>
                <a:gd name="T64" fmla="*/ 8 w 89"/>
                <a:gd name="T65" fmla="*/ 67 h 88"/>
                <a:gd name="T66" fmla="*/ 14 w 89"/>
                <a:gd name="T67" fmla="*/ 69 h 88"/>
                <a:gd name="T68" fmla="*/ 19 w 89"/>
                <a:gd name="T69" fmla="*/ 76 h 88"/>
                <a:gd name="T70" fmla="*/ 22 w 89"/>
                <a:gd name="T71" fmla="*/ 78 h 88"/>
                <a:gd name="T72" fmla="*/ 20 w 89"/>
                <a:gd name="T73" fmla="*/ 80 h 88"/>
                <a:gd name="T74" fmla="*/ 26 w 89"/>
                <a:gd name="T75" fmla="*/ 88 h 88"/>
                <a:gd name="T76" fmla="*/ 30 w 89"/>
                <a:gd name="T77" fmla="*/ 87 h 88"/>
                <a:gd name="T78" fmla="*/ 30 w 89"/>
                <a:gd name="T79" fmla="*/ 84 h 88"/>
                <a:gd name="T80" fmla="*/ 33 w 89"/>
                <a:gd name="T81" fmla="*/ 87 h 88"/>
                <a:gd name="T82" fmla="*/ 33 w 89"/>
                <a:gd name="T83" fmla="*/ 84 h 88"/>
                <a:gd name="T84" fmla="*/ 37 w 89"/>
                <a:gd name="T85" fmla="*/ 86 h 88"/>
                <a:gd name="T86" fmla="*/ 42 w 89"/>
                <a:gd name="T87" fmla="*/ 84 h 88"/>
                <a:gd name="T88" fmla="*/ 41 w 89"/>
                <a:gd name="T89" fmla="*/ 82 h 88"/>
                <a:gd name="T90" fmla="*/ 44 w 89"/>
                <a:gd name="T91" fmla="*/ 8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9" h="88">
                  <a:moveTo>
                    <a:pt x="44" y="83"/>
                  </a:moveTo>
                  <a:cubicBezTo>
                    <a:pt x="45" y="80"/>
                    <a:pt x="46" y="76"/>
                    <a:pt x="46" y="73"/>
                  </a:cubicBezTo>
                  <a:cubicBezTo>
                    <a:pt x="49" y="72"/>
                    <a:pt x="48" y="68"/>
                    <a:pt x="52" y="68"/>
                  </a:cubicBezTo>
                  <a:cubicBezTo>
                    <a:pt x="52" y="66"/>
                    <a:pt x="52" y="65"/>
                    <a:pt x="54" y="64"/>
                  </a:cubicBezTo>
                  <a:cubicBezTo>
                    <a:pt x="56" y="62"/>
                    <a:pt x="56" y="65"/>
                    <a:pt x="57" y="64"/>
                  </a:cubicBezTo>
                  <a:cubicBezTo>
                    <a:pt x="57" y="64"/>
                    <a:pt x="58" y="63"/>
                    <a:pt x="58" y="63"/>
                  </a:cubicBezTo>
                  <a:cubicBezTo>
                    <a:pt x="61" y="60"/>
                    <a:pt x="63" y="68"/>
                    <a:pt x="64" y="68"/>
                  </a:cubicBezTo>
                  <a:cubicBezTo>
                    <a:pt x="65" y="68"/>
                    <a:pt x="65" y="67"/>
                    <a:pt x="65" y="65"/>
                  </a:cubicBezTo>
                  <a:cubicBezTo>
                    <a:pt x="66" y="65"/>
                    <a:pt x="67" y="64"/>
                    <a:pt x="68" y="63"/>
                  </a:cubicBezTo>
                  <a:cubicBezTo>
                    <a:pt x="68" y="62"/>
                    <a:pt x="68" y="61"/>
                    <a:pt x="68" y="59"/>
                  </a:cubicBezTo>
                  <a:cubicBezTo>
                    <a:pt x="70" y="55"/>
                    <a:pt x="72" y="52"/>
                    <a:pt x="72" y="48"/>
                  </a:cubicBezTo>
                  <a:cubicBezTo>
                    <a:pt x="73" y="48"/>
                    <a:pt x="74" y="48"/>
                    <a:pt x="75" y="47"/>
                  </a:cubicBezTo>
                  <a:cubicBezTo>
                    <a:pt x="76" y="44"/>
                    <a:pt x="75" y="40"/>
                    <a:pt x="79" y="39"/>
                  </a:cubicBezTo>
                  <a:cubicBezTo>
                    <a:pt x="79" y="31"/>
                    <a:pt x="82" y="24"/>
                    <a:pt x="89" y="22"/>
                  </a:cubicBezTo>
                  <a:cubicBezTo>
                    <a:pt x="89" y="20"/>
                    <a:pt x="89" y="18"/>
                    <a:pt x="89" y="16"/>
                  </a:cubicBezTo>
                  <a:cubicBezTo>
                    <a:pt x="83" y="14"/>
                    <a:pt x="87" y="3"/>
                    <a:pt x="80" y="2"/>
                  </a:cubicBezTo>
                  <a:cubicBezTo>
                    <a:pt x="77" y="3"/>
                    <a:pt x="75" y="6"/>
                    <a:pt x="72" y="7"/>
                  </a:cubicBezTo>
                  <a:cubicBezTo>
                    <a:pt x="70" y="7"/>
                    <a:pt x="68" y="6"/>
                    <a:pt x="67" y="5"/>
                  </a:cubicBezTo>
                  <a:cubicBezTo>
                    <a:pt x="60" y="4"/>
                    <a:pt x="54" y="5"/>
                    <a:pt x="52" y="10"/>
                  </a:cubicBezTo>
                  <a:cubicBezTo>
                    <a:pt x="46" y="10"/>
                    <a:pt x="42" y="8"/>
                    <a:pt x="39" y="5"/>
                  </a:cubicBezTo>
                  <a:cubicBezTo>
                    <a:pt x="36" y="6"/>
                    <a:pt x="35" y="8"/>
                    <a:pt x="32" y="8"/>
                  </a:cubicBezTo>
                  <a:cubicBezTo>
                    <a:pt x="30" y="7"/>
                    <a:pt x="29" y="4"/>
                    <a:pt x="27" y="2"/>
                  </a:cubicBezTo>
                  <a:cubicBezTo>
                    <a:pt x="22" y="0"/>
                    <a:pt x="14" y="1"/>
                    <a:pt x="11" y="4"/>
                  </a:cubicBezTo>
                  <a:cubicBezTo>
                    <a:pt x="12" y="10"/>
                    <a:pt x="8" y="11"/>
                    <a:pt x="7" y="14"/>
                  </a:cubicBezTo>
                  <a:cubicBezTo>
                    <a:pt x="7" y="19"/>
                    <a:pt x="8" y="19"/>
                    <a:pt x="6" y="23"/>
                  </a:cubicBezTo>
                  <a:cubicBezTo>
                    <a:pt x="8" y="25"/>
                    <a:pt x="9" y="29"/>
                    <a:pt x="8" y="33"/>
                  </a:cubicBezTo>
                  <a:cubicBezTo>
                    <a:pt x="8" y="33"/>
                    <a:pt x="7" y="33"/>
                    <a:pt x="7" y="33"/>
                  </a:cubicBezTo>
                  <a:cubicBezTo>
                    <a:pt x="6" y="34"/>
                    <a:pt x="8" y="37"/>
                    <a:pt x="7" y="37"/>
                  </a:cubicBezTo>
                  <a:cubicBezTo>
                    <a:pt x="4" y="37"/>
                    <a:pt x="5" y="39"/>
                    <a:pt x="5" y="40"/>
                  </a:cubicBezTo>
                  <a:cubicBezTo>
                    <a:pt x="4" y="41"/>
                    <a:pt x="2" y="42"/>
                    <a:pt x="3" y="44"/>
                  </a:cubicBezTo>
                  <a:cubicBezTo>
                    <a:pt x="2" y="44"/>
                    <a:pt x="1" y="45"/>
                    <a:pt x="0" y="45"/>
                  </a:cubicBezTo>
                  <a:cubicBezTo>
                    <a:pt x="0" y="55"/>
                    <a:pt x="2" y="63"/>
                    <a:pt x="0" y="69"/>
                  </a:cubicBezTo>
                  <a:cubicBezTo>
                    <a:pt x="5" y="70"/>
                    <a:pt x="5" y="66"/>
                    <a:pt x="8" y="67"/>
                  </a:cubicBezTo>
                  <a:cubicBezTo>
                    <a:pt x="7" y="69"/>
                    <a:pt x="12" y="68"/>
                    <a:pt x="14" y="69"/>
                  </a:cubicBezTo>
                  <a:cubicBezTo>
                    <a:pt x="16" y="70"/>
                    <a:pt x="17" y="74"/>
                    <a:pt x="19" y="76"/>
                  </a:cubicBezTo>
                  <a:cubicBezTo>
                    <a:pt x="20" y="73"/>
                    <a:pt x="21" y="77"/>
                    <a:pt x="22" y="78"/>
                  </a:cubicBezTo>
                  <a:cubicBezTo>
                    <a:pt x="22" y="79"/>
                    <a:pt x="20" y="78"/>
                    <a:pt x="20" y="80"/>
                  </a:cubicBezTo>
                  <a:cubicBezTo>
                    <a:pt x="22" y="83"/>
                    <a:pt x="22" y="87"/>
                    <a:pt x="26" y="88"/>
                  </a:cubicBezTo>
                  <a:cubicBezTo>
                    <a:pt x="26" y="86"/>
                    <a:pt x="29" y="88"/>
                    <a:pt x="30" y="87"/>
                  </a:cubicBezTo>
                  <a:cubicBezTo>
                    <a:pt x="31" y="86"/>
                    <a:pt x="29" y="84"/>
                    <a:pt x="30" y="84"/>
                  </a:cubicBezTo>
                  <a:cubicBezTo>
                    <a:pt x="32" y="84"/>
                    <a:pt x="31" y="87"/>
                    <a:pt x="33" y="87"/>
                  </a:cubicBezTo>
                  <a:cubicBezTo>
                    <a:pt x="33" y="86"/>
                    <a:pt x="32" y="84"/>
                    <a:pt x="33" y="84"/>
                  </a:cubicBezTo>
                  <a:cubicBezTo>
                    <a:pt x="33" y="87"/>
                    <a:pt x="37" y="82"/>
                    <a:pt x="37" y="86"/>
                  </a:cubicBezTo>
                  <a:cubicBezTo>
                    <a:pt x="38" y="85"/>
                    <a:pt x="41" y="86"/>
                    <a:pt x="42" y="84"/>
                  </a:cubicBezTo>
                  <a:cubicBezTo>
                    <a:pt x="42" y="84"/>
                    <a:pt x="40" y="82"/>
                    <a:pt x="41" y="82"/>
                  </a:cubicBezTo>
                  <a:cubicBezTo>
                    <a:pt x="43" y="83"/>
                    <a:pt x="43" y="84"/>
                    <a:pt x="44" y="8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9" name="Freeform 467">
              <a:extLst>
                <a:ext uri="{FF2B5EF4-FFF2-40B4-BE49-F238E27FC236}">
                  <a16:creationId xmlns:a16="http://schemas.microsoft.com/office/drawing/2014/main" id="{A07003DF-64FD-F483-7CDF-D413ECE73D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0095" y="2706412"/>
              <a:ext cx="84261" cy="56174"/>
            </a:xfrm>
            <a:custGeom>
              <a:avLst/>
              <a:gdLst>
                <a:gd name="T0" fmla="*/ 27 w 39"/>
                <a:gd name="T1" fmla="*/ 4 h 26"/>
                <a:gd name="T2" fmla="*/ 26 w 39"/>
                <a:gd name="T3" fmla="*/ 5 h 26"/>
                <a:gd name="T4" fmla="*/ 14 w 39"/>
                <a:gd name="T5" fmla="*/ 4 h 26"/>
                <a:gd name="T6" fmla="*/ 18 w 39"/>
                <a:gd name="T7" fmla="*/ 8 h 26"/>
                <a:gd name="T8" fmla="*/ 23 w 39"/>
                <a:gd name="T9" fmla="*/ 8 h 26"/>
                <a:gd name="T10" fmla="*/ 19 w 39"/>
                <a:gd name="T11" fmla="*/ 10 h 26"/>
                <a:gd name="T12" fmla="*/ 22 w 39"/>
                <a:gd name="T13" fmla="*/ 12 h 26"/>
                <a:gd name="T14" fmla="*/ 11 w 39"/>
                <a:gd name="T15" fmla="*/ 8 h 26"/>
                <a:gd name="T16" fmla="*/ 9 w 39"/>
                <a:gd name="T17" fmla="*/ 5 h 26"/>
                <a:gd name="T18" fmla="*/ 5 w 39"/>
                <a:gd name="T19" fmla="*/ 7 h 26"/>
                <a:gd name="T20" fmla="*/ 8 w 39"/>
                <a:gd name="T21" fmla="*/ 8 h 26"/>
                <a:gd name="T22" fmla="*/ 6 w 39"/>
                <a:gd name="T23" fmla="*/ 10 h 26"/>
                <a:gd name="T24" fmla="*/ 10 w 39"/>
                <a:gd name="T25" fmla="*/ 14 h 26"/>
                <a:gd name="T26" fmla="*/ 13 w 39"/>
                <a:gd name="T27" fmla="*/ 14 h 26"/>
                <a:gd name="T28" fmla="*/ 4 w 39"/>
                <a:gd name="T29" fmla="*/ 13 h 26"/>
                <a:gd name="T30" fmla="*/ 0 w 39"/>
                <a:gd name="T31" fmla="*/ 17 h 26"/>
                <a:gd name="T32" fmla="*/ 26 w 39"/>
                <a:gd name="T33" fmla="*/ 15 h 26"/>
                <a:gd name="T34" fmla="*/ 15 w 39"/>
                <a:gd name="T35" fmla="*/ 20 h 26"/>
                <a:gd name="T36" fmla="*/ 19 w 39"/>
                <a:gd name="T37" fmla="*/ 22 h 26"/>
                <a:gd name="T38" fmla="*/ 17 w 39"/>
                <a:gd name="T39" fmla="*/ 23 h 26"/>
                <a:gd name="T40" fmla="*/ 25 w 39"/>
                <a:gd name="T41" fmla="*/ 24 h 26"/>
                <a:gd name="T42" fmla="*/ 26 w 39"/>
                <a:gd name="T43" fmla="*/ 25 h 26"/>
                <a:gd name="T44" fmla="*/ 34 w 39"/>
                <a:gd name="T45" fmla="*/ 25 h 26"/>
                <a:gd name="T46" fmla="*/ 36 w 39"/>
                <a:gd name="T47" fmla="*/ 22 h 26"/>
                <a:gd name="T48" fmla="*/ 35 w 39"/>
                <a:gd name="T49" fmla="*/ 19 h 26"/>
                <a:gd name="T50" fmla="*/ 39 w 39"/>
                <a:gd name="T51" fmla="*/ 17 h 26"/>
                <a:gd name="T52" fmla="*/ 35 w 39"/>
                <a:gd name="T53" fmla="*/ 14 h 26"/>
                <a:gd name="T54" fmla="*/ 36 w 39"/>
                <a:gd name="T55" fmla="*/ 3 h 26"/>
                <a:gd name="T56" fmla="*/ 28 w 39"/>
                <a:gd name="T57" fmla="*/ 1 h 26"/>
                <a:gd name="T58" fmla="*/ 27 w 39"/>
                <a:gd name="T59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26">
                  <a:moveTo>
                    <a:pt x="27" y="4"/>
                  </a:moveTo>
                  <a:cubicBezTo>
                    <a:pt x="27" y="4"/>
                    <a:pt x="27" y="4"/>
                    <a:pt x="26" y="5"/>
                  </a:cubicBezTo>
                  <a:cubicBezTo>
                    <a:pt x="24" y="1"/>
                    <a:pt x="16" y="0"/>
                    <a:pt x="14" y="4"/>
                  </a:cubicBezTo>
                  <a:cubicBezTo>
                    <a:pt x="16" y="5"/>
                    <a:pt x="23" y="5"/>
                    <a:pt x="18" y="8"/>
                  </a:cubicBezTo>
                  <a:cubicBezTo>
                    <a:pt x="19" y="8"/>
                    <a:pt x="23" y="7"/>
                    <a:pt x="23" y="8"/>
                  </a:cubicBezTo>
                  <a:cubicBezTo>
                    <a:pt x="23" y="10"/>
                    <a:pt x="19" y="8"/>
                    <a:pt x="19" y="10"/>
                  </a:cubicBezTo>
                  <a:cubicBezTo>
                    <a:pt x="21" y="10"/>
                    <a:pt x="23" y="10"/>
                    <a:pt x="22" y="12"/>
                  </a:cubicBezTo>
                  <a:cubicBezTo>
                    <a:pt x="17" y="13"/>
                    <a:pt x="16" y="8"/>
                    <a:pt x="11" y="8"/>
                  </a:cubicBezTo>
                  <a:cubicBezTo>
                    <a:pt x="12" y="5"/>
                    <a:pt x="9" y="6"/>
                    <a:pt x="9" y="5"/>
                  </a:cubicBezTo>
                  <a:cubicBezTo>
                    <a:pt x="7" y="5"/>
                    <a:pt x="4" y="4"/>
                    <a:pt x="5" y="7"/>
                  </a:cubicBezTo>
                  <a:cubicBezTo>
                    <a:pt x="6" y="7"/>
                    <a:pt x="9" y="6"/>
                    <a:pt x="8" y="8"/>
                  </a:cubicBezTo>
                  <a:cubicBezTo>
                    <a:pt x="9" y="9"/>
                    <a:pt x="5" y="7"/>
                    <a:pt x="6" y="10"/>
                  </a:cubicBezTo>
                  <a:cubicBezTo>
                    <a:pt x="9" y="10"/>
                    <a:pt x="9" y="12"/>
                    <a:pt x="10" y="14"/>
                  </a:cubicBezTo>
                  <a:cubicBezTo>
                    <a:pt x="11" y="14"/>
                    <a:pt x="12" y="11"/>
                    <a:pt x="13" y="14"/>
                  </a:cubicBezTo>
                  <a:cubicBezTo>
                    <a:pt x="10" y="16"/>
                    <a:pt x="7" y="13"/>
                    <a:pt x="4" y="13"/>
                  </a:cubicBezTo>
                  <a:cubicBezTo>
                    <a:pt x="3" y="15"/>
                    <a:pt x="0" y="15"/>
                    <a:pt x="0" y="17"/>
                  </a:cubicBezTo>
                  <a:cubicBezTo>
                    <a:pt x="9" y="17"/>
                    <a:pt x="19" y="14"/>
                    <a:pt x="26" y="15"/>
                  </a:cubicBezTo>
                  <a:cubicBezTo>
                    <a:pt x="22" y="16"/>
                    <a:pt x="19" y="18"/>
                    <a:pt x="15" y="20"/>
                  </a:cubicBezTo>
                  <a:cubicBezTo>
                    <a:pt x="16" y="21"/>
                    <a:pt x="18" y="21"/>
                    <a:pt x="19" y="22"/>
                  </a:cubicBezTo>
                  <a:cubicBezTo>
                    <a:pt x="19" y="23"/>
                    <a:pt x="17" y="22"/>
                    <a:pt x="17" y="23"/>
                  </a:cubicBezTo>
                  <a:cubicBezTo>
                    <a:pt x="18" y="26"/>
                    <a:pt x="22" y="24"/>
                    <a:pt x="25" y="24"/>
                  </a:cubicBezTo>
                  <a:cubicBezTo>
                    <a:pt x="25" y="24"/>
                    <a:pt x="25" y="25"/>
                    <a:pt x="26" y="25"/>
                  </a:cubicBezTo>
                  <a:cubicBezTo>
                    <a:pt x="29" y="25"/>
                    <a:pt x="31" y="24"/>
                    <a:pt x="34" y="25"/>
                  </a:cubicBezTo>
                  <a:cubicBezTo>
                    <a:pt x="33" y="21"/>
                    <a:pt x="36" y="24"/>
                    <a:pt x="36" y="22"/>
                  </a:cubicBezTo>
                  <a:cubicBezTo>
                    <a:pt x="35" y="23"/>
                    <a:pt x="36" y="20"/>
                    <a:pt x="35" y="19"/>
                  </a:cubicBezTo>
                  <a:cubicBezTo>
                    <a:pt x="36" y="17"/>
                    <a:pt x="39" y="19"/>
                    <a:pt x="39" y="17"/>
                  </a:cubicBezTo>
                  <a:cubicBezTo>
                    <a:pt x="38" y="16"/>
                    <a:pt x="37" y="15"/>
                    <a:pt x="35" y="14"/>
                  </a:cubicBezTo>
                  <a:cubicBezTo>
                    <a:pt x="39" y="11"/>
                    <a:pt x="37" y="8"/>
                    <a:pt x="36" y="3"/>
                  </a:cubicBezTo>
                  <a:cubicBezTo>
                    <a:pt x="32" y="4"/>
                    <a:pt x="32" y="0"/>
                    <a:pt x="28" y="1"/>
                  </a:cubicBezTo>
                  <a:cubicBezTo>
                    <a:pt x="26" y="2"/>
                    <a:pt x="30" y="3"/>
                    <a:pt x="27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0" name="Freeform 468">
              <a:extLst>
                <a:ext uri="{FF2B5EF4-FFF2-40B4-BE49-F238E27FC236}">
                  <a16:creationId xmlns:a16="http://schemas.microsoft.com/office/drawing/2014/main" id="{F27EE72F-1411-CAC1-C24E-7B26F263E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08049" y="2786143"/>
              <a:ext cx="8154" cy="8154"/>
            </a:xfrm>
            <a:custGeom>
              <a:avLst/>
              <a:gdLst>
                <a:gd name="T0" fmla="*/ 0 w 4"/>
                <a:gd name="T1" fmla="*/ 1 h 4"/>
                <a:gd name="T2" fmla="*/ 4 w 4"/>
                <a:gd name="T3" fmla="*/ 4 h 4"/>
                <a:gd name="T4" fmla="*/ 0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2"/>
                    <a:pt x="2" y="3"/>
                    <a:pt x="4" y="4"/>
                  </a:cubicBezTo>
                  <a:cubicBezTo>
                    <a:pt x="4" y="2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1" name="Freeform 469">
              <a:extLst>
                <a:ext uri="{FF2B5EF4-FFF2-40B4-BE49-F238E27FC236}">
                  <a16:creationId xmlns:a16="http://schemas.microsoft.com/office/drawing/2014/main" id="{CC4A1062-C147-2A17-91AD-0FD0ABA0CF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0328" y="2792485"/>
              <a:ext cx="463889" cy="348822"/>
            </a:xfrm>
            <a:custGeom>
              <a:avLst/>
              <a:gdLst>
                <a:gd name="T0" fmla="*/ 119 w 216"/>
                <a:gd name="T1" fmla="*/ 36 h 162"/>
                <a:gd name="T2" fmla="*/ 115 w 216"/>
                <a:gd name="T3" fmla="*/ 34 h 162"/>
                <a:gd name="T4" fmla="*/ 107 w 216"/>
                <a:gd name="T5" fmla="*/ 32 h 162"/>
                <a:gd name="T6" fmla="*/ 95 w 216"/>
                <a:gd name="T7" fmla="*/ 26 h 162"/>
                <a:gd name="T8" fmla="*/ 79 w 216"/>
                <a:gd name="T9" fmla="*/ 24 h 162"/>
                <a:gd name="T10" fmla="*/ 69 w 216"/>
                <a:gd name="T11" fmla="*/ 25 h 162"/>
                <a:gd name="T12" fmla="*/ 72 w 216"/>
                <a:gd name="T13" fmla="*/ 12 h 162"/>
                <a:gd name="T14" fmla="*/ 42 w 216"/>
                <a:gd name="T15" fmla="*/ 9 h 162"/>
                <a:gd name="T16" fmla="*/ 35 w 216"/>
                <a:gd name="T17" fmla="*/ 16 h 162"/>
                <a:gd name="T18" fmla="*/ 42 w 216"/>
                <a:gd name="T19" fmla="*/ 34 h 162"/>
                <a:gd name="T20" fmla="*/ 38 w 216"/>
                <a:gd name="T21" fmla="*/ 36 h 162"/>
                <a:gd name="T22" fmla="*/ 5 w 216"/>
                <a:gd name="T23" fmla="*/ 26 h 162"/>
                <a:gd name="T24" fmla="*/ 11 w 216"/>
                <a:gd name="T25" fmla="*/ 49 h 162"/>
                <a:gd name="T26" fmla="*/ 23 w 216"/>
                <a:gd name="T27" fmla="*/ 50 h 162"/>
                <a:gd name="T28" fmla="*/ 36 w 216"/>
                <a:gd name="T29" fmla="*/ 54 h 162"/>
                <a:gd name="T30" fmla="*/ 69 w 216"/>
                <a:gd name="T31" fmla="*/ 59 h 162"/>
                <a:gd name="T32" fmla="*/ 84 w 216"/>
                <a:gd name="T33" fmla="*/ 48 h 162"/>
                <a:gd name="T34" fmla="*/ 99 w 216"/>
                <a:gd name="T35" fmla="*/ 61 h 162"/>
                <a:gd name="T36" fmla="*/ 103 w 216"/>
                <a:gd name="T37" fmla="*/ 70 h 162"/>
                <a:gd name="T38" fmla="*/ 120 w 216"/>
                <a:gd name="T39" fmla="*/ 75 h 162"/>
                <a:gd name="T40" fmla="*/ 133 w 216"/>
                <a:gd name="T41" fmla="*/ 88 h 162"/>
                <a:gd name="T42" fmla="*/ 125 w 216"/>
                <a:gd name="T43" fmla="*/ 117 h 162"/>
                <a:gd name="T44" fmla="*/ 111 w 216"/>
                <a:gd name="T45" fmla="*/ 125 h 162"/>
                <a:gd name="T46" fmla="*/ 92 w 216"/>
                <a:gd name="T47" fmla="*/ 122 h 162"/>
                <a:gd name="T48" fmla="*/ 116 w 216"/>
                <a:gd name="T49" fmla="*/ 128 h 162"/>
                <a:gd name="T50" fmla="*/ 127 w 216"/>
                <a:gd name="T51" fmla="*/ 128 h 162"/>
                <a:gd name="T52" fmla="*/ 135 w 216"/>
                <a:gd name="T53" fmla="*/ 136 h 162"/>
                <a:gd name="T54" fmla="*/ 145 w 216"/>
                <a:gd name="T55" fmla="*/ 145 h 162"/>
                <a:gd name="T56" fmla="*/ 181 w 216"/>
                <a:gd name="T57" fmla="*/ 157 h 162"/>
                <a:gd name="T58" fmla="*/ 165 w 216"/>
                <a:gd name="T59" fmla="*/ 146 h 162"/>
                <a:gd name="T60" fmla="*/ 176 w 216"/>
                <a:gd name="T61" fmla="*/ 145 h 162"/>
                <a:gd name="T62" fmla="*/ 188 w 216"/>
                <a:gd name="T63" fmla="*/ 151 h 162"/>
                <a:gd name="T64" fmla="*/ 192 w 216"/>
                <a:gd name="T65" fmla="*/ 144 h 162"/>
                <a:gd name="T66" fmla="*/ 184 w 216"/>
                <a:gd name="T67" fmla="*/ 131 h 162"/>
                <a:gd name="T68" fmla="*/ 181 w 216"/>
                <a:gd name="T69" fmla="*/ 124 h 162"/>
                <a:gd name="T70" fmla="*/ 170 w 216"/>
                <a:gd name="T71" fmla="*/ 114 h 162"/>
                <a:gd name="T72" fmla="*/ 160 w 216"/>
                <a:gd name="T73" fmla="*/ 106 h 162"/>
                <a:gd name="T74" fmla="*/ 171 w 216"/>
                <a:gd name="T75" fmla="*/ 102 h 162"/>
                <a:gd name="T76" fmla="*/ 193 w 216"/>
                <a:gd name="T77" fmla="*/ 105 h 162"/>
                <a:gd name="T78" fmla="*/ 195 w 216"/>
                <a:gd name="T79" fmla="*/ 120 h 162"/>
                <a:gd name="T80" fmla="*/ 200 w 216"/>
                <a:gd name="T81" fmla="*/ 111 h 162"/>
                <a:gd name="T82" fmla="*/ 210 w 216"/>
                <a:gd name="T83" fmla="*/ 108 h 162"/>
                <a:gd name="T84" fmla="*/ 210 w 216"/>
                <a:gd name="T85" fmla="*/ 100 h 162"/>
                <a:gd name="T86" fmla="*/ 203 w 216"/>
                <a:gd name="T87" fmla="*/ 97 h 162"/>
                <a:gd name="T88" fmla="*/ 195 w 216"/>
                <a:gd name="T89" fmla="*/ 91 h 162"/>
                <a:gd name="T90" fmla="*/ 186 w 216"/>
                <a:gd name="T91" fmla="*/ 88 h 162"/>
                <a:gd name="T92" fmla="*/ 179 w 216"/>
                <a:gd name="T93" fmla="*/ 79 h 162"/>
                <a:gd name="T94" fmla="*/ 166 w 216"/>
                <a:gd name="T95" fmla="*/ 76 h 162"/>
                <a:gd name="T96" fmla="*/ 176 w 216"/>
                <a:gd name="T97" fmla="*/ 67 h 162"/>
                <a:gd name="T98" fmla="*/ 166 w 216"/>
                <a:gd name="T99" fmla="*/ 59 h 162"/>
                <a:gd name="T100" fmla="*/ 160 w 216"/>
                <a:gd name="T101" fmla="*/ 57 h 162"/>
                <a:gd name="T102" fmla="*/ 149 w 216"/>
                <a:gd name="T103" fmla="*/ 45 h 162"/>
                <a:gd name="T104" fmla="*/ 146 w 216"/>
                <a:gd name="T105" fmla="*/ 42 h 162"/>
                <a:gd name="T106" fmla="*/ 137 w 216"/>
                <a:gd name="T107" fmla="*/ 4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6" h="162">
                  <a:moveTo>
                    <a:pt x="127" y="34"/>
                  </a:moveTo>
                  <a:cubicBezTo>
                    <a:pt x="127" y="36"/>
                    <a:pt x="130" y="38"/>
                    <a:pt x="127" y="39"/>
                  </a:cubicBezTo>
                  <a:cubicBezTo>
                    <a:pt x="125" y="38"/>
                    <a:pt x="125" y="35"/>
                    <a:pt x="123" y="34"/>
                  </a:cubicBezTo>
                  <a:cubicBezTo>
                    <a:pt x="122" y="36"/>
                    <a:pt x="122" y="37"/>
                    <a:pt x="119" y="36"/>
                  </a:cubicBezTo>
                  <a:cubicBezTo>
                    <a:pt x="120" y="35"/>
                    <a:pt x="122" y="34"/>
                    <a:pt x="123" y="32"/>
                  </a:cubicBezTo>
                  <a:cubicBezTo>
                    <a:pt x="121" y="32"/>
                    <a:pt x="119" y="33"/>
                    <a:pt x="117" y="34"/>
                  </a:cubicBezTo>
                  <a:cubicBezTo>
                    <a:pt x="117" y="36"/>
                    <a:pt x="115" y="40"/>
                    <a:pt x="113" y="39"/>
                  </a:cubicBezTo>
                  <a:cubicBezTo>
                    <a:pt x="115" y="37"/>
                    <a:pt x="114" y="36"/>
                    <a:pt x="115" y="34"/>
                  </a:cubicBezTo>
                  <a:cubicBezTo>
                    <a:pt x="114" y="33"/>
                    <a:pt x="112" y="33"/>
                    <a:pt x="112" y="32"/>
                  </a:cubicBezTo>
                  <a:cubicBezTo>
                    <a:pt x="115" y="31"/>
                    <a:pt x="118" y="31"/>
                    <a:pt x="119" y="28"/>
                  </a:cubicBezTo>
                  <a:cubicBezTo>
                    <a:pt x="118" y="28"/>
                    <a:pt x="115" y="27"/>
                    <a:pt x="114" y="27"/>
                  </a:cubicBezTo>
                  <a:cubicBezTo>
                    <a:pt x="111" y="27"/>
                    <a:pt x="110" y="31"/>
                    <a:pt x="107" y="32"/>
                  </a:cubicBezTo>
                  <a:cubicBezTo>
                    <a:pt x="108" y="28"/>
                    <a:pt x="112" y="27"/>
                    <a:pt x="113" y="24"/>
                  </a:cubicBezTo>
                  <a:cubicBezTo>
                    <a:pt x="111" y="19"/>
                    <a:pt x="104" y="22"/>
                    <a:pt x="100" y="18"/>
                  </a:cubicBezTo>
                  <a:cubicBezTo>
                    <a:pt x="95" y="18"/>
                    <a:pt x="90" y="18"/>
                    <a:pt x="89" y="22"/>
                  </a:cubicBezTo>
                  <a:cubicBezTo>
                    <a:pt x="90" y="24"/>
                    <a:pt x="95" y="23"/>
                    <a:pt x="95" y="26"/>
                  </a:cubicBezTo>
                  <a:cubicBezTo>
                    <a:pt x="91" y="26"/>
                    <a:pt x="89" y="24"/>
                    <a:pt x="86" y="24"/>
                  </a:cubicBezTo>
                  <a:cubicBezTo>
                    <a:pt x="85" y="28"/>
                    <a:pt x="87" y="28"/>
                    <a:pt x="87" y="31"/>
                  </a:cubicBezTo>
                  <a:cubicBezTo>
                    <a:pt x="84" y="30"/>
                    <a:pt x="84" y="26"/>
                    <a:pt x="83" y="23"/>
                  </a:cubicBezTo>
                  <a:cubicBezTo>
                    <a:pt x="81" y="23"/>
                    <a:pt x="81" y="25"/>
                    <a:pt x="79" y="24"/>
                  </a:cubicBezTo>
                  <a:cubicBezTo>
                    <a:pt x="78" y="24"/>
                    <a:pt x="79" y="22"/>
                    <a:pt x="77" y="22"/>
                  </a:cubicBezTo>
                  <a:cubicBezTo>
                    <a:pt x="75" y="24"/>
                    <a:pt x="79" y="26"/>
                    <a:pt x="77" y="26"/>
                  </a:cubicBezTo>
                  <a:cubicBezTo>
                    <a:pt x="73" y="24"/>
                    <a:pt x="73" y="30"/>
                    <a:pt x="69" y="30"/>
                  </a:cubicBezTo>
                  <a:cubicBezTo>
                    <a:pt x="68" y="27"/>
                    <a:pt x="71" y="26"/>
                    <a:pt x="69" y="25"/>
                  </a:cubicBezTo>
                  <a:cubicBezTo>
                    <a:pt x="70" y="25"/>
                    <a:pt x="72" y="22"/>
                    <a:pt x="70" y="22"/>
                  </a:cubicBezTo>
                  <a:cubicBezTo>
                    <a:pt x="70" y="23"/>
                    <a:pt x="68" y="26"/>
                    <a:pt x="67" y="24"/>
                  </a:cubicBezTo>
                  <a:cubicBezTo>
                    <a:pt x="69" y="21"/>
                    <a:pt x="74" y="19"/>
                    <a:pt x="73" y="17"/>
                  </a:cubicBezTo>
                  <a:cubicBezTo>
                    <a:pt x="71" y="16"/>
                    <a:pt x="72" y="14"/>
                    <a:pt x="72" y="12"/>
                  </a:cubicBezTo>
                  <a:cubicBezTo>
                    <a:pt x="67" y="12"/>
                    <a:pt x="67" y="8"/>
                    <a:pt x="66" y="5"/>
                  </a:cubicBezTo>
                  <a:cubicBezTo>
                    <a:pt x="61" y="2"/>
                    <a:pt x="53" y="5"/>
                    <a:pt x="48" y="6"/>
                  </a:cubicBezTo>
                  <a:cubicBezTo>
                    <a:pt x="48" y="7"/>
                    <a:pt x="49" y="8"/>
                    <a:pt x="48" y="8"/>
                  </a:cubicBezTo>
                  <a:cubicBezTo>
                    <a:pt x="45" y="7"/>
                    <a:pt x="43" y="8"/>
                    <a:pt x="42" y="9"/>
                  </a:cubicBezTo>
                  <a:cubicBezTo>
                    <a:pt x="39" y="10"/>
                    <a:pt x="36" y="10"/>
                    <a:pt x="36" y="13"/>
                  </a:cubicBezTo>
                  <a:cubicBezTo>
                    <a:pt x="39" y="15"/>
                    <a:pt x="44" y="14"/>
                    <a:pt x="45" y="17"/>
                  </a:cubicBezTo>
                  <a:cubicBezTo>
                    <a:pt x="41" y="17"/>
                    <a:pt x="40" y="15"/>
                    <a:pt x="36" y="15"/>
                  </a:cubicBezTo>
                  <a:cubicBezTo>
                    <a:pt x="36" y="16"/>
                    <a:pt x="35" y="16"/>
                    <a:pt x="35" y="16"/>
                  </a:cubicBezTo>
                  <a:cubicBezTo>
                    <a:pt x="34" y="23"/>
                    <a:pt x="38" y="22"/>
                    <a:pt x="42" y="22"/>
                  </a:cubicBezTo>
                  <a:cubicBezTo>
                    <a:pt x="39" y="26"/>
                    <a:pt x="46" y="26"/>
                    <a:pt x="44" y="28"/>
                  </a:cubicBezTo>
                  <a:cubicBezTo>
                    <a:pt x="40" y="26"/>
                    <a:pt x="35" y="24"/>
                    <a:pt x="33" y="28"/>
                  </a:cubicBezTo>
                  <a:cubicBezTo>
                    <a:pt x="36" y="31"/>
                    <a:pt x="38" y="33"/>
                    <a:pt x="42" y="34"/>
                  </a:cubicBezTo>
                  <a:cubicBezTo>
                    <a:pt x="41" y="37"/>
                    <a:pt x="42" y="41"/>
                    <a:pt x="40" y="42"/>
                  </a:cubicBezTo>
                  <a:cubicBezTo>
                    <a:pt x="38" y="43"/>
                    <a:pt x="39" y="40"/>
                    <a:pt x="37" y="40"/>
                  </a:cubicBezTo>
                  <a:cubicBezTo>
                    <a:pt x="32" y="39"/>
                    <a:pt x="30" y="44"/>
                    <a:pt x="27" y="42"/>
                  </a:cubicBezTo>
                  <a:cubicBezTo>
                    <a:pt x="30" y="39"/>
                    <a:pt x="36" y="40"/>
                    <a:pt x="38" y="36"/>
                  </a:cubicBezTo>
                  <a:cubicBezTo>
                    <a:pt x="33" y="34"/>
                    <a:pt x="27" y="31"/>
                    <a:pt x="29" y="22"/>
                  </a:cubicBezTo>
                  <a:cubicBezTo>
                    <a:pt x="21" y="14"/>
                    <a:pt x="35" y="7"/>
                    <a:pt x="39" y="3"/>
                  </a:cubicBezTo>
                  <a:cubicBezTo>
                    <a:pt x="25" y="0"/>
                    <a:pt x="13" y="5"/>
                    <a:pt x="8" y="13"/>
                  </a:cubicBezTo>
                  <a:cubicBezTo>
                    <a:pt x="8" y="18"/>
                    <a:pt x="0" y="21"/>
                    <a:pt x="5" y="26"/>
                  </a:cubicBezTo>
                  <a:cubicBezTo>
                    <a:pt x="0" y="27"/>
                    <a:pt x="3" y="32"/>
                    <a:pt x="3" y="36"/>
                  </a:cubicBezTo>
                  <a:cubicBezTo>
                    <a:pt x="9" y="39"/>
                    <a:pt x="19" y="38"/>
                    <a:pt x="24" y="42"/>
                  </a:cubicBezTo>
                  <a:cubicBezTo>
                    <a:pt x="18" y="45"/>
                    <a:pt x="13" y="41"/>
                    <a:pt x="7" y="42"/>
                  </a:cubicBezTo>
                  <a:cubicBezTo>
                    <a:pt x="8" y="45"/>
                    <a:pt x="9" y="47"/>
                    <a:pt x="11" y="49"/>
                  </a:cubicBezTo>
                  <a:cubicBezTo>
                    <a:pt x="13" y="50"/>
                    <a:pt x="17" y="49"/>
                    <a:pt x="17" y="52"/>
                  </a:cubicBezTo>
                  <a:cubicBezTo>
                    <a:pt x="19" y="52"/>
                    <a:pt x="19" y="50"/>
                    <a:pt x="21" y="51"/>
                  </a:cubicBezTo>
                  <a:cubicBezTo>
                    <a:pt x="21" y="51"/>
                    <a:pt x="22" y="51"/>
                    <a:pt x="22" y="51"/>
                  </a:cubicBezTo>
                  <a:cubicBezTo>
                    <a:pt x="23" y="51"/>
                    <a:pt x="22" y="50"/>
                    <a:pt x="23" y="50"/>
                  </a:cubicBezTo>
                  <a:cubicBezTo>
                    <a:pt x="25" y="49"/>
                    <a:pt x="26" y="50"/>
                    <a:pt x="29" y="49"/>
                  </a:cubicBezTo>
                  <a:cubicBezTo>
                    <a:pt x="29" y="52"/>
                    <a:pt x="28" y="51"/>
                    <a:pt x="29" y="54"/>
                  </a:cubicBezTo>
                  <a:cubicBezTo>
                    <a:pt x="30" y="54"/>
                    <a:pt x="32" y="54"/>
                    <a:pt x="32" y="55"/>
                  </a:cubicBezTo>
                  <a:cubicBezTo>
                    <a:pt x="34" y="55"/>
                    <a:pt x="35" y="54"/>
                    <a:pt x="36" y="54"/>
                  </a:cubicBezTo>
                  <a:cubicBezTo>
                    <a:pt x="41" y="55"/>
                    <a:pt x="47" y="56"/>
                    <a:pt x="54" y="56"/>
                  </a:cubicBezTo>
                  <a:cubicBezTo>
                    <a:pt x="56" y="57"/>
                    <a:pt x="58" y="57"/>
                    <a:pt x="60" y="58"/>
                  </a:cubicBezTo>
                  <a:cubicBezTo>
                    <a:pt x="61" y="57"/>
                    <a:pt x="63" y="56"/>
                    <a:pt x="65" y="56"/>
                  </a:cubicBezTo>
                  <a:cubicBezTo>
                    <a:pt x="67" y="57"/>
                    <a:pt x="68" y="58"/>
                    <a:pt x="69" y="59"/>
                  </a:cubicBezTo>
                  <a:cubicBezTo>
                    <a:pt x="70" y="57"/>
                    <a:pt x="65" y="56"/>
                    <a:pt x="64" y="54"/>
                  </a:cubicBezTo>
                  <a:cubicBezTo>
                    <a:pt x="70" y="52"/>
                    <a:pt x="79" y="59"/>
                    <a:pt x="85" y="56"/>
                  </a:cubicBezTo>
                  <a:cubicBezTo>
                    <a:pt x="86" y="52"/>
                    <a:pt x="83" y="52"/>
                    <a:pt x="81" y="51"/>
                  </a:cubicBezTo>
                  <a:cubicBezTo>
                    <a:pt x="81" y="48"/>
                    <a:pt x="82" y="47"/>
                    <a:pt x="84" y="48"/>
                  </a:cubicBezTo>
                  <a:cubicBezTo>
                    <a:pt x="86" y="50"/>
                    <a:pt x="88" y="53"/>
                    <a:pt x="94" y="52"/>
                  </a:cubicBezTo>
                  <a:cubicBezTo>
                    <a:pt x="93" y="54"/>
                    <a:pt x="95" y="55"/>
                    <a:pt x="94" y="57"/>
                  </a:cubicBezTo>
                  <a:cubicBezTo>
                    <a:pt x="96" y="58"/>
                    <a:pt x="99" y="56"/>
                    <a:pt x="100" y="59"/>
                  </a:cubicBezTo>
                  <a:cubicBezTo>
                    <a:pt x="101" y="60"/>
                    <a:pt x="99" y="60"/>
                    <a:pt x="99" y="61"/>
                  </a:cubicBezTo>
                  <a:cubicBezTo>
                    <a:pt x="101" y="62"/>
                    <a:pt x="104" y="59"/>
                    <a:pt x="105" y="61"/>
                  </a:cubicBezTo>
                  <a:cubicBezTo>
                    <a:pt x="104" y="61"/>
                    <a:pt x="103" y="62"/>
                    <a:pt x="103" y="63"/>
                  </a:cubicBezTo>
                  <a:cubicBezTo>
                    <a:pt x="107" y="63"/>
                    <a:pt x="109" y="65"/>
                    <a:pt x="110" y="67"/>
                  </a:cubicBezTo>
                  <a:cubicBezTo>
                    <a:pt x="109" y="70"/>
                    <a:pt x="105" y="68"/>
                    <a:pt x="103" y="70"/>
                  </a:cubicBezTo>
                  <a:cubicBezTo>
                    <a:pt x="103" y="71"/>
                    <a:pt x="103" y="72"/>
                    <a:pt x="103" y="73"/>
                  </a:cubicBezTo>
                  <a:cubicBezTo>
                    <a:pt x="106" y="74"/>
                    <a:pt x="108" y="71"/>
                    <a:pt x="110" y="70"/>
                  </a:cubicBezTo>
                  <a:cubicBezTo>
                    <a:pt x="112" y="69"/>
                    <a:pt x="114" y="69"/>
                    <a:pt x="116" y="68"/>
                  </a:cubicBezTo>
                  <a:cubicBezTo>
                    <a:pt x="116" y="72"/>
                    <a:pt x="117" y="75"/>
                    <a:pt x="120" y="75"/>
                  </a:cubicBezTo>
                  <a:cubicBezTo>
                    <a:pt x="122" y="75"/>
                    <a:pt x="118" y="73"/>
                    <a:pt x="121" y="73"/>
                  </a:cubicBezTo>
                  <a:cubicBezTo>
                    <a:pt x="125" y="73"/>
                    <a:pt x="123" y="75"/>
                    <a:pt x="123" y="78"/>
                  </a:cubicBezTo>
                  <a:cubicBezTo>
                    <a:pt x="124" y="78"/>
                    <a:pt x="126" y="78"/>
                    <a:pt x="127" y="78"/>
                  </a:cubicBezTo>
                  <a:cubicBezTo>
                    <a:pt x="128" y="82"/>
                    <a:pt x="131" y="85"/>
                    <a:pt x="133" y="88"/>
                  </a:cubicBezTo>
                  <a:cubicBezTo>
                    <a:pt x="134" y="90"/>
                    <a:pt x="134" y="92"/>
                    <a:pt x="135" y="93"/>
                  </a:cubicBezTo>
                  <a:cubicBezTo>
                    <a:pt x="134" y="95"/>
                    <a:pt x="132" y="96"/>
                    <a:pt x="130" y="96"/>
                  </a:cubicBezTo>
                  <a:cubicBezTo>
                    <a:pt x="128" y="102"/>
                    <a:pt x="123" y="104"/>
                    <a:pt x="119" y="107"/>
                  </a:cubicBezTo>
                  <a:cubicBezTo>
                    <a:pt x="120" y="111"/>
                    <a:pt x="126" y="110"/>
                    <a:pt x="125" y="117"/>
                  </a:cubicBezTo>
                  <a:cubicBezTo>
                    <a:pt x="124" y="116"/>
                    <a:pt x="123" y="116"/>
                    <a:pt x="121" y="116"/>
                  </a:cubicBezTo>
                  <a:cubicBezTo>
                    <a:pt x="119" y="119"/>
                    <a:pt x="112" y="118"/>
                    <a:pt x="109" y="119"/>
                  </a:cubicBezTo>
                  <a:cubicBezTo>
                    <a:pt x="111" y="120"/>
                    <a:pt x="112" y="121"/>
                    <a:pt x="112" y="122"/>
                  </a:cubicBezTo>
                  <a:cubicBezTo>
                    <a:pt x="111" y="122"/>
                    <a:pt x="112" y="124"/>
                    <a:pt x="111" y="125"/>
                  </a:cubicBezTo>
                  <a:cubicBezTo>
                    <a:pt x="108" y="124"/>
                    <a:pt x="110" y="123"/>
                    <a:pt x="110" y="121"/>
                  </a:cubicBezTo>
                  <a:cubicBezTo>
                    <a:pt x="106" y="119"/>
                    <a:pt x="101" y="118"/>
                    <a:pt x="97" y="117"/>
                  </a:cubicBezTo>
                  <a:cubicBezTo>
                    <a:pt x="95" y="118"/>
                    <a:pt x="97" y="118"/>
                    <a:pt x="97" y="120"/>
                  </a:cubicBezTo>
                  <a:cubicBezTo>
                    <a:pt x="95" y="120"/>
                    <a:pt x="94" y="122"/>
                    <a:pt x="92" y="122"/>
                  </a:cubicBezTo>
                  <a:cubicBezTo>
                    <a:pt x="90" y="125"/>
                    <a:pt x="90" y="126"/>
                    <a:pt x="92" y="129"/>
                  </a:cubicBezTo>
                  <a:cubicBezTo>
                    <a:pt x="97" y="132"/>
                    <a:pt x="102" y="131"/>
                    <a:pt x="108" y="130"/>
                  </a:cubicBezTo>
                  <a:cubicBezTo>
                    <a:pt x="108" y="129"/>
                    <a:pt x="108" y="127"/>
                    <a:pt x="110" y="128"/>
                  </a:cubicBezTo>
                  <a:cubicBezTo>
                    <a:pt x="112" y="128"/>
                    <a:pt x="114" y="130"/>
                    <a:pt x="116" y="128"/>
                  </a:cubicBezTo>
                  <a:cubicBezTo>
                    <a:pt x="116" y="127"/>
                    <a:pt x="113" y="125"/>
                    <a:pt x="115" y="125"/>
                  </a:cubicBezTo>
                  <a:cubicBezTo>
                    <a:pt x="116" y="125"/>
                    <a:pt x="116" y="124"/>
                    <a:pt x="116" y="124"/>
                  </a:cubicBezTo>
                  <a:cubicBezTo>
                    <a:pt x="117" y="126"/>
                    <a:pt x="120" y="127"/>
                    <a:pt x="121" y="128"/>
                  </a:cubicBezTo>
                  <a:cubicBezTo>
                    <a:pt x="121" y="126"/>
                    <a:pt x="127" y="127"/>
                    <a:pt x="127" y="128"/>
                  </a:cubicBezTo>
                  <a:cubicBezTo>
                    <a:pt x="127" y="129"/>
                    <a:pt x="126" y="129"/>
                    <a:pt x="126" y="130"/>
                  </a:cubicBezTo>
                  <a:cubicBezTo>
                    <a:pt x="128" y="130"/>
                    <a:pt x="128" y="132"/>
                    <a:pt x="130" y="133"/>
                  </a:cubicBezTo>
                  <a:cubicBezTo>
                    <a:pt x="130" y="134"/>
                    <a:pt x="132" y="135"/>
                    <a:pt x="132" y="137"/>
                  </a:cubicBezTo>
                  <a:cubicBezTo>
                    <a:pt x="134" y="137"/>
                    <a:pt x="134" y="136"/>
                    <a:pt x="135" y="136"/>
                  </a:cubicBezTo>
                  <a:cubicBezTo>
                    <a:pt x="135" y="137"/>
                    <a:pt x="135" y="137"/>
                    <a:pt x="135" y="138"/>
                  </a:cubicBezTo>
                  <a:cubicBezTo>
                    <a:pt x="138" y="138"/>
                    <a:pt x="141" y="139"/>
                    <a:pt x="141" y="142"/>
                  </a:cubicBezTo>
                  <a:cubicBezTo>
                    <a:pt x="141" y="143"/>
                    <a:pt x="138" y="142"/>
                    <a:pt x="138" y="143"/>
                  </a:cubicBezTo>
                  <a:cubicBezTo>
                    <a:pt x="140" y="145"/>
                    <a:pt x="141" y="148"/>
                    <a:pt x="145" y="145"/>
                  </a:cubicBezTo>
                  <a:cubicBezTo>
                    <a:pt x="145" y="147"/>
                    <a:pt x="144" y="147"/>
                    <a:pt x="145" y="148"/>
                  </a:cubicBezTo>
                  <a:cubicBezTo>
                    <a:pt x="148" y="149"/>
                    <a:pt x="150" y="150"/>
                    <a:pt x="154" y="150"/>
                  </a:cubicBezTo>
                  <a:cubicBezTo>
                    <a:pt x="158" y="158"/>
                    <a:pt x="172" y="157"/>
                    <a:pt x="180" y="162"/>
                  </a:cubicBezTo>
                  <a:cubicBezTo>
                    <a:pt x="181" y="160"/>
                    <a:pt x="180" y="160"/>
                    <a:pt x="181" y="157"/>
                  </a:cubicBezTo>
                  <a:cubicBezTo>
                    <a:pt x="178" y="157"/>
                    <a:pt x="178" y="154"/>
                    <a:pt x="176" y="153"/>
                  </a:cubicBezTo>
                  <a:cubicBezTo>
                    <a:pt x="176" y="152"/>
                    <a:pt x="174" y="153"/>
                    <a:pt x="173" y="152"/>
                  </a:cubicBezTo>
                  <a:cubicBezTo>
                    <a:pt x="172" y="151"/>
                    <a:pt x="171" y="149"/>
                    <a:pt x="170" y="148"/>
                  </a:cubicBezTo>
                  <a:cubicBezTo>
                    <a:pt x="168" y="149"/>
                    <a:pt x="168" y="146"/>
                    <a:pt x="165" y="146"/>
                  </a:cubicBezTo>
                  <a:cubicBezTo>
                    <a:pt x="164" y="142"/>
                    <a:pt x="159" y="143"/>
                    <a:pt x="159" y="138"/>
                  </a:cubicBezTo>
                  <a:cubicBezTo>
                    <a:pt x="164" y="137"/>
                    <a:pt x="165" y="140"/>
                    <a:pt x="168" y="141"/>
                  </a:cubicBezTo>
                  <a:cubicBezTo>
                    <a:pt x="168" y="140"/>
                    <a:pt x="165" y="138"/>
                    <a:pt x="168" y="138"/>
                  </a:cubicBezTo>
                  <a:cubicBezTo>
                    <a:pt x="170" y="141"/>
                    <a:pt x="173" y="143"/>
                    <a:pt x="176" y="145"/>
                  </a:cubicBezTo>
                  <a:cubicBezTo>
                    <a:pt x="176" y="145"/>
                    <a:pt x="176" y="144"/>
                    <a:pt x="177" y="144"/>
                  </a:cubicBezTo>
                  <a:cubicBezTo>
                    <a:pt x="177" y="145"/>
                    <a:pt x="178" y="146"/>
                    <a:pt x="178" y="147"/>
                  </a:cubicBezTo>
                  <a:cubicBezTo>
                    <a:pt x="179" y="147"/>
                    <a:pt x="179" y="146"/>
                    <a:pt x="181" y="146"/>
                  </a:cubicBezTo>
                  <a:cubicBezTo>
                    <a:pt x="182" y="149"/>
                    <a:pt x="186" y="149"/>
                    <a:pt x="188" y="151"/>
                  </a:cubicBezTo>
                  <a:cubicBezTo>
                    <a:pt x="187" y="149"/>
                    <a:pt x="187" y="147"/>
                    <a:pt x="190" y="148"/>
                  </a:cubicBezTo>
                  <a:cubicBezTo>
                    <a:pt x="191" y="146"/>
                    <a:pt x="188" y="147"/>
                    <a:pt x="188" y="144"/>
                  </a:cubicBezTo>
                  <a:cubicBezTo>
                    <a:pt x="189" y="141"/>
                    <a:pt x="186" y="139"/>
                    <a:pt x="188" y="138"/>
                  </a:cubicBezTo>
                  <a:cubicBezTo>
                    <a:pt x="190" y="139"/>
                    <a:pt x="190" y="143"/>
                    <a:pt x="192" y="144"/>
                  </a:cubicBezTo>
                  <a:cubicBezTo>
                    <a:pt x="192" y="141"/>
                    <a:pt x="191" y="140"/>
                    <a:pt x="192" y="137"/>
                  </a:cubicBezTo>
                  <a:cubicBezTo>
                    <a:pt x="191" y="137"/>
                    <a:pt x="189" y="137"/>
                    <a:pt x="191" y="135"/>
                  </a:cubicBezTo>
                  <a:cubicBezTo>
                    <a:pt x="190" y="135"/>
                    <a:pt x="188" y="135"/>
                    <a:pt x="187" y="135"/>
                  </a:cubicBezTo>
                  <a:cubicBezTo>
                    <a:pt x="188" y="132"/>
                    <a:pt x="184" y="133"/>
                    <a:pt x="184" y="131"/>
                  </a:cubicBezTo>
                  <a:cubicBezTo>
                    <a:pt x="186" y="131"/>
                    <a:pt x="188" y="131"/>
                    <a:pt x="188" y="129"/>
                  </a:cubicBezTo>
                  <a:cubicBezTo>
                    <a:pt x="186" y="129"/>
                    <a:pt x="187" y="129"/>
                    <a:pt x="184" y="129"/>
                  </a:cubicBezTo>
                  <a:cubicBezTo>
                    <a:pt x="184" y="128"/>
                    <a:pt x="186" y="128"/>
                    <a:pt x="186" y="126"/>
                  </a:cubicBezTo>
                  <a:cubicBezTo>
                    <a:pt x="184" y="126"/>
                    <a:pt x="183" y="124"/>
                    <a:pt x="181" y="124"/>
                  </a:cubicBezTo>
                  <a:cubicBezTo>
                    <a:pt x="181" y="125"/>
                    <a:pt x="181" y="127"/>
                    <a:pt x="179" y="126"/>
                  </a:cubicBezTo>
                  <a:cubicBezTo>
                    <a:pt x="178" y="125"/>
                    <a:pt x="180" y="125"/>
                    <a:pt x="178" y="123"/>
                  </a:cubicBezTo>
                  <a:cubicBezTo>
                    <a:pt x="176" y="122"/>
                    <a:pt x="178" y="126"/>
                    <a:pt x="176" y="125"/>
                  </a:cubicBezTo>
                  <a:cubicBezTo>
                    <a:pt x="174" y="120"/>
                    <a:pt x="171" y="118"/>
                    <a:pt x="170" y="114"/>
                  </a:cubicBezTo>
                  <a:cubicBezTo>
                    <a:pt x="168" y="114"/>
                    <a:pt x="168" y="116"/>
                    <a:pt x="166" y="115"/>
                  </a:cubicBezTo>
                  <a:cubicBezTo>
                    <a:pt x="166" y="114"/>
                    <a:pt x="166" y="113"/>
                    <a:pt x="167" y="112"/>
                  </a:cubicBezTo>
                  <a:cubicBezTo>
                    <a:pt x="164" y="113"/>
                    <a:pt x="164" y="111"/>
                    <a:pt x="164" y="108"/>
                  </a:cubicBezTo>
                  <a:cubicBezTo>
                    <a:pt x="163" y="107"/>
                    <a:pt x="161" y="107"/>
                    <a:pt x="160" y="106"/>
                  </a:cubicBezTo>
                  <a:cubicBezTo>
                    <a:pt x="165" y="103"/>
                    <a:pt x="168" y="114"/>
                    <a:pt x="172" y="108"/>
                  </a:cubicBezTo>
                  <a:cubicBezTo>
                    <a:pt x="170" y="107"/>
                    <a:pt x="167" y="106"/>
                    <a:pt x="167" y="102"/>
                  </a:cubicBezTo>
                  <a:cubicBezTo>
                    <a:pt x="169" y="103"/>
                    <a:pt x="170" y="104"/>
                    <a:pt x="172" y="105"/>
                  </a:cubicBezTo>
                  <a:cubicBezTo>
                    <a:pt x="172" y="103"/>
                    <a:pt x="171" y="103"/>
                    <a:pt x="171" y="102"/>
                  </a:cubicBezTo>
                  <a:cubicBezTo>
                    <a:pt x="173" y="102"/>
                    <a:pt x="173" y="100"/>
                    <a:pt x="176" y="101"/>
                  </a:cubicBezTo>
                  <a:cubicBezTo>
                    <a:pt x="177" y="104"/>
                    <a:pt x="179" y="107"/>
                    <a:pt x="184" y="107"/>
                  </a:cubicBezTo>
                  <a:cubicBezTo>
                    <a:pt x="184" y="108"/>
                    <a:pt x="183" y="108"/>
                    <a:pt x="183" y="109"/>
                  </a:cubicBezTo>
                  <a:cubicBezTo>
                    <a:pt x="189" y="110"/>
                    <a:pt x="189" y="105"/>
                    <a:pt x="193" y="105"/>
                  </a:cubicBezTo>
                  <a:cubicBezTo>
                    <a:pt x="192" y="108"/>
                    <a:pt x="189" y="110"/>
                    <a:pt x="187" y="111"/>
                  </a:cubicBezTo>
                  <a:cubicBezTo>
                    <a:pt x="187" y="115"/>
                    <a:pt x="190" y="116"/>
                    <a:pt x="191" y="119"/>
                  </a:cubicBezTo>
                  <a:cubicBezTo>
                    <a:pt x="193" y="120"/>
                    <a:pt x="192" y="117"/>
                    <a:pt x="195" y="117"/>
                  </a:cubicBezTo>
                  <a:cubicBezTo>
                    <a:pt x="195" y="118"/>
                    <a:pt x="195" y="119"/>
                    <a:pt x="195" y="120"/>
                  </a:cubicBezTo>
                  <a:cubicBezTo>
                    <a:pt x="198" y="119"/>
                    <a:pt x="198" y="122"/>
                    <a:pt x="200" y="122"/>
                  </a:cubicBezTo>
                  <a:cubicBezTo>
                    <a:pt x="200" y="120"/>
                    <a:pt x="201" y="118"/>
                    <a:pt x="200" y="115"/>
                  </a:cubicBezTo>
                  <a:cubicBezTo>
                    <a:pt x="200" y="114"/>
                    <a:pt x="199" y="114"/>
                    <a:pt x="199" y="113"/>
                  </a:cubicBezTo>
                  <a:cubicBezTo>
                    <a:pt x="202" y="113"/>
                    <a:pt x="198" y="111"/>
                    <a:pt x="200" y="111"/>
                  </a:cubicBezTo>
                  <a:cubicBezTo>
                    <a:pt x="202" y="112"/>
                    <a:pt x="203" y="114"/>
                    <a:pt x="206" y="114"/>
                  </a:cubicBezTo>
                  <a:cubicBezTo>
                    <a:pt x="206" y="112"/>
                    <a:pt x="207" y="112"/>
                    <a:pt x="208" y="111"/>
                  </a:cubicBezTo>
                  <a:cubicBezTo>
                    <a:pt x="209" y="109"/>
                    <a:pt x="205" y="109"/>
                    <a:pt x="207" y="108"/>
                  </a:cubicBezTo>
                  <a:cubicBezTo>
                    <a:pt x="208" y="108"/>
                    <a:pt x="210" y="109"/>
                    <a:pt x="210" y="108"/>
                  </a:cubicBezTo>
                  <a:cubicBezTo>
                    <a:pt x="209" y="108"/>
                    <a:pt x="207" y="107"/>
                    <a:pt x="207" y="106"/>
                  </a:cubicBezTo>
                  <a:cubicBezTo>
                    <a:pt x="209" y="105"/>
                    <a:pt x="206" y="104"/>
                    <a:pt x="208" y="103"/>
                  </a:cubicBezTo>
                  <a:cubicBezTo>
                    <a:pt x="210" y="103"/>
                    <a:pt x="213" y="106"/>
                    <a:pt x="214" y="103"/>
                  </a:cubicBezTo>
                  <a:cubicBezTo>
                    <a:pt x="213" y="102"/>
                    <a:pt x="210" y="102"/>
                    <a:pt x="210" y="100"/>
                  </a:cubicBezTo>
                  <a:cubicBezTo>
                    <a:pt x="212" y="99"/>
                    <a:pt x="215" y="102"/>
                    <a:pt x="216" y="100"/>
                  </a:cubicBezTo>
                  <a:cubicBezTo>
                    <a:pt x="213" y="99"/>
                    <a:pt x="213" y="96"/>
                    <a:pt x="211" y="96"/>
                  </a:cubicBezTo>
                  <a:cubicBezTo>
                    <a:pt x="211" y="96"/>
                    <a:pt x="210" y="97"/>
                    <a:pt x="210" y="97"/>
                  </a:cubicBezTo>
                  <a:cubicBezTo>
                    <a:pt x="208" y="99"/>
                    <a:pt x="205" y="97"/>
                    <a:pt x="203" y="97"/>
                  </a:cubicBezTo>
                  <a:cubicBezTo>
                    <a:pt x="201" y="97"/>
                    <a:pt x="199" y="100"/>
                    <a:pt x="198" y="98"/>
                  </a:cubicBezTo>
                  <a:cubicBezTo>
                    <a:pt x="200" y="97"/>
                    <a:pt x="202" y="96"/>
                    <a:pt x="203" y="93"/>
                  </a:cubicBezTo>
                  <a:cubicBezTo>
                    <a:pt x="200" y="91"/>
                    <a:pt x="193" y="95"/>
                    <a:pt x="191" y="91"/>
                  </a:cubicBezTo>
                  <a:cubicBezTo>
                    <a:pt x="192" y="91"/>
                    <a:pt x="194" y="91"/>
                    <a:pt x="195" y="91"/>
                  </a:cubicBezTo>
                  <a:cubicBezTo>
                    <a:pt x="194" y="89"/>
                    <a:pt x="196" y="90"/>
                    <a:pt x="197" y="88"/>
                  </a:cubicBezTo>
                  <a:cubicBezTo>
                    <a:pt x="192" y="88"/>
                    <a:pt x="193" y="84"/>
                    <a:pt x="188" y="86"/>
                  </a:cubicBezTo>
                  <a:cubicBezTo>
                    <a:pt x="187" y="84"/>
                    <a:pt x="191" y="83"/>
                    <a:pt x="189" y="82"/>
                  </a:cubicBezTo>
                  <a:cubicBezTo>
                    <a:pt x="186" y="84"/>
                    <a:pt x="186" y="86"/>
                    <a:pt x="186" y="88"/>
                  </a:cubicBezTo>
                  <a:cubicBezTo>
                    <a:pt x="183" y="88"/>
                    <a:pt x="185" y="84"/>
                    <a:pt x="184" y="83"/>
                  </a:cubicBezTo>
                  <a:cubicBezTo>
                    <a:pt x="183" y="85"/>
                    <a:pt x="181" y="83"/>
                    <a:pt x="180" y="83"/>
                  </a:cubicBezTo>
                  <a:cubicBezTo>
                    <a:pt x="180" y="85"/>
                    <a:pt x="179" y="86"/>
                    <a:pt x="177" y="85"/>
                  </a:cubicBezTo>
                  <a:cubicBezTo>
                    <a:pt x="177" y="83"/>
                    <a:pt x="180" y="83"/>
                    <a:pt x="179" y="79"/>
                  </a:cubicBezTo>
                  <a:cubicBezTo>
                    <a:pt x="176" y="79"/>
                    <a:pt x="178" y="82"/>
                    <a:pt x="176" y="82"/>
                  </a:cubicBezTo>
                  <a:cubicBezTo>
                    <a:pt x="175" y="82"/>
                    <a:pt x="175" y="82"/>
                    <a:pt x="174" y="82"/>
                  </a:cubicBezTo>
                  <a:cubicBezTo>
                    <a:pt x="176" y="80"/>
                    <a:pt x="173" y="80"/>
                    <a:pt x="173" y="77"/>
                  </a:cubicBezTo>
                  <a:cubicBezTo>
                    <a:pt x="170" y="77"/>
                    <a:pt x="169" y="75"/>
                    <a:pt x="166" y="76"/>
                  </a:cubicBezTo>
                  <a:cubicBezTo>
                    <a:pt x="165" y="72"/>
                    <a:pt x="158" y="74"/>
                    <a:pt x="156" y="71"/>
                  </a:cubicBezTo>
                  <a:cubicBezTo>
                    <a:pt x="159" y="71"/>
                    <a:pt x="165" y="72"/>
                    <a:pt x="168" y="71"/>
                  </a:cubicBezTo>
                  <a:cubicBezTo>
                    <a:pt x="168" y="65"/>
                    <a:pt x="161" y="70"/>
                    <a:pt x="158" y="68"/>
                  </a:cubicBezTo>
                  <a:cubicBezTo>
                    <a:pt x="165" y="65"/>
                    <a:pt x="169" y="67"/>
                    <a:pt x="176" y="67"/>
                  </a:cubicBezTo>
                  <a:cubicBezTo>
                    <a:pt x="175" y="63"/>
                    <a:pt x="169" y="63"/>
                    <a:pt x="166" y="64"/>
                  </a:cubicBezTo>
                  <a:cubicBezTo>
                    <a:pt x="165" y="63"/>
                    <a:pt x="164" y="62"/>
                    <a:pt x="162" y="62"/>
                  </a:cubicBezTo>
                  <a:cubicBezTo>
                    <a:pt x="161" y="62"/>
                    <a:pt x="157" y="63"/>
                    <a:pt x="157" y="62"/>
                  </a:cubicBezTo>
                  <a:cubicBezTo>
                    <a:pt x="159" y="60"/>
                    <a:pt x="163" y="60"/>
                    <a:pt x="166" y="59"/>
                  </a:cubicBezTo>
                  <a:cubicBezTo>
                    <a:pt x="169" y="58"/>
                    <a:pt x="170" y="59"/>
                    <a:pt x="172" y="59"/>
                  </a:cubicBezTo>
                  <a:cubicBezTo>
                    <a:pt x="171" y="55"/>
                    <a:pt x="169" y="52"/>
                    <a:pt x="165" y="52"/>
                  </a:cubicBezTo>
                  <a:cubicBezTo>
                    <a:pt x="165" y="54"/>
                    <a:pt x="166" y="54"/>
                    <a:pt x="165" y="55"/>
                  </a:cubicBezTo>
                  <a:cubicBezTo>
                    <a:pt x="161" y="54"/>
                    <a:pt x="163" y="58"/>
                    <a:pt x="160" y="57"/>
                  </a:cubicBezTo>
                  <a:cubicBezTo>
                    <a:pt x="158" y="57"/>
                    <a:pt x="159" y="55"/>
                    <a:pt x="160" y="54"/>
                  </a:cubicBezTo>
                  <a:cubicBezTo>
                    <a:pt x="155" y="52"/>
                    <a:pt x="154" y="57"/>
                    <a:pt x="151" y="55"/>
                  </a:cubicBezTo>
                  <a:cubicBezTo>
                    <a:pt x="152" y="51"/>
                    <a:pt x="162" y="52"/>
                    <a:pt x="163" y="48"/>
                  </a:cubicBezTo>
                  <a:cubicBezTo>
                    <a:pt x="160" y="46"/>
                    <a:pt x="152" y="44"/>
                    <a:pt x="149" y="45"/>
                  </a:cubicBezTo>
                  <a:cubicBezTo>
                    <a:pt x="144" y="47"/>
                    <a:pt x="144" y="51"/>
                    <a:pt x="140" y="54"/>
                  </a:cubicBezTo>
                  <a:cubicBezTo>
                    <a:pt x="140" y="52"/>
                    <a:pt x="142" y="51"/>
                    <a:pt x="141" y="49"/>
                  </a:cubicBezTo>
                  <a:cubicBezTo>
                    <a:pt x="139" y="49"/>
                    <a:pt x="140" y="51"/>
                    <a:pt x="137" y="51"/>
                  </a:cubicBezTo>
                  <a:cubicBezTo>
                    <a:pt x="138" y="46"/>
                    <a:pt x="146" y="48"/>
                    <a:pt x="146" y="42"/>
                  </a:cubicBezTo>
                  <a:cubicBezTo>
                    <a:pt x="144" y="40"/>
                    <a:pt x="144" y="43"/>
                    <a:pt x="141" y="43"/>
                  </a:cubicBezTo>
                  <a:cubicBezTo>
                    <a:pt x="140" y="43"/>
                    <a:pt x="139" y="42"/>
                    <a:pt x="138" y="42"/>
                  </a:cubicBezTo>
                  <a:cubicBezTo>
                    <a:pt x="136" y="43"/>
                    <a:pt x="133" y="46"/>
                    <a:pt x="131" y="44"/>
                  </a:cubicBezTo>
                  <a:cubicBezTo>
                    <a:pt x="133" y="43"/>
                    <a:pt x="135" y="41"/>
                    <a:pt x="137" y="40"/>
                  </a:cubicBezTo>
                  <a:cubicBezTo>
                    <a:pt x="140" y="41"/>
                    <a:pt x="141" y="40"/>
                    <a:pt x="142" y="39"/>
                  </a:cubicBezTo>
                  <a:cubicBezTo>
                    <a:pt x="141" y="34"/>
                    <a:pt x="132" y="33"/>
                    <a:pt x="127" y="3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2" name="Freeform 470">
              <a:extLst>
                <a:ext uri="{FF2B5EF4-FFF2-40B4-BE49-F238E27FC236}">
                  <a16:creationId xmlns:a16="http://schemas.microsoft.com/office/drawing/2014/main" id="{B8C1905E-81E8-441A-82B2-09F766EC9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73853" y="2844129"/>
              <a:ext cx="12684" cy="12684"/>
            </a:xfrm>
            <a:custGeom>
              <a:avLst/>
              <a:gdLst>
                <a:gd name="T0" fmla="*/ 2 w 6"/>
                <a:gd name="T1" fmla="*/ 4 h 6"/>
                <a:gd name="T2" fmla="*/ 6 w 6"/>
                <a:gd name="T3" fmla="*/ 1 h 6"/>
                <a:gd name="T4" fmla="*/ 0 w 6"/>
                <a:gd name="T5" fmla="*/ 1 h 6"/>
                <a:gd name="T6" fmla="*/ 3 w 6"/>
                <a:gd name="T7" fmla="*/ 3 h 6"/>
                <a:gd name="T8" fmla="*/ 2 w 6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3"/>
                    <a:pt x="5" y="2"/>
                    <a:pt x="6" y="1"/>
                  </a:cubicBezTo>
                  <a:cubicBezTo>
                    <a:pt x="4" y="1"/>
                    <a:pt x="1" y="0"/>
                    <a:pt x="0" y="1"/>
                  </a:cubicBezTo>
                  <a:cubicBezTo>
                    <a:pt x="1" y="1"/>
                    <a:pt x="2" y="2"/>
                    <a:pt x="3" y="3"/>
                  </a:cubicBezTo>
                  <a:cubicBezTo>
                    <a:pt x="1" y="2"/>
                    <a:pt x="1" y="6"/>
                    <a:pt x="2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3" name="Freeform 471">
              <a:extLst>
                <a:ext uri="{FF2B5EF4-FFF2-40B4-BE49-F238E27FC236}">
                  <a16:creationId xmlns:a16="http://schemas.microsoft.com/office/drawing/2014/main" id="{7B15818A-874E-A795-8FD4-D0717001F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3087" y="2855001"/>
              <a:ext cx="1371733" cy="779188"/>
            </a:xfrm>
            <a:custGeom>
              <a:avLst/>
              <a:gdLst>
                <a:gd name="T0" fmla="*/ 97 w 638"/>
                <a:gd name="T1" fmla="*/ 240 h 362"/>
                <a:gd name="T2" fmla="*/ 103 w 638"/>
                <a:gd name="T3" fmla="*/ 245 h 362"/>
                <a:gd name="T4" fmla="*/ 108 w 638"/>
                <a:gd name="T5" fmla="*/ 261 h 362"/>
                <a:gd name="T6" fmla="*/ 119 w 638"/>
                <a:gd name="T7" fmla="*/ 268 h 362"/>
                <a:gd name="T8" fmla="*/ 135 w 638"/>
                <a:gd name="T9" fmla="*/ 279 h 362"/>
                <a:gd name="T10" fmla="*/ 371 w 638"/>
                <a:gd name="T11" fmla="*/ 293 h 362"/>
                <a:gd name="T12" fmla="*/ 430 w 638"/>
                <a:gd name="T13" fmla="*/ 319 h 362"/>
                <a:gd name="T14" fmla="*/ 456 w 638"/>
                <a:gd name="T15" fmla="*/ 354 h 362"/>
                <a:gd name="T16" fmla="*/ 506 w 638"/>
                <a:gd name="T17" fmla="*/ 319 h 362"/>
                <a:gd name="T18" fmla="*/ 529 w 638"/>
                <a:gd name="T19" fmla="*/ 300 h 362"/>
                <a:gd name="T20" fmla="*/ 552 w 638"/>
                <a:gd name="T21" fmla="*/ 279 h 362"/>
                <a:gd name="T22" fmla="*/ 637 w 638"/>
                <a:gd name="T23" fmla="*/ 245 h 362"/>
                <a:gd name="T24" fmla="*/ 623 w 638"/>
                <a:gd name="T25" fmla="*/ 225 h 362"/>
                <a:gd name="T26" fmla="*/ 625 w 638"/>
                <a:gd name="T27" fmla="*/ 220 h 362"/>
                <a:gd name="T28" fmla="*/ 602 w 638"/>
                <a:gd name="T29" fmla="*/ 207 h 362"/>
                <a:gd name="T30" fmla="*/ 596 w 638"/>
                <a:gd name="T31" fmla="*/ 196 h 362"/>
                <a:gd name="T32" fmla="*/ 583 w 638"/>
                <a:gd name="T33" fmla="*/ 176 h 362"/>
                <a:gd name="T34" fmla="*/ 577 w 638"/>
                <a:gd name="T35" fmla="*/ 162 h 362"/>
                <a:gd name="T36" fmla="*/ 569 w 638"/>
                <a:gd name="T37" fmla="*/ 164 h 362"/>
                <a:gd name="T38" fmla="*/ 548 w 638"/>
                <a:gd name="T39" fmla="*/ 180 h 362"/>
                <a:gd name="T40" fmla="*/ 530 w 638"/>
                <a:gd name="T41" fmla="*/ 170 h 362"/>
                <a:gd name="T42" fmla="*/ 531 w 638"/>
                <a:gd name="T43" fmla="*/ 146 h 362"/>
                <a:gd name="T44" fmla="*/ 503 w 638"/>
                <a:gd name="T45" fmla="*/ 126 h 362"/>
                <a:gd name="T46" fmla="*/ 475 w 638"/>
                <a:gd name="T47" fmla="*/ 150 h 362"/>
                <a:gd name="T48" fmla="*/ 483 w 638"/>
                <a:gd name="T49" fmla="*/ 202 h 362"/>
                <a:gd name="T50" fmla="*/ 469 w 638"/>
                <a:gd name="T51" fmla="*/ 248 h 362"/>
                <a:gd name="T52" fmla="*/ 453 w 638"/>
                <a:gd name="T53" fmla="*/ 256 h 362"/>
                <a:gd name="T54" fmla="*/ 417 w 638"/>
                <a:gd name="T55" fmla="*/ 211 h 362"/>
                <a:gd name="T56" fmla="*/ 363 w 638"/>
                <a:gd name="T57" fmla="*/ 188 h 362"/>
                <a:gd name="T58" fmla="*/ 355 w 638"/>
                <a:gd name="T59" fmla="*/ 135 h 362"/>
                <a:gd name="T60" fmla="*/ 376 w 638"/>
                <a:gd name="T61" fmla="*/ 114 h 362"/>
                <a:gd name="T62" fmla="*/ 375 w 638"/>
                <a:gd name="T63" fmla="*/ 110 h 362"/>
                <a:gd name="T64" fmla="*/ 388 w 638"/>
                <a:gd name="T65" fmla="*/ 105 h 362"/>
                <a:gd name="T66" fmla="*/ 385 w 638"/>
                <a:gd name="T67" fmla="*/ 81 h 362"/>
                <a:gd name="T68" fmla="*/ 423 w 638"/>
                <a:gd name="T69" fmla="*/ 77 h 362"/>
                <a:gd name="T70" fmla="*/ 445 w 638"/>
                <a:gd name="T71" fmla="*/ 66 h 362"/>
                <a:gd name="T72" fmla="*/ 439 w 638"/>
                <a:gd name="T73" fmla="*/ 37 h 362"/>
                <a:gd name="T74" fmla="*/ 420 w 638"/>
                <a:gd name="T75" fmla="*/ 44 h 362"/>
                <a:gd name="T76" fmla="*/ 396 w 638"/>
                <a:gd name="T77" fmla="*/ 43 h 362"/>
                <a:gd name="T78" fmla="*/ 363 w 638"/>
                <a:gd name="T79" fmla="*/ 25 h 362"/>
                <a:gd name="T80" fmla="*/ 341 w 638"/>
                <a:gd name="T81" fmla="*/ 7 h 362"/>
                <a:gd name="T82" fmla="*/ 340 w 638"/>
                <a:gd name="T83" fmla="*/ 30 h 362"/>
                <a:gd name="T84" fmla="*/ 351 w 638"/>
                <a:gd name="T85" fmla="*/ 39 h 362"/>
                <a:gd name="T86" fmla="*/ 333 w 638"/>
                <a:gd name="T87" fmla="*/ 66 h 362"/>
                <a:gd name="T88" fmla="*/ 321 w 638"/>
                <a:gd name="T89" fmla="*/ 55 h 362"/>
                <a:gd name="T90" fmla="*/ 290 w 638"/>
                <a:gd name="T91" fmla="*/ 58 h 362"/>
                <a:gd name="T92" fmla="*/ 249 w 638"/>
                <a:gd name="T93" fmla="*/ 49 h 362"/>
                <a:gd name="T94" fmla="*/ 249 w 638"/>
                <a:gd name="T95" fmla="*/ 67 h 362"/>
                <a:gd name="T96" fmla="*/ 224 w 638"/>
                <a:gd name="T97" fmla="*/ 57 h 362"/>
                <a:gd name="T98" fmla="*/ 188 w 638"/>
                <a:gd name="T99" fmla="*/ 41 h 362"/>
                <a:gd name="T100" fmla="*/ 124 w 638"/>
                <a:gd name="T101" fmla="*/ 30 h 362"/>
                <a:gd name="T102" fmla="*/ 96 w 638"/>
                <a:gd name="T103" fmla="*/ 19 h 362"/>
                <a:gd name="T104" fmla="*/ 63 w 638"/>
                <a:gd name="T105" fmla="*/ 43 h 362"/>
                <a:gd name="T106" fmla="*/ 77 w 638"/>
                <a:gd name="T107" fmla="*/ 25 h 362"/>
                <a:gd name="T108" fmla="*/ 38 w 638"/>
                <a:gd name="T109" fmla="*/ 39 h 362"/>
                <a:gd name="T110" fmla="*/ 0 w 638"/>
                <a:gd name="T111" fmla="*/ 152 h 362"/>
                <a:gd name="T112" fmla="*/ 41 w 638"/>
                <a:gd name="T113" fmla="*/ 158 h 362"/>
                <a:gd name="T114" fmla="*/ 65 w 638"/>
                <a:gd name="T115" fmla="*/ 191 h 362"/>
                <a:gd name="T116" fmla="*/ 86 w 638"/>
                <a:gd name="T117" fmla="*/ 21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38" h="362">
                  <a:moveTo>
                    <a:pt x="87" y="230"/>
                  </a:moveTo>
                  <a:cubicBezTo>
                    <a:pt x="89" y="230"/>
                    <a:pt x="92" y="226"/>
                    <a:pt x="93" y="229"/>
                  </a:cubicBezTo>
                  <a:cubicBezTo>
                    <a:pt x="93" y="230"/>
                    <a:pt x="91" y="230"/>
                    <a:pt x="92" y="232"/>
                  </a:cubicBezTo>
                  <a:cubicBezTo>
                    <a:pt x="94" y="233"/>
                    <a:pt x="98" y="232"/>
                    <a:pt x="97" y="236"/>
                  </a:cubicBezTo>
                  <a:cubicBezTo>
                    <a:pt x="96" y="235"/>
                    <a:pt x="95" y="234"/>
                    <a:pt x="92" y="234"/>
                  </a:cubicBezTo>
                  <a:cubicBezTo>
                    <a:pt x="91" y="234"/>
                    <a:pt x="91" y="231"/>
                    <a:pt x="89" y="231"/>
                  </a:cubicBezTo>
                  <a:cubicBezTo>
                    <a:pt x="88" y="236"/>
                    <a:pt x="95" y="234"/>
                    <a:pt x="94" y="240"/>
                  </a:cubicBezTo>
                  <a:cubicBezTo>
                    <a:pt x="95" y="241"/>
                    <a:pt x="96" y="238"/>
                    <a:pt x="97" y="240"/>
                  </a:cubicBezTo>
                  <a:cubicBezTo>
                    <a:pt x="96" y="241"/>
                    <a:pt x="95" y="245"/>
                    <a:pt x="96" y="245"/>
                  </a:cubicBezTo>
                  <a:cubicBezTo>
                    <a:pt x="96" y="244"/>
                    <a:pt x="97" y="243"/>
                    <a:pt x="97" y="244"/>
                  </a:cubicBezTo>
                  <a:cubicBezTo>
                    <a:pt x="96" y="245"/>
                    <a:pt x="97" y="246"/>
                    <a:pt x="97" y="248"/>
                  </a:cubicBezTo>
                  <a:cubicBezTo>
                    <a:pt x="97" y="248"/>
                    <a:pt x="95" y="247"/>
                    <a:pt x="95" y="249"/>
                  </a:cubicBezTo>
                  <a:cubicBezTo>
                    <a:pt x="95" y="250"/>
                    <a:pt x="96" y="250"/>
                    <a:pt x="97" y="251"/>
                  </a:cubicBezTo>
                  <a:cubicBezTo>
                    <a:pt x="96" y="248"/>
                    <a:pt x="98" y="248"/>
                    <a:pt x="98" y="246"/>
                  </a:cubicBezTo>
                  <a:cubicBezTo>
                    <a:pt x="102" y="246"/>
                    <a:pt x="103" y="243"/>
                    <a:pt x="105" y="240"/>
                  </a:cubicBezTo>
                  <a:cubicBezTo>
                    <a:pt x="106" y="243"/>
                    <a:pt x="103" y="243"/>
                    <a:pt x="103" y="245"/>
                  </a:cubicBezTo>
                  <a:cubicBezTo>
                    <a:pt x="105" y="246"/>
                    <a:pt x="108" y="249"/>
                    <a:pt x="106" y="250"/>
                  </a:cubicBezTo>
                  <a:cubicBezTo>
                    <a:pt x="104" y="249"/>
                    <a:pt x="104" y="246"/>
                    <a:pt x="102" y="246"/>
                  </a:cubicBezTo>
                  <a:cubicBezTo>
                    <a:pt x="99" y="247"/>
                    <a:pt x="99" y="251"/>
                    <a:pt x="98" y="254"/>
                  </a:cubicBezTo>
                  <a:cubicBezTo>
                    <a:pt x="100" y="256"/>
                    <a:pt x="101" y="252"/>
                    <a:pt x="103" y="253"/>
                  </a:cubicBezTo>
                  <a:cubicBezTo>
                    <a:pt x="105" y="253"/>
                    <a:pt x="108" y="252"/>
                    <a:pt x="107" y="254"/>
                  </a:cubicBezTo>
                  <a:cubicBezTo>
                    <a:pt x="102" y="254"/>
                    <a:pt x="100" y="255"/>
                    <a:pt x="100" y="259"/>
                  </a:cubicBezTo>
                  <a:cubicBezTo>
                    <a:pt x="101" y="260"/>
                    <a:pt x="102" y="262"/>
                    <a:pt x="104" y="262"/>
                  </a:cubicBezTo>
                  <a:cubicBezTo>
                    <a:pt x="107" y="263"/>
                    <a:pt x="106" y="261"/>
                    <a:pt x="108" y="261"/>
                  </a:cubicBezTo>
                  <a:cubicBezTo>
                    <a:pt x="108" y="263"/>
                    <a:pt x="110" y="263"/>
                    <a:pt x="108" y="265"/>
                  </a:cubicBezTo>
                  <a:cubicBezTo>
                    <a:pt x="110" y="265"/>
                    <a:pt x="113" y="264"/>
                    <a:pt x="113" y="265"/>
                  </a:cubicBezTo>
                  <a:cubicBezTo>
                    <a:pt x="111" y="265"/>
                    <a:pt x="110" y="266"/>
                    <a:pt x="110" y="267"/>
                  </a:cubicBezTo>
                  <a:cubicBezTo>
                    <a:pt x="114" y="268"/>
                    <a:pt x="114" y="265"/>
                    <a:pt x="116" y="265"/>
                  </a:cubicBezTo>
                  <a:cubicBezTo>
                    <a:pt x="116" y="265"/>
                    <a:pt x="116" y="267"/>
                    <a:pt x="116" y="267"/>
                  </a:cubicBezTo>
                  <a:cubicBezTo>
                    <a:pt x="117" y="267"/>
                    <a:pt x="118" y="267"/>
                    <a:pt x="119" y="267"/>
                  </a:cubicBezTo>
                  <a:cubicBezTo>
                    <a:pt x="120" y="266"/>
                    <a:pt x="119" y="262"/>
                    <a:pt x="121" y="262"/>
                  </a:cubicBezTo>
                  <a:cubicBezTo>
                    <a:pt x="121" y="265"/>
                    <a:pt x="120" y="267"/>
                    <a:pt x="119" y="268"/>
                  </a:cubicBezTo>
                  <a:cubicBezTo>
                    <a:pt x="122" y="270"/>
                    <a:pt x="121" y="275"/>
                    <a:pt x="125" y="275"/>
                  </a:cubicBezTo>
                  <a:cubicBezTo>
                    <a:pt x="128" y="274"/>
                    <a:pt x="126" y="271"/>
                    <a:pt x="127" y="270"/>
                  </a:cubicBezTo>
                  <a:cubicBezTo>
                    <a:pt x="129" y="272"/>
                    <a:pt x="128" y="271"/>
                    <a:pt x="128" y="273"/>
                  </a:cubicBezTo>
                  <a:cubicBezTo>
                    <a:pt x="128" y="277"/>
                    <a:pt x="130" y="275"/>
                    <a:pt x="130" y="276"/>
                  </a:cubicBezTo>
                  <a:cubicBezTo>
                    <a:pt x="130" y="278"/>
                    <a:pt x="128" y="277"/>
                    <a:pt x="128" y="278"/>
                  </a:cubicBezTo>
                  <a:cubicBezTo>
                    <a:pt x="131" y="280"/>
                    <a:pt x="132" y="277"/>
                    <a:pt x="133" y="276"/>
                  </a:cubicBezTo>
                  <a:cubicBezTo>
                    <a:pt x="134" y="277"/>
                    <a:pt x="133" y="279"/>
                    <a:pt x="133" y="279"/>
                  </a:cubicBezTo>
                  <a:cubicBezTo>
                    <a:pt x="134" y="280"/>
                    <a:pt x="135" y="277"/>
                    <a:pt x="135" y="279"/>
                  </a:cubicBezTo>
                  <a:cubicBezTo>
                    <a:pt x="136" y="281"/>
                    <a:pt x="133" y="280"/>
                    <a:pt x="133" y="282"/>
                  </a:cubicBezTo>
                  <a:cubicBezTo>
                    <a:pt x="137" y="284"/>
                    <a:pt x="141" y="283"/>
                    <a:pt x="145" y="283"/>
                  </a:cubicBezTo>
                  <a:cubicBezTo>
                    <a:pt x="211" y="284"/>
                    <a:pt x="278" y="282"/>
                    <a:pt x="343" y="283"/>
                  </a:cubicBezTo>
                  <a:cubicBezTo>
                    <a:pt x="343" y="282"/>
                    <a:pt x="342" y="279"/>
                    <a:pt x="344" y="279"/>
                  </a:cubicBezTo>
                  <a:cubicBezTo>
                    <a:pt x="346" y="281"/>
                    <a:pt x="346" y="283"/>
                    <a:pt x="347" y="286"/>
                  </a:cubicBezTo>
                  <a:cubicBezTo>
                    <a:pt x="352" y="287"/>
                    <a:pt x="354" y="289"/>
                    <a:pt x="360" y="288"/>
                  </a:cubicBezTo>
                  <a:cubicBezTo>
                    <a:pt x="361" y="289"/>
                    <a:pt x="363" y="290"/>
                    <a:pt x="364" y="291"/>
                  </a:cubicBezTo>
                  <a:cubicBezTo>
                    <a:pt x="367" y="289"/>
                    <a:pt x="368" y="294"/>
                    <a:pt x="371" y="293"/>
                  </a:cubicBezTo>
                  <a:cubicBezTo>
                    <a:pt x="373" y="294"/>
                    <a:pt x="373" y="292"/>
                    <a:pt x="374" y="292"/>
                  </a:cubicBezTo>
                  <a:cubicBezTo>
                    <a:pt x="377" y="294"/>
                    <a:pt x="382" y="294"/>
                    <a:pt x="387" y="294"/>
                  </a:cubicBezTo>
                  <a:cubicBezTo>
                    <a:pt x="389" y="293"/>
                    <a:pt x="390" y="291"/>
                    <a:pt x="393" y="291"/>
                  </a:cubicBezTo>
                  <a:cubicBezTo>
                    <a:pt x="403" y="296"/>
                    <a:pt x="412" y="301"/>
                    <a:pt x="420" y="307"/>
                  </a:cubicBezTo>
                  <a:cubicBezTo>
                    <a:pt x="420" y="309"/>
                    <a:pt x="421" y="310"/>
                    <a:pt x="422" y="311"/>
                  </a:cubicBezTo>
                  <a:cubicBezTo>
                    <a:pt x="424" y="311"/>
                    <a:pt x="424" y="310"/>
                    <a:pt x="426" y="311"/>
                  </a:cubicBezTo>
                  <a:cubicBezTo>
                    <a:pt x="426" y="312"/>
                    <a:pt x="426" y="313"/>
                    <a:pt x="426" y="315"/>
                  </a:cubicBezTo>
                  <a:cubicBezTo>
                    <a:pt x="430" y="314"/>
                    <a:pt x="432" y="316"/>
                    <a:pt x="430" y="319"/>
                  </a:cubicBezTo>
                  <a:cubicBezTo>
                    <a:pt x="433" y="320"/>
                    <a:pt x="436" y="322"/>
                    <a:pt x="438" y="324"/>
                  </a:cubicBezTo>
                  <a:cubicBezTo>
                    <a:pt x="438" y="332"/>
                    <a:pt x="442" y="340"/>
                    <a:pt x="440" y="345"/>
                  </a:cubicBezTo>
                  <a:cubicBezTo>
                    <a:pt x="439" y="348"/>
                    <a:pt x="438" y="350"/>
                    <a:pt x="438" y="353"/>
                  </a:cubicBezTo>
                  <a:cubicBezTo>
                    <a:pt x="437" y="353"/>
                    <a:pt x="436" y="354"/>
                    <a:pt x="436" y="355"/>
                  </a:cubicBezTo>
                  <a:cubicBezTo>
                    <a:pt x="435" y="356"/>
                    <a:pt x="433" y="356"/>
                    <a:pt x="434" y="358"/>
                  </a:cubicBezTo>
                  <a:cubicBezTo>
                    <a:pt x="433" y="361"/>
                    <a:pt x="435" y="362"/>
                    <a:pt x="437" y="362"/>
                  </a:cubicBezTo>
                  <a:cubicBezTo>
                    <a:pt x="441" y="362"/>
                    <a:pt x="443" y="358"/>
                    <a:pt x="447" y="356"/>
                  </a:cubicBezTo>
                  <a:cubicBezTo>
                    <a:pt x="450" y="355"/>
                    <a:pt x="455" y="356"/>
                    <a:pt x="456" y="354"/>
                  </a:cubicBezTo>
                  <a:cubicBezTo>
                    <a:pt x="459" y="352"/>
                    <a:pt x="463" y="352"/>
                    <a:pt x="464" y="349"/>
                  </a:cubicBezTo>
                  <a:cubicBezTo>
                    <a:pt x="462" y="349"/>
                    <a:pt x="463" y="345"/>
                    <a:pt x="462" y="343"/>
                  </a:cubicBezTo>
                  <a:cubicBezTo>
                    <a:pt x="466" y="341"/>
                    <a:pt x="474" y="342"/>
                    <a:pt x="480" y="342"/>
                  </a:cubicBezTo>
                  <a:cubicBezTo>
                    <a:pt x="483" y="336"/>
                    <a:pt x="487" y="332"/>
                    <a:pt x="492" y="328"/>
                  </a:cubicBezTo>
                  <a:cubicBezTo>
                    <a:pt x="495" y="326"/>
                    <a:pt x="498" y="326"/>
                    <a:pt x="501" y="323"/>
                  </a:cubicBezTo>
                  <a:cubicBezTo>
                    <a:pt x="500" y="322"/>
                    <a:pt x="498" y="323"/>
                    <a:pt x="499" y="321"/>
                  </a:cubicBezTo>
                  <a:cubicBezTo>
                    <a:pt x="500" y="321"/>
                    <a:pt x="500" y="322"/>
                    <a:pt x="501" y="322"/>
                  </a:cubicBezTo>
                  <a:cubicBezTo>
                    <a:pt x="502" y="319"/>
                    <a:pt x="505" y="320"/>
                    <a:pt x="506" y="319"/>
                  </a:cubicBezTo>
                  <a:cubicBezTo>
                    <a:pt x="506" y="318"/>
                    <a:pt x="507" y="316"/>
                    <a:pt x="507" y="316"/>
                  </a:cubicBezTo>
                  <a:cubicBezTo>
                    <a:pt x="508" y="315"/>
                    <a:pt x="509" y="314"/>
                    <a:pt x="510" y="313"/>
                  </a:cubicBezTo>
                  <a:cubicBezTo>
                    <a:pt x="511" y="314"/>
                    <a:pt x="511" y="313"/>
                    <a:pt x="512" y="313"/>
                  </a:cubicBezTo>
                  <a:cubicBezTo>
                    <a:pt x="514" y="309"/>
                    <a:pt x="519" y="309"/>
                    <a:pt x="522" y="308"/>
                  </a:cubicBezTo>
                  <a:cubicBezTo>
                    <a:pt x="523" y="307"/>
                    <a:pt x="523" y="306"/>
                    <a:pt x="523" y="305"/>
                  </a:cubicBezTo>
                  <a:cubicBezTo>
                    <a:pt x="524" y="304"/>
                    <a:pt x="526" y="304"/>
                    <a:pt x="526" y="304"/>
                  </a:cubicBezTo>
                  <a:cubicBezTo>
                    <a:pt x="527" y="303"/>
                    <a:pt x="527" y="302"/>
                    <a:pt x="527" y="301"/>
                  </a:cubicBezTo>
                  <a:cubicBezTo>
                    <a:pt x="528" y="300"/>
                    <a:pt x="529" y="301"/>
                    <a:pt x="529" y="300"/>
                  </a:cubicBezTo>
                  <a:cubicBezTo>
                    <a:pt x="530" y="300"/>
                    <a:pt x="530" y="298"/>
                    <a:pt x="530" y="298"/>
                  </a:cubicBezTo>
                  <a:cubicBezTo>
                    <a:pt x="531" y="297"/>
                    <a:pt x="533" y="296"/>
                    <a:pt x="532" y="294"/>
                  </a:cubicBezTo>
                  <a:cubicBezTo>
                    <a:pt x="531" y="290"/>
                    <a:pt x="524" y="293"/>
                    <a:pt x="523" y="289"/>
                  </a:cubicBezTo>
                  <a:cubicBezTo>
                    <a:pt x="527" y="289"/>
                    <a:pt x="530" y="291"/>
                    <a:pt x="534" y="292"/>
                  </a:cubicBezTo>
                  <a:cubicBezTo>
                    <a:pt x="535" y="291"/>
                    <a:pt x="537" y="289"/>
                    <a:pt x="537" y="287"/>
                  </a:cubicBezTo>
                  <a:cubicBezTo>
                    <a:pt x="539" y="286"/>
                    <a:pt x="541" y="284"/>
                    <a:pt x="542" y="282"/>
                  </a:cubicBezTo>
                  <a:cubicBezTo>
                    <a:pt x="543" y="282"/>
                    <a:pt x="544" y="282"/>
                    <a:pt x="545" y="281"/>
                  </a:cubicBezTo>
                  <a:cubicBezTo>
                    <a:pt x="547" y="280"/>
                    <a:pt x="550" y="280"/>
                    <a:pt x="552" y="279"/>
                  </a:cubicBezTo>
                  <a:cubicBezTo>
                    <a:pt x="552" y="272"/>
                    <a:pt x="557" y="270"/>
                    <a:pt x="562" y="269"/>
                  </a:cubicBezTo>
                  <a:cubicBezTo>
                    <a:pt x="568" y="268"/>
                    <a:pt x="579" y="269"/>
                    <a:pt x="585" y="269"/>
                  </a:cubicBezTo>
                  <a:cubicBezTo>
                    <a:pt x="590" y="269"/>
                    <a:pt x="592" y="270"/>
                    <a:pt x="595" y="271"/>
                  </a:cubicBezTo>
                  <a:cubicBezTo>
                    <a:pt x="598" y="271"/>
                    <a:pt x="602" y="269"/>
                    <a:pt x="605" y="270"/>
                  </a:cubicBezTo>
                  <a:cubicBezTo>
                    <a:pt x="610" y="266"/>
                    <a:pt x="613" y="262"/>
                    <a:pt x="617" y="258"/>
                  </a:cubicBezTo>
                  <a:cubicBezTo>
                    <a:pt x="622" y="258"/>
                    <a:pt x="623" y="254"/>
                    <a:pt x="629" y="256"/>
                  </a:cubicBezTo>
                  <a:cubicBezTo>
                    <a:pt x="632" y="253"/>
                    <a:pt x="635" y="251"/>
                    <a:pt x="638" y="249"/>
                  </a:cubicBezTo>
                  <a:cubicBezTo>
                    <a:pt x="638" y="246"/>
                    <a:pt x="634" y="246"/>
                    <a:pt x="637" y="245"/>
                  </a:cubicBezTo>
                  <a:cubicBezTo>
                    <a:pt x="636" y="244"/>
                    <a:pt x="634" y="245"/>
                    <a:pt x="634" y="244"/>
                  </a:cubicBezTo>
                  <a:cubicBezTo>
                    <a:pt x="634" y="242"/>
                    <a:pt x="636" y="243"/>
                    <a:pt x="637" y="242"/>
                  </a:cubicBezTo>
                  <a:cubicBezTo>
                    <a:pt x="636" y="238"/>
                    <a:pt x="638" y="237"/>
                    <a:pt x="637" y="233"/>
                  </a:cubicBezTo>
                  <a:cubicBezTo>
                    <a:pt x="635" y="233"/>
                    <a:pt x="633" y="231"/>
                    <a:pt x="632" y="230"/>
                  </a:cubicBezTo>
                  <a:cubicBezTo>
                    <a:pt x="628" y="230"/>
                    <a:pt x="629" y="234"/>
                    <a:pt x="626" y="233"/>
                  </a:cubicBezTo>
                  <a:cubicBezTo>
                    <a:pt x="626" y="232"/>
                    <a:pt x="624" y="232"/>
                    <a:pt x="624" y="231"/>
                  </a:cubicBezTo>
                  <a:cubicBezTo>
                    <a:pt x="625" y="230"/>
                    <a:pt x="627" y="231"/>
                    <a:pt x="627" y="228"/>
                  </a:cubicBezTo>
                  <a:cubicBezTo>
                    <a:pt x="626" y="227"/>
                    <a:pt x="626" y="225"/>
                    <a:pt x="623" y="225"/>
                  </a:cubicBezTo>
                  <a:cubicBezTo>
                    <a:pt x="622" y="225"/>
                    <a:pt x="622" y="227"/>
                    <a:pt x="621" y="227"/>
                  </a:cubicBezTo>
                  <a:cubicBezTo>
                    <a:pt x="613" y="228"/>
                    <a:pt x="611" y="234"/>
                    <a:pt x="603" y="236"/>
                  </a:cubicBezTo>
                  <a:cubicBezTo>
                    <a:pt x="605" y="233"/>
                    <a:pt x="604" y="233"/>
                    <a:pt x="603" y="230"/>
                  </a:cubicBezTo>
                  <a:cubicBezTo>
                    <a:pt x="604" y="231"/>
                    <a:pt x="604" y="231"/>
                    <a:pt x="605" y="231"/>
                  </a:cubicBezTo>
                  <a:cubicBezTo>
                    <a:pt x="606" y="228"/>
                    <a:pt x="610" y="229"/>
                    <a:pt x="612" y="228"/>
                  </a:cubicBezTo>
                  <a:cubicBezTo>
                    <a:pt x="613" y="228"/>
                    <a:pt x="614" y="225"/>
                    <a:pt x="617" y="226"/>
                  </a:cubicBezTo>
                  <a:cubicBezTo>
                    <a:pt x="617" y="223"/>
                    <a:pt x="620" y="224"/>
                    <a:pt x="621" y="222"/>
                  </a:cubicBezTo>
                  <a:cubicBezTo>
                    <a:pt x="623" y="223"/>
                    <a:pt x="625" y="222"/>
                    <a:pt x="625" y="220"/>
                  </a:cubicBezTo>
                  <a:cubicBezTo>
                    <a:pt x="622" y="221"/>
                    <a:pt x="622" y="218"/>
                    <a:pt x="621" y="217"/>
                  </a:cubicBezTo>
                  <a:cubicBezTo>
                    <a:pt x="620" y="219"/>
                    <a:pt x="618" y="219"/>
                    <a:pt x="616" y="219"/>
                  </a:cubicBezTo>
                  <a:cubicBezTo>
                    <a:pt x="614" y="217"/>
                    <a:pt x="614" y="214"/>
                    <a:pt x="612" y="213"/>
                  </a:cubicBezTo>
                  <a:cubicBezTo>
                    <a:pt x="612" y="216"/>
                    <a:pt x="608" y="218"/>
                    <a:pt x="607" y="217"/>
                  </a:cubicBezTo>
                  <a:cubicBezTo>
                    <a:pt x="608" y="215"/>
                    <a:pt x="609" y="215"/>
                    <a:pt x="608" y="213"/>
                  </a:cubicBezTo>
                  <a:cubicBezTo>
                    <a:pt x="605" y="212"/>
                    <a:pt x="603" y="216"/>
                    <a:pt x="602" y="215"/>
                  </a:cubicBezTo>
                  <a:cubicBezTo>
                    <a:pt x="602" y="213"/>
                    <a:pt x="603" y="211"/>
                    <a:pt x="605" y="210"/>
                  </a:cubicBezTo>
                  <a:cubicBezTo>
                    <a:pt x="603" y="209"/>
                    <a:pt x="603" y="208"/>
                    <a:pt x="602" y="207"/>
                  </a:cubicBezTo>
                  <a:cubicBezTo>
                    <a:pt x="603" y="208"/>
                    <a:pt x="600" y="206"/>
                    <a:pt x="601" y="205"/>
                  </a:cubicBezTo>
                  <a:cubicBezTo>
                    <a:pt x="598" y="207"/>
                    <a:pt x="597" y="205"/>
                    <a:pt x="595" y="204"/>
                  </a:cubicBezTo>
                  <a:cubicBezTo>
                    <a:pt x="595" y="203"/>
                    <a:pt x="596" y="203"/>
                    <a:pt x="596" y="202"/>
                  </a:cubicBezTo>
                  <a:cubicBezTo>
                    <a:pt x="595" y="201"/>
                    <a:pt x="593" y="202"/>
                    <a:pt x="593" y="201"/>
                  </a:cubicBezTo>
                  <a:cubicBezTo>
                    <a:pt x="595" y="199"/>
                    <a:pt x="590" y="201"/>
                    <a:pt x="591" y="197"/>
                  </a:cubicBezTo>
                  <a:cubicBezTo>
                    <a:pt x="590" y="196"/>
                    <a:pt x="586" y="196"/>
                    <a:pt x="588" y="193"/>
                  </a:cubicBezTo>
                  <a:cubicBezTo>
                    <a:pt x="589" y="193"/>
                    <a:pt x="589" y="195"/>
                    <a:pt x="591" y="196"/>
                  </a:cubicBezTo>
                  <a:cubicBezTo>
                    <a:pt x="592" y="196"/>
                    <a:pt x="593" y="195"/>
                    <a:pt x="596" y="196"/>
                  </a:cubicBezTo>
                  <a:cubicBezTo>
                    <a:pt x="596" y="191"/>
                    <a:pt x="594" y="190"/>
                    <a:pt x="591" y="190"/>
                  </a:cubicBezTo>
                  <a:cubicBezTo>
                    <a:pt x="593" y="187"/>
                    <a:pt x="588" y="187"/>
                    <a:pt x="587" y="186"/>
                  </a:cubicBezTo>
                  <a:cubicBezTo>
                    <a:pt x="590" y="186"/>
                    <a:pt x="592" y="185"/>
                    <a:pt x="591" y="182"/>
                  </a:cubicBezTo>
                  <a:cubicBezTo>
                    <a:pt x="592" y="180"/>
                    <a:pt x="589" y="181"/>
                    <a:pt x="588" y="181"/>
                  </a:cubicBezTo>
                  <a:cubicBezTo>
                    <a:pt x="588" y="180"/>
                    <a:pt x="588" y="178"/>
                    <a:pt x="586" y="179"/>
                  </a:cubicBezTo>
                  <a:cubicBezTo>
                    <a:pt x="585" y="179"/>
                    <a:pt x="584" y="180"/>
                    <a:pt x="582" y="180"/>
                  </a:cubicBezTo>
                  <a:cubicBezTo>
                    <a:pt x="583" y="178"/>
                    <a:pt x="586" y="178"/>
                    <a:pt x="586" y="175"/>
                  </a:cubicBezTo>
                  <a:cubicBezTo>
                    <a:pt x="585" y="174"/>
                    <a:pt x="584" y="176"/>
                    <a:pt x="583" y="176"/>
                  </a:cubicBezTo>
                  <a:cubicBezTo>
                    <a:pt x="583" y="176"/>
                    <a:pt x="582" y="175"/>
                    <a:pt x="583" y="175"/>
                  </a:cubicBezTo>
                  <a:cubicBezTo>
                    <a:pt x="581" y="175"/>
                    <a:pt x="581" y="178"/>
                    <a:pt x="580" y="176"/>
                  </a:cubicBezTo>
                  <a:cubicBezTo>
                    <a:pt x="580" y="173"/>
                    <a:pt x="584" y="174"/>
                    <a:pt x="584" y="171"/>
                  </a:cubicBezTo>
                  <a:cubicBezTo>
                    <a:pt x="582" y="170"/>
                    <a:pt x="581" y="170"/>
                    <a:pt x="581" y="168"/>
                  </a:cubicBezTo>
                  <a:cubicBezTo>
                    <a:pt x="580" y="168"/>
                    <a:pt x="577" y="170"/>
                    <a:pt x="576" y="168"/>
                  </a:cubicBezTo>
                  <a:cubicBezTo>
                    <a:pt x="576" y="166"/>
                    <a:pt x="581" y="168"/>
                    <a:pt x="580" y="165"/>
                  </a:cubicBezTo>
                  <a:cubicBezTo>
                    <a:pt x="579" y="165"/>
                    <a:pt x="577" y="165"/>
                    <a:pt x="576" y="163"/>
                  </a:cubicBezTo>
                  <a:cubicBezTo>
                    <a:pt x="576" y="162"/>
                    <a:pt x="577" y="162"/>
                    <a:pt x="577" y="162"/>
                  </a:cubicBezTo>
                  <a:cubicBezTo>
                    <a:pt x="576" y="161"/>
                    <a:pt x="576" y="159"/>
                    <a:pt x="575" y="159"/>
                  </a:cubicBezTo>
                  <a:cubicBezTo>
                    <a:pt x="575" y="159"/>
                    <a:pt x="575" y="160"/>
                    <a:pt x="575" y="159"/>
                  </a:cubicBezTo>
                  <a:cubicBezTo>
                    <a:pt x="574" y="158"/>
                    <a:pt x="575" y="157"/>
                    <a:pt x="575" y="156"/>
                  </a:cubicBezTo>
                  <a:cubicBezTo>
                    <a:pt x="573" y="155"/>
                    <a:pt x="570" y="157"/>
                    <a:pt x="570" y="155"/>
                  </a:cubicBezTo>
                  <a:cubicBezTo>
                    <a:pt x="572" y="155"/>
                    <a:pt x="572" y="154"/>
                    <a:pt x="572" y="153"/>
                  </a:cubicBezTo>
                  <a:cubicBezTo>
                    <a:pt x="568" y="152"/>
                    <a:pt x="568" y="157"/>
                    <a:pt x="569" y="159"/>
                  </a:cubicBezTo>
                  <a:cubicBezTo>
                    <a:pt x="568" y="159"/>
                    <a:pt x="567" y="158"/>
                    <a:pt x="566" y="159"/>
                  </a:cubicBezTo>
                  <a:cubicBezTo>
                    <a:pt x="565" y="162"/>
                    <a:pt x="569" y="161"/>
                    <a:pt x="569" y="164"/>
                  </a:cubicBezTo>
                  <a:cubicBezTo>
                    <a:pt x="567" y="165"/>
                    <a:pt x="566" y="162"/>
                    <a:pt x="566" y="164"/>
                  </a:cubicBezTo>
                  <a:cubicBezTo>
                    <a:pt x="568" y="165"/>
                    <a:pt x="564" y="165"/>
                    <a:pt x="564" y="166"/>
                  </a:cubicBezTo>
                  <a:cubicBezTo>
                    <a:pt x="565" y="166"/>
                    <a:pt x="566" y="167"/>
                    <a:pt x="567" y="168"/>
                  </a:cubicBezTo>
                  <a:cubicBezTo>
                    <a:pt x="564" y="168"/>
                    <a:pt x="563" y="170"/>
                    <a:pt x="561" y="170"/>
                  </a:cubicBezTo>
                  <a:cubicBezTo>
                    <a:pt x="562" y="172"/>
                    <a:pt x="563" y="175"/>
                    <a:pt x="561" y="176"/>
                  </a:cubicBezTo>
                  <a:cubicBezTo>
                    <a:pt x="561" y="173"/>
                    <a:pt x="560" y="172"/>
                    <a:pt x="558" y="171"/>
                  </a:cubicBezTo>
                  <a:cubicBezTo>
                    <a:pt x="558" y="172"/>
                    <a:pt x="558" y="174"/>
                    <a:pt x="556" y="174"/>
                  </a:cubicBezTo>
                  <a:cubicBezTo>
                    <a:pt x="553" y="176"/>
                    <a:pt x="550" y="178"/>
                    <a:pt x="548" y="180"/>
                  </a:cubicBezTo>
                  <a:cubicBezTo>
                    <a:pt x="549" y="176"/>
                    <a:pt x="548" y="178"/>
                    <a:pt x="545" y="179"/>
                  </a:cubicBezTo>
                  <a:cubicBezTo>
                    <a:pt x="545" y="178"/>
                    <a:pt x="549" y="175"/>
                    <a:pt x="545" y="175"/>
                  </a:cubicBezTo>
                  <a:cubicBezTo>
                    <a:pt x="545" y="178"/>
                    <a:pt x="545" y="180"/>
                    <a:pt x="542" y="181"/>
                  </a:cubicBezTo>
                  <a:cubicBezTo>
                    <a:pt x="540" y="180"/>
                    <a:pt x="540" y="182"/>
                    <a:pt x="538" y="182"/>
                  </a:cubicBezTo>
                  <a:cubicBezTo>
                    <a:pt x="538" y="179"/>
                    <a:pt x="542" y="180"/>
                    <a:pt x="543" y="179"/>
                  </a:cubicBezTo>
                  <a:cubicBezTo>
                    <a:pt x="545" y="176"/>
                    <a:pt x="544" y="171"/>
                    <a:pt x="542" y="170"/>
                  </a:cubicBezTo>
                  <a:cubicBezTo>
                    <a:pt x="537" y="169"/>
                    <a:pt x="536" y="172"/>
                    <a:pt x="532" y="172"/>
                  </a:cubicBezTo>
                  <a:cubicBezTo>
                    <a:pt x="531" y="171"/>
                    <a:pt x="529" y="172"/>
                    <a:pt x="530" y="170"/>
                  </a:cubicBezTo>
                  <a:cubicBezTo>
                    <a:pt x="533" y="169"/>
                    <a:pt x="533" y="169"/>
                    <a:pt x="535" y="168"/>
                  </a:cubicBezTo>
                  <a:cubicBezTo>
                    <a:pt x="535" y="167"/>
                    <a:pt x="535" y="165"/>
                    <a:pt x="536" y="165"/>
                  </a:cubicBezTo>
                  <a:cubicBezTo>
                    <a:pt x="530" y="165"/>
                    <a:pt x="536" y="160"/>
                    <a:pt x="534" y="158"/>
                  </a:cubicBezTo>
                  <a:cubicBezTo>
                    <a:pt x="532" y="156"/>
                    <a:pt x="526" y="159"/>
                    <a:pt x="526" y="155"/>
                  </a:cubicBezTo>
                  <a:cubicBezTo>
                    <a:pt x="528" y="156"/>
                    <a:pt x="532" y="156"/>
                    <a:pt x="534" y="155"/>
                  </a:cubicBezTo>
                  <a:cubicBezTo>
                    <a:pt x="534" y="153"/>
                    <a:pt x="532" y="152"/>
                    <a:pt x="533" y="149"/>
                  </a:cubicBezTo>
                  <a:cubicBezTo>
                    <a:pt x="533" y="147"/>
                    <a:pt x="537" y="145"/>
                    <a:pt x="534" y="144"/>
                  </a:cubicBezTo>
                  <a:cubicBezTo>
                    <a:pt x="534" y="145"/>
                    <a:pt x="532" y="145"/>
                    <a:pt x="531" y="146"/>
                  </a:cubicBezTo>
                  <a:cubicBezTo>
                    <a:pt x="530" y="145"/>
                    <a:pt x="530" y="144"/>
                    <a:pt x="529" y="143"/>
                  </a:cubicBezTo>
                  <a:cubicBezTo>
                    <a:pt x="526" y="145"/>
                    <a:pt x="524" y="141"/>
                    <a:pt x="520" y="142"/>
                  </a:cubicBezTo>
                  <a:cubicBezTo>
                    <a:pt x="518" y="140"/>
                    <a:pt x="517" y="139"/>
                    <a:pt x="518" y="136"/>
                  </a:cubicBezTo>
                  <a:cubicBezTo>
                    <a:pt x="517" y="135"/>
                    <a:pt x="517" y="137"/>
                    <a:pt x="515" y="136"/>
                  </a:cubicBezTo>
                  <a:cubicBezTo>
                    <a:pt x="516" y="135"/>
                    <a:pt x="515" y="134"/>
                    <a:pt x="514" y="133"/>
                  </a:cubicBezTo>
                  <a:cubicBezTo>
                    <a:pt x="512" y="132"/>
                    <a:pt x="511" y="135"/>
                    <a:pt x="510" y="133"/>
                  </a:cubicBezTo>
                  <a:cubicBezTo>
                    <a:pt x="510" y="132"/>
                    <a:pt x="512" y="130"/>
                    <a:pt x="510" y="130"/>
                  </a:cubicBezTo>
                  <a:cubicBezTo>
                    <a:pt x="508" y="131"/>
                    <a:pt x="506" y="126"/>
                    <a:pt x="503" y="126"/>
                  </a:cubicBezTo>
                  <a:cubicBezTo>
                    <a:pt x="501" y="127"/>
                    <a:pt x="498" y="128"/>
                    <a:pt x="496" y="130"/>
                  </a:cubicBezTo>
                  <a:cubicBezTo>
                    <a:pt x="494" y="128"/>
                    <a:pt x="490" y="128"/>
                    <a:pt x="488" y="130"/>
                  </a:cubicBezTo>
                  <a:cubicBezTo>
                    <a:pt x="488" y="127"/>
                    <a:pt x="485" y="127"/>
                    <a:pt x="482" y="126"/>
                  </a:cubicBezTo>
                  <a:cubicBezTo>
                    <a:pt x="476" y="124"/>
                    <a:pt x="475" y="125"/>
                    <a:pt x="471" y="127"/>
                  </a:cubicBezTo>
                  <a:cubicBezTo>
                    <a:pt x="470" y="132"/>
                    <a:pt x="473" y="134"/>
                    <a:pt x="475" y="137"/>
                  </a:cubicBezTo>
                  <a:cubicBezTo>
                    <a:pt x="473" y="139"/>
                    <a:pt x="474" y="144"/>
                    <a:pt x="472" y="145"/>
                  </a:cubicBezTo>
                  <a:cubicBezTo>
                    <a:pt x="473" y="147"/>
                    <a:pt x="474" y="144"/>
                    <a:pt x="474" y="146"/>
                  </a:cubicBezTo>
                  <a:cubicBezTo>
                    <a:pt x="472" y="149"/>
                    <a:pt x="477" y="148"/>
                    <a:pt x="475" y="150"/>
                  </a:cubicBezTo>
                  <a:cubicBezTo>
                    <a:pt x="473" y="152"/>
                    <a:pt x="475" y="153"/>
                    <a:pt x="476" y="153"/>
                  </a:cubicBezTo>
                  <a:cubicBezTo>
                    <a:pt x="477" y="156"/>
                    <a:pt x="476" y="160"/>
                    <a:pt x="476" y="162"/>
                  </a:cubicBezTo>
                  <a:cubicBezTo>
                    <a:pt x="475" y="161"/>
                    <a:pt x="475" y="160"/>
                    <a:pt x="474" y="160"/>
                  </a:cubicBezTo>
                  <a:cubicBezTo>
                    <a:pt x="473" y="162"/>
                    <a:pt x="474" y="162"/>
                    <a:pt x="474" y="165"/>
                  </a:cubicBezTo>
                  <a:cubicBezTo>
                    <a:pt x="471" y="166"/>
                    <a:pt x="469" y="169"/>
                    <a:pt x="468" y="172"/>
                  </a:cubicBezTo>
                  <a:cubicBezTo>
                    <a:pt x="469" y="173"/>
                    <a:pt x="470" y="174"/>
                    <a:pt x="471" y="175"/>
                  </a:cubicBezTo>
                  <a:cubicBezTo>
                    <a:pt x="472" y="176"/>
                    <a:pt x="474" y="176"/>
                    <a:pt x="475" y="176"/>
                  </a:cubicBezTo>
                  <a:cubicBezTo>
                    <a:pt x="481" y="181"/>
                    <a:pt x="483" y="190"/>
                    <a:pt x="483" y="202"/>
                  </a:cubicBezTo>
                  <a:cubicBezTo>
                    <a:pt x="478" y="210"/>
                    <a:pt x="470" y="216"/>
                    <a:pt x="460" y="219"/>
                  </a:cubicBezTo>
                  <a:cubicBezTo>
                    <a:pt x="460" y="223"/>
                    <a:pt x="463" y="225"/>
                    <a:pt x="464" y="228"/>
                  </a:cubicBezTo>
                  <a:cubicBezTo>
                    <a:pt x="465" y="230"/>
                    <a:pt x="463" y="230"/>
                    <a:pt x="464" y="231"/>
                  </a:cubicBezTo>
                  <a:cubicBezTo>
                    <a:pt x="464" y="232"/>
                    <a:pt x="464" y="234"/>
                    <a:pt x="464" y="235"/>
                  </a:cubicBezTo>
                  <a:cubicBezTo>
                    <a:pt x="465" y="238"/>
                    <a:pt x="466" y="239"/>
                    <a:pt x="466" y="240"/>
                  </a:cubicBezTo>
                  <a:cubicBezTo>
                    <a:pt x="467" y="241"/>
                    <a:pt x="466" y="242"/>
                    <a:pt x="466" y="243"/>
                  </a:cubicBezTo>
                  <a:cubicBezTo>
                    <a:pt x="467" y="243"/>
                    <a:pt x="468" y="244"/>
                    <a:pt x="468" y="245"/>
                  </a:cubicBezTo>
                  <a:cubicBezTo>
                    <a:pt x="468" y="246"/>
                    <a:pt x="468" y="247"/>
                    <a:pt x="469" y="248"/>
                  </a:cubicBezTo>
                  <a:cubicBezTo>
                    <a:pt x="467" y="249"/>
                    <a:pt x="466" y="250"/>
                    <a:pt x="465" y="253"/>
                  </a:cubicBezTo>
                  <a:cubicBezTo>
                    <a:pt x="467" y="255"/>
                    <a:pt x="466" y="257"/>
                    <a:pt x="464" y="259"/>
                  </a:cubicBezTo>
                  <a:cubicBezTo>
                    <a:pt x="464" y="257"/>
                    <a:pt x="463" y="255"/>
                    <a:pt x="461" y="255"/>
                  </a:cubicBezTo>
                  <a:cubicBezTo>
                    <a:pt x="461" y="256"/>
                    <a:pt x="460" y="257"/>
                    <a:pt x="459" y="257"/>
                  </a:cubicBezTo>
                  <a:cubicBezTo>
                    <a:pt x="458" y="261"/>
                    <a:pt x="463" y="263"/>
                    <a:pt x="461" y="265"/>
                  </a:cubicBezTo>
                  <a:cubicBezTo>
                    <a:pt x="459" y="262"/>
                    <a:pt x="457" y="260"/>
                    <a:pt x="455" y="258"/>
                  </a:cubicBezTo>
                  <a:cubicBezTo>
                    <a:pt x="452" y="258"/>
                    <a:pt x="453" y="261"/>
                    <a:pt x="450" y="260"/>
                  </a:cubicBezTo>
                  <a:cubicBezTo>
                    <a:pt x="450" y="258"/>
                    <a:pt x="453" y="258"/>
                    <a:pt x="453" y="256"/>
                  </a:cubicBezTo>
                  <a:cubicBezTo>
                    <a:pt x="451" y="251"/>
                    <a:pt x="446" y="248"/>
                    <a:pt x="442" y="248"/>
                  </a:cubicBezTo>
                  <a:cubicBezTo>
                    <a:pt x="442" y="246"/>
                    <a:pt x="445" y="247"/>
                    <a:pt x="445" y="245"/>
                  </a:cubicBezTo>
                  <a:cubicBezTo>
                    <a:pt x="442" y="243"/>
                    <a:pt x="440" y="241"/>
                    <a:pt x="439" y="238"/>
                  </a:cubicBezTo>
                  <a:cubicBezTo>
                    <a:pt x="441" y="234"/>
                    <a:pt x="440" y="228"/>
                    <a:pt x="438" y="224"/>
                  </a:cubicBezTo>
                  <a:cubicBezTo>
                    <a:pt x="437" y="220"/>
                    <a:pt x="440" y="220"/>
                    <a:pt x="439" y="216"/>
                  </a:cubicBezTo>
                  <a:cubicBezTo>
                    <a:pt x="435" y="212"/>
                    <a:pt x="427" y="213"/>
                    <a:pt x="418" y="213"/>
                  </a:cubicBezTo>
                  <a:cubicBezTo>
                    <a:pt x="417" y="213"/>
                    <a:pt x="418" y="215"/>
                    <a:pt x="416" y="215"/>
                  </a:cubicBezTo>
                  <a:cubicBezTo>
                    <a:pt x="416" y="213"/>
                    <a:pt x="417" y="213"/>
                    <a:pt x="417" y="211"/>
                  </a:cubicBezTo>
                  <a:cubicBezTo>
                    <a:pt x="412" y="207"/>
                    <a:pt x="405" y="206"/>
                    <a:pt x="399" y="204"/>
                  </a:cubicBezTo>
                  <a:cubicBezTo>
                    <a:pt x="399" y="201"/>
                    <a:pt x="395" y="198"/>
                    <a:pt x="393" y="197"/>
                  </a:cubicBezTo>
                  <a:cubicBezTo>
                    <a:pt x="392" y="197"/>
                    <a:pt x="392" y="196"/>
                    <a:pt x="392" y="196"/>
                  </a:cubicBezTo>
                  <a:cubicBezTo>
                    <a:pt x="392" y="195"/>
                    <a:pt x="391" y="196"/>
                    <a:pt x="390" y="196"/>
                  </a:cubicBezTo>
                  <a:cubicBezTo>
                    <a:pt x="390" y="196"/>
                    <a:pt x="390" y="194"/>
                    <a:pt x="390" y="194"/>
                  </a:cubicBezTo>
                  <a:cubicBezTo>
                    <a:pt x="386" y="192"/>
                    <a:pt x="380" y="193"/>
                    <a:pt x="377" y="190"/>
                  </a:cubicBezTo>
                  <a:cubicBezTo>
                    <a:pt x="370" y="189"/>
                    <a:pt x="366" y="193"/>
                    <a:pt x="360" y="193"/>
                  </a:cubicBezTo>
                  <a:cubicBezTo>
                    <a:pt x="361" y="191"/>
                    <a:pt x="363" y="191"/>
                    <a:pt x="363" y="188"/>
                  </a:cubicBezTo>
                  <a:cubicBezTo>
                    <a:pt x="361" y="183"/>
                    <a:pt x="359" y="177"/>
                    <a:pt x="357" y="171"/>
                  </a:cubicBezTo>
                  <a:cubicBezTo>
                    <a:pt x="355" y="171"/>
                    <a:pt x="353" y="171"/>
                    <a:pt x="352" y="171"/>
                  </a:cubicBezTo>
                  <a:cubicBezTo>
                    <a:pt x="350" y="172"/>
                    <a:pt x="351" y="176"/>
                    <a:pt x="349" y="177"/>
                  </a:cubicBezTo>
                  <a:cubicBezTo>
                    <a:pt x="350" y="171"/>
                    <a:pt x="346" y="171"/>
                    <a:pt x="344" y="167"/>
                  </a:cubicBezTo>
                  <a:cubicBezTo>
                    <a:pt x="346" y="162"/>
                    <a:pt x="345" y="155"/>
                    <a:pt x="346" y="149"/>
                  </a:cubicBezTo>
                  <a:cubicBezTo>
                    <a:pt x="348" y="148"/>
                    <a:pt x="349" y="146"/>
                    <a:pt x="350" y="144"/>
                  </a:cubicBezTo>
                  <a:cubicBezTo>
                    <a:pt x="351" y="142"/>
                    <a:pt x="352" y="140"/>
                    <a:pt x="352" y="137"/>
                  </a:cubicBezTo>
                  <a:cubicBezTo>
                    <a:pt x="353" y="136"/>
                    <a:pt x="354" y="135"/>
                    <a:pt x="355" y="135"/>
                  </a:cubicBezTo>
                  <a:cubicBezTo>
                    <a:pt x="356" y="133"/>
                    <a:pt x="354" y="133"/>
                    <a:pt x="355" y="131"/>
                  </a:cubicBezTo>
                  <a:cubicBezTo>
                    <a:pt x="357" y="131"/>
                    <a:pt x="358" y="130"/>
                    <a:pt x="359" y="129"/>
                  </a:cubicBezTo>
                  <a:cubicBezTo>
                    <a:pt x="360" y="127"/>
                    <a:pt x="357" y="128"/>
                    <a:pt x="358" y="126"/>
                  </a:cubicBezTo>
                  <a:cubicBezTo>
                    <a:pt x="361" y="128"/>
                    <a:pt x="361" y="125"/>
                    <a:pt x="363" y="124"/>
                  </a:cubicBezTo>
                  <a:cubicBezTo>
                    <a:pt x="364" y="123"/>
                    <a:pt x="365" y="125"/>
                    <a:pt x="366" y="123"/>
                  </a:cubicBezTo>
                  <a:cubicBezTo>
                    <a:pt x="364" y="123"/>
                    <a:pt x="363" y="123"/>
                    <a:pt x="363" y="121"/>
                  </a:cubicBezTo>
                  <a:cubicBezTo>
                    <a:pt x="368" y="120"/>
                    <a:pt x="372" y="121"/>
                    <a:pt x="376" y="119"/>
                  </a:cubicBezTo>
                  <a:cubicBezTo>
                    <a:pt x="376" y="117"/>
                    <a:pt x="376" y="116"/>
                    <a:pt x="376" y="114"/>
                  </a:cubicBezTo>
                  <a:cubicBezTo>
                    <a:pt x="372" y="114"/>
                    <a:pt x="371" y="112"/>
                    <a:pt x="368" y="110"/>
                  </a:cubicBezTo>
                  <a:cubicBezTo>
                    <a:pt x="366" y="110"/>
                    <a:pt x="366" y="113"/>
                    <a:pt x="363" y="112"/>
                  </a:cubicBezTo>
                  <a:cubicBezTo>
                    <a:pt x="362" y="110"/>
                    <a:pt x="365" y="111"/>
                    <a:pt x="365" y="110"/>
                  </a:cubicBezTo>
                  <a:cubicBezTo>
                    <a:pt x="360" y="110"/>
                    <a:pt x="359" y="107"/>
                    <a:pt x="355" y="108"/>
                  </a:cubicBezTo>
                  <a:cubicBezTo>
                    <a:pt x="354" y="107"/>
                    <a:pt x="354" y="106"/>
                    <a:pt x="354" y="104"/>
                  </a:cubicBezTo>
                  <a:cubicBezTo>
                    <a:pt x="355" y="105"/>
                    <a:pt x="357" y="105"/>
                    <a:pt x="358" y="106"/>
                  </a:cubicBezTo>
                  <a:cubicBezTo>
                    <a:pt x="362" y="108"/>
                    <a:pt x="363" y="108"/>
                    <a:pt x="367" y="108"/>
                  </a:cubicBezTo>
                  <a:cubicBezTo>
                    <a:pt x="371" y="109"/>
                    <a:pt x="374" y="112"/>
                    <a:pt x="375" y="110"/>
                  </a:cubicBezTo>
                  <a:cubicBezTo>
                    <a:pt x="377" y="109"/>
                    <a:pt x="380" y="111"/>
                    <a:pt x="380" y="110"/>
                  </a:cubicBezTo>
                  <a:cubicBezTo>
                    <a:pt x="381" y="109"/>
                    <a:pt x="380" y="108"/>
                    <a:pt x="380" y="108"/>
                  </a:cubicBezTo>
                  <a:cubicBezTo>
                    <a:pt x="380" y="107"/>
                    <a:pt x="382" y="106"/>
                    <a:pt x="382" y="105"/>
                  </a:cubicBezTo>
                  <a:cubicBezTo>
                    <a:pt x="382" y="105"/>
                    <a:pt x="379" y="104"/>
                    <a:pt x="381" y="104"/>
                  </a:cubicBezTo>
                  <a:cubicBezTo>
                    <a:pt x="382" y="104"/>
                    <a:pt x="382" y="103"/>
                    <a:pt x="382" y="103"/>
                  </a:cubicBezTo>
                  <a:cubicBezTo>
                    <a:pt x="384" y="103"/>
                    <a:pt x="383" y="106"/>
                    <a:pt x="385" y="105"/>
                  </a:cubicBezTo>
                  <a:cubicBezTo>
                    <a:pt x="387" y="106"/>
                    <a:pt x="387" y="104"/>
                    <a:pt x="388" y="104"/>
                  </a:cubicBezTo>
                  <a:cubicBezTo>
                    <a:pt x="388" y="104"/>
                    <a:pt x="388" y="105"/>
                    <a:pt x="388" y="105"/>
                  </a:cubicBezTo>
                  <a:cubicBezTo>
                    <a:pt x="390" y="108"/>
                    <a:pt x="394" y="103"/>
                    <a:pt x="396" y="104"/>
                  </a:cubicBezTo>
                  <a:cubicBezTo>
                    <a:pt x="397" y="99"/>
                    <a:pt x="402" y="96"/>
                    <a:pt x="404" y="91"/>
                  </a:cubicBezTo>
                  <a:cubicBezTo>
                    <a:pt x="401" y="89"/>
                    <a:pt x="396" y="90"/>
                    <a:pt x="392" y="90"/>
                  </a:cubicBezTo>
                  <a:cubicBezTo>
                    <a:pt x="387" y="89"/>
                    <a:pt x="385" y="87"/>
                    <a:pt x="383" y="84"/>
                  </a:cubicBezTo>
                  <a:cubicBezTo>
                    <a:pt x="381" y="83"/>
                    <a:pt x="378" y="83"/>
                    <a:pt x="376" y="82"/>
                  </a:cubicBezTo>
                  <a:cubicBezTo>
                    <a:pt x="374" y="81"/>
                    <a:pt x="375" y="83"/>
                    <a:pt x="373" y="83"/>
                  </a:cubicBezTo>
                  <a:cubicBezTo>
                    <a:pt x="372" y="83"/>
                    <a:pt x="371" y="82"/>
                    <a:pt x="371" y="80"/>
                  </a:cubicBezTo>
                  <a:cubicBezTo>
                    <a:pt x="376" y="80"/>
                    <a:pt x="380" y="82"/>
                    <a:pt x="385" y="81"/>
                  </a:cubicBezTo>
                  <a:cubicBezTo>
                    <a:pt x="387" y="82"/>
                    <a:pt x="388" y="82"/>
                    <a:pt x="389" y="83"/>
                  </a:cubicBezTo>
                  <a:cubicBezTo>
                    <a:pt x="389" y="83"/>
                    <a:pt x="391" y="83"/>
                    <a:pt x="391" y="84"/>
                  </a:cubicBezTo>
                  <a:cubicBezTo>
                    <a:pt x="393" y="85"/>
                    <a:pt x="394" y="88"/>
                    <a:pt x="396" y="88"/>
                  </a:cubicBezTo>
                  <a:cubicBezTo>
                    <a:pt x="398" y="89"/>
                    <a:pt x="400" y="88"/>
                    <a:pt x="402" y="88"/>
                  </a:cubicBezTo>
                  <a:cubicBezTo>
                    <a:pt x="405" y="84"/>
                    <a:pt x="409" y="82"/>
                    <a:pt x="412" y="78"/>
                  </a:cubicBezTo>
                  <a:cubicBezTo>
                    <a:pt x="409" y="77"/>
                    <a:pt x="405" y="77"/>
                    <a:pt x="406" y="73"/>
                  </a:cubicBezTo>
                  <a:cubicBezTo>
                    <a:pt x="409" y="73"/>
                    <a:pt x="412" y="73"/>
                    <a:pt x="415" y="73"/>
                  </a:cubicBezTo>
                  <a:cubicBezTo>
                    <a:pt x="418" y="74"/>
                    <a:pt x="419" y="77"/>
                    <a:pt x="423" y="77"/>
                  </a:cubicBezTo>
                  <a:cubicBezTo>
                    <a:pt x="423" y="74"/>
                    <a:pt x="427" y="78"/>
                    <a:pt x="428" y="76"/>
                  </a:cubicBezTo>
                  <a:cubicBezTo>
                    <a:pt x="425" y="73"/>
                    <a:pt x="423" y="67"/>
                    <a:pt x="417" y="69"/>
                  </a:cubicBezTo>
                  <a:cubicBezTo>
                    <a:pt x="418" y="68"/>
                    <a:pt x="419" y="66"/>
                    <a:pt x="421" y="66"/>
                  </a:cubicBezTo>
                  <a:cubicBezTo>
                    <a:pt x="424" y="69"/>
                    <a:pt x="428" y="71"/>
                    <a:pt x="430" y="75"/>
                  </a:cubicBezTo>
                  <a:cubicBezTo>
                    <a:pt x="432" y="75"/>
                    <a:pt x="433" y="73"/>
                    <a:pt x="434" y="73"/>
                  </a:cubicBezTo>
                  <a:cubicBezTo>
                    <a:pt x="435" y="73"/>
                    <a:pt x="436" y="73"/>
                    <a:pt x="436" y="73"/>
                  </a:cubicBezTo>
                  <a:cubicBezTo>
                    <a:pt x="437" y="72"/>
                    <a:pt x="439" y="70"/>
                    <a:pt x="439" y="70"/>
                  </a:cubicBezTo>
                  <a:cubicBezTo>
                    <a:pt x="441" y="68"/>
                    <a:pt x="443" y="66"/>
                    <a:pt x="445" y="66"/>
                  </a:cubicBezTo>
                  <a:cubicBezTo>
                    <a:pt x="446" y="63"/>
                    <a:pt x="447" y="62"/>
                    <a:pt x="446" y="59"/>
                  </a:cubicBezTo>
                  <a:cubicBezTo>
                    <a:pt x="443" y="58"/>
                    <a:pt x="440" y="57"/>
                    <a:pt x="440" y="52"/>
                  </a:cubicBezTo>
                  <a:cubicBezTo>
                    <a:pt x="438" y="52"/>
                    <a:pt x="437" y="49"/>
                    <a:pt x="437" y="47"/>
                  </a:cubicBezTo>
                  <a:cubicBezTo>
                    <a:pt x="439" y="47"/>
                    <a:pt x="441" y="46"/>
                    <a:pt x="442" y="47"/>
                  </a:cubicBezTo>
                  <a:cubicBezTo>
                    <a:pt x="443" y="46"/>
                    <a:pt x="447" y="47"/>
                    <a:pt x="447" y="44"/>
                  </a:cubicBezTo>
                  <a:cubicBezTo>
                    <a:pt x="446" y="42"/>
                    <a:pt x="442" y="43"/>
                    <a:pt x="442" y="42"/>
                  </a:cubicBezTo>
                  <a:cubicBezTo>
                    <a:pt x="442" y="40"/>
                    <a:pt x="446" y="41"/>
                    <a:pt x="446" y="38"/>
                  </a:cubicBezTo>
                  <a:cubicBezTo>
                    <a:pt x="444" y="38"/>
                    <a:pt x="442" y="37"/>
                    <a:pt x="439" y="37"/>
                  </a:cubicBezTo>
                  <a:cubicBezTo>
                    <a:pt x="440" y="34"/>
                    <a:pt x="436" y="36"/>
                    <a:pt x="436" y="33"/>
                  </a:cubicBezTo>
                  <a:cubicBezTo>
                    <a:pt x="437" y="33"/>
                    <a:pt x="437" y="33"/>
                    <a:pt x="438" y="32"/>
                  </a:cubicBezTo>
                  <a:cubicBezTo>
                    <a:pt x="434" y="31"/>
                    <a:pt x="431" y="32"/>
                    <a:pt x="427" y="31"/>
                  </a:cubicBezTo>
                  <a:cubicBezTo>
                    <a:pt x="425" y="31"/>
                    <a:pt x="425" y="29"/>
                    <a:pt x="423" y="29"/>
                  </a:cubicBezTo>
                  <a:cubicBezTo>
                    <a:pt x="421" y="29"/>
                    <a:pt x="418" y="31"/>
                    <a:pt x="416" y="30"/>
                  </a:cubicBezTo>
                  <a:cubicBezTo>
                    <a:pt x="416" y="34"/>
                    <a:pt x="416" y="35"/>
                    <a:pt x="417" y="38"/>
                  </a:cubicBezTo>
                  <a:cubicBezTo>
                    <a:pt x="419" y="38"/>
                    <a:pt x="420" y="38"/>
                    <a:pt x="420" y="39"/>
                  </a:cubicBezTo>
                  <a:cubicBezTo>
                    <a:pt x="419" y="42"/>
                    <a:pt x="420" y="43"/>
                    <a:pt x="420" y="44"/>
                  </a:cubicBezTo>
                  <a:cubicBezTo>
                    <a:pt x="417" y="45"/>
                    <a:pt x="416" y="44"/>
                    <a:pt x="415" y="45"/>
                  </a:cubicBezTo>
                  <a:cubicBezTo>
                    <a:pt x="413" y="49"/>
                    <a:pt x="413" y="55"/>
                    <a:pt x="409" y="56"/>
                  </a:cubicBezTo>
                  <a:cubicBezTo>
                    <a:pt x="409" y="58"/>
                    <a:pt x="407" y="59"/>
                    <a:pt x="408" y="61"/>
                  </a:cubicBezTo>
                  <a:cubicBezTo>
                    <a:pt x="405" y="62"/>
                    <a:pt x="404" y="65"/>
                    <a:pt x="401" y="65"/>
                  </a:cubicBezTo>
                  <a:cubicBezTo>
                    <a:pt x="400" y="61"/>
                    <a:pt x="395" y="60"/>
                    <a:pt x="394" y="56"/>
                  </a:cubicBezTo>
                  <a:cubicBezTo>
                    <a:pt x="394" y="54"/>
                    <a:pt x="395" y="52"/>
                    <a:pt x="393" y="50"/>
                  </a:cubicBezTo>
                  <a:cubicBezTo>
                    <a:pt x="395" y="48"/>
                    <a:pt x="395" y="50"/>
                    <a:pt x="398" y="50"/>
                  </a:cubicBezTo>
                  <a:cubicBezTo>
                    <a:pt x="398" y="47"/>
                    <a:pt x="396" y="46"/>
                    <a:pt x="396" y="43"/>
                  </a:cubicBezTo>
                  <a:cubicBezTo>
                    <a:pt x="393" y="41"/>
                    <a:pt x="391" y="39"/>
                    <a:pt x="388" y="37"/>
                  </a:cubicBezTo>
                  <a:cubicBezTo>
                    <a:pt x="383" y="39"/>
                    <a:pt x="384" y="48"/>
                    <a:pt x="379" y="50"/>
                  </a:cubicBezTo>
                  <a:cubicBezTo>
                    <a:pt x="377" y="50"/>
                    <a:pt x="377" y="45"/>
                    <a:pt x="377" y="42"/>
                  </a:cubicBezTo>
                  <a:cubicBezTo>
                    <a:pt x="376" y="39"/>
                    <a:pt x="373" y="39"/>
                    <a:pt x="372" y="36"/>
                  </a:cubicBezTo>
                  <a:cubicBezTo>
                    <a:pt x="375" y="36"/>
                    <a:pt x="375" y="37"/>
                    <a:pt x="376" y="34"/>
                  </a:cubicBezTo>
                  <a:cubicBezTo>
                    <a:pt x="370" y="33"/>
                    <a:pt x="365" y="34"/>
                    <a:pt x="360" y="31"/>
                  </a:cubicBezTo>
                  <a:cubicBezTo>
                    <a:pt x="361" y="29"/>
                    <a:pt x="364" y="28"/>
                    <a:pt x="366" y="26"/>
                  </a:cubicBezTo>
                  <a:cubicBezTo>
                    <a:pt x="364" y="26"/>
                    <a:pt x="362" y="27"/>
                    <a:pt x="363" y="25"/>
                  </a:cubicBezTo>
                  <a:cubicBezTo>
                    <a:pt x="364" y="22"/>
                    <a:pt x="366" y="25"/>
                    <a:pt x="369" y="25"/>
                  </a:cubicBezTo>
                  <a:cubicBezTo>
                    <a:pt x="369" y="22"/>
                    <a:pt x="367" y="23"/>
                    <a:pt x="366" y="23"/>
                  </a:cubicBezTo>
                  <a:cubicBezTo>
                    <a:pt x="365" y="18"/>
                    <a:pt x="361" y="18"/>
                    <a:pt x="359" y="15"/>
                  </a:cubicBezTo>
                  <a:cubicBezTo>
                    <a:pt x="361" y="13"/>
                    <a:pt x="359" y="11"/>
                    <a:pt x="359" y="9"/>
                  </a:cubicBezTo>
                  <a:cubicBezTo>
                    <a:pt x="358" y="7"/>
                    <a:pt x="353" y="7"/>
                    <a:pt x="353" y="3"/>
                  </a:cubicBezTo>
                  <a:cubicBezTo>
                    <a:pt x="349" y="4"/>
                    <a:pt x="348" y="1"/>
                    <a:pt x="346" y="0"/>
                  </a:cubicBezTo>
                  <a:cubicBezTo>
                    <a:pt x="342" y="1"/>
                    <a:pt x="340" y="3"/>
                    <a:pt x="339" y="5"/>
                  </a:cubicBezTo>
                  <a:cubicBezTo>
                    <a:pt x="340" y="5"/>
                    <a:pt x="341" y="5"/>
                    <a:pt x="341" y="7"/>
                  </a:cubicBezTo>
                  <a:cubicBezTo>
                    <a:pt x="340" y="10"/>
                    <a:pt x="338" y="9"/>
                    <a:pt x="335" y="8"/>
                  </a:cubicBezTo>
                  <a:cubicBezTo>
                    <a:pt x="333" y="10"/>
                    <a:pt x="333" y="13"/>
                    <a:pt x="333" y="16"/>
                  </a:cubicBezTo>
                  <a:cubicBezTo>
                    <a:pt x="334" y="18"/>
                    <a:pt x="336" y="17"/>
                    <a:pt x="338" y="18"/>
                  </a:cubicBezTo>
                  <a:cubicBezTo>
                    <a:pt x="337" y="18"/>
                    <a:pt x="337" y="19"/>
                    <a:pt x="338" y="19"/>
                  </a:cubicBezTo>
                  <a:cubicBezTo>
                    <a:pt x="335" y="19"/>
                    <a:pt x="333" y="21"/>
                    <a:pt x="333" y="24"/>
                  </a:cubicBezTo>
                  <a:cubicBezTo>
                    <a:pt x="334" y="25"/>
                    <a:pt x="335" y="28"/>
                    <a:pt x="336" y="29"/>
                  </a:cubicBezTo>
                  <a:cubicBezTo>
                    <a:pt x="337" y="29"/>
                    <a:pt x="339" y="29"/>
                    <a:pt x="339" y="29"/>
                  </a:cubicBezTo>
                  <a:cubicBezTo>
                    <a:pt x="339" y="29"/>
                    <a:pt x="340" y="30"/>
                    <a:pt x="340" y="30"/>
                  </a:cubicBezTo>
                  <a:cubicBezTo>
                    <a:pt x="340" y="31"/>
                    <a:pt x="342" y="31"/>
                    <a:pt x="342" y="31"/>
                  </a:cubicBezTo>
                  <a:cubicBezTo>
                    <a:pt x="344" y="32"/>
                    <a:pt x="346" y="32"/>
                    <a:pt x="347" y="31"/>
                  </a:cubicBezTo>
                  <a:cubicBezTo>
                    <a:pt x="348" y="33"/>
                    <a:pt x="350" y="33"/>
                    <a:pt x="350" y="34"/>
                  </a:cubicBezTo>
                  <a:cubicBezTo>
                    <a:pt x="352" y="34"/>
                    <a:pt x="353" y="32"/>
                    <a:pt x="355" y="33"/>
                  </a:cubicBezTo>
                  <a:cubicBezTo>
                    <a:pt x="355" y="34"/>
                    <a:pt x="356" y="35"/>
                    <a:pt x="356" y="36"/>
                  </a:cubicBezTo>
                  <a:cubicBezTo>
                    <a:pt x="354" y="36"/>
                    <a:pt x="355" y="38"/>
                    <a:pt x="353" y="38"/>
                  </a:cubicBezTo>
                  <a:cubicBezTo>
                    <a:pt x="351" y="37"/>
                    <a:pt x="355" y="36"/>
                    <a:pt x="352" y="36"/>
                  </a:cubicBezTo>
                  <a:cubicBezTo>
                    <a:pt x="350" y="37"/>
                    <a:pt x="350" y="37"/>
                    <a:pt x="351" y="39"/>
                  </a:cubicBezTo>
                  <a:cubicBezTo>
                    <a:pt x="350" y="40"/>
                    <a:pt x="348" y="41"/>
                    <a:pt x="347" y="43"/>
                  </a:cubicBezTo>
                  <a:cubicBezTo>
                    <a:pt x="351" y="44"/>
                    <a:pt x="352" y="42"/>
                    <a:pt x="352" y="40"/>
                  </a:cubicBezTo>
                  <a:cubicBezTo>
                    <a:pt x="355" y="40"/>
                    <a:pt x="354" y="45"/>
                    <a:pt x="356" y="46"/>
                  </a:cubicBezTo>
                  <a:cubicBezTo>
                    <a:pt x="350" y="48"/>
                    <a:pt x="350" y="55"/>
                    <a:pt x="341" y="53"/>
                  </a:cubicBezTo>
                  <a:cubicBezTo>
                    <a:pt x="339" y="59"/>
                    <a:pt x="344" y="61"/>
                    <a:pt x="342" y="67"/>
                  </a:cubicBezTo>
                  <a:cubicBezTo>
                    <a:pt x="342" y="69"/>
                    <a:pt x="338" y="67"/>
                    <a:pt x="337" y="69"/>
                  </a:cubicBezTo>
                  <a:cubicBezTo>
                    <a:pt x="339" y="69"/>
                    <a:pt x="339" y="72"/>
                    <a:pt x="338" y="73"/>
                  </a:cubicBezTo>
                  <a:cubicBezTo>
                    <a:pt x="338" y="69"/>
                    <a:pt x="333" y="70"/>
                    <a:pt x="333" y="66"/>
                  </a:cubicBezTo>
                  <a:cubicBezTo>
                    <a:pt x="336" y="67"/>
                    <a:pt x="339" y="68"/>
                    <a:pt x="341" y="67"/>
                  </a:cubicBezTo>
                  <a:cubicBezTo>
                    <a:pt x="341" y="64"/>
                    <a:pt x="338" y="64"/>
                    <a:pt x="335" y="64"/>
                  </a:cubicBezTo>
                  <a:cubicBezTo>
                    <a:pt x="332" y="60"/>
                    <a:pt x="335" y="57"/>
                    <a:pt x="336" y="52"/>
                  </a:cubicBezTo>
                  <a:cubicBezTo>
                    <a:pt x="333" y="51"/>
                    <a:pt x="333" y="54"/>
                    <a:pt x="331" y="53"/>
                  </a:cubicBezTo>
                  <a:cubicBezTo>
                    <a:pt x="331" y="52"/>
                    <a:pt x="332" y="52"/>
                    <a:pt x="332" y="50"/>
                  </a:cubicBezTo>
                  <a:cubicBezTo>
                    <a:pt x="327" y="52"/>
                    <a:pt x="328" y="47"/>
                    <a:pt x="324" y="47"/>
                  </a:cubicBezTo>
                  <a:cubicBezTo>
                    <a:pt x="323" y="51"/>
                    <a:pt x="319" y="49"/>
                    <a:pt x="317" y="50"/>
                  </a:cubicBezTo>
                  <a:cubicBezTo>
                    <a:pt x="319" y="51"/>
                    <a:pt x="318" y="55"/>
                    <a:pt x="321" y="55"/>
                  </a:cubicBezTo>
                  <a:cubicBezTo>
                    <a:pt x="323" y="53"/>
                    <a:pt x="328" y="54"/>
                    <a:pt x="328" y="57"/>
                  </a:cubicBezTo>
                  <a:cubicBezTo>
                    <a:pt x="328" y="59"/>
                    <a:pt x="326" y="59"/>
                    <a:pt x="325" y="59"/>
                  </a:cubicBezTo>
                  <a:cubicBezTo>
                    <a:pt x="324" y="58"/>
                    <a:pt x="322" y="59"/>
                    <a:pt x="321" y="58"/>
                  </a:cubicBezTo>
                  <a:cubicBezTo>
                    <a:pt x="320" y="57"/>
                    <a:pt x="316" y="52"/>
                    <a:pt x="317" y="54"/>
                  </a:cubicBezTo>
                  <a:cubicBezTo>
                    <a:pt x="317" y="56"/>
                    <a:pt x="319" y="55"/>
                    <a:pt x="319" y="57"/>
                  </a:cubicBezTo>
                  <a:cubicBezTo>
                    <a:pt x="314" y="59"/>
                    <a:pt x="311" y="57"/>
                    <a:pt x="308" y="56"/>
                  </a:cubicBezTo>
                  <a:cubicBezTo>
                    <a:pt x="303" y="56"/>
                    <a:pt x="299" y="59"/>
                    <a:pt x="295" y="59"/>
                  </a:cubicBezTo>
                  <a:cubicBezTo>
                    <a:pt x="294" y="59"/>
                    <a:pt x="291" y="58"/>
                    <a:pt x="290" y="58"/>
                  </a:cubicBezTo>
                  <a:cubicBezTo>
                    <a:pt x="285" y="57"/>
                    <a:pt x="284" y="56"/>
                    <a:pt x="282" y="53"/>
                  </a:cubicBezTo>
                  <a:cubicBezTo>
                    <a:pt x="279" y="54"/>
                    <a:pt x="276" y="53"/>
                    <a:pt x="273" y="53"/>
                  </a:cubicBezTo>
                  <a:cubicBezTo>
                    <a:pt x="272" y="52"/>
                    <a:pt x="271" y="52"/>
                    <a:pt x="271" y="50"/>
                  </a:cubicBezTo>
                  <a:cubicBezTo>
                    <a:pt x="265" y="51"/>
                    <a:pt x="266" y="46"/>
                    <a:pt x="264" y="43"/>
                  </a:cubicBezTo>
                  <a:cubicBezTo>
                    <a:pt x="263" y="43"/>
                    <a:pt x="263" y="43"/>
                    <a:pt x="263" y="42"/>
                  </a:cubicBezTo>
                  <a:cubicBezTo>
                    <a:pt x="257" y="42"/>
                    <a:pt x="254" y="44"/>
                    <a:pt x="251" y="45"/>
                  </a:cubicBezTo>
                  <a:cubicBezTo>
                    <a:pt x="246" y="45"/>
                    <a:pt x="243" y="46"/>
                    <a:pt x="242" y="50"/>
                  </a:cubicBezTo>
                  <a:cubicBezTo>
                    <a:pt x="245" y="52"/>
                    <a:pt x="248" y="51"/>
                    <a:pt x="249" y="49"/>
                  </a:cubicBezTo>
                  <a:cubicBezTo>
                    <a:pt x="254" y="50"/>
                    <a:pt x="253" y="48"/>
                    <a:pt x="257" y="48"/>
                  </a:cubicBezTo>
                  <a:cubicBezTo>
                    <a:pt x="257" y="45"/>
                    <a:pt x="262" y="44"/>
                    <a:pt x="264" y="46"/>
                  </a:cubicBezTo>
                  <a:cubicBezTo>
                    <a:pt x="263" y="49"/>
                    <a:pt x="259" y="48"/>
                    <a:pt x="258" y="52"/>
                  </a:cubicBezTo>
                  <a:cubicBezTo>
                    <a:pt x="256" y="51"/>
                    <a:pt x="253" y="54"/>
                    <a:pt x="249" y="53"/>
                  </a:cubicBezTo>
                  <a:cubicBezTo>
                    <a:pt x="250" y="55"/>
                    <a:pt x="248" y="56"/>
                    <a:pt x="247" y="56"/>
                  </a:cubicBezTo>
                  <a:cubicBezTo>
                    <a:pt x="247" y="59"/>
                    <a:pt x="250" y="59"/>
                    <a:pt x="250" y="61"/>
                  </a:cubicBezTo>
                  <a:cubicBezTo>
                    <a:pt x="250" y="65"/>
                    <a:pt x="253" y="65"/>
                    <a:pt x="253" y="69"/>
                  </a:cubicBezTo>
                  <a:cubicBezTo>
                    <a:pt x="251" y="69"/>
                    <a:pt x="250" y="68"/>
                    <a:pt x="249" y="67"/>
                  </a:cubicBezTo>
                  <a:cubicBezTo>
                    <a:pt x="248" y="72"/>
                    <a:pt x="252" y="72"/>
                    <a:pt x="252" y="76"/>
                  </a:cubicBezTo>
                  <a:cubicBezTo>
                    <a:pt x="249" y="72"/>
                    <a:pt x="245" y="70"/>
                    <a:pt x="243" y="65"/>
                  </a:cubicBezTo>
                  <a:cubicBezTo>
                    <a:pt x="244" y="67"/>
                    <a:pt x="247" y="66"/>
                    <a:pt x="247" y="65"/>
                  </a:cubicBezTo>
                  <a:cubicBezTo>
                    <a:pt x="245" y="63"/>
                    <a:pt x="243" y="62"/>
                    <a:pt x="241" y="60"/>
                  </a:cubicBezTo>
                  <a:cubicBezTo>
                    <a:pt x="242" y="61"/>
                    <a:pt x="241" y="62"/>
                    <a:pt x="239" y="62"/>
                  </a:cubicBezTo>
                  <a:cubicBezTo>
                    <a:pt x="239" y="60"/>
                    <a:pt x="239" y="59"/>
                    <a:pt x="238" y="58"/>
                  </a:cubicBezTo>
                  <a:cubicBezTo>
                    <a:pt x="234" y="59"/>
                    <a:pt x="234" y="55"/>
                    <a:pt x="230" y="55"/>
                  </a:cubicBezTo>
                  <a:cubicBezTo>
                    <a:pt x="228" y="55"/>
                    <a:pt x="226" y="57"/>
                    <a:pt x="224" y="57"/>
                  </a:cubicBezTo>
                  <a:cubicBezTo>
                    <a:pt x="223" y="57"/>
                    <a:pt x="222" y="56"/>
                    <a:pt x="222" y="56"/>
                  </a:cubicBezTo>
                  <a:cubicBezTo>
                    <a:pt x="220" y="56"/>
                    <a:pt x="219" y="58"/>
                    <a:pt x="217" y="58"/>
                  </a:cubicBezTo>
                  <a:cubicBezTo>
                    <a:pt x="214" y="58"/>
                    <a:pt x="212" y="59"/>
                    <a:pt x="209" y="59"/>
                  </a:cubicBezTo>
                  <a:cubicBezTo>
                    <a:pt x="206" y="58"/>
                    <a:pt x="202" y="58"/>
                    <a:pt x="199" y="58"/>
                  </a:cubicBezTo>
                  <a:cubicBezTo>
                    <a:pt x="196" y="58"/>
                    <a:pt x="193" y="57"/>
                    <a:pt x="191" y="55"/>
                  </a:cubicBezTo>
                  <a:cubicBezTo>
                    <a:pt x="192" y="52"/>
                    <a:pt x="194" y="51"/>
                    <a:pt x="196" y="50"/>
                  </a:cubicBezTo>
                  <a:cubicBezTo>
                    <a:pt x="198" y="50"/>
                    <a:pt x="200" y="50"/>
                    <a:pt x="201" y="50"/>
                  </a:cubicBezTo>
                  <a:cubicBezTo>
                    <a:pt x="199" y="44"/>
                    <a:pt x="194" y="42"/>
                    <a:pt x="188" y="41"/>
                  </a:cubicBezTo>
                  <a:cubicBezTo>
                    <a:pt x="186" y="41"/>
                    <a:pt x="187" y="43"/>
                    <a:pt x="186" y="43"/>
                  </a:cubicBezTo>
                  <a:cubicBezTo>
                    <a:pt x="181" y="42"/>
                    <a:pt x="175" y="42"/>
                    <a:pt x="171" y="41"/>
                  </a:cubicBezTo>
                  <a:cubicBezTo>
                    <a:pt x="169" y="40"/>
                    <a:pt x="167" y="38"/>
                    <a:pt x="165" y="37"/>
                  </a:cubicBezTo>
                  <a:cubicBezTo>
                    <a:pt x="163" y="36"/>
                    <a:pt x="160" y="37"/>
                    <a:pt x="157" y="36"/>
                  </a:cubicBezTo>
                  <a:cubicBezTo>
                    <a:pt x="154" y="35"/>
                    <a:pt x="151" y="32"/>
                    <a:pt x="147" y="30"/>
                  </a:cubicBezTo>
                  <a:cubicBezTo>
                    <a:pt x="144" y="29"/>
                    <a:pt x="140" y="30"/>
                    <a:pt x="134" y="30"/>
                  </a:cubicBezTo>
                  <a:cubicBezTo>
                    <a:pt x="135" y="35"/>
                    <a:pt x="128" y="37"/>
                    <a:pt x="123" y="35"/>
                  </a:cubicBezTo>
                  <a:cubicBezTo>
                    <a:pt x="124" y="31"/>
                    <a:pt x="126" y="33"/>
                    <a:pt x="124" y="30"/>
                  </a:cubicBezTo>
                  <a:cubicBezTo>
                    <a:pt x="123" y="29"/>
                    <a:pt x="123" y="27"/>
                    <a:pt x="123" y="25"/>
                  </a:cubicBezTo>
                  <a:cubicBezTo>
                    <a:pt x="120" y="25"/>
                    <a:pt x="122" y="27"/>
                    <a:pt x="121" y="28"/>
                  </a:cubicBezTo>
                  <a:cubicBezTo>
                    <a:pt x="120" y="29"/>
                    <a:pt x="118" y="29"/>
                    <a:pt x="118" y="31"/>
                  </a:cubicBezTo>
                  <a:cubicBezTo>
                    <a:pt x="116" y="32"/>
                    <a:pt x="119" y="33"/>
                    <a:pt x="119" y="35"/>
                  </a:cubicBezTo>
                  <a:cubicBezTo>
                    <a:pt x="118" y="35"/>
                    <a:pt x="117" y="36"/>
                    <a:pt x="116" y="36"/>
                  </a:cubicBezTo>
                  <a:cubicBezTo>
                    <a:pt x="111" y="35"/>
                    <a:pt x="109" y="33"/>
                    <a:pt x="106" y="30"/>
                  </a:cubicBezTo>
                  <a:cubicBezTo>
                    <a:pt x="105" y="28"/>
                    <a:pt x="105" y="26"/>
                    <a:pt x="104" y="25"/>
                  </a:cubicBezTo>
                  <a:cubicBezTo>
                    <a:pt x="102" y="22"/>
                    <a:pt x="99" y="21"/>
                    <a:pt x="96" y="19"/>
                  </a:cubicBezTo>
                  <a:cubicBezTo>
                    <a:pt x="96" y="22"/>
                    <a:pt x="99" y="22"/>
                    <a:pt x="100" y="24"/>
                  </a:cubicBezTo>
                  <a:cubicBezTo>
                    <a:pt x="94" y="25"/>
                    <a:pt x="94" y="30"/>
                    <a:pt x="89" y="31"/>
                  </a:cubicBezTo>
                  <a:cubicBezTo>
                    <a:pt x="88" y="31"/>
                    <a:pt x="88" y="30"/>
                    <a:pt x="88" y="29"/>
                  </a:cubicBezTo>
                  <a:cubicBezTo>
                    <a:pt x="81" y="29"/>
                    <a:pt x="78" y="34"/>
                    <a:pt x="74" y="38"/>
                  </a:cubicBezTo>
                  <a:cubicBezTo>
                    <a:pt x="74" y="37"/>
                    <a:pt x="74" y="36"/>
                    <a:pt x="74" y="35"/>
                  </a:cubicBezTo>
                  <a:cubicBezTo>
                    <a:pt x="72" y="36"/>
                    <a:pt x="72" y="36"/>
                    <a:pt x="70" y="35"/>
                  </a:cubicBezTo>
                  <a:cubicBezTo>
                    <a:pt x="67" y="37"/>
                    <a:pt x="65" y="39"/>
                    <a:pt x="62" y="39"/>
                  </a:cubicBezTo>
                  <a:cubicBezTo>
                    <a:pt x="61" y="42"/>
                    <a:pt x="64" y="41"/>
                    <a:pt x="63" y="43"/>
                  </a:cubicBezTo>
                  <a:cubicBezTo>
                    <a:pt x="60" y="42"/>
                    <a:pt x="59" y="44"/>
                    <a:pt x="57" y="45"/>
                  </a:cubicBezTo>
                  <a:cubicBezTo>
                    <a:pt x="57" y="43"/>
                    <a:pt x="56" y="43"/>
                    <a:pt x="56" y="42"/>
                  </a:cubicBezTo>
                  <a:cubicBezTo>
                    <a:pt x="56" y="41"/>
                    <a:pt x="58" y="40"/>
                    <a:pt x="59" y="39"/>
                  </a:cubicBezTo>
                  <a:cubicBezTo>
                    <a:pt x="60" y="38"/>
                    <a:pt x="60" y="37"/>
                    <a:pt x="62" y="36"/>
                  </a:cubicBezTo>
                  <a:cubicBezTo>
                    <a:pt x="62" y="36"/>
                    <a:pt x="63" y="37"/>
                    <a:pt x="64" y="36"/>
                  </a:cubicBezTo>
                  <a:cubicBezTo>
                    <a:pt x="66" y="35"/>
                    <a:pt x="66" y="33"/>
                    <a:pt x="68" y="33"/>
                  </a:cubicBezTo>
                  <a:cubicBezTo>
                    <a:pt x="75" y="32"/>
                    <a:pt x="80" y="29"/>
                    <a:pt x="85" y="25"/>
                  </a:cubicBezTo>
                  <a:cubicBezTo>
                    <a:pt x="82" y="26"/>
                    <a:pt x="80" y="26"/>
                    <a:pt x="77" y="25"/>
                  </a:cubicBezTo>
                  <a:cubicBezTo>
                    <a:pt x="75" y="26"/>
                    <a:pt x="74" y="28"/>
                    <a:pt x="73" y="29"/>
                  </a:cubicBezTo>
                  <a:cubicBezTo>
                    <a:pt x="69" y="28"/>
                    <a:pt x="66" y="33"/>
                    <a:pt x="60" y="32"/>
                  </a:cubicBezTo>
                  <a:cubicBezTo>
                    <a:pt x="59" y="36"/>
                    <a:pt x="54" y="36"/>
                    <a:pt x="50" y="37"/>
                  </a:cubicBezTo>
                  <a:cubicBezTo>
                    <a:pt x="51" y="36"/>
                    <a:pt x="52" y="35"/>
                    <a:pt x="52" y="33"/>
                  </a:cubicBezTo>
                  <a:cubicBezTo>
                    <a:pt x="50" y="34"/>
                    <a:pt x="51" y="31"/>
                    <a:pt x="49" y="32"/>
                  </a:cubicBezTo>
                  <a:cubicBezTo>
                    <a:pt x="48" y="33"/>
                    <a:pt x="49" y="34"/>
                    <a:pt x="48" y="34"/>
                  </a:cubicBezTo>
                  <a:cubicBezTo>
                    <a:pt x="46" y="34"/>
                    <a:pt x="43" y="34"/>
                    <a:pt x="43" y="35"/>
                  </a:cubicBezTo>
                  <a:cubicBezTo>
                    <a:pt x="43" y="37"/>
                    <a:pt x="37" y="36"/>
                    <a:pt x="38" y="39"/>
                  </a:cubicBezTo>
                  <a:cubicBezTo>
                    <a:pt x="42" y="39"/>
                    <a:pt x="39" y="41"/>
                    <a:pt x="38" y="42"/>
                  </a:cubicBezTo>
                  <a:cubicBezTo>
                    <a:pt x="41" y="42"/>
                    <a:pt x="44" y="43"/>
                    <a:pt x="43" y="45"/>
                  </a:cubicBezTo>
                  <a:cubicBezTo>
                    <a:pt x="40" y="45"/>
                    <a:pt x="38" y="44"/>
                    <a:pt x="37" y="42"/>
                  </a:cubicBezTo>
                  <a:cubicBezTo>
                    <a:pt x="29" y="43"/>
                    <a:pt x="25" y="41"/>
                    <a:pt x="21" y="39"/>
                  </a:cubicBezTo>
                  <a:cubicBezTo>
                    <a:pt x="19" y="38"/>
                    <a:pt x="18" y="37"/>
                    <a:pt x="16" y="36"/>
                  </a:cubicBezTo>
                  <a:cubicBezTo>
                    <a:pt x="15" y="36"/>
                    <a:pt x="14" y="34"/>
                    <a:pt x="13" y="33"/>
                  </a:cubicBezTo>
                  <a:cubicBezTo>
                    <a:pt x="8" y="31"/>
                    <a:pt x="5" y="34"/>
                    <a:pt x="0" y="32"/>
                  </a:cubicBezTo>
                  <a:cubicBezTo>
                    <a:pt x="0" y="72"/>
                    <a:pt x="0" y="112"/>
                    <a:pt x="0" y="152"/>
                  </a:cubicBezTo>
                  <a:cubicBezTo>
                    <a:pt x="3" y="153"/>
                    <a:pt x="5" y="152"/>
                    <a:pt x="8" y="153"/>
                  </a:cubicBezTo>
                  <a:cubicBezTo>
                    <a:pt x="8" y="151"/>
                    <a:pt x="11" y="151"/>
                    <a:pt x="14" y="151"/>
                  </a:cubicBezTo>
                  <a:cubicBezTo>
                    <a:pt x="14" y="153"/>
                    <a:pt x="14" y="154"/>
                    <a:pt x="13" y="155"/>
                  </a:cubicBezTo>
                  <a:cubicBezTo>
                    <a:pt x="19" y="157"/>
                    <a:pt x="21" y="162"/>
                    <a:pt x="26" y="165"/>
                  </a:cubicBezTo>
                  <a:cubicBezTo>
                    <a:pt x="26" y="167"/>
                    <a:pt x="26" y="168"/>
                    <a:pt x="27" y="168"/>
                  </a:cubicBezTo>
                  <a:cubicBezTo>
                    <a:pt x="28" y="167"/>
                    <a:pt x="30" y="166"/>
                    <a:pt x="32" y="166"/>
                  </a:cubicBezTo>
                  <a:cubicBezTo>
                    <a:pt x="33" y="163"/>
                    <a:pt x="34" y="161"/>
                    <a:pt x="35" y="160"/>
                  </a:cubicBezTo>
                  <a:cubicBezTo>
                    <a:pt x="38" y="160"/>
                    <a:pt x="39" y="158"/>
                    <a:pt x="41" y="158"/>
                  </a:cubicBezTo>
                  <a:cubicBezTo>
                    <a:pt x="42" y="160"/>
                    <a:pt x="47" y="160"/>
                    <a:pt x="44" y="163"/>
                  </a:cubicBezTo>
                  <a:cubicBezTo>
                    <a:pt x="46" y="165"/>
                    <a:pt x="50" y="166"/>
                    <a:pt x="50" y="170"/>
                  </a:cubicBezTo>
                  <a:cubicBezTo>
                    <a:pt x="53" y="170"/>
                    <a:pt x="55" y="173"/>
                    <a:pt x="57" y="175"/>
                  </a:cubicBezTo>
                  <a:cubicBezTo>
                    <a:pt x="57" y="175"/>
                    <a:pt x="56" y="176"/>
                    <a:pt x="57" y="176"/>
                  </a:cubicBezTo>
                  <a:cubicBezTo>
                    <a:pt x="57" y="177"/>
                    <a:pt x="58" y="177"/>
                    <a:pt x="58" y="177"/>
                  </a:cubicBezTo>
                  <a:cubicBezTo>
                    <a:pt x="60" y="179"/>
                    <a:pt x="60" y="181"/>
                    <a:pt x="61" y="182"/>
                  </a:cubicBezTo>
                  <a:cubicBezTo>
                    <a:pt x="62" y="185"/>
                    <a:pt x="64" y="187"/>
                    <a:pt x="65" y="189"/>
                  </a:cubicBezTo>
                  <a:cubicBezTo>
                    <a:pt x="66" y="190"/>
                    <a:pt x="65" y="191"/>
                    <a:pt x="65" y="191"/>
                  </a:cubicBezTo>
                  <a:cubicBezTo>
                    <a:pt x="65" y="191"/>
                    <a:pt x="67" y="192"/>
                    <a:pt x="67" y="192"/>
                  </a:cubicBezTo>
                  <a:cubicBezTo>
                    <a:pt x="68" y="194"/>
                    <a:pt x="68" y="195"/>
                    <a:pt x="69" y="196"/>
                  </a:cubicBezTo>
                  <a:cubicBezTo>
                    <a:pt x="71" y="197"/>
                    <a:pt x="73" y="198"/>
                    <a:pt x="75" y="199"/>
                  </a:cubicBezTo>
                  <a:cubicBezTo>
                    <a:pt x="76" y="199"/>
                    <a:pt x="79" y="200"/>
                    <a:pt x="79" y="202"/>
                  </a:cubicBezTo>
                  <a:cubicBezTo>
                    <a:pt x="80" y="202"/>
                    <a:pt x="82" y="202"/>
                    <a:pt x="82" y="203"/>
                  </a:cubicBezTo>
                  <a:cubicBezTo>
                    <a:pt x="82" y="206"/>
                    <a:pt x="81" y="213"/>
                    <a:pt x="83" y="211"/>
                  </a:cubicBezTo>
                  <a:cubicBezTo>
                    <a:pt x="83" y="211"/>
                    <a:pt x="82" y="208"/>
                    <a:pt x="84" y="208"/>
                  </a:cubicBezTo>
                  <a:cubicBezTo>
                    <a:pt x="83" y="210"/>
                    <a:pt x="86" y="209"/>
                    <a:pt x="86" y="210"/>
                  </a:cubicBezTo>
                  <a:cubicBezTo>
                    <a:pt x="83" y="214"/>
                    <a:pt x="80" y="218"/>
                    <a:pt x="79" y="223"/>
                  </a:cubicBezTo>
                  <a:cubicBezTo>
                    <a:pt x="80" y="226"/>
                    <a:pt x="84" y="223"/>
                    <a:pt x="85" y="225"/>
                  </a:cubicBezTo>
                  <a:cubicBezTo>
                    <a:pt x="83" y="226"/>
                    <a:pt x="80" y="227"/>
                    <a:pt x="80" y="230"/>
                  </a:cubicBezTo>
                  <a:cubicBezTo>
                    <a:pt x="80" y="232"/>
                    <a:pt x="83" y="231"/>
                    <a:pt x="83" y="233"/>
                  </a:cubicBezTo>
                  <a:cubicBezTo>
                    <a:pt x="85" y="232"/>
                    <a:pt x="83" y="236"/>
                    <a:pt x="86" y="235"/>
                  </a:cubicBezTo>
                  <a:cubicBezTo>
                    <a:pt x="87" y="234"/>
                    <a:pt x="88" y="233"/>
                    <a:pt x="87" y="23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4" name="Freeform 472">
              <a:extLst>
                <a:ext uri="{FF2B5EF4-FFF2-40B4-BE49-F238E27FC236}">
                  <a16:creationId xmlns:a16="http://schemas.microsoft.com/office/drawing/2014/main" id="{BCB5B20A-8275-5278-B9A7-23B6E3A7A2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7285" y="2872216"/>
              <a:ext cx="515532" cy="447580"/>
            </a:xfrm>
            <a:custGeom>
              <a:avLst/>
              <a:gdLst>
                <a:gd name="T0" fmla="*/ 233 w 240"/>
                <a:gd name="T1" fmla="*/ 160 h 208"/>
                <a:gd name="T2" fmla="*/ 216 w 240"/>
                <a:gd name="T3" fmla="*/ 144 h 208"/>
                <a:gd name="T4" fmla="*/ 203 w 240"/>
                <a:gd name="T5" fmla="*/ 24 h 208"/>
                <a:gd name="T6" fmla="*/ 172 w 240"/>
                <a:gd name="T7" fmla="*/ 19 h 208"/>
                <a:gd name="T8" fmla="*/ 146 w 240"/>
                <a:gd name="T9" fmla="*/ 15 h 208"/>
                <a:gd name="T10" fmla="*/ 117 w 240"/>
                <a:gd name="T11" fmla="*/ 7 h 208"/>
                <a:gd name="T12" fmla="*/ 92 w 240"/>
                <a:gd name="T13" fmla="*/ 8 h 208"/>
                <a:gd name="T14" fmla="*/ 66 w 240"/>
                <a:gd name="T15" fmla="*/ 9 h 208"/>
                <a:gd name="T16" fmla="*/ 61 w 240"/>
                <a:gd name="T17" fmla="*/ 16 h 208"/>
                <a:gd name="T18" fmla="*/ 37 w 240"/>
                <a:gd name="T19" fmla="*/ 27 h 208"/>
                <a:gd name="T20" fmla="*/ 33 w 240"/>
                <a:gd name="T21" fmla="*/ 57 h 208"/>
                <a:gd name="T22" fmla="*/ 48 w 240"/>
                <a:gd name="T23" fmla="*/ 59 h 208"/>
                <a:gd name="T24" fmla="*/ 50 w 240"/>
                <a:gd name="T25" fmla="*/ 67 h 208"/>
                <a:gd name="T26" fmla="*/ 29 w 240"/>
                <a:gd name="T27" fmla="*/ 69 h 208"/>
                <a:gd name="T28" fmla="*/ 19 w 240"/>
                <a:gd name="T29" fmla="*/ 71 h 208"/>
                <a:gd name="T30" fmla="*/ 15 w 240"/>
                <a:gd name="T31" fmla="*/ 82 h 208"/>
                <a:gd name="T32" fmla="*/ 36 w 240"/>
                <a:gd name="T33" fmla="*/ 89 h 208"/>
                <a:gd name="T34" fmla="*/ 54 w 240"/>
                <a:gd name="T35" fmla="*/ 89 h 208"/>
                <a:gd name="T36" fmla="*/ 43 w 240"/>
                <a:gd name="T37" fmla="*/ 104 h 208"/>
                <a:gd name="T38" fmla="*/ 29 w 240"/>
                <a:gd name="T39" fmla="*/ 108 h 208"/>
                <a:gd name="T40" fmla="*/ 25 w 240"/>
                <a:gd name="T41" fmla="*/ 117 h 208"/>
                <a:gd name="T42" fmla="*/ 17 w 240"/>
                <a:gd name="T43" fmla="*/ 129 h 208"/>
                <a:gd name="T44" fmla="*/ 23 w 240"/>
                <a:gd name="T45" fmla="*/ 134 h 208"/>
                <a:gd name="T46" fmla="*/ 33 w 240"/>
                <a:gd name="T47" fmla="*/ 136 h 208"/>
                <a:gd name="T48" fmla="*/ 21 w 240"/>
                <a:gd name="T49" fmla="*/ 141 h 208"/>
                <a:gd name="T50" fmla="*/ 40 w 240"/>
                <a:gd name="T51" fmla="*/ 144 h 208"/>
                <a:gd name="T52" fmla="*/ 47 w 240"/>
                <a:gd name="T53" fmla="*/ 154 h 208"/>
                <a:gd name="T54" fmla="*/ 64 w 240"/>
                <a:gd name="T55" fmla="*/ 161 h 208"/>
                <a:gd name="T56" fmla="*/ 72 w 240"/>
                <a:gd name="T57" fmla="*/ 161 h 208"/>
                <a:gd name="T58" fmla="*/ 81 w 240"/>
                <a:gd name="T59" fmla="*/ 170 h 208"/>
                <a:gd name="T60" fmla="*/ 64 w 240"/>
                <a:gd name="T61" fmla="*/ 188 h 208"/>
                <a:gd name="T62" fmla="*/ 54 w 240"/>
                <a:gd name="T63" fmla="*/ 200 h 208"/>
                <a:gd name="T64" fmla="*/ 40 w 240"/>
                <a:gd name="T65" fmla="*/ 208 h 208"/>
                <a:gd name="T66" fmla="*/ 51 w 240"/>
                <a:gd name="T67" fmla="*/ 201 h 208"/>
                <a:gd name="T68" fmla="*/ 73 w 240"/>
                <a:gd name="T69" fmla="*/ 193 h 208"/>
                <a:gd name="T70" fmla="*/ 98 w 240"/>
                <a:gd name="T71" fmla="*/ 171 h 208"/>
                <a:gd name="T72" fmla="*/ 110 w 240"/>
                <a:gd name="T73" fmla="*/ 162 h 208"/>
                <a:gd name="T74" fmla="*/ 111 w 240"/>
                <a:gd name="T75" fmla="*/ 149 h 208"/>
                <a:gd name="T76" fmla="*/ 118 w 240"/>
                <a:gd name="T77" fmla="*/ 140 h 208"/>
                <a:gd name="T78" fmla="*/ 135 w 240"/>
                <a:gd name="T79" fmla="*/ 132 h 208"/>
                <a:gd name="T80" fmla="*/ 138 w 240"/>
                <a:gd name="T81" fmla="*/ 137 h 208"/>
                <a:gd name="T82" fmla="*/ 121 w 240"/>
                <a:gd name="T83" fmla="*/ 157 h 208"/>
                <a:gd name="T84" fmla="*/ 135 w 240"/>
                <a:gd name="T85" fmla="*/ 150 h 208"/>
                <a:gd name="T86" fmla="*/ 145 w 240"/>
                <a:gd name="T87" fmla="*/ 142 h 208"/>
                <a:gd name="T88" fmla="*/ 152 w 240"/>
                <a:gd name="T89" fmla="*/ 133 h 208"/>
                <a:gd name="T90" fmla="*/ 168 w 240"/>
                <a:gd name="T91" fmla="*/ 140 h 208"/>
                <a:gd name="T92" fmla="*/ 179 w 240"/>
                <a:gd name="T93" fmla="*/ 145 h 208"/>
                <a:gd name="T94" fmla="*/ 201 w 240"/>
                <a:gd name="T95" fmla="*/ 150 h 208"/>
                <a:gd name="T96" fmla="*/ 215 w 240"/>
                <a:gd name="T97" fmla="*/ 153 h 208"/>
                <a:gd name="T98" fmla="*/ 227 w 240"/>
                <a:gd name="T99" fmla="*/ 163 h 208"/>
                <a:gd name="T100" fmla="*/ 239 w 240"/>
                <a:gd name="T101" fmla="*/ 16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0" h="208">
                  <a:moveTo>
                    <a:pt x="239" y="168"/>
                  </a:moveTo>
                  <a:cubicBezTo>
                    <a:pt x="240" y="166"/>
                    <a:pt x="238" y="167"/>
                    <a:pt x="237" y="165"/>
                  </a:cubicBezTo>
                  <a:cubicBezTo>
                    <a:pt x="236" y="165"/>
                    <a:pt x="236" y="163"/>
                    <a:pt x="235" y="162"/>
                  </a:cubicBezTo>
                  <a:cubicBezTo>
                    <a:pt x="235" y="162"/>
                    <a:pt x="231" y="162"/>
                    <a:pt x="233" y="160"/>
                  </a:cubicBezTo>
                  <a:cubicBezTo>
                    <a:pt x="230" y="159"/>
                    <a:pt x="230" y="162"/>
                    <a:pt x="228" y="162"/>
                  </a:cubicBezTo>
                  <a:cubicBezTo>
                    <a:pt x="228" y="161"/>
                    <a:pt x="228" y="159"/>
                    <a:pt x="228" y="158"/>
                  </a:cubicBezTo>
                  <a:cubicBezTo>
                    <a:pt x="224" y="155"/>
                    <a:pt x="220" y="150"/>
                    <a:pt x="216" y="147"/>
                  </a:cubicBezTo>
                  <a:cubicBezTo>
                    <a:pt x="216" y="146"/>
                    <a:pt x="217" y="145"/>
                    <a:pt x="216" y="144"/>
                  </a:cubicBezTo>
                  <a:cubicBezTo>
                    <a:pt x="213" y="143"/>
                    <a:pt x="212" y="145"/>
                    <a:pt x="210" y="146"/>
                  </a:cubicBezTo>
                  <a:cubicBezTo>
                    <a:pt x="209" y="145"/>
                    <a:pt x="206" y="146"/>
                    <a:pt x="203" y="145"/>
                  </a:cubicBezTo>
                  <a:cubicBezTo>
                    <a:pt x="203" y="145"/>
                    <a:pt x="203" y="145"/>
                    <a:pt x="203" y="144"/>
                  </a:cubicBezTo>
                  <a:cubicBezTo>
                    <a:pt x="203" y="104"/>
                    <a:pt x="203" y="64"/>
                    <a:pt x="203" y="24"/>
                  </a:cubicBezTo>
                  <a:cubicBezTo>
                    <a:pt x="200" y="24"/>
                    <a:pt x="199" y="24"/>
                    <a:pt x="198" y="23"/>
                  </a:cubicBezTo>
                  <a:cubicBezTo>
                    <a:pt x="198" y="23"/>
                    <a:pt x="198" y="23"/>
                    <a:pt x="197" y="22"/>
                  </a:cubicBezTo>
                  <a:cubicBezTo>
                    <a:pt x="193" y="21"/>
                    <a:pt x="190" y="18"/>
                    <a:pt x="188" y="18"/>
                  </a:cubicBezTo>
                  <a:cubicBezTo>
                    <a:pt x="182" y="17"/>
                    <a:pt x="177" y="20"/>
                    <a:pt x="172" y="19"/>
                  </a:cubicBezTo>
                  <a:cubicBezTo>
                    <a:pt x="169" y="19"/>
                    <a:pt x="166" y="17"/>
                    <a:pt x="162" y="17"/>
                  </a:cubicBezTo>
                  <a:cubicBezTo>
                    <a:pt x="160" y="16"/>
                    <a:pt x="158" y="17"/>
                    <a:pt x="157" y="17"/>
                  </a:cubicBezTo>
                  <a:cubicBezTo>
                    <a:pt x="154" y="17"/>
                    <a:pt x="151" y="16"/>
                    <a:pt x="149" y="14"/>
                  </a:cubicBezTo>
                  <a:cubicBezTo>
                    <a:pt x="148" y="14"/>
                    <a:pt x="148" y="15"/>
                    <a:pt x="146" y="15"/>
                  </a:cubicBezTo>
                  <a:cubicBezTo>
                    <a:pt x="139" y="11"/>
                    <a:pt x="131" y="13"/>
                    <a:pt x="122" y="14"/>
                  </a:cubicBezTo>
                  <a:cubicBezTo>
                    <a:pt x="122" y="12"/>
                    <a:pt x="119" y="13"/>
                    <a:pt x="121" y="11"/>
                  </a:cubicBezTo>
                  <a:cubicBezTo>
                    <a:pt x="119" y="11"/>
                    <a:pt x="117" y="11"/>
                    <a:pt x="116" y="10"/>
                  </a:cubicBezTo>
                  <a:cubicBezTo>
                    <a:pt x="116" y="8"/>
                    <a:pt x="117" y="8"/>
                    <a:pt x="117" y="7"/>
                  </a:cubicBezTo>
                  <a:cubicBezTo>
                    <a:pt x="109" y="6"/>
                    <a:pt x="104" y="10"/>
                    <a:pt x="99" y="7"/>
                  </a:cubicBezTo>
                  <a:cubicBezTo>
                    <a:pt x="99" y="6"/>
                    <a:pt x="100" y="6"/>
                    <a:pt x="100" y="5"/>
                  </a:cubicBezTo>
                  <a:cubicBezTo>
                    <a:pt x="99" y="5"/>
                    <a:pt x="97" y="5"/>
                    <a:pt x="97" y="4"/>
                  </a:cubicBezTo>
                  <a:cubicBezTo>
                    <a:pt x="94" y="4"/>
                    <a:pt x="95" y="8"/>
                    <a:pt x="92" y="8"/>
                  </a:cubicBezTo>
                  <a:cubicBezTo>
                    <a:pt x="90" y="7"/>
                    <a:pt x="88" y="7"/>
                    <a:pt x="89" y="5"/>
                  </a:cubicBezTo>
                  <a:cubicBezTo>
                    <a:pt x="91" y="5"/>
                    <a:pt x="92" y="5"/>
                    <a:pt x="93" y="3"/>
                  </a:cubicBezTo>
                  <a:cubicBezTo>
                    <a:pt x="90" y="3"/>
                    <a:pt x="87" y="2"/>
                    <a:pt x="85" y="0"/>
                  </a:cubicBezTo>
                  <a:cubicBezTo>
                    <a:pt x="82" y="7"/>
                    <a:pt x="74" y="8"/>
                    <a:pt x="66" y="9"/>
                  </a:cubicBezTo>
                  <a:cubicBezTo>
                    <a:pt x="64" y="7"/>
                    <a:pt x="62" y="8"/>
                    <a:pt x="61" y="10"/>
                  </a:cubicBezTo>
                  <a:cubicBezTo>
                    <a:pt x="62" y="11"/>
                    <a:pt x="64" y="11"/>
                    <a:pt x="65" y="12"/>
                  </a:cubicBezTo>
                  <a:cubicBezTo>
                    <a:pt x="63" y="12"/>
                    <a:pt x="64" y="13"/>
                    <a:pt x="62" y="13"/>
                  </a:cubicBezTo>
                  <a:cubicBezTo>
                    <a:pt x="61" y="14"/>
                    <a:pt x="62" y="16"/>
                    <a:pt x="61" y="16"/>
                  </a:cubicBezTo>
                  <a:cubicBezTo>
                    <a:pt x="59" y="14"/>
                    <a:pt x="58" y="14"/>
                    <a:pt x="59" y="11"/>
                  </a:cubicBezTo>
                  <a:cubicBezTo>
                    <a:pt x="55" y="14"/>
                    <a:pt x="50" y="16"/>
                    <a:pt x="43" y="17"/>
                  </a:cubicBezTo>
                  <a:cubicBezTo>
                    <a:pt x="42" y="20"/>
                    <a:pt x="40" y="22"/>
                    <a:pt x="37" y="23"/>
                  </a:cubicBezTo>
                  <a:cubicBezTo>
                    <a:pt x="37" y="24"/>
                    <a:pt x="37" y="26"/>
                    <a:pt x="37" y="27"/>
                  </a:cubicBezTo>
                  <a:cubicBezTo>
                    <a:pt x="33" y="33"/>
                    <a:pt x="24" y="36"/>
                    <a:pt x="14" y="34"/>
                  </a:cubicBezTo>
                  <a:cubicBezTo>
                    <a:pt x="15" y="38"/>
                    <a:pt x="13" y="39"/>
                    <a:pt x="12" y="42"/>
                  </a:cubicBezTo>
                  <a:cubicBezTo>
                    <a:pt x="20" y="44"/>
                    <a:pt x="27" y="48"/>
                    <a:pt x="32" y="54"/>
                  </a:cubicBezTo>
                  <a:cubicBezTo>
                    <a:pt x="32" y="55"/>
                    <a:pt x="32" y="56"/>
                    <a:pt x="33" y="57"/>
                  </a:cubicBezTo>
                  <a:cubicBezTo>
                    <a:pt x="34" y="57"/>
                    <a:pt x="35" y="58"/>
                    <a:pt x="35" y="58"/>
                  </a:cubicBezTo>
                  <a:cubicBezTo>
                    <a:pt x="37" y="58"/>
                    <a:pt x="39" y="59"/>
                    <a:pt x="40" y="59"/>
                  </a:cubicBezTo>
                  <a:cubicBezTo>
                    <a:pt x="41" y="59"/>
                    <a:pt x="41" y="58"/>
                    <a:pt x="43" y="57"/>
                  </a:cubicBezTo>
                  <a:cubicBezTo>
                    <a:pt x="43" y="57"/>
                    <a:pt x="49" y="58"/>
                    <a:pt x="48" y="59"/>
                  </a:cubicBezTo>
                  <a:cubicBezTo>
                    <a:pt x="48" y="61"/>
                    <a:pt x="45" y="61"/>
                    <a:pt x="47" y="63"/>
                  </a:cubicBezTo>
                  <a:cubicBezTo>
                    <a:pt x="50" y="66"/>
                    <a:pt x="55" y="61"/>
                    <a:pt x="59" y="65"/>
                  </a:cubicBezTo>
                  <a:cubicBezTo>
                    <a:pt x="59" y="66"/>
                    <a:pt x="58" y="67"/>
                    <a:pt x="57" y="68"/>
                  </a:cubicBezTo>
                  <a:cubicBezTo>
                    <a:pt x="54" y="69"/>
                    <a:pt x="52" y="64"/>
                    <a:pt x="50" y="67"/>
                  </a:cubicBezTo>
                  <a:cubicBezTo>
                    <a:pt x="52" y="67"/>
                    <a:pt x="53" y="67"/>
                    <a:pt x="53" y="70"/>
                  </a:cubicBezTo>
                  <a:cubicBezTo>
                    <a:pt x="51" y="70"/>
                    <a:pt x="51" y="69"/>
                    <a:pt x="48" y="69"/>
                  </a:cubicBezTo>
                  <a:cubicBezTo>
                    <a:pt x="48" y="70"/>
                    <a:pt x="48" y="72"/>
                    <a:pt x="46" y="72"/>
                  </a:cubicBezTo>
                  <a:cubicBezTo>
                    <a:pt x="42" y="71"/>
                    <a:pt x="33" y="73"/>
                    <a:pt x="29" y="69"/>
                  </a:cubicBezTo>
                  <a:cubicBezTo>
                    <a:pt x="31" y="69"/>
                    <a:pt x="31" y="67"/>
                    <a:pt x="31" y="65"/>
                  </a:cubicBezTo>
                  <a:cubicBezTo>
                    <a:pt x="27" y="64"/>
                    <a:pt x="25" y="65"/>
                    <a:pt x="23" y="67"/>
                  </a:cubicBezTo>
                  <a:cubicBezTo>
                    <a:pt x="20" y="67"/>
                    <a:pt x="18" y="67"/>
                    <a:pt x="17" y="69"/>
                  </a:cubicBezTo>
                  <a:cubicBezTo>
                    <a:pt x="18" y="69"/>
                    <a:pt x="19" y="70"/>
                    <a:pt x="19" y="71"/>
                  </a:cubicBezTo>
                  <a:cubicBezTo>
                    <a:pt x="17" y="72"/>
                    <a:pt x="15" y="71"/>
                    <a:pt x="13" y="71"/>
                  </a:cubicBezTo>
                  <a:cubicBezTo>
                    <a:pt x="9" y="73"/>
                    <a:pt x="4" y="75"/>
                    <a:pt x="0" y="77"/>
                  </a:cubicBezTo>
                  <a:cubicBezTo>
                    <a:pt x="2" y="79"/>
                    <a:pt x="6" y="79"/>
                    <a:pt x="9" y="80"/>
                  </a:cubicBezTo>
                  <a:cubicBezTo>
                    <a:pt x="11" y="81"/>
                    <a:pt x="15" y="79"/>
                    <a:pt x="15" y="82"/>
                  </a:cubicBezTo>
                  <a:cubicBezTo>
                    <a:pt x="12" y="82"/>
                    <a:pt x="11" y="83"/>
                    <a:pt x="10" y="85"/>
                  </a:cubicBezTo>
                  <a:cubicBezTo>
                    <a:pt x="14" y="85"/>
                    <a:pt x="12" y="88"/>
                    <a:pt x="13" y="89"/>
                  </a:cubicBezTo>
                  <a:cubicBezTo>
                    <a:pt x="19" y="94"/>
                    <a:pt x="29" y="88"/>
                    <a:pt x="35" y="91"/>
                  </a:cubicBezTo>
                  <a:cubicBezTo>
                    <a:pt x="35" y="90"/>
                    <a:pt x="35" y="89"/>
                    <a:pt x="36" y="89"/>
                  </a:cubicBezTo>
                  <a:cubicBezTo>
                    <a:pt x="37" y="90"/>
                    <a:pt x="39" y="90"/>
                    <a:pt x="39" y="92"/>
                  </a:cubicBezTo>
                  <a:cubicBezTo>
                    <a:pt x="43" y="91"/>
                    <a:pt x="45" y="86"/>
                    <a:pt x="49" y="88"/>
                  </a:cubicBezTo>
                  <a:cubicBezTo>
                    <a:pt x="50" y="87"/>
                    <a:pt x="51" y="86"/>
                    <a:pt x="52" y="86"/>
                  </a:cubicBezTo>
                  <a:cubicBezTo>
                    <a:pt x="53" y="87"/>
                    <a:pt x="54" y="87"/>
                    <a:pt x="54" y="89"/>
                  </a:cubicBezTo>
                  <a:cubicBezTo>
                    <a:pt x="54" y="90"/>
                    <a:pt x="54" y="92"/>
                    <a:pt x="51" y="91"/>
                  </a:cubicBezTo>
                  <a:cubicBezTo>
                    <a:pt x="51" y="93"/>
                    <a:pt x="53" y="94"/>
                    <a:pt x="54" y="95"/>
                  </a:cubicBezTo>
                  <a:cubicBezTo>
                    <a:pt x="54" y="97"/>
                    <a:pt x="54" y="99"/>
                    <a:pt x="55" y="101"/>
                  </a:cubicBezTo>
                  <a:cubicBezTo>
                    <a:pt x="53" y="104"/>
                    <a:pt x="47" y="108"/>
                    <a:pt x="43" y="104"/>
                  </a:cubicBezTo>
                  <a:cubicBezTo>
                    <a:pt x="42" y="107"/>
                    <a:pt x="39" y="110"/>
                    <a:pt x="36" y="111"/>
                  </a:cubicBezTo>
                  <a:cubicBezTo>
                    <a:pt x="35" y="111"/>
                    <a:pt x="33" y="109"/>
                    <a:pt x="32" y="111"/>
                  </a:cubicBezTo>
                  <a:cubicBezTo>
                    <a:pt x="32" y="110"/>
                    <a:pt x="33" y="110"/>
                    <a:pt x="32" y="108"/>
                  </a:cubicBezTo>
                  <a:cubicBezTo>
                    <a:pt x="31" y="109"/>
                    <a:pt x="30" y="107"/>
                    <a:pt x="29" y="108"/>
                  </a:cubicBezTo>
                  <a:cubicBezTo>
                    <a:pt x="27" y="108"/>
                    <a:pt x="28" y="110"/>
                    <a:pt x="27" y="111"/>
                  </a:cubicBezTo>
                  <a:cubicBezTo>
                    <a:pt x="25" y="110"/>
                    <a:pt x="25" y="112"/>
                    <a:pt x="24" y="112"/>
                  </a:cubicBezTo>
                  <a:cubicBezTo>
                    <a:pt x="23" y="115"/>
                    <a:pt x="26" y="114"/>
                    <a:pt x="26" y="116"/>
                  </a:cubicBezTo>
                  <a:cubicBezTo>
                    <a:pt x="25" y="116"/>
                    <a:pt x="25" y="116"/>
                    <a:pt x="25" y="117"/>
                  </a:cubicBezTo>
                  <a:cubicBezTo>
                    <a:pt x="20" y="117"/>
                    <a:pt x="17" y="121"/>
                    <a:pt x="18" y="125"/>
                  </a:cubicBezTo>
                  <a:cubicBezTo>
                    <a:pt x="17" y="126"/>
                    <a:pt x="16" y="125"/>
                    <a:pt x="16" y="126"/>
                  </a:cubicBezTo>
                  <a:cubicBezTo>
                    <a:pt x="18" y="127"/>
                    <a:pt x="16" y="127"/>
                    <a:pt x="15" y="128"/>
                  </a:cubicBezTo>
                  <a:cubicBezTo>
                    <a:pt x="16" y="129"/>
                    <a:pt x="17" y="128"/>
                    <a:pt x="17" y="129"/>
                  </a:cubicBezTo>
                  <a:cubicBezTo>
                    <a:pt x="16" y="132"/>
                    <a:pt x="18" y="131"/>
                    <a:pt x="18" y="132"/>
                  </a:cubicBezTo>
                  <a:cubicBezTo>
                    <a:pt x="19" y="133"/>
                    <a:pt x="18" y="134"/>
                    <a:pt x="19" y="134"/>
                  </a:cubicBezTo>
                  <a:cubicBezTo>
                    <a:pt x="19" y="134"/>
                    <a:pt x="20" y="132"/>
                    <a:pt x="20" y="132"/>
                  </a:cubicBezTo>
                  <a:cubicBezTo>
                    <a:pt x="22" y="132"/>
                    <a:pt x="22" y="134"/>
                    <a:pt x="23" y="134"/>
                  </a:cubicBezTo>
                  <a:cubicBezTo>
                    <a:pt x="23" y="134"/>
                    <a:pt x="24" y="133"/>
                    <a:pt x="24" y="134"/>
                  </a:cubicBezTo>
                  <a:cubicBezTo>
                    <a:pt x="24" y="135"/>
                    <a:pt x="23" y="135"/>
                    <a:pt x="23" y="136"/>
                  </a:cubicBezTo>
                  <a:cubicBezTo>
                    <a:pt x="26" y="136"/>
                    <a:pt x="27" y="138"/>
                    <a:pt x="29" y="137"/>
                  </a:cubicBezTo>
                  <a:cubicBezTo>
                    <a:pt x="31" y="137"/>
                    <a:pt x="31" y="135"/>
                    <a:pt x="33" y="136"/>
                  </a:cubicBezTo>
                  <a:cubicBezTo>
                    <a:pt x="34" y="138"/>
                    <a:pt x="35" y="140"/>
                    <a:pt x="32" y="141"/>
                  </a:cubicBezTo>
                  <a:cubicBezTo>
                    <a:pt x="30" y="139"/>
                    <a:pt x="30" y="140"/>
                    <a:pt x="27" y="141"/>
                  </a:cubicBezTo>
                  <a:cubicBezTo>
                    <a:pt x="28" y="138"/>
                    <a:pt x="25" y="138"/>
                    <a:pt x="24" y="137"/>
                  </a:cubicBezTo>
                  <a:cubicBezTo>
                    <a:pt x="24" y="140"/>
                    <a:pt x="22" y="139"/>
                    <a:pt x="21" y="141"/>
                  </a:cubicBezTo>
                  <a:cubicBezTo>
                    <a:pt x="23" y="141"/>
                    <a:pt x="23" y="142"/>
                    <a:pt x="23" y="143"/>
                  </a:cubicBezTo>
                  <a:cubicBezTo>
                    <a:pt x="26" y="144"/>
                    <a:pt x="29" y="147"/>
                    <a:pt x="30" y="150"/>
                  </a:cubicBezTo>
                  <a:cubicBezTo>
                    <a:pt x="35" y="151"/>
                    <a:pt x="37" y="148"/>
                    <a:pt x="41" y="148"/>
                  </a:cubicBezTo>
                  <a:cubicBezTo>
                    <a:pt x="43" y="146"/>
                    <a:pt x="39" y="145"/>
                    <a:pt x="40" y="144"/>
                  </a:cubicBezTo>
                  <a:cubicBezTo>
                    <a:pt x="40" y="144"/>
                    <a:pt x="41" y="143"/>
                    <a:pt x="41" y="143"/>
                  </a:cubicBezTo>
                  <a:cubicBezTo>
                    <a:pt x="42" y="142"/>
                    <a:pt x="43" y="138"/>
                    <a:pt x="46" y="139"/>
                  </a:cubicBezTo>
                  <a:cubicBezTo>
                    <a:pt x="45" y="142"/>
                    <a:pt x="43" y="142"/>
                    <a:pt x="43" y="145"/>
                  </a:cubicBezTo>
                  <a:cubicBezTo>
                    <a:pt x="45" y="147"/>
                    <a:pt x="46" y="151"/>
                    <a:pt x="47" y="154"/>
                  </a:cubicBezTo>
                  <a:cubicBezTo>
                    <a:pt x="47" y="155"/>
                    <a:pt x="45" y="156"/>
                    <a:pt x="46" y="158"/>
                  </a:cubicBezTo>
                  <a:cubicBezTo>
                    <a:pt x="50" y="158"/>
                    <a:pt x="46" y="164"/>
                    <a:pt x="47" y="165"/>
                  </a:cubicBezTo>
                  <a:cubicBezTo>
                    <a:pt x="50" y="163"/>
                    <a:pt x="54" y="161"/>
                    <a:pt x="58" y="160"/>
                  </a:cubicBezTo>
                  <a:cubicBezTo>
                    <a:pt x="59" y="162"/>
                    <a:pt x="61" y="162"/>
                    <a:pt x="64" y="161"/>
                  </a:cubicBezTo>
                  <a:cubicBezTo>
                    <a:pt x="65" y="163"/>
                    <a:pt x="67" y="165"/>
                    <a:pt x="68" y="167"/>
                  </a:cubicBezTo>
                  <a:cubicBezTo>
                    <a:pt x="70" y="165"/>
                    <a:pt x="68" y="163"/>
                    <a:pt x="69" y="160"/>
                  </a:cubicBezTo>
                  <a:cubicBezTo>
                    <a:pt x="71" y="160"/>
                    <a:pt x="75" y="157"/>
                    <a:pt x="75" y="161"/>
                  </a:cubicBezTo>
                  <a:cubicBezTo>
                    <a:pt x="73" y="161"/>
                    <a:pt x="73" y="160"/>
                    <a:pt x="72" y="161"/>
                  </a:cubicBezTo>
                  <a:cubicBezTo>
                    <a:pt x="73" y="168"/>
                    <a:pt x="83" y="160"/>
                    <a:pt x="84" y="158"/>
                  </a:cubicBezTo>
                  <a:cubicBezTo>
                    <a:pt x="85" y="161"/>
                    <a:pt x="82" y="161"/>
                    <a:pt x="83" y="164"/>
                  </a:cubicBezTo>
                  <a:cubicBezTo>
                    <a:pt x="81" y="165"/>
                    <a:pt x="79" y="165"/>
                    <a:pt x="79" y="168"/>
                  </a:cubicBezTo>
                  <a:cubicBezTo>
                    <a:pt x="79" y="170"/>
                    <a:pt x="81" y="169"/>
                    <a:pt x="81" y="170"/>
                  </a:cubicBezTo>
                  <a:cubicBezTo>
                    <a:pt x="77" y="170"/>
                    <a:pt x="77" y="177"/>
                    <a:pt x="80" y="178"/>
                  </a:cubicBezTo>
                  <a:cubicBezTo>
                    <a:pt x="75" y="178"/>
                    <a:pt x="71" y="182"/>
                    <a:pt x="70" y="187"/>
                  </a:cubicBezTo>
                  <a:cubicBezTo>
                    <a:pt x="67" y="186"/>
                    <a:pt x="68" y="187"/>
                    <a:pt x="67" y="188"/>
                  </a:cubicBezTo>
                  <a:cubicBezTo>
                    <a:pt x="66" y="188"/>
                    <a:pt x="65" y="188"/>
                    <a:pt x="64" y="188"/>
                  </a:cubicBezTo>
                  <a:cubicBezTo>
                    <a:pt x="61" y="190"/>
                    <a:pt x="58" y="192"/>
                    <a:pt x="56" y="195"/>
                  </a:cubicBezTo>
                  <a:cubicBezTo>
                    <a:pt x="56" y="197"/>
                    <a:pt x="59" y="196"/>
                    <a:pt x="59" y="198"/>
                  </a:cubicBezTo>
                  <a:cubicBezTo>
                    <a:pt x="58" y="199"/>
                    <a:pt x="57" y="198"/>
                    <a:pt x="56" y="198"/>
                  </a:cubicBezTo>
                  <a:cubicBezTo>
                    <a:pt x="56" y="198"/>
                    <a:pt x="54" y="200"/>
                    <a:pt x="54" y="200"/>
                  </a:cubicBezTo>
                  <a:cubicBezTo>
                    <a:pt x="51" y="199"/>
                    <a:pt x="53" y="196"/>
                    <a:pt x="51" y="197"/>
                  </a:cubicBezTo>
                  <a:cubicBezTo>
                    <a:pt x="46" y="197"/>
                    <a:pt x="44" y="200"/>
                    <a:pt x="40" y="204"/>
                  </a:cubicBezTo>
                  <a:cubicBezTo>
                    <a:pt x="40" y="206"/>
                    <a:pt x="34" y="206"/>
                    <a:pt x="37" y="208"/>
                  </a:cubicBezTo>
                  <a:cubicBezTo>
                    <a:pt x="36" y="206"/>
                    <a:pt x="39" y="207"/>
                    <a:pt x="40" y="208"/>
                  </a:cubicBezTo>
                  <a:cubicBezTo>
                    <a:pt x="41" y="207"/>
                    <a:pt x="40" y="205"/>
                    <a:pt x="41" y="205"/>
                  </a:cubicBezTo>
                  <a:cubicBezTo>
                    <a:pt x="42" y="205"/>
                    <a:pt x="42" y="206"/>
                    <a:pt x="43" y="206"/>
                  </a:cubicBezTo>
                  <a:cubicBezTo>
                    <a:pt x="46" y="205"/>
                    <a:pt x="46" y="202"/>
                    <a:pt x="48" y="200"/>
                  </a:cubicBezTo>
                  <a:cubicBezTo>
                    <a:pt x="50" y="200"/>
                    <a:pt x="51" y="200"/>
                    <a:pt x="51" y="201"/>
                  </a:cubicBezTo>
                  <a:cubicBezTo>
                    <a:pt x="51" y="202"/>
                    <a:pt x="49" y="201"/>
                    <a:pt x="49" y="202"/>
                  </a:cubicBezTo>
                  <a:cubicBezTo>
                    <a:pt x="53" y="203"/>
                    <a:pt x="53" y="200"/>
                    <a:pt x="56" y="201"/>
                  </a:cubicBezTo>
                  <a:cubicBezTo>
                    <a:pt x="56" y="199"/>
                    <a:pt x="59" y="200"/>
                    <a:pt x="60" y="198"/>
                  </a:cubicBezTo>
                  <a:cubicBezTo>
                    <a:pt x="64" y="198"/>
                    <a:pt x="69" y="196"/>
                    <a:pt x="73" y="193"/>
                  </a:cubicBezTo>
                  <a:cubicBezTo>
                    <a:pt x="72" y="193"/>
                    <a:pt x="71" y="193"/>
                    <a:pt x="71" y="191"/>
                  </a:cubicBezTo>
                  <a:cubicBezTo>
                    <a:pt x="75" y="188"/>
                    <a:pt x="82" y="186"/>
                    <a:pt x="86" y="182"/>
                  </a:cubicBezTo>
                  <a:cubicBezTo>
                    <a:pt x="86" y="181"/>
                    <a:pt x="86" y="181"/>
                    <a:pt x="86" y="180"/>
                  </a:cubicBezTo>
                  <a:cubicBezTo>
                    <a:pt x="91" y="177"/>
                    <a:pt x="95" y="175"/>
                    <a:pt x="98" y="171"/>
                  </a:cubicBezTo>
                  <a:cubicBezTo>
                    <a:pt x="101" y="171"/>
                    <a:pt x="102" y="170"/>
                    <a:pt x="103" y="169"/>
                  </a:cubicBezTo>
                  <a:cubicBezTo>
                    <a:pt x="103" y="169"/>
                    <a:pt x="102" y="169"/>
                    <a:pt x="102" y="168"/>
                  </a:cubicBezTo>
                  <a:cubicBezTo>
                    <a:pt x="105" y="168"/>
                    <a:pt x="104" y="166"/>
                    <a:pt x="105" y="165"/>
                  </a:cubicBezTo>
                  <a:cubicBezTo>
                    <a:pt x="108" y="164"/>
                    <a:pt x="109" y="163"/>
                    <a:pt x="110" y="162"/>
                  </a:cubicBezTo>
                  <a:cubicBezTo>
                    <a:pt x="109" y="160"/>
                    <a:pt x="104" y="160"/>
                    <a:pt x="103" y="158"/>
                  </a:cubicBezTo>
                  <a:cubicBezTo>
                    <a:pt x="104" y="155"/>
                    <a:pt x="106" y="155"/>
                    <a:pt x="107" y="153"/>
                  </a:cubicBezTo>
                  <a:cubicBezTo>
                    <a:pt x="109" y="150"/>
                    <a:pt x="111" y="152"/>
                    <a:pt x="112" y="151"/>
                  </a:cubicBezTo>
                  <a:cubicBezTo>
                    <a:pt x="111" y="150"/>
                    <a:pt x="111" y="150"/>
                    <a:pt x="111" y="149"/>
                  </a:cubicBezTo>
                  <a:cubicBezTo>
                    <a:pt x="113" y="150"/>
                    <a:pt x="113" y="148"/>
                    <a:pt x="115" y="148"/>
                  </a:cubicBezTo>
                  <a:cubicBezTo>
                    <a:pt x="116" y="145"/>
                    <a:pt x="111" y="145"/>
                    <a:pt x="113" y="144"/>
                  </a:cubicBezTo>
                  <a:cubicBezTo>
                    <a:pt x="114" y="144"/>
                    <a:pt x="114" y="145"/>
                    <a:pt x="116" y="145"/>
                  </a:cubicBezTo>
                  <a:cubicBezTo>
                    <a:pt x="118" y="143"/>
                    <a:pt x="117" y="143"/>
                    <a:pt x="118" y="140"/>
                  </a:cubicBezTo>
                  <a:cubicBezTo>
                    <a:pt x="119" y="140"/>
                    <a:pt x="120" y="139"/>
                    <a:pt x="121" y="139"/>
                  </a:cubicBezTo>
                  <a:cubicBezTo>
                    <a:pt x="121" y="135"/>
                    <a:pt x="125" y="135"/>
                    <a:pt x="127" y="134"/>
                  </a:cubicBezTo>
                  <a:cubicBezTo>
                    <a:pt x="128" y="133"/>
                    <a:pt x="129" y="131"/>
                    <a:pt x="130" y="131"/>
                  </a:cubicBezTo>
                  <a:cubicBezTo>
                    <a:pt x="132" y="131"/>
                    <a:pt x="132" y="133"/>
                    <a:pt x="135" y="132"/>
                  </a:cubicBezTo>
                  <a:cubicBezTo>
                    <a:pt x="135" y="131"/>
                    <a:pt x="138" y="127"/>
                    <a:pt x="140" y="130"/>
                  </a:cubicBezTo>
                  <a:cubicBezTo>
                    <a:pt x="138" y="131"/>
                    <a:pt x="136" y="131"/>
                    <a:pt x="136" y="134"/>
                  </a:cubicBezTo>
                  <a:cubicBezTo>
                    <a:pt x="137" y="136"/>
                    <a:pt x="142" y="135"/>
                    <a:pt x="142" y="137"/>
                  </a:cubicBezTo>
                  <a:cubicBezTo>
                    <a:pt x="140" y="138"/>
                    <a:pt x="139" y="137"/>
                    <a:pt x="138" y="137"/>
                  </a:cubicBezTo>
                  <a:cubicBezTo>
                    <a:pt x="131" y="136"/>
                    <a:pt x="129" y="137"/>
                    <a:pt x="125" y="140"/>
                  </a:cubicBezTo>
                  <a:cubicBezTo>
                    <a:pt x="128" y="145"/>
                    <a:pt x="122" y="146"/>
                    <a:pt x="121" y="151"/>
                  </a:cubicBezTo>
                  <a:cubicBezTo>
                    <a:pt x="125" y="153"/>
                    <a:pt x="126" y="149"/>
                    <a:pt x="127" y="151"/>
                  </a:cubicBezTo>
                  <a:cubicBezTo>
                    <a:pt x="127" y="155"/>
                    <a:pt x="122" y="154"/>
                    <a:pt x="121" y="157"/>
                  </a:cubicBezTo>
                  <a:cubicBezTo>
                    <a:pt x="123" y="159"/>
                    <a:pt x="126" y="155"/>
                    <a:pt x="128" y="157"/>
                  </a:cubicBezTo>
                  <a:cubicBezTo>
                    <a:pt x="129" y="155"/>
                    <a:pt x="130" y="154"/>
                    <a:pt x="131" y="153"/>
                  </a:cubicBezTo>
                  <a:cubicBezTo>
                    <a:pt x="133" y="153"/>
                    <a:pt x="135" y="153"/>
                    <a:pt x="135" y="151"/>
                  </a:cubicBezTo>
                  <a:cubicBezTo>
                    <a:pt x="135" y="151"/>
                    <a:pt x="135" y="151"/>
                    <a:pt x="135" y="150"/>
                  </a:cubicBezTo>
                  <a:cubicBezTo>
                    <a:pt x="138" y="149"/>
                    <a:pt x="138" y="149"/>
                    <a:pt x="140" y="146"/>
                  </a:cubicBezTo>
                  <a:cubicBezTo>
                    <a:pt x="142" y="148"/>
                    <a:pt x="144" y="148"/>
                    <a:pt x="147" y="148"/>
                  </a:cubicBezTo>
                  <a:cubicBezTo>
                    <a:pt x="148" y="145"/>
                    <a:pt x="148" y="143"/>
                    <a:pt x="150" y="142"/>
                  </a:cubicBezTo>
                  <a:cubicBezTo>
                    <a:pt x="148" y="141"/>
                    <a:pt x="146" y="144"/>
                    <a:pt x="145" y="142"/>
                  </a:cubicBezTo>
                  <a:cubicBezTo>
                    <a:pt x="145" y="140"/>
                    <a:pt x="148" y="141"/>
                    <a:pt x="148" y="140"/>
                  </a:cubicBezTo>
                  <a:cubicBezTo>
                    <a:pt x="146" y="140"/>
                    <a:pt x="145" y="139"/>
                    <a:pt x="146" y="137"/>
                  </a:cubicBezTo>
                  <a:cubicBezTo>
                    <a:pt x="148" y="137"/>
                    <a:pt x="148" y="136"/>
                    <a:pt x="146" y="135"/>
                  </a:cubicBezTo>
                  <a:cubicBezTo>
                    <a:pt x="149" y="135"/>
                    <a:pt x="151" y="132"/>
                    <a:pt x="152" y="133"/>
                  </a:cubicBezTo>
                  <a:cubicBezTo>
                    <a:pt x="152" y="134"/>
                    <a:pt x="151" y="135"/>
                    <a:pt x="151" y="137"/>
                  </a:cubicBezTo>
                  <a:cubicBezTo>
                    <a:pt x="155" y="136"/>
                    <a:pt x="160" y="133"/>
                    <a:pt x="163" y="134"/>
                  </a:cubicBezTo>
                  <a:cubicBezTo>
                    <a:pt x="163" y="136"/>
                    <a:pt x="160" y="134"/>
                    <a:pt x="161" y="137"/>
                  </a:cubicBezTo>
                  <a:cubicBezTo>
                    <a:pt x="163" y="138"/>
                    <a:pt x="164" y="140"/>
                    <a:pt x="168" y="140"/>
                  </a:cubicBezTo>
                  <a:cubicBezTo>
                    <a:pt x="166" y="142"/>
                    <a:pt x="169" y="142"/>
                    <a:pt x="170" y="143"/>
                  </a:cubicBezTo>
                  <a:cubicBezTo>
                    <a:pt x="172" y="142"/>
                    <a:pt x="172" y="140"/>
                    <a:pt x="175" y="140"/>
                  </a:cubicBezTo>
                  <a:cubicBezTo>
                    <a:pt x="175" y="141"/>
                    <a:pt x="174" y="142"/>
                    <a:pt x="174" y="144"/>
                  </a:cubicBezTo>
                  <a:cubicBezTo>
                    <a:pt x="176" y="145"/>
                    <a:pt x="177" y="146"/>
                    <a:pt x="179" y="145"/>
                  </a:cubicBezTo>
                  <a:cubicBezTo>
                    <a:pt x="179" y="147"/>
                    <a:pt x="180" y="148"/>
                    <a:pt x="181" y="148"/>
                  </a:cubicBezTo>
                  <a:cubicBezTo>
                    <a:pt x="186" y="145"/>
                    <a:pt x="193" y="147"/>
                    <a:pt x="198" y="148"/>
                  </a:cubicBezTo>
                  <a:cubicBezTo>
                    <a:pt x="199" y="148"/>
                    <a:pt x="199" y="146"/>
                    <a:pt x="200" y="146"/>
                  </a:cubicBezTo>
                  <a:cubicBezTo>
                    <a:pt x="200" y="148"/>
                    <a:pt x="201" y="149"/>
                    <a:pt x="201" y="150"/>
                  </a:cubicBezTo>
                  <a:cubicBezTo>
                    <a:pt x="203" y="150"/>
                    <a:pt x="205" y="152"/>
                    <a:pt x="207" y="151"/>
                  </a:cubicBezTo>
                  <a:cubicBezTo>
                    <a:pt x="210" y="151"/>
                    <a:pt x="211" y="148"/>
                    <a:pt x="214" y="148"/>
                  </a:cubicBezTo>
                  <a:cubicBezTo>
                    <a:pt x="215" y="148"/>
                    <a:pt x="217" y="149"/>
                    <a:pt x="218" y="150"/>
                  </a:cubicBezTo>
                  <a:cubicBezTo>
                    <a:pt x="217" y="151"/>
                    <a:pt x="216" y="152"/>
                    <a:pt x="215" y="153"/>
                  </a:cubicBezTo>
                  <a:cubicBezTo>
                    <a:pt x="215" y="151"/>
                    <a:pt x="215" y="149"/>
                    <a:pt x="214" y="149"/>
                  </a:cubicBezTo>
                  <a:cubicBezTo>
                    <a:pt x="214" y="151"/>
                    <a:pt x="214" y="152"/>
                    <a:pt x="213" y="154"/>
                  </a:cubicBezTo>
                  <a:cubicBezTo>
                    <a:pt x="216" y="156"/>
                    <a:pt x="220" y="157"/>
                    <a:pt x="224" y="159"/>
                  </a:cubicBezTo>
                  <a:cubicBezTo>
                    <a:pt x="225" y="160"/>
                    <a:pt x="225" y="162"/>
                    <a:pt x="227" y="163"/>
                  </a:cubicBezTo>
                  <a:cubicBezTo>
                    <a:pt x="227" y="164"/>
                    <a:pt x="228" y="163"/>
                    <a:pt x="229" y="164"/>
                  </a:cubicBezTo>
                  <a:cubicBezTo>
                    <a:pt x="229" y="165"/>
                    <a:pt x="229" y="166"/>
                    <a:pt x="230" y="166"/>
                  </a:cubicBezTo>
                  <a:cubicBezTo>
                    <a:pt x="231" y="167"/>
                    <a:pt x="235" y="168"/>
                    <a:pt x="235" y="168"/>
                  </a:cubicBezTo>
                  <a:cubicBezTo>
                    <a:pt x="237" y="168"/>
                    <a:pt x="238" y="167"/>
                    <a:pt x="239" y="168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5" name="Freeform 473">
              <a:extLst>
                <a:ext uri="{FF2B5EF4-FFF2-40B4-BE49-F238E27FC236}">
                  <a16:creationId xmlns:a16="http://schemas.microsoft.com/office/drawing/2014/main" id="{79EFB523-8D70-4DF1-FE02-16CB0AAD94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15836" y="3457513"/>
              <a:ext cx="925965" cy="533653"/>
            </a:xfrm>
            <a:custGeom>
              <a:avLst/>
              <a:gdLst>
                <a:gd name="T0" fmla="*/ 103 w 431"/>
                <a:gd name="T1" fmla="*/ 188 h 248"/>
                <a:gd name="T2" fmla="*/ 149 w 431"/>
                <a:gd name="T3" fmla="*/ 196 h 248"/>
                <a:gd name="T4" fmla="*/ 173 w 431"/>
                <a:gd name="T5" fmla="*/ 202 h 248"/>
                <a:gd name="T6" fmla="*/ 189 w 431"/>
                <a:gd name="T7" fmla="*/ 225 h 248"/>
                <a:gd name="T8" fmla="*/ 203 w 431"/>
                <a:gd name="T9" fmla="*/ 239 h 248"/>
                <a:gd name="T10" fmla="*/ 201 w 431"/>
                <a:gd name="T11" fmla="*/ 225 h 248"/>
                <a:gd name="T12" fmla="*/ 210 w 431"/>
                <a:gd name="T13" fmla="*/ 216 h 248"/>
                <a:gd name="T14" fmla="*/ 222 w 431"/>
                <a:gd name="T15" fmla="*/ 204 h 248"/>
                <a:gd name="T16" fmla="*/ 232 w 431"/>
                <a:gd name="T17" fmla="*/ 201 h 248"/>
                <a:gd name="T18" fmla="*/ 252 w 431"/>
                <a:gd name="T19" fmla="*/ 209 h 248"/>
                <a:gd name="T20" fmla="*/ 261 w 431"/>
                <a:gd name="T21" fmla="*/ 204 h 248"/>
                <a:gd name="T22" fmla="*/ 257 w 431"/>
                <a:gd name="T23" fmla="*/ 197 h 248"/>
                <a:gd name="T24" fmla="*/ 277 w 431"/>
                <a:gd name="T25" fmla="*/ 198 h 248"/>
                <a:gd name="T26" fmla="*/ 293 w 431"/>
                <a:gd name="T27" fmla="*/ 198 h 248"/>
                <a:gd name="T28" fmla="*/ 315 w 431"/>
                <a:gd name="T29" fmla="*/ 212 h 248"/>
                <a:gd name="T30" fmla="*/ 317 w 431"/>
                <a:gd name="T31" fmla="*/ 231 h 248"/>
                <a:gd name="T32" fmla="*/ 329 w 431"/>
                <a:gd name="T33" fmla="*/ 248 h 248"/>
                <a:gd name="T34" fmla="*/ 328 w 431"/>
                <a:gd name="T35" fmla="*/ 212 h 248"/>
                <a:gd name="T36" fmla="*/ 329 w 431"/>
                <a:gd name="T37" fmla="*/ 176 h 248"/>
                <a:gd name="T38" fmla="*/ 344 w 431"/>
                <a:gd name="T39" fmla="*/ 162 h 248"/>
                <a:gd name="T40" fmla="*/ 358 w 431"/>
                <a:gd name="T41" fmla="*/ 152 h 248"/>
                <a:gd name="T42" fmla="*/ 363 w 431"/>
                <a:gd name="T43" fmla="*/ 148 h 248"/>
                <a:gd name="T44" fmla="*/ 358 w 431"/>
                <a:gd name="T45" fmla="*/ 139 h 248"/>
                <a:gd name="T46" fmla="*/ 361 w 431"/>
                <a:gd name="T47" fmla="*/ 133 h 248"/>
                <a:gd name="T48" fmla="*/ 357 w 431"/>
                <a:gd name="T49" fmla="*/ 118 h 248"/>
                <a:gd name="T50" fmla="*/ 361 w 431"/>
                <a:gd name="T51" fmla="*/ 117 h 248"/>
                <a:gd name="T52" fmla="*/ 363 w 431"/>
                <a:gd name="T53" fmla="*/ 109 h 248"/>
                <a:gd name="T54" fmla="*/ 367 w 431"/>
                <a:gd name="T55" fmla="*/ 122 h 248"/>
                <a:gd name="T56" fmla="*/ 370 w 431"/>
                <a:gd name="T57" fmla="*/ 115 h 248"/>
                <a:gd name="T58" fmla="*/ 369 w 431"/>
                <a:gd name="T59" fmla="*/ 105 h 248"/>
                <a:gd name="T60" fmla="*/ 376 w 431"/>
                <a:gd name="T61" fmla="*/ 105 h 248"/>
                <a:gd name="T62" fmla="*/ 380 w 431"/>
                <a:gd name="T63" fmla="*/ 87 h 248"/>
                <a:gd name="T64" fmla="*/ 401 w 431"/>
                <a:gd name="T65" fmla="*/ 84 h 248"/>
                <a:gd name="T66" fmla="*/ 403 w 431"/>
                <a:gd name="T67" fmla="*/ 72 h 248"/>
                <a:gd name="T68" fmla="*/ 419 w 431"/>
                <a:gd name="T69" fmla="*/ 54 h 248"/>
                <a:gd name="T70" fmla="*/ 431 w 431"/>
                <a:gd name="T71" fmla="*/ 47 h 248"/>
                <a:gd name="T72" fmla="*/ 417 w 431"/>
                <a:gd name="T73" fmla="*/ 24 h 248"/>
                <a:gd name="T74" fmla="*/ 409 w 431"/>
                <a:gd name="T75" fmla="*/ 33 h 248"/>
                <a:gd name="T76" fmla="*/ 403 w 431"/>
                <a:gd name="T77" fmla="*/ 45 h 248"/>
                <a:gd name="T78" fmla="*/ 342 w 431"/>
                <a:gd name="T79" fmla="*/ 64 h 248"/>
                <a:gd name="T80" fmla="*/ 315 w 431"/>
                <a:gd name="T81" fmla="*/ 73 h 248"/>
                <a:gd name="T82" fmla="*/ 308 w 431"/>
                <a:gd name="T83" fmla="*/ 36 h 248"/>
                <a:gd name="T84" fmla="*/ 271 w 431"/>
                <a:gd name="T85" fmla="*/ 12 h 248"/>
                <a:gd name="T86" fmla="*/ 247 w 431"/>
                <a:gd name="T87" fmla="*/ 14 h 248"/>
                <a:gd name="T88" fmla="*/ 224 w 431"/>
                <a:gd name="T89" fmla="*/ 7 h 248"/>
                <a:gd name="T90" fmla="*/ 16 w 431"/>
                <a:gd name="T91" fmla="*/ 7 h 248"/>
                <a:gd name="T92" fmla="*/ 12 w 431"/>
                <a:gd name="T93" fmla="*/ 25 h 248"/>
                <a:gd name="T94" fmla="*/ 3 w 431"/>
                <a:gd name="T95" fmla="*/ 19 h 248"/>
                <a:gd name="T96" fmla="*/ 5 w 431"/>
                <a:gd name="T97" fmla="*/ 35 h 248"/>
                <a:gd name="T98" fmla="*/ 2 w 431"/>
                <a:gd name="T99" fmla="*/ 76 h 248"/>
                <a:gd name="T100" fmla="*/ 16 w 431"/>
                <a:gd name="T101" fmla="*/ 122 h 248"/>
                <a:gd name="T102" fmla="*/ 19 w 431"/>
                <a:gd name="T103" fmla="*/ 127 h 248"/>
                <a:gd name="T104" fmla="*/ 21 w 431"/>
                <a:gd name="T105" fmla="*/ 137 h 248"/>
                <a:gd name="T106" fmla="*/ 50 w 431"/>
                <a:gd name="T107" fmla="*/ 16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1" h="248">
                  <a:moveTo>
                    <a:pt x="75" y="174"/>
                  </a:moveTo>
                  <a:cubicBezTo>
                    <a:pt x="75" y="175"/>
                    <a:pt x="75" y="176"/>
                    <a:pt x="74" y="176"/>
                  </a:cubicBezTo>
                  <a:cubicBezTo>
                    <a:pt x="79" y="178"/>
                    <a:pt x="84" y="180"/>
                    <a:pt x="89" y="182"/>
                  </a:cubicBezTo>
                  <a:cubicBezTo>
                    <a:pt x="93" y="183"/>
                    <a:pt x="98" y="187"/>
                    <a:pt x="103" y="188"/>
                  </a:cubicBezTo>
                  <a:cubicBezTo>
                    <a:pt x="108" y="189"/>
                    <a:pt x="115" y="187"/>
                    <a:pt x="122" y="188"/>
                  </a:cubicBezTo>
                  <a:cubicBezTo>
                    <a:pt x="123" y="186"/>
                    <a:pt x="121" y="183"/>
                    <a:pt x="123" y="183"/>
                  </a:cubicBezTo>
                  <a:cubicBezTo>
                    <a:pt x="128" y="183"/>
                    <a:pt x="132" y="183"/>
                    <a:pt x="137" y="183"/>
                  </a:cubicBezTo>
                  <a:cubicBezTo>
                    <a:pt x="140" y="189"/>
                    <a:pt x="145" y="191"/>
                    <a:pt x="149" y="196"/>
                  </a:cubicBezTo>
                  <a:cubicBezTo>
                    <a:pt x="150" y="198"/>
                    <a:pt x="150" y="201"/>
                    <a:pt x="151" y="204"/>
                  </a:cubicBezTo>
                  <a:cubicBezTo>
                    <a:pt x="154" y="207"/>
                    <a:pt x="157" y="209"/>
                    <a:pt x="161" y="211"/>
                  </a:cubicBezTo>
                  <a:cubicBezTo>
                    <a:pt x="163" y="207"/>
                    <a:pt x="163" y="204"/>
                    <a:pt x="167" y="202"/>
                  </a:cubicBezTo>
                  <a:cubicBezTo>
                    <a:pt x="169" y="202"/>
                    <a:pt x="171" y="204"/>
                    <a:pt x="173" y="202"/>
                  </a:cubicBezTo>
                  <a:cubicBezTo>
                    <a:pt x="174" y="203"/>
                    <a:pt x="174" y="203"/>
                    <a:pt x="175" y="203"/>
                  </a:cubicBezTo>
                  <a:cubicBezTo>
                    <a:pt x="176" y="206"/>
                    <a:pt x="179" y="207"/>
                    <a:pt x="180" y="210"/>
                  </a:cubicBezTo>
                  <a:cubicBezTo>
                    <a:pt x="182" y="212"/>
                    <a:pt x="182" y="215"/>
                    <a:pt x="184" y="218"/>
                  </a:cubicBezTo>
                  <a:cubicBezTo>
                    <a:pt x="185" y="221"/>
                    <a:pt x="187" y="223"/>
                    <a:pt x="189" y="225"/>
                  </a:cubicBezTo>
                  <a:cubicBezTo>
                    <a:pt x="188" y="230"/>
                    <a:pt x="192" y="230"/>
                    <a:pt x="191" y="235"/>
                  </a:cubicBezTo>
                  <a:cubicBezTo>
                    <a:pt x="192" y="236"/>
                    <a:pt x="193" y="236"/>
                    <a:pt x="195" y="236"/>
                  </a:cubicBezTo>
                  <a:cubicBezTo>
                    <a:pt x="196" y="237"/>
                    <a:pt x="197" y="239"/>
                    <a:pt x="198" y="239"/>
                  </a:cubicBezTo>
                  <a:cubicBezTo>
                    <a:pt x="199" y="239"/>
                    <a:pt x="201" y="239"/>
                    <a:pt x="203" y="239"/>
                  </a:cubicBezTo>
                  <a:cubicBezTo>
                    <a:pt x="203" y="240"/>
                    <a:pt x="203" y="241"/>
                    <a:pt x="204" y="241"/>
                  </a:cubicBezTo>
                  <a:cubicBezTo>
                    <a:pt x="204" y="241"/>
                    <a:pt x="205" y="240"/>
                    <a:pt x="206" y="239"/>
                  </a:cubicBezTo>
                  <a:cubicBezTo>
                    <a:pt x="203" y="238"/>
                    <a:pt x="202" y="232"/>
                    <a:pt x="203" y="228"/>
                  </a:cubicBezTo>
                  <a:cubicBezTo>
                    <a:pt x="201" y="229"/>
                    <a:pt x="201" y="227"/>
                    <a:pt x="201" y="225"/>
                  </a:cubicBezTo>
                  <a:cubicBezTo>
                    <a:pt x="203" y="226"/>
                    <a:pt x="203" y="228"/>
                    <a:pt x="204" y="226"/>
                  </a:cubicBezTo>
                  <a:cubicBezTo>
                    <a:pt x="205" y="224"/>
                    <a:pt x="203" y="223"/>
                    <a:pt x="203" y="222"/>
                  </a:cubicBezTo>
                  <a:cubicBezTo>
                    <a:pt x="206" y="222"/>
                    <a:pt x="206" y="221"/>
                    <a:pt x="206" y="219"/>
                  </a:cubicBezTo>
                  <a:cubicBezTo>
                    <a:pt x="208" y="219"/>
                    <a:pt x="208" y="216"/>
                    <a:pt x="210" y="216"/>
                  </a:cubicBezTo>
                  <a:cubicBezTo>
                    <a:pt x="211" y="215"/>
                    <a:pt x="208" y="214"/>
                    <a:pt x="210" y="214"/>
                  </a:cubicBezTo>
                  <a:cubicBezTo>
                    <a:pt x="211" y="214"/>
                    <a:pt x="213" y="213"/>
                    <a:pt x="215" y="214"/>
                  </a:cubicBezTo>
                  <a:cubicBezTo>
                    <a:pt x="218" y="212"/>
                    <a:pt x="221" y="210"/>
                    <a:pt x="222" y="207"/>
                  </a:cubicBezTo>
                  <a:cubicBezTo>
                    <a:pt x="221" y="207"/>
                    <a:pt x="221" y="203"/>
                    <a:pt x="222" y="204"/>
                  </a:cubicBezTo>
                  <a:cubicBezTo>
                    <a:pt x="223" y="204"/>
                    <a:pt x="223" y="203"/>
                    <a:pt x="224" y="203"/>
                  </a:cubicBezTo>
                  <a:cubicBezTo>
                    <a:pt x="226" y="203"/>
                    <a:pt x="223" y="207"/>
                    <a:pt x="226" y="205"/>
                  </a:cubicBezTo>
                  <a:cubicBezTo>
                    <a:pt x="227" y="205"/>
                    <a:pt x="228" y="204"/>
                    <a:pt x="230" y="204"/>
                  </a:cubicBezTo>
                  <a:cubicBezTo>
                    <a:pt x="230" y="202"/>
                    <a:pt x="230" y="201"/>
                    <a:pt x="232" y="201"/>
                  </a:cubicBezTo>
                  <a:cubicBezTo>
                    <a:pt x="232" y="202"/>
                    <a:pt x="232" y="203"/>
                    <a:pt x="231" y="203"/>
                  </a:cubicBezTo>
                  <a:cubicBezTo>
                    <a:pt x="236" y="201"/>
                    <a:pt x="243" y="208"/>
                    <a:pt x="244" y="202"/>
                  </a:cubicBezTo>
                  <a:cubicBezTo>
                    <a:pt x="247" y="203"/>
                    <a:pt x="248" y="205"/>
                    <a:pt x="251" y="206"/>
                  </a:cubicBezTo>
                  <a:cubicBezTo>
                    <a:pt x="250" y="208"/>
                    <a:pt x="252" y="208"/>
                    <a:pt x="252" y="209"/>
                  </a:cubicBezTo>
                  <a:cubicBezTo>
                    <a:pt x="255" y="209"/>
                    <a:pt x="256" y="206"/>
                    <a:pt x="258" y="208"/>
                  </a:cubicBezTo>
                  <a:cubicBezTo>
                    <a:pt x="260" y="207"/>
                    <a:pt x="257" y="206"/>
                    <a:pt x="259" y="205"/>
                  </a:cubicBezTo>
                  <a:cubicBezTo>
                    <a:pt x="262" y="206"/>
                    <a:pt x="263" y="210"/>
                    <a:pt x="266" y="210"/>
                  </a:cubicBezTo>
                  <a:cubicBezTo>
                    <a:pt x="266" y="206"/>
                    <a:pt x="261" y="208"/>
                    <a:pt x="261" y="204"/>
                  </a:cubicBezTo>
                  <a:cubicBezTo>
                    <a:pt x="263" y="204"/>
                    <a:pt x="265" y="202"/>
                    <a:pt x="263" y="202"/>
                  </a:cubicBezTo>
                  <a:cubicBezTo>
                    <a:pt x="261" y="204"/>
                    <a:pt x="260" y="200"/>
                    <a:pt x="260" y="200"/>
                  </a:cubicBezTo>
                  <a:cubicBezTo>
                    <a:pt x="259" y="202"/>
                    <a:pt x="257" y="201"/>
                    <a:pt x="256" y="199"/>
                  </a:cubicBezTo>
                  <a:cubicBezTo>
                    <a:pt x="256" y="199"/>
                    <a:pt x="257" y="198"/>
                    <a:pt x="257" y="197"/>
                  </a:cubicBezTo>
                  <a:cubicBezTo>
                    <a:pt x="260" y="196"/>
                    <a:pt x="260" y="199"/>
                    <a:pt x="263" y="199"/>
                  </a:cubicBezTo>
                  <a:cubicBezTo>
                    <a:pt x="265" y="196"/>
                    <a:pt x="269" y="197"/>
                    <a:pt x="273" y="197"/>
                  </a:cubicBezTo>
                  <a:cubicBezTo>
                    <a:pt x="274" y="197"/>
                    <a:pt x="273" y="194"/>
                    <a:pt x="274" y="194"/>
                  </a:cubicBezTo>
                  <a:cubicBezTo>
                    <a:pt x="277" y="194"/>
                    <a:pt x="275" y="198"/>
                    <a:pt x="277" y="198"/>
                  </a:cubicBezTo>
                  <a:cubicBezTo>
                    <a:pt x="277" y="197"/>
                    <a:pt x="279" y="197"/>
                    <a:pt x="280" y="197"/>
                  </a:cubicBezTo>
                  <a:cubicBezTo>
                    <a:pt x="280" y="196"/>
                    <a:pt x="281" y="195"/>
                    <a:pt x="282" y="195"/>
                  </a:cubicBezTo>
                  <a:cubicBezTo>
                    <a:pt x="283" y="199"/>
                    <a:pt x="286" y="195"/>
                    <a:pt x="289" y="196"/>
                  </a:cubicBezTo>
                  <a:cubicBezTo>
                    <a:pt x="289" y="199"/>
                    <a:pt x="291" y="198"/>
                    <a:pt x="293" y="198"/>
                  </a:cubicBezTo>
                  <a:cubicBezTo>
                    <a:pt x="291" y="201"/>
                    <a:pt x="296" y="201"/>
                    <a:pt x="295" y="204"/>
                  </a:cubicBezTo>
                  <a:cubicBezTo>
                    <a:pt x="299" y="203"/>
                    <a:pt x="301" y="201"/>
                    <a:pt x="304" y="199"/>
                  </a:cubicBezTo>
                  <a:cubicBezTo>
                    <a:pt x="305" y="200"/>
                    <a:pt x="305" y="201"/>
                    <a:pt x="307" y="201"/>
                  </a:cubicBezTo>
                  <a:cubicBezTo>
                    <a:pt x="308" y="206"/>
                    <a:pt x="313" y="208"/>
                    <a:pt x="315" y="212"/>
                  </a:cubicBezTo>
                  <a:cubicBezTo>
                    <a:pt x="316" y="217"/>
                    <a:pt x="312" y="220"/>
                    <a:pt x="314" y="223"/>
                  </a:cubicBezTo>
                  <a:cubicBezTo>
                    <a:pt x="314" y="219"/>
                    <a:pt x="316" y="220"/>
                    <a:pt x="317" y="222"/>
                  </a:cubicBezTo>
                  <a:cubicBezTo>
                    <a:pt x="317" y="225"/>
                    <a:pt x="314" y="224"/>
                    <a:pt x="315" y="227"/>
                  </a:cubicBezTo>
                  <a:cubicBezTo>
                    <a:pt x="316" y="227"/>
                    <a:pt x="316" y="229"/>
                    <a:pt x="317" y="231"/>
                  </a:cubicBezTo>
                  <a:cubicBezTo>
                    <a:pt x="318" y="231"/>
                    <a:pt x="319" y="230"/>
                    <a:pt x="320" y="231"/>
                  </a:cubicBezTo>
                  <a:cubicBezTo>
                    <a:pt x="319" y="235"/>
                    <a:pt x="321" y="232"/>
                    <a:pt x="321" y="234"/>
                  </a:cubicBezTo>
                  <a:cubicBezTo>
                    <a:pt x="319" y="237"/>
                    <a:pt x="322" y="241"/>
                    <a:pt x="325" y="242"/>
                  </a:cubicBezTo>
                  <a:cubicBezTo>
                    <a:pt x="326" y="244"/>
                    <a:pt x="326" y="247"/>
                    <a:pt x="329" y="248"/>
                  </a:cubicBezTo>
                  <a:cubicBezTo>
                    <a:pt x="330" y="248"/>
                    <a:pt x="330" y="247"/>
                    <a:pt x="331" y="247"/>
                  </a:cubicBezTo>
                  <a:cubicBezTo>
                    <a:pt x="333" y="241"/>
                    <a:pt x="334" y="236"/>
                    <a:pt x="333" y="231"/>
                  </a:cubicBezTo>
                  <a:cubicBezTo>
                    <a:pt x="333" y="230"/>
                    <a:pt x="332" y="229"/>
                    <a:pt x="332" y="228"/>
                  </a:cubicBezTo>
                  <a:cubicBezTo>
                    <a:pt x="330" y="222"/>
                    <a:pt x="327" y="216"/>
                    <a:pt x="328" y="212"/>
                  </a:cubicBezTo>
                  <a:cubicBezTo>
                    <a:pt x="326" y="210"/>
                    <a:pt x="324" y="201"/>
                    <a:pt x="323" y="198"/>
                  </a:cubicBezTo>
                  <a:cubicBezTo>
                    <a:pt x="322" y="193"/>
                    <a:pt x="323" y="191"/>
                    <a:pt x="324" y="188"/>
                  </a:cubicBezTo>
                  <a:cubicBezTo>
                    <a:pt x="325" y="184"/>
                    <a:pt x="326" y="181"/>
                    <a:pt x="328" y="180"/>
                  </a:cubicBezTo>
                  <a:cubicBezTo>
                    <a:pt x="329" y="179"/>
                    <a:pt x="327" y="176"/>
                    <a:pt x="329" y="176"/>
                  </a:cubicBezTo>
                  <a:cubicBezTo>
                    <a:pt x="329" y="178"/>
                    <a:pt x="330" y="177"/>
                    <a:pt x="329" y="176"/>
                  </a:cubicBezTo>
                  <a:cubicBezTo>
                    <a:pt x="330" y="176"/>
                    <a:pt x="332" y="176"/>
                    <a:pt x="333" y="176"/>
                  </a:cubicBezTo>
                  <a:cubicBezTo>
                    <a:pt x="335" y="173"/>
                    <a:pt x="338" y="171"/>
                    <a:pt x="340" y="169"/>
                  </a:cubicBezTo>
                  <a:cubicBezTo>
                    <a:pt x="339" y="167"/>
                    <a:pt x="343" y="164"/>
                    <a:pt x="344" y="162"/>
                  </a:cubicBezTo>
                  <a:cubicBezTo>
                    <a:pt x="345" y="161"/>
                    <a:pt x="348" y="162"/>
                    <a:pt x="350" y="162"/>
                  </a:cubicBezTo>
                  <a:cubicBezTo>
                    <a:pt x="350" y="158"/>
                    <a:pt x="353" y="157"/>
                    <a:pt x="354" y="154"/>
                  </a:cubicBezTo>
                  <a:cubicBezTo>
                    <a:pt x="355" y="155"/>
                    <a:pt x="358" y="154"/>
                    <a:pt x="361" y="153"/>
                  </a:cubicBezTo>
                  <a:cubicBezTo>
                    <a:pt x="361" y="152"/>
                    <a:pt x="359" y="153"/>
                    <a:pt x="358" y="152"/>
                  </a:cubicBezTo>
                  <a:cubicBezTo>
                    <a:pt x="357" y="151"/>
                    <a:pt x="357" y="152"/>
                    <a:pt x="356" y="150"/>
                  </a:cubicBezTo>
                  <a:cubicBezTo>
                    <a:pt x="358" y="150"/>
                    <a:pt x="358" y="151"/>
                    <a:pt x="360" y="150"/>
                  </a:cubicBezTo>
                  <a:cubicBezTo>
                    <a:pt x="360" y="147"/>
                    <a:pt x="356" y="148"/>
                    <a:pt x="356" y="145"/>
                  </a:cubicBezTo>
                  <a:cubicBezTo>
                    <a:pt x="359" y="147"/>
                    <a:pt x="361" y="145"/>
                    <a:pt x="363" y="148"/>
                  </a:cubicBezTo>
                  <a:cubicBezTo>
                    <a:pt x="363" y="146"/>
                    <a:pt x="367" y="144"/>
                    <a:pt x="365" y="142"/>
                  </a:cubicBezTo>
                  <a:cubicBezTo>
                    <a:pt x="365" y="144"/>
                    <a:pt x="365" y="145"/>
                    <a:pt x="363" y="145"/>
                  </a:cubicBezTo>
                  <a:cubicBezTo>
                    <a:pt x="363" y="144"/>
                    <a:pt x="364" y="142"/>
                    <a:pt x="363" y="142"/>
                  </a:cubicBezTo>
                  <a:cubicBezTo>
                    <a:pt x="361" y="144"/>
                    <a:pt x="357" y="142"/>
                    <a:pt x="358" y="139"/>
                  </a:cubicBezTo>
                  <a:cubicBezTo>
                    <a:pt x="360" y="138"/>
                    <a:pt x="359" y="141"/>
                    <a:pt x="361" y="141"/>
                  </a:cubicBezTo>
                  <a:cubicBezTo>
                    <a:pt x="361" y="139"/>
                    <a:pt x="363" y="137"/>
                    <a:pt x="365" y="139"/>
                  </a:cubicBezTo>
                  <a:cubicBezTo>
                    <a:pt x="364" y="137"/>
                    <a:pt x="364" y="135"/>
                    <a:pt x="364" y="132"/>
                  </a:cubicBezTo>
                  <a:cubicBezTo>
                    <a:pt x="362" y="131"/>
                    <a:pt x="362" y="133"/>
                    <a:pt x="361" y="133"/>
                  </a:cubicBezTo>
                  <a:cubicBezTo>
                    <a:pt x="360" y="130"/>
                    <a:pt x="356" y="130"/>
                    <a:pt x="355" y="128"/>
                  </a:cubicBezTo>
                  <a:cubicBezTo>
                    <a:pt x="356" y="127"/>
                    <a:pt x="358" y="127"/>
                    <a:pt x="359" y="128"/>
                  </a:cubicBezTo>
                  <a:cubicBezTo>
                    <a:pt x="357" y="122"/>
                    <a:pt x="360" y="130"/>
                    <a:pt x="362" y="126"/>
                  </a:cubicBezTo>
                  <a:cubicBezTo>
                    <a:pt x="360" y="124"/>
                    <a:pt x="353" y="119"/>
                    <a:pt x="357" y="118"/>
                  </a:cubicBezTo>
                  <a:cubicBezTo>
                    <a:pt x="356" y="117"/>
                    <a:pt x="354" y="118"/>
                    <a:pt x="354" y="116"/>
                  </a:cubicBezTo>
                  <a:cubicBezTo>
                    <a:pt x="355" y="115"/>
                    <a:pt x="356" y="113"/>
                    <a:pt x="357" y="111"/>
                  </a:cubicBezTo>
                  <a:cubicBezTo>
                    <a:pt x="358" y="114"/>
                    <a:pt x="354" y="115"/>
                    <a:pt x="356" y="116"/>
                  </a:cubicBezTo>
                  <a:cubicBezTo>
                    <a:pt x="357" y="114"/>
                    <a:pt x="359" y="120"/>
                    <a:pt x="361" y="117"/>
                  </a:cubicBezTo>
                  <a:cubicBezTo>
                    <a:pt x="357" y="116"/>
                    <a:pt x="362" y="110"/>
                    <a:pt x="360" y="108"/>
                  </a:cubicBezTo>
                  <a:cubicBezTo>
                    <a:pt x="361" y="107"/>
                    <a:pt x="362" y="107"/>
                    <a:pt x="361" y="106"/>
                  </a:cubicBezTo>
                  <a:cubicBezTo>
                    <a:pt x="364" y="107"/>
                    <a:pt x="363" y="102"/>
                    <a:pt x="366" y="105"/>
                  </a:cubicBezTo>
                  <a:cubicBezTo>
                    <a:pt x="367" y="108"/>
                    <a:pt x="363" y="106"/>
                    <a:pt x="363" y="109"/>
                  </a:cubicBezTo>
                  <a:cubicBezTo>
                    <a:pt x="363" y="112"/>
                    <a:pt x="364" y="114"/>
                    <a:pt x="365" y="115"/>
                  </a:cubicBezTo>
                  <a:cubicBezTo>
                    <a:pt x="364" y="115"/>
                    <a:pt x="362" y="115"/>
                    <a:pt x="363" y="116"/>
                  </a:cubicBezTo>
                  <a:cubicBezTo>
                    <a:pt x="364" y="118"/>
                    <a:pt x="365" y="116"/>
                    <a:pt x="366" y="117"/>
                  </a:cubicBezTo>
                  <a:cubicBezTo>
                    <a:pt x="365" y="120"/>
                    <a:pt x="367" y="120"/>
                    <a:pt x="367" y="122"/>
                  </a:cubicBezTo>
                  <a:cubicBezTo>
                    <a:pt x="367" y="124"/>
                    <a:pt x="364" y="126"/>
                    <a:pt x="366" y="127"/>
                  </a:cubicBezTo>
                  <a:cubicBezTo>
                    <a:pt x="367" y="125"/>
                    <a:pt x="368" y="123"/>
                    <a:pt x="369" y="122"/>
                  </a:cubicBezTo>
                  <a:cubicBezTo>
                    <a:pt x="369" y="120"/>
                    <a:pt x="371" y="116"/>
                    <a:pt x="371" y="116"/>
                  </a:cubicBezTo>
                  <a:cubicBezTo>
                    <a:pt x="371" y="116"/>
                    <a:pt x="370" y="115"/>
                    <a:pt x="370" y="115"/>
                  </a:cubicBezTo>
                  <a:cubicBezTo>
                    <a:pt x="370" y="114"/>
                    <a:pt x="371" y="114"/>
                    <a:pt x="371" y="113"/>
                  </a:cubicBezTo>
                  <a:cubicBezTo>
                    <a:pt x="368" y="111"/>
                    <a:pt x="368" y="107"/>
                    <a:pt x="367" y="104"/>
                  </a:cubicBezTo>
                  <a:cubicBezTo>
                    <a:pt x="368" y="102"/>
                    <a:pt x="371" y="100"/>
                    <a:pt x="371" y="101"/>
                  </a:cubicBezTo>
                  <a:cubicBezTo>
                    <a:pt x="371" y="103"/>
                    <a:pt x="368" y="102"/>
                    <a:pt x="369" y="105"/>
                  </a:cubicBezTo>
                  <a:cubicBezTo>
                    <a:pt x="370" y="107"/>
                    <a:pt x="372" y="108"/>
                    <a:pt x="374" y="110"/>
                  </a:cubicBezTo>
                  <a:cubicBezTo>
                    <a:pt x="375" y="109"/>
                    <a:pt x="374" y="108"/>
                    <a:pt x="374" y="107"/>
                  </a:cubicBezTo>
                  <a:cubicBezTo>
                    <a:pt x="374" y="107"/>
                    <a:pt x="376" y="107"/>
                    <a:pt x="376" y="107"/>
                  </a:cubicBezTo>
                  <a:cubicBezTo>
                    <a:pt x="376" y="107"/>
                    <a:pt x="376" y="105"/>
                    <a:pt x="376" y="105"/>
                  </a:cubicBezTo>
                  <a:cubicBezTo>
                    <a:pt x="376" y="104"/>
                    <a:pt x="378" y="104"/>
                    <a:pt x="378" y="103"/>
                  </a:cubicBezTo>
                  <a:cubicBezTo>
                    <a:pt x="379" y="101"/>
                    <a:pt x="378" y="99"/>
                    <a:pt x="379" y="96"/>
                  </a:cubicBezTo>
                  <a:cubicBezTo>
                    <a:pt x="378" y="96"/>
                    <a:pt x="377" y="96"/>
                    <a:pt x="377" y="93"/>
                  </a:cubicBezTo>
                  <a:cubicBezTo>
                    <a:pt x="380" y="93"/>
                    <a:pt x="379" y="89"/>
                    <a:pt x="380" y="87"/>
                  </a:cubicBezTo>
                  <a:cubicBezTo>
                    <a:pt x="381" y="87"/>
                    <a:pt x="380" y="90"/>
                    <a:pt x="382" y="91"/>
                  </a:cubicBezTo>
                  <a:cubicBezTo>
                    <a:pt x="384" y="86"/>
                    <a:pt x="392" y="87"/>
                    <a:pt x="398" y="85"/>
                  </a:cubicBezTo>
                  <a:cubicBezTo>
                    <a:pt x="399" y="85"/>
                    <a:pt x="398" y="81"/>
                    <a:pt x="399" y="81"/>
                  </a:cubicBezTo>
                  <a:cubicBezTo>
                    <a:pt x="401" y="81"/>
                    <a:pt x="401" y="82"/>
                    <a:pt x="401" y="84"/>
                  </a:cubicBezTo>
                  <a:cubicBezTo>
                    <a:pt x="402" y="84"/>
                    <a:pt x="403" y="83"/>
                    <a:pt x="404" y="82"/>
                  </a:cubicBezTo>
                  <a:cubicBezTo>
                    <a:pt x="405" y="82"/>
                    <a:pt x="406" y="84"/>
                    <a:pt x="407" y="82"/>
                  </a:cubicBezTo>
                  <a:cubicBezTo>
                    <a:pt x="404" y="81"/>
                    <a:pt x="404" y="77"/>
                    <a:pt x="401" y="76"/>
                  </a:cubicBezTo>
                  <a:cubicBezTo>
                    <a:pt x="402" y="74"/>
                    <a:pt x="404" y="73"/>
                    <a:pt x="403" y="72"/>
                  </a:cubicBezTo>
                  <a:cubicBezTo>
                    <a:pt x="403" y="72"/>
                    <a:pt x="403" y="69"/>
                    <a:pt x="403" y="69"/>
                  </a:cubicBezTo>
                  <a:cubicBezTo>
                    <a:pt x="404" y="66"/>
                    <a:pt x="407" y="63"/>
                    <a:pt x="408" y="59"/>
                  </a:cubicBezTo>
                  <a:cubicBezTo>
                    <a:pt x="411" y="60"/>
                    <a:pt x="412" y="57"/>
                    <a:pt x="415" y="58"/>
                  </a:cubicBezTo>
                  <a:cubicBezTo>
                    <a:pt x="415" y="55"/>
                    <a:pt x="420" y="49"/>
                    <a:pt x="419" y="54"/>
                  </a:cubicBezTo>
                  <a:cubicBezTo>
                    <a:pt x="421" y="54"/>
                    <a:pt x="421" y="52"/>
                    <a:pt x="423" y="52"/>
                  </a:cubicBezTo>
                  <a:cubicBezTo>
                    <a:pt x="424" y="52"/>
                    <a:pt x="424" y="53"/>
                    <a:pt x="425" y="53"/>
                  </a:cubicBezTo>
                  <a:cubicBezTo>
                    <a:pt x="425" y="50"/>
                    <a:pt x="431" y="52"/>
                    <a:pt x="431" y="49"/>
                  </a:cubicBezTo>
                  <a:cubicBezTo>
                    <a:pt x="431" y="49"/>
                    <a:pt x="431" y="48"/>
                    <a:pt x="431" y="47"/>
                  </a:cubicBezTo>
                  <a:cubicBezTo>
                    <a:pt x="430" y="45"/>
                    <a:pt x="427" y="47"/>
                    <a:pt x="428" y="45"/>
                  </a:cubicBezTo>
                  <a:cubicBezTo>
                    <a:pt x="429" y="43"/>
                    <a:pt x="427" y="41"/>
                    <a:pt x="426" y="39"/>
                  </a:cubicBezTo>
                  <a:cubicBezTo>
                    <a:pt x="425" y="34"/>
                    <a:pt x="427" y="25"/>
                    <a:pt x="423" y="22"/>
                  </a:cubicBezTo>
                  <a:cubicBezTo>
                    <a:pt x="421" y="23"/>
                    <a:pt x="420" y="23"/>
                    <a:pt x="417" y="24"/>
                  </a:cubicBezTo>
                  <a:cubicBezTo>
                    <a:pt x="416" y="24"/>
                    <a:pt x="417" y="21"/>
                    <a:pt x="415" y="22"/>
                  </a:cubicBezTo>
                  <a:cubicBezTo>
                    <a:pt x="413" y="24"/>
                    <a:pt x="412" y="26"/>
                    <a:pt x="411" y="28"/>
                  </a:cubicBezTo>
                  <a:cubicBezTo>
                    <a:pt x="411" y="29"/>
                    <a:pt x="410" y="29"/>
                    <a:pt x="409" y="29"/>
                  </a:cubicBezTo>
                  <a:cubicBezTo>
                    <a:pt x="409" y="30"/>
                    <a:pt x="410" y="32"/>
                    <a:pt x="409" y="33"/>
                  </a:cubicBezTo>
                  <a:cubicBezTo>
                    <a:pt x="409" y="34"/>
                    <a:pt x="408" y="34"/>
                    <a:pt x="407" y="35"/>
                  </a:cubicBezTo>
                  <a:cubicBezTo>
                    <a:pt x="407" y="36"/>
                    <a:pt x="408" y="38"/>
                    <a:pt x="407" y="39"/>
                  </a:cubicBezTo>
                  <a:cubicBezTo>
                    <a:pt x="407" y="39"/>
                    <a:pt x="406" y="40"/>
                    <a:pt x="405" y="40"/>
                  </a:cubicBezTo>
                  <a:cubicBezTo>
                    <a:pt x="404" y="41"/>
                    <a:pt x="405" y="44"/>
                    <a:pt x="403" y="45"/>
                  </a:cubicBezTo>
                  <a:cubicBezTo>
                    <a:pt x="399" y="44"/>
                    <a:pt x="399" y="46"/>
                    <a:pt x="398" y="48"/>
                  </a:cubicBezTo>
                  <a:cubicBezTo>
                    <a:pt x="389" y="48"/>
                    <a:pt x="381" y="48"/>
                    <a:pt x="373" y="48"/>
                  </a:cubicBezTo>
                  <a:cubicBezTo>
                    <a:pt x="367" y="52"/>
                    <a:pt x="362" y="56"/>
                    <a:pt x="358" y="62"/>
                  </a:cubicBezTo>
                  <a:cubicBezTo>
                    <a:pt x="353" y="63"/>
                    <a:pt x="345" y="61"/>
                    <a:pt x="342" y="64"/>
                  </a:cubicBezTo>
                  <a:cubicBezTo>
                    <a:pt x="341" y="67"/>
                    <a:pt x="343" y="68"/>
                    <a:pt x="343" y="71"/>
                  </a:cubicBezTo>
                  <a:cubicBezTo>
                    <a:pt x="337" y="73"/>
                    <a:pt x="333" y="77"/>
                    <a:pt x="325" y="77"/>
                  </a:cubicBezTo>
                  <a:cubicBezTo>
                    <a:pt x="322" y="81"/>
                    <a:pt x="310" y="88"/>
                    <a:pt x="311" y="76"/>
                  </a:cubicBezTo>
                  <a:cubicBezTo>
                    <a:pt x="313" y="75"/>
                    <a:pt x="314" y="74"/>
                    <a:pt x="315" y="73"/>
                  </a:cubicBezTo>
                  <a:cubicBezTo>
                    <a:pt x="315" y="68"/>
                    <a:pt x="318" y="66"/>
                    <a:pt x="318" y="62"/>
                  </a:cubicBezTo>
                  <a:cubicBezTo>
                    <a:pt x="318" y="59"/>
                    <a:pt x="316" y="55"/>
                    <a:pt x="316" y="51"/>
                  </a:cubicBezTo>
                  <a:cubicBezTo>
                    <a:pt x="316" y="49"/>
                    <a:pt x="315" y="47"/>
                    <a:pt x="315" y="44"/>
                  </a:cubicBezTo>
                  <a:cubicBezTo>
                    <a:pt x="312" y="41"/>
                    <a:pt x="306" y="41"/>
                    <a:pt x="308" y="36"/>
                  </a:cubicBezTo>
                  <a:cubicBezTo>
                    <a:pt x="306" y="35"/>
                    <a:pt x="306" y="37"/>
                    <a:pt x="304" y="36"/>
                  </a:cubicBezTo>
                  <a:cubicBezTo>
                    <a:pt x="304" y="35"/>
                    <a:pt x="304" y="32"/>
                    <a:pt x="302" y="31"/>
                  </a:cubicBezTo>
                  <a:cubicBezTo>
                    <a:pt x="300" y="33"/>
                    <a:pt x="297" y="30"/>
                    <a:pt x="298" y="27"/>
                  </a:cubicBezTo>
                  <a:cubicBezTo>
                    <a:pt x="288" y="22"/>
                    <a:pt x="281" y="16"/>
                    <a:pt x="271" y="12"/>
                  </a:cubicBezTo>
                  <a:cubicBezTo>
                    <a:pt x="268" y="13"/>
                    <a:pt x="267" y="14"/>
                    <a:pt x="265" y="15"/>
                  </a:cubicBezTo>
                  <a:cubicBezTo>
                    <a:pt x="261" y="15"/>
                    <a:pt x="257" y="15"/>
                    <a:pt x="254" y="14"/>
                  </a:cubicBezTo>
                  <a:cubicBezTo>
                    <a:pt x="253" y="14"/>
                    <a:pt x="253" y="14"/>
                    <a:pt x="253" y="13"/>
                  </a:cubicBezTo>
                  <a:cubicBezTo>
                    <a:pt x="251" y="13"/>
                    <a:pt x="250" y="15"/>
                    <a:pt x="247" y="14"/>
                  </a:cubicBezTo>
                  <a:cubicBezTo>
                    <a:pt x="245" y="13"/>
                    <a:pt x="244" y="10"/>
                    <a:pt x="241" y="12"/>
                  </a:cubicBezTo>
                  <a:cubicBezTo>
                    <a:pt x="241" y="9"/>
                    <a:pt x="239" y="9"/>
                    <a:pt x="236" y="8"/>
                  </a:cubicBezTo>
                  <a:cubicBezTo>
                    <a:pt x="234" y="8"/>
                    <a:pt x="233" y="9"/>
                    <a:pt x="231" y="10"/>
                  </a:cubicBezTo>
                  <a:cubicBezTo>
                    <a:pt x="230" y="7"/>
                    <a:pt x="226" y="8"/>
                    <a:pt x="224" y="7"/>
                  </a:cubicBezTo>
                  <a:cubicBezTo>
                    <a:pt x="224" y="4"/>
                    <a:pt x="223" y="2"/>
                    <a:pt x="222" y="0"/>
                  </a:cubicBezTo>
                  <a:cubicBezTo>
                    <a:pt x="221" y="1"/>
                    <a:pt x="223" y="4"/>
                    <a:pt x="221" y="4"/>
                  </a:cubicBezTo>
                  <a:cubicBezTo>
                    <a:pt x="152" y="4"/>
                    <a:pt x="84" y="4"/>
                    <a:pt x="15" y="4"/>
                  </a:cubicBezTo>
                  <a:cubicBezTo>
                    <a:pt x="14" y="5"/>
                    <a:pt x="16" y="6"/>
                    <a:pt x="16" y="7"/>
                  </a:cubicBezTo>
                  <a:cubicBezTo>
                    <a:pt x="17" y="9"/>
                    <a:pt x="17" y="13"/>
                    <a:pt x="19" y="15"/>
                  </a:cubicBezTo>
                  <a:cubicBezTo>
                    <a:pt x="18" y="15"/>
                    <a:pt x="17" y="17"/>
                    <a:pt x="17" y="18"/>
                  </a:cubicBezTo>
                  <a:cubicBezTo>
                    <a:pt x="17" y="20"/>
                    <a:pt x="18" y="20"/>
                    <a:pt x="18" y="22"/>
                  </a:cubicBezTo>
                  <a:cubicBezTo>
                    <a:pt x="16" y="23"/>
                    <a:pt x="16" y="25"/>
                    <a:pt x="12" y="25"/>
                  </a:cubicBezTo>
                  <a:cubicBezTo>
                    <a:pt x="13" y="22"/>
                    <a:pt x="11" y="22"/>
                    <a:pt x="11" y="20"/>
                  </a:cubicBezTo>
                  <a:cubicBezTo>
                    <a:pt x="12" y="18"/>
                    <a:pt x="14" y="18"/>
                    <a:pt x="14" y="15"/>
                  </a:cubicBezTo>
                  <a:cubicBezTo>
                    <a:pt x="11" y="13"/>
                    <a:pt x="4" y="15"/>
                    <a:pt x="0" y="11"/>
                  </a:cubicBezTo>
                  <a:cubicBezTo>
                    <a:pt x="0" y="15"/>
                    <a:pt x="2" y="16"/>
                    <a:pt x="3" y="19"/>
                  </a:cubicBezTo>
                  <a:cubicBezTo>
                    <a:pt x="3" y="22"/>
                    <a:pt x="4" y="25"/>
                    <a:pt x="6" y="26"/>
                  </a:cubicBezTo>
                  <a:cubicBezTo>
                    <a:pt x="3" y="28"/>
                    <a:pt x="8" y="30"/>
                    <a:pt x="5" y="33"/>
                  </a:cubicBezTo>
                  <a:cubicBezTo>
                    <a:pt x="7" y="33"/>
                    <a:pt x="10" y="33"/>
                    <a:pt x="11" y="35"/>
                  </a:cubicBezTo>
                  <a:cubicBezTo>
                    <a:pt x="10" y="37"/>
                    <a:pt x="8" y="34"/>
                    <a:pt x="5" y="35"/>
                  </a:cubicBezTo>
                  <a:cubicBezTo>
                    <a:pt x="5" y="38"/>
                    <a:pt x="6" y="39"/>
                    <a:pt x="6" y="41"/>
                  </a:cubicBezTo>
                  <a:cubicBezTo>
                    <a:pt x="4" y="46"/>
                    <a:pt x="5" y="52"/>
                    <a:pt x="5" y="58"/>
                  </a:cubicBezTo>
                  <a:cubicBezTo>
                    <a:pt x="4" y="63"/>
                    <a:pt x="2" y="67"/>
                    <a:pt x="1" y="70"/>
                  </a:cubicBezTo>
                  <a:cubicBezTo>
                    <a:pt x="2" y="72"/>
                    <a:pt x="3" y="73"/>
                    <a:pt x="2" y="76"/>
                  </a:cubicBezTo>
                  <a:cubicBezTo>
                    <a:pt x="6" y="81"/>
                    <a:pt x="4" y="90"/>
                    <a:pt x="3" y="96"/>
                  </a:cubicBezTo>
                  <a:cubicBezTo>
                    <a:pt x="6" y="99"/>
                    <a:pt x="7" y="106"/>
                    <a:pt x="8" y="112"/>
                  </a:cubicBezTo>
                  <a:cubicBezTo>
                    <a:pt x="9" y="113"/>
                    <a:pt x="11" y="115"/>
                    <a:pt x="12" y="116"/>
                  </a:cubicBezTo>
                  <a:cubicBezTo>
                    <a:pt x="13" y="118"/>
                    <a:pt x="13" y="121"/>
                    <a:pt x="16" y="122"/>
                  </a:cubicBezTo>
                  <a:cubicBezTo>
                    <a:pt x="15" y="120"/>
                    <a:pt x="16" y="119"/>
                    <a:pt x="17" y="119"/>
                  </a:cubicBezTo>
                  <a:cubicBezTo>
                    <a:pt x="18" y="121"/>
                    <a:pt x="24" y="118"/>
                    <a:pt x="24" y="121"/>
                  </a:cubicBezTo>
                  <a:cubicBezTo>
                    <a:pt x="22" y="121"/>
                    <a:pt x="20" y="121"/>
                    <a:pt x="18" y="121"/>
                  </a:cubicBezTo>
                  <a:cubicBezTo>
                    <a:pt x="18" y="123"/>
                    <a:pt x="20" y="124"/>
                    <a:pt x="19" y="127"/>
                  </a:cubicBezTo>
                  <a:cubicBezTo>
                    <a:pt x="18" y="127"/>
                    <a:pt x="17" y="123"/>
                    <a:pt x="16" y="125"/>
                  </a:cubicBezTo>
                  <a:cubicBezTo>
                    <a:pt x="18" y="125"/>
                    <a:pt x="17" y="128"/>
                    <a:pt x="17" y="129"/>
                  </a:cubicBezTo>
                  <a:cubicBezTo>
                    <a:pt x="18" y="130"/>
                    <a:pt x="20" y="131"/>
                    <a:pt x="22" y="132"/>
                  </a:cubicBezTo>
                  <a:cubicBezTo>
                    <a:pt x="22" y="134"/>
                    <a:pt x="21" y="135"/>
                    <a:pt x="21" y="137"/>
                  </a:cubicBezTo>
                  <a:cubicBezTo>
                    <a:pt x="24" y="143"/>
                    <a:pt x="31" y="147"/>
                    <a:pt x="30" y="156"/>
                  </a:cubicBezTo>
                  <a:cubicBezTo>
                    <a:pt x="32" y="157"/>
                    <a:pt x="35" y="157"/>
                    <a:pt x="38" y="156"/>
                  </a:cubicBezTo>
                  <a:cubicBezTo>
                    <a:pt x="40" y="159"/>
                    <a:pt x="42" y="161"/>
                    <a:pt x="46" y="161"/>
                  </a:cubicBezTo>
                  <a:cubicBezTo>
                    <a:pt x="46" y="163"/>
                    <a:pt x="49" y="163"/>
                    <a:pt x="50" y="164"/>
                  </a:cubicBezTo>
                  <a:cubicBezTo>
                    <a:pt x="52" y="166"/>
                    <a:pt x="53" y="168"/>
                    <a:pt x="55" y="170"/>
                  </a:cubicBezTo>
                  <a:cubicBezTo>
                    <a:pt x="56" y="172"/>
                    <a:pt x="56" y="174"/>
                    <a:pt x="57" y="176"/>
                  </a:cubicBezTo>
                  <a:cubicBezTo>
                    <a:pt x="63" y="175"/>
                    <a:pt x="69" y="174"/>
                    <a:pt x="75" y="17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6" name="Freeform 474">
              <a:extLst>
                <a:ext uri="{FF2B5EF4-FFF2-40B4-BE49-F238E27FC236}">
                  <a16:creationId xmlns:a16="http://schemas.microsoft.com/office/drawing/2014/main" id="{E41ABE79-EEE3-F724-AFDC-D844B999E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8151" y="3834422"/>
              <a:ext cx="491976" cy="371473"/>
            </a:xfrm>
            <a:custGeom>
              <a:avLst/>
              <a:gdLst>
                <a:gd name="T0" fmla="*/ 198 w 229"/>
                <a:gd name="T1" fmla="*/ 156 h 173"/>
                <a:gd name="T2" fmla="*/ 195 w 229"/>
                <a:gd name="T3" fmla="*/ 142 h 173"/>
                <a:gd name="T4" fmla="*/ 211 w 229"/>
                <a:gd name="T5" fmla="*/ 141 h 173"/>
                <a:gd name="T6" fmla="*/ 218 w 229"/>
                <a:gd name="T7" fmla="*/ 133 h 173"/>
                <a:gd name="T8" fmla="*/ 221 w 229"/>
                <a:gd name="T9" fmla="*/ 127 h 173"/>
                <a:gd name="T10" fmla="*/ 222 w 229"/>
                <a:gd name="T11" fmla="*/ 121 h 173"/>
                <a:gd name="T12" fmla="*/ 224 w 229"/>
                <a:gd name="T13" fmla="*/ 107 h 173"/>
                <a:gd name="T14" fmla="*/ 217 w 229"/>
                <a:gd name="T15" fmla="*/ 107 h 173"/>
                <a:gd name="T16" fmla="*/ 198 w 229"/>
                <a:gd name="T17" fmla="*/ 129 h 173"/>
                <a:gd name="T18" fmla="*/ 190 w 229"/>
                <a:gd name="T19" fmla="*/ 137 h 173"/>
                <a:gd name="T20" fmla="*/ 179 w 229"/>
                <a:gd name="T21" fmla="*/ 138 h 173"/>
                <a:gd name="T22" fmla="*/ 168 w 229"/>
                <a:gd name="T23" fmla="*/ 140 h 173"/>
                <a:gd name="T24" fmla="*/ 154 w 229"/>
                <a:gd name="T25" fmla="*/ 127 h 173"/>
                <a:gd name="T26" fmla="*/ 149 w 229"/>
                <a:gd name="T27" fmla="*/ 116 h 173"/>
                <a:gd name="T28" fmla="*/ 145 w 229"/>
                <a:gd name="T29" fmla="*/ 78 h 173"/>
                <a:gd name="T30" fmla="*/ 148 w 229"/>
                <a:gd name="T31" fmla="*/ 66 h 173"/>
                <a:gd name="T32" fmla="*/ 131 w 229"/>
                <a:gd name="T33" fmla="*/ 50 h 173"/>
                <a:gd name="T34" fmla="*/ 108 w 229"/>
                <a:gd name="T35" fmla="*/ 29 h 173"/>
                <a:gd name="T36" fmla="*/ 92 w 229"/>
                <a:gd name="T37" fmla="*/ 27 h 173"/>
                <a:gd name="T38" fmla="*/ 86 w 229"/>
                <a:gd name="T39" fmla="*/ 17 h 173"/>
                <a:gd name="T40" fmla="*/ 66 w 229"/>
                <a:gd name="T41" fmla="*/ 9 h 173"/>
                <a:gd name="T42" fmla="*/ 44 w 229"/>
                <a:gd name="T43" fmla="*/ 13 h 173"/>
                <a:gd name="T44" fmla="*/ 16 w 229"/>
                <a:gd name="T45" fmla="*/ 2 h 173"/>
                <a:gd name="T46" fmla="*/ 0 w 229"/>
                <a:gd name="T47" fmla="*/ 2 h 173"/>
                <a:gd name="T48" fmla="*/ 3 w 229"/>
                <a:gd name="T49" fmla="*/ 11 h 173"/>
                <a:gd name="T50" fmla="*/ 11 w 229"/>
                <a:gd name="T51" fmla="*/ 30 h 173"/>
                <a:gd name="T52" fmla="*/ 19 w 229"/>
                <a:gd name="T53" fmla="*/ 37 h 173"/>
                <a:gd name="T54" fmla="*/ 21 w 229"/>
                <a:gd name="T55" fmla="*/ 46 h 173"/>
                <a:gd name="T56" fmla="*/ 16 w 229"/>
                <a:gd name="T57" fmla="*/ 48 h 173"/>
                <a:gd name="T58" fmla="*/ 25 w 229"/>
                <a:gd name="T59" fmla="*/ 57 h 173"/>
                <a:gd name="T60" fmla="*/ 35 w 229"/>
                <a:gd name="T61" fmla="*/ 63 h 173"/>
                <a:gd name="T62" fmla="*/ 48 w 229"/>
                <a:gd name="T63" fmla="*/ 86 h 173"/>
                <a:gd name="T64" fmla="*/ 54 w 229"/>
                <a:gd name="T65" fmla="*/ 95 h 173"/>
                <a:gd name="T66" fmla="*/ 52 w 229"/>
                <a:gd name="T67" fmla="*/ 82 h 173"/>
                <a:gd name="T68" fmla="*/ 47 w 229"/>
                <a:gd name="T69" fmla="*/ 81 h 173"/>
                <a:gd name="T70" fmla="*/ 38 w 229"/>
                <a:gd name="T71" fmla="*/ 59 h 173"/>
                <a:gd name="T72" fmla="*/ 26 w 229"/>
                <a:gd name="T73" fmla="*/ 36 h 173"/>
                <a:gd name="T74" fmla="*/ 16 w 229"/>
                <a:gd name="T75" fmla="*/ 14 h 173"/>
                <a:gd name="T76" fmla="*/ 22 w 229"/>
                <a:gd name="T77" fmla="*/ 11 h 173"/>
                <a:gd name="T78" fmla="*/ 30 w 229"/>
                <a:gd name="T79" fmla="*/ 15 h 173"/>
                <a:gd name="T80" fmla="*/ 37 w 229"/>
                <a:gd name="T81" fmla="*/ 33 h 173"/>
                <a:gd name="T82" fmla="*/ 45 w 229"/>
                <a:gd name="T83" fmla="*/ 46 h 173"/>
                <a:gd name="T84" fmla="*/ 49 w 229"/>
                <a:gd name="T85" fmla="*/ 53 h 173"/>
                <a:gd name="T86" fmla="*/ 59 w 229"/>
                <a:gd name="T87" fmla="*/ 62 h 173"/>
                <a:gd name="T88" fmla="*/ 62 w 229"/>
                <a:gd name="T89" fmla="*/ 67 h 173"/>
                <a:gd name="T90" fmla="*/ 68 w 229"/>
                <a:gd name="T91" fmla="*/ 74 h 173"/>
                <a:gd name="T92" fmla="*/ 72 w 229"/>
                <a:gd name="T93" fmla="*/ 79 h 173"/>
                <a:gd name="T94" fmla="*/ 79 w 229"/>
                <a:gd name="T95" fmla="*/ 91 h 173"/>
                <a:gd name="T96" fmla="*/ 85 w 229"/>
                <a:gd name="T97" fmla="*/ 98 h 173"/>
                <a:gd name="T98" fmla="*/ 89 w 229"/>
                <a:gd name="T99" fmla="*/ 109 h 173"/>
                <a:gd name="T100" fmla="*/ 86 w 229"/>
                <a:gd name="T101" fmla="*/ 120 h 173"/>
                <a:gd name="T102" fmla="*/ 102 w 229"/>
                <a:gd name="T103" fmla="*/ 138 h 173"/>
                <a:gd name="T104" fmla="*/ 119 w 229"/>
                <a:gd name="T105" fmla="*/ 147 h 173"/>
                <a:gd name="T106" fmla="*/ 130 w 229"/>
                <a:gd name="T107" fmla="*/ 153 h 173"/>
                <a:gd name="T108" fmla="*/ 144 w 229"/>
                <a:gd name="T109" fmla="*/ 160 h 173"/>
                <a:gd name="T110" fmla="*/ 158 w 229"/>
                <a:gd name="T111" fmla="*/ 161 h 173"/>
                <a:gd name="T112" fmla="*/ 166 w 229"/>
                <a:gd name="T113" fmla="*/ 156 h 173"/>
                <a:gd name="T114" fmla="*/ 173 w 229"/>
                <a:gd name="T115" fmla="*/ 159 h 173"/>
                <a:gd name="T116" fmla="*/ 186 w 229"/>
                <a:gd name="T117" fmla="*/ 173 h 173"/>
                <a:gd name="T118" fmla="*/ 199 w 229"/>
                <a:gd name="T119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9" h="173">
                  <a:moveTo>
                    <a:pt x="199" y="159"/>
                  </a:moveTo>
                  <a:cubicBezTo>
                    <a:pt x="199" y="157"/>
                    <a:pt x="199" y="157"/>
                    <a:pt x="198" y="156"/>
                  </a:cubicBezTo>
                  <a:cubicBezTo>
                    <a:pt x="196" y="153"/>
                    <a:pt x="193" y="151"/>
                    <a:pt x="192" y="147"/>
                  </a:cubicBezTo>
                  <a:cubicBezTo>
                    <a:pt x="196" y="149"/>
                    <a:pt x="193" y="143"/>
                    <a:pt x="195" y="142"/>
                  </a:cubicBezTo>
                  <a:cubicBezTo>
                    <a:pt x="198" y="144"/>
                    <a:pt x="204" y="143"/>
                    <a:pt x="208" y="143"/>
                  </a:cubicBezTo>
                  <a:cubicBezTo>
                    <a:pt x="209" y="142"/>
                    <a:pt x="209" y="140"/>
                    <a:pt x="211" y="141"/>
                  </a:cubicBezTo>
                  <a:cubicBezTo>
                    <a:pt x="211" y="139"/>
                    <a:pt x="213" y="139"/>
                    <a:pt x="213" y="137"/>
                  </a:cubicBezTo>
                  <a:cubicBezTo>
                    <a:pt x="216" y="137"/>
                    <a:pt x="215" y="133"/>
                    <a:pt x="218" y="133"/>
                  </a:cubicBezTo>
                  <a:cubicBezTo>
                    <a:pt x="218" y="136"/>
                    <a:pt x="216" y="136"/>
                    <a:pt x="219" y="137"/>
                  </a:cubicBezTo>
                  <a:cubicBezTo>
                    <a:pt x="221" y="134"/>
                    <a:pt x="219" y="129"/>
                    <a:pt x="221" y="127"/>
                  </a:cubicBezTo>
                  <a:cubicBezTo>
                    <a:pt x="220" y="127"/>
                    <a:pt x="219" y="126"/>
                    <a:pt x="219" y="125"/>
                  </a:cubicBezTo>
                  <a:cubicBezTo>
                    <a:pt x="220" y="124"/>
                    <a:pt x="221" y="122"/>
                    <a:pt x="222" y="121"/>
                  </a:cubicBezTo>
                  <a:cubicBezTo>
                    <a:pt x="222" y="119"/>
                    <a:pt x="223" y="118"/>
                    <a:pt x="224" y="116"/>
                  </a:cubicBezTo>
                  <a:cubicBezTo>
                    <a:pt x="225" y="114"/>
                    <a:pt x="229" y="110"/>
                    <a:pt x="224" y="107"/>
                  </a:cubicBezTo>
                  <a:cubicBezTo>
                    <a:pt x="225" y="110"/>
                    <a:pt x="222" y="109"/>
                    <a:pt x="221" y="109"/>
                  </a:cubicBezTo>
                  <a:cubicBezTo>
                    <a:pt x="220" y="108"/>
                    <a:pt x="218" y="108"/>
                    <a:pt x="217" y="107"/>
                  </a:cubicBezTo>
                  <a:cubicBezTo>
                    <a:pt x="212" y="110"/>
                    <a:pt x="204" y="110"/>
                    <a:pt x="200" y="113"/>
                  </a:cubicBezTo>
                  <a:cubicBezTo>
                    <a:pt x="199" y="119"/>
                    <a:pt x="198" y="124"/>
                    <a:pt x="198" y="129"/>
                  </a:cubicBezTo>
                  <a:cubicBezTo>
                    <a:pt x="196" y="130"/>
                    <a:pt x="195" y="132"/>
                    <a:pt x="193" y="133"/>
                  </a:cubicBezTo>
                  <a:cubicBezTo>
                    <a:pt x="193" y="135"/>
                    <a:pt x="193" y="137"/>
                    <a:pt x="190" y="137"/>
                  </a:cubicBezTo>
                  <a:cubicBezTo>
                    <a:pt x="188" y="138"/>
                    <a:pt x="188" y="135"/>
                    <a:pt x="187" y="135"/>
                  </a:cubicBezTo>
                  <a:cubicBezTo>
                    <a:pt x="184" y="135"/>
                    <a:pt x="182" y="137"/>
                    <a:pt x="179" y="138"/>
                  </a:cubicBezTo>
                  <a:cubicBezTo>
                    <a:pt x="178" y="138"/>
                    <a:pt x="176" y="137"/>
                    <a:pt x="175" y="138"/>
                  </a:cubicBezTo>
                  <a:cubicBezTo>
                    <a:pt x="173" y="138"/>
                    <a:pt x="171" y="141"/>
                    <a:pt x="168" y="140"/>
                  </a:cubicBezTo>
                  <a:cubicBezTo>
                    <a:pt x="166" y="137"/>
                    <a:pt x="165" y="134"/>
                    <a:pt x="159" y="135"/>
                  </a:cubicBezTo>
                  <a:cubicBezTo>
                    <a:pt x="158" y="132"/>
                    <a:pt x="156" y="130"/>
                    <a:pt x="154" y="127"/>
                  </a:cubicBezTo>
                  <a:cubicBezTo>
                    <a:pt x="154" y="126"/>
                    <a:pt x="154" y="124"/>
                    <a:pt x="154" y="123"/>
                  </a:cubicBezTo>
                  <a:cubicBezTo>
                    <a:pt x="153" y="120"/>
                    <a:pt x="150" y="118"/>
                    <a:pt x="149" y="116"/>
                  </a:cubicBezTo>
                  <a:cubicBezTo>
                    <a:pt x="146" y="111"/>
                    <a:pt x="143" y="103"/>
                    <a:pt x="143" y="96"/>
                  </a:cubicBezTo>
                  <a:cubicBezTo>
                    <a:pt x="144" y="91"/>
                    <a:pt x="144" y="82"/>
                    <a:pt x="145" y="78"/>
                  </a:cubicBezTo>
                  <a:cubicBezTo>
                    <a:pt x="145" y="76"/>
                    <a:pt x="145" y="74"/>
                    <a:pt x="146" y="73"/>
                  </a:cubicBezTo>
                  <a:cubicBezTo>
                    <a:pt x="146" y="71"/>
                    <a:pt x="149" y="69"/>
                    <a:pt x="148" y="66"/>
                  </a:cubicBezTo>
                  <a:cubicBezTo>
                    <a:pt x="144" y="66"/>
                    <a:pt x="138" y="63"/>
                    <a:pt x="134" y="61"/>
                  </a:cubicBezTo>
                  <a:cubicBezTo>
                    <a:pt x="133" y="57"/>
                    <a:pt x="130" y="55"/>
                    <a:pt x="131" y="50"/>
                  </a:cubicBezTo>
                  <a:cubicBezTo>
                    <a:pt x="124" y="45"/>
                    <a:pt x="123" y="34"/>
                    <a:pt x="117" y="29"/>
                  </a:cubicBezTo>
                  <a:cubicBezTo>
                    <a:pt x="113" y="29"/>
                    <a:pt x="111" y="28"/>
                    <a:pt x="108" y="29"/>
                  </a:cubicBezTo>
                  <a:cubicBezTo>
                    <a:pt x="107" y="32"/>
                    <a:pt x="107" y="36"/>
                    <a:pt x="103" y="36"/>
                  </a:cubicBezTo>
                  <a:cubicBezTo>
                    <a:pt x="99" y="34"/>
                    <a:pt x="95" y="32"/>
                    <a:pt x="92" y="27"/>
                  </a:cubicBezTo>
                  <a:cubicBezTo>
                    <a:pt x="91" y="25"/>
                    <a:pt x="92" y="23"/>
                    <a:pt x="91" y="21"/>
                  </a:cubicBezTo>
                  <a:cubicBezTo>
                    <a:pt x="90" y="19"/>
                    <a:pt x="87" y="18"/>
                    <a:pt x="86" y="17"/>
                  </a:cubicBezTo>
                  <a:cubicBezTo>
                    <a:pt x="83" y="14"/>
                    <a:pt x="81" y="12"/>
                    <a:pt x="79" y="9"/>
                  </a:cubicBezTo>
                  <a:cubicBezTo>
                    <a:pt x="75" y="9"/>
                    <a:pt x="70" y="9"/>
                    <a:pt x="66" y="9"/>
                  </a:cubicBezTo>
                  <a:cubicBezTo>
                    <a:pt x="66" y="10"/>
                    <a:pt x="67" y="13"/>
                    <a:pt x="65" y="13"/>
                  </a:cubicBezTo>
                  <a:cubicBezTo>
                    <a:pt x="57" y="13"/>
                    <a:pt x="50" y="14"/>
                    <a:pt x="44" y="13"/>
                  </a:cubicBezTo>
                  <a:cubicBezTo>
                    <a:pt x="42" y="13"/>
                    <a:pt x="40" y="11"/>
                    <a:pt x="38" y="10"/>
                  </a:cubicBezTo>
                  <a:cubicBezTo>
                    <a:pt x="31" y="7"/>
                    <a:pt x="24" y="5"/>
                    <a:pt x="16" y="2"/>
                  </a:cubicBezTo>
                  <a:cubicBezTo>
                    <a:pt x="16" y="1"/>
                    <a:pt x="16" y="1"/>
                    <a:pt x="16" y="0"/>
                  </a:cubicBezTo>
                  <a:cubicBezTo>
                    <a:pt x="10" y="0"/>
                    <a:pt x="4" y="1"/>
                    <a:pt x="0" y="2"/>
                  </a:cubicBezTo>
                  <a:cubicBezTo>
                    <a:pt x="2" y="4"/>
                    <a:pt x="2" y="7"/>
                    <a:pt x="4" y="9"/>
                  </a:cubicBezTo>
                  <a:cubicBezTo>
                    <a:pt x="3" y="9"/>
                    <a:pt x="3" y="10"/>
                    <a:pt x="3" y="11"/>
                  </a:cubicBezTo>
                  <a:cubicBezTo>
                    <a:pt x="7" y="14"/>
                    <a:pt x="7" y="20"/>
                    <a:pt x="10" y="24"/>
                  </a:cubicBezTo>
                  <a:cubicBezTo>
                    <a:pt x="9" y="27"/>
                    <a:pt x="11" y="27"/>
                    <a:pt x="11" y="30"/>
                  </a:cubicBezTo>
                  <a:cubicBezTo>
                    <a:pt x="14" y="30"/>
                    <a:pt x="16" y="32"/>
                    <a:pt x="18" y="34"/>
                  </a:cubicBezTo>
                  <a:cubicBezTo>
                    <a:pt x="18" y="35"/>
                    <a:pt x="19" y="36"/>
                    <a:pt x="19" y="37"/>
                  </a:cubicBezTo>
                  <a:cubicBezTo>
                    <a:pt x="21" y="40"/>
                    <a:pt x="23" y="40"/>
                    <a:pt x="23" y="42"/>
                  </a:cubicBezTo>
                  <a:cubicBezTo>
                    <a:pt x="23" y="44"/>
                    <a:pt x="22" y="44"/>
                    <a:pt x="21" y="46"/>
                  </a:cubicBezTo>
                  <a:cubicBezTo>
                    <a:pt x="22" y="46"/>
                    <a:pt x="24" y="50"/>
                    <a:pt x="21" y="49"/>
                  </a:cubicBezTo>
                  <a:cubicBezTo>
                    <a:pt x="20" y="48"/>
                    <a:pt x="16" y="47"/>
                    <a:pt x="16" y="48"/>
                  </a:cubicBezTo>
                  <a:cubicBezTo>
                    <a:pt x="18" y="49"/>
                    <a:pt x="18" y="52"/>
                    <a:pt x="20" y="53"/>
                  </a:cubicBezTo>
                  <a:cubicBezTo>
                    <a:pt x="21" y="55"/>
                    <a:pt x="26" y="55"/>
                    <a:pt x="25" y="57"/>
                  </a:cubicBezTo>
                  <a:cubicBezTo>
                    <a:pt x="28" y="58"/>
                    <a:pt x="28" y="56"/>
                    <a:pt x="30" y="56"/>
                  </a:cubicBezTo>
                  <a:cubicBezTo>
                    <a:pt x="29" y="60"/>
                    <a:pt x="33" y="61"/>
                    <a:pt x="35" y="63"/>
                  </a:cubicBezTo>
                  <a:cubicBezTo>
                    <a:pt x="37" y="65"/>
                    <a:pt x="39" y="71"/>
                    <a:pt x="37" y="75"/>
                  </a:cubicBezTo>
                  <a:cubicBezTo>
                    <a:pt x="40" y="79"/>
                    <a:pt x="45" y="82"/>
                    <a:pt x="48" y="86"/>
                  </a:cubicBezTo>
                  <a:cubicBezTo>
                    <a:pt x="49" y="87"/>
                    <a:pt x="51" y="88"/>
                    <a:pt x="51" y="90"/>
                  </a:cubicBezTo>
                  <a:cubicBezTo>
                    <a:pt x="53" y="91"/>
                    <a:pt x="52" y="94"/>
                    <a:pt x="54" y="95"/>
                  </a:cubicBezTo>
                  <a:cubicBezTo>
                    <a:pt x="54" y="93"/>
                    <a:pt x="57" y="93"/>
                    <a:pt x="57" y="89"/>
                  </a:cubicBezTo>
                  <a:cubicBezTo>
                    <a:pt x="54" y="88"/>
                    <a:pt x="53" y="85"/>
                    <a:pt x="52" y="82"/>
                  </a:cubicBezTo>
                  <a:cubicBezTo>
                    <a:pt x="50" y="81"/>
                    <a:pt x="52" y="85"/>
                    <a:pt x="49" y="84"/>
                  </a:cubicBezTo>
                  <a:cubicBezTo>
                    <a:pt x="49" y="82"/>
                    <a:pt x="47" y="82"/>
                    <a:pt x="47" y="81"/>
                  </a:cubicBezTo>
                  <a:cubicBezTo>
                    <a:pt x="48" y="71"/>
                    <a:pt x="41" y="71"/>
                    <a:pt x="42" y="61"/>
                  </a:cubicBezTo>
                  <a:cubicBezTo>
                    <a:pt x="41" y="60"/>
                    <a:pt x="39" y="60"/>
                    <a:pt x="38" y="59"/>
                  </a:cubicBezTo>
                  <a:cubicBezTo>
                    <a:pt x="37" y="52"/>
                    <a:pt x="31" y="50"/>
                    <a:pt x="31" y="42"/>
                  </a:cubicBezTo>
                  <a:cubicBezTo>
                    <a:pt x="28" y="41"/>
                    <a:pt x="29" y="37"/>
                    <a:pt x="26" y="36"/>
                  </a:cubicBezTo>
                  <a:cubicBezTo>
                    <a:pt x="24" y="31"/>
                    <a:pt x="19" y="29"/>
                    <a:pt x="17" y="24"/>
                  </a:cubicBezTo>
                  <a:cubicBezTo>
                    <a:pt x="19" y="21"/>
                    <a:pt x="16" y="17"/>
                    <a:pt x="16" y="14"/>
                  </a:cubicBezTo>
                  <a:cubicBezTo>
                    <a:pt x="15" y="11"/>
                    <a:pt x="17" y="9"/>
                    <a:pt x="16" y="7"/>
                  </a:cubicBezTo>
                  <a:cubicBezTo>
                    <a:pt x="18" y="7"/>
                    <a:pt x="20" y="11"/>
                    <a:pt x="22" y="11"/>
                  </a:cubicBezTo>
                  <a:cubicBezTo>
                    <a:pt x="23" y="11"/>
                    <a:pt x="24" y="8"/>
                    <a:pt x="25" y="10"/>
                  </a:cubicBezTo>
                  <a:cubicBezTo>
                    <a:pt x="25" y="13"/>
                    <a:pt x="29" y="13"/>
                    <a:pt x="30" y="15"/>
                  </a:cubicBezTo>
                  <a:cubicBezTo>
                    <a:pt x="30" y="17"/>
                    <a:pt x="30" y="18"/>
                    <a:pt x="30" y="19"/>
                  </a:cubicBezTo>
                  <a:cubicBezTo>
                    <a:pt x="33" y="22"/>
                    <a:pt x="33" y="30"/>
                    <a:pt x="37" y="33"/>
                  </a:cubicBezTo>
                  <a:cubicBezTo>
                    <a:pt x="37" y="34"/>
                    <a:pt x="37" y="35"/>
                    <a:pt x="37" y="36"/>
                  </a:cubicBezTo>
                  <a:cubicBezTo>
                    <a:pt x="40" y="39"/>
                    <a:pt x="42" y="43"/>
                    <a:pt x="45" y="46"/>
                  </a:cubicBezTo>
                  <a:cubicBezTo>
                    <a:pt x="47" y="46"/>
                    <a:pt x="48" y="46"/>
                    <a:pt x="49" y="47"/>
                  </a:cubicBezTo>
                  <a:cubicBezTo>
                    <a:pt x="48" y="49"/>
                    <a:pt x="49" y="50"/>
                    <a:pt x="49" y="53"/>
                  </a:cubicBezTo>
                  <a:cubicBezTo>
                    <a:pt x="52" y="53"/>
                    <a:pt x="54" y="54"/>
                    <a:pt x="54" y="58"/>
                  </a:cubicBezTo>
                  <a:cubicBezTo>
                    <a:pt x="58" y="57"/>
                    <a:pt x="58" y="60"/>
                    <a:pt x="59" y="62"/>
                  </a:cubicBezTo>
                  <a:cubicBezTo>
                    <a:pt x="57" y="64"/>
                    <a:pt x="57" y="65"/>
                    <a:pt x="58" y="68"/>
                  </a:cubicBezTo>
                  <a:cubicBezTo>
                    <a:pt x="60" y="69"/>
                    <a:pt x="60" y="67"/>
                    <a:pt x="62" y="67"/>
                  </a:cubicBezTo>
                  <a:cubicBezTo>
                    <a:pt x="60" y="69"/>
                    <a:pt x="63" y="69"/>
                    <a:pt x="63" y="71"/>
                  </a:cubicBezTo>
                  <a:cubicBezTo>
                    <a:pt x="64" y="72"/>
                    <a:pt x="66" y="73"/>
                    <a:pt x="68" y="74"/>
                  </a:cubicBezTo>
                  <a:cubicBezTo>
                    <a:pt x="66" y="76"/>
                    <a:pt x="68" y="76"/>
                    <a:pt x="68" y="79"/>
                  </a:cubicBezTo>
                  <a:cubicBezTo>
                    <a:pt x="70" y="78"/>
                    <a:pt x="70" y="80"/>
                    <a:pt x="72" y="79"/>
                  </a:cubicBezTo>
                  <a:cubicBezTo>
                    <a:pt x="72" y="83"/>
                    <a:pt x="76" y="85"/>
                    <a:pt x="78" y="88"/>
                  </a:cubicBezTo>
                  <a:cubicBezTo>
                    <a:pt x="79" y="89"/>
                    <a:pt x="79" y="90"/>
                    <a:pt x="79" y="91"/>
                  </a:cubicBezTo>
                  <a:cubicBezTo>
                    <a:pt x="80" y="92"/>
                    <a:pt x="81" y="93"/>
                    <a:pt x="81" y="93"/>
                  </a:cubicBezTo>
                  <a:cubicBezTo>
                    <a:pt x="83" y="95"/>
                    <a:pt x="84" y="96"/>
                    <a:pt x="85" y="98"/>
                  </a:cubicBezTo>
                  <a:cubicBezTo>
                    <a:pt x="86" y="100"/>
                    <a:pt x="86" y="102"/>
                    <a:pt x="86" y="104"/>
                  </a:cubicBezTo>
                  <a:cubicBezTo>
                    <a:pt x="87" y="106"/>
                    <a:pt x="89" y="107"/>
                    <a:pt x="89" y="109"/>
                  </a:cubicBezTo>
                  <a:cubicBezTo>
                    <a:pt x="89" y="115"/>
                    <a:pt x="87" y="114"/>
                    <a:pt x="89" y="117"/>
                  </a:cubicBezTo>
                  <a:cubicBezTo>
                    <a:pt x="88" y="118"/>
                    <a:pt x="85" y="118"/>
                    <a:pt x="86" y="120"/>
                  </a:cubicBezTo>
                  <a:cubicBezTo>
                    <a:pt x="87" y="123"/>
                    <a:pt x="90" y="126"/>
                    <a:pt x="91" y="129"/>
                  </a:cubicBezTo>
                  <a:cubicBezTo>
                    <a:pt x="96" y="130"/>
                    <a:pt x="100" y="133"/>
                    <a:pt x="102" y="138"/>
                  </a:cubicBezTo>
                  <a:cubicBezTo>
                    <a:pt x="106" y="139"/>
                    <a:pt x="108" y="141"/>
                    <a:pt x="113" y="141"/>
                  </a:cubicBezTo>
                  <a:cubicBezTo>
                    <a:pt x="116" y="142"/>
                    <a:pt x="117" y="146"/>
                    <a:pt x="119" y="147"/>
                  </a:cubicBezTo>
                  <a:cubicBezTo>
                    <a:pt x="121" y="149"/>
                    <a:pt x="124" y="149"/>
                    <a:pt x="125" y="150"/>
                  </a:cubicBezTo>
                  <a:cubicBezTo>
                    <a:pt x="127" y="151"/>
                    <a:pt x="129" y="152"/>
                    <a:pt x="130" y="153"/>
                  </a:cubicBezTo>
                  <a:cubicBezTo>
                    <a:pt x="133" y="153"/>
                    <a:pt x="134" y="154"/>
                    <a:pt x="136" y="154"/>
                  </a:cubicBezTo>
                  <a:cubicBezTo>
                    <a:pt x="138" y="157"/>
                    <a:pt x="142" y="157"/>
                    <a:pt x="144" y="160"/>
                  </a:cubicBezTo>
                  <a:cubicBezTo>
                    <a:pt x="149" y="160"/>
                    <a:pt x="152" y="163"/>
                    <a:pt x="156" y="162"/>
                  </a:cubicBezTo>
                  <a:cubicBezTo>
                    <a:pt x="157" y="162"/>
                    <a:pt x="157" y="161"/>
                    <a:pt x="158" y="161"/>
                  </a:cubicBezTo>
                  <a:cubicBezTo>
                    <a:pt x="159" y="160"/>
                    <a:pt x="161" y="160"/>
                    <a:pt x="162" y="160"/>
                  </a:cubicBezTo>
                  <a:cubicBezTo>
                    <a:pt x="163" y="159"/>
                    <a:pt x="164" y="156"/>
                    <a:pt x="166" y="156"/>
                  </a:cubicBezTo>
                  <a:cubicBezTo>
                    <a:pt x="167" y="156"/>
                    <a:pt x="169" y="156"/>
                    <a:pt x="168" y="158"/>
                  </a:cubicBezTo>
                  <a:cubicBezTo>
                    <a:pt x="170" y="156"/>
                    <a:pt x="172" y="158"/>
                    <a:pt x="173" y="159"/>
                  </a:cubicBezTo>
                  <a:cubicBezTo>
                    <a:pt x="175" y="161"/>
                    <a:pt x="181" y="166"/>
                    <a:pt x="182" y="168"/>
                  </a:cubicBezTo>
                  <a:cubicBezTo>
                    <a:pt x="183" y="170"/>
                    <a:pt x="184" y="172"/>
                    <a:pt x="186" y="173"/>
                  </a:cubicBezTo>
                  <a:cubicBezTo>
                    <a:pt x="186" y="167"/>
                    <a:pt x="187" y="162"/>
                    <a:pt x="190" y="159"/>
                  </a:cubicBezTo>
                  <a:cubicBezTo>
                    <a:pt x="193" y="159"/>
                    <a:pt x="196" y="159"/>
                    <a:pt x="199" y="15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7" name="Freeform 475">
              <a:extLst>
                <a:ext uri="{FF2B5EF4-FFF2-40B4-BE49-F238E27FC236}">
                  <a16:creationId xmlns:a16="http://schemas.microsoft.com/office/drawing/2014/main" id="{59445D56-90F2-6FF4-C6E8-9C0A3057A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0581" y="2889430"/>
              <a:ext cx="19027" cy="8154"/>
            </a:xfrm>
            <a:custGeom>
              <a:avLst/>
              <a:gdLst>
                <a:gd name="T0" fmla="*/ 8 w 9"/>
                <a:gd name="T1" fmla="*/ 0 h 4"/>
                <a:gd name="T2" fmla="*/ 0 w 9"/>
                <a:gd name="T3" fmla="*/ 3 h 4"/>
                <a:gd name="T4" fmla="*/ 8 w 9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4">
                  <a:moveTo>
                    <a:pt x="8" y="0"/>
                  </a:moveTo>
                  <a:cubicBezTo>
                    <a:pt x="7" y="2"/>
                    <a:pt x="2" y="1"/>
                    <a:pt x="0" y="3"/>
                  </a:cubicBezTo>
                  <a:cubicBezTo>
                    <a:pt x="2" y="4"/>
                    <a:pt x="9" y="2"/>
                    <a:pt x="8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8" name="Freeform 476">
              <a:extLst>
                <a:ext uri="{FF2B5EF4-FFF2-40B4-BE49-F238E27FC236}">
                  <a16:creationId xmlns:a16="http://schemas.microsoft.com/office/drawing/2014/main" id="{00B0D36E-DB1A-6460-133B-2DE3F2539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9994" y="2889430"/>
              <a:ext cx="9060" cy="10872"/>
            </a:xfrm>
            <a:custGeom>
              <a:avLst/>
              <a:gdLst>
                <a:gd name="T0" fmla="*/ 2 w 4"/>
                <a:gd name="T1" fmla="*/ 3 h 5"/>
                <a:gd name="T2" fmla="*/ 2 w 4"/>
                <a:gd name="T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5">
                  <a:moveTo>
                    <a:pt x="2" y="3"/>
                  </a:moveTo>
                  <a:cubicBezTo>
                    <a:pt x="4" y="5"/>
                    <a:pt x="0" y="0"/>
                    <a:pt x="2" y="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9" name="Freeform 477">
              <a:extLst>
                <a:ext uri="{FF2B5EF4-FFF2-40B4-BE49-F238E27FC236}">
                  <a16:creationId xmlns:a16="http://schemas.microsoft.com/office/drawing/2014/main" id="{09CB041B-5A96-5F19-AF6F-9CB66C98F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0160" y="2906645"/>
              <a:ext cx="9966" cy="6342"/>
            </a:xfrm>
            <a:custGeom>
              <a:avLst/>
              <a:gdLst>
                <a:gd name="T0" fmla="*/ 1 w 5"/>
                <a:gd name="T1" fmla="*/ 2 h 3"/>
                <a:gd name="T2" fmla="*/ 1 w 5"/>
                <a:gd name="T3" fmla="*/ 3 h 3"/>
                <a:gd name="T4" fmla="*/ 1 w 5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1" y="2"/>
                  </a:moveTo>
                  <a:cubicBezTo>
                    <a:pt x="0" y="0"/>
                    <a:pt x="0" y="2"/>
                    <a:pt x="1" y="3"/>
                  </a:cubicBezTo>
                  <a:cubicBezTo>
                    <a:pt x="5" y="3"/>
                    <a:pt x="5" y="1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0" name="Freeform 478">
              <a:extLst>
                <a:ext uri="{FF2B5EF4-FFF2-40B4-BE49-F238E27FC236}">
                  <a16:creationId xmlns:a16="http://schemas.microsoft.com/office/drawing/2014/main" id="{DFB0D182-FDE1-0FDA-711C-91CE3C657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5159" y="2919329"/>
              <a:ext cx="12684" cy="6342"/>
            </a:xfrm>
            <a:custGeom>
              <a:avLst/>
              <a:gdLst>
                <a:gd name="T0" fmla="*/ 4 w 6"/>
                <a:gd name="T1" fmla="*/ 0 h 3"/>
                <a:gd name="T2" fmla="*/ 0 w 6"/>
                <a:gd name="T3" fmla="*/ 3 h 3"/>
                <a:gd name="T4" fmla="*/ 4 w 6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4" y="0"/>
                  </a:moveTo>
                  <a:cubicBezTo>
                    <a:pt x="4" y="3"/>
                    <a:pt x="0" y="1"/>
                    <a:pt x="0" y="3"/>
                  </a:cubicBezTo>
                  <a:cubicBezTo>
                    <a:pt x="2" y="3"/>
                    <a:pt x="6" y="2"/>
                    <a:pt x="4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1" name="Freeform 479">
              <a:extLst>
                <a:ext uri="{FF2B5EF4-FFF2-40B4-BE49-F238E27FC236}">
                  <a16:creationId xmlns:a16="http://schemas.microsoft.com/office/drawing/2014/main" id="{CB08BCE5-F930-20C2-B4E4-5806CE5B5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13951" y="2925672"/>
              <a:ext cx="13590" cy="12684"/>
            </a:xfrm>
            <a:custGeom>
              <a:avLst/>
              <a:gdLst>
                <a:gd name="T0" fmla="*/ 3 w 6"/>
                <a:gd name="T1" fmla="*/ 6 h 6"/>
                <a:gd name="T2" fmla="*/ 3 w 6"/>
                <a:gd name="T3" fmla="*/ 2 h 6"/>
                <a:gd name="T4" fmla="*/ 4 w 6"/>
                <a:gd name="T5" fmla="*/ 0 h 6"/>
                <a:gd name="T6" fmla="*/ 2 w 6"/>
                <a:gd name="T7" fmla="*/ 3 h 6"/>
                <a:gd name="T8" fmla="*/ 3 w 6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4" y="5"/>
                    <a:pt x="4" y="3"/>
                    <a:pt x="3" y="2"/>
                  </a:cubicBezTo>
                  <a:cubicBezTo>
                    <a:pt x="3" y="2"/>
                    <a:pt x="6" y="0"/>
                    <a:pt x="4" y="0"/>
                  </a:cubicBezTo>
                  <a:cubicBezTo>
                    <a:pt x="4" y="1"/>
                    <a:pt x="1" y="0"/>
                    <a:pt x="2" y="3"/>
                  </a:cubicBezTo>
                  <a:cubicBezTo>
                    <a:pt x="4" y="4"/>
                    <a:pt x="0" y="6"/>
                    <a:pt x="3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2" name="Freeform 480">
              <a:extLst>
                <a:ext uri="{FF2B5EF4-FFF2-40B4-BE49-F238E27FC236}">
                  <a16:creationId xmlns:a16="http://schemas.microsoft.com/office/drawing/2014/main" id="{E8DFDA4E-B330-016B-98AD-791382E4697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3737" y="2934732"/>
              <a:ext cx="36241" cy="29899"/>
            </a:xfrm>
            <a:custGeom>
              <a:avLst/>
              <a:gdLst>
                <a:gd name="T0" fmla="*/ 8 w 17"/>
                <a:gd name="T1" fmla="*/ 11 h 14"/>
                <a:gd name="T2" fmla="*/ 16 w 17"/>
                <a:gd name="T3" fmla="*/ 8 h 14"/>
                <a:gd name="T4" fmla="*/ 14 w 17"/>
                <a:gd name="T5" fmla="*/ 5 h 14"/>
                <a:gd name="T6" fmla="*/ 11 w 17"/>
                <a:gd name="T7" fmla="*/ 9 h 14"/>
                <a:gd name="T8" fmla="*/ 11 w 17"/>
                <a:gd name="T9" fmla="*/ 2 h 14"/>
                <a:gd name="T10" fmla="*/ 13 w 17"/>
                <a:gd name="T11" fmla="*/ 0 h 14"/>
                <a:gd name="T12" fmla="*/ 6 w 17"/>
                <a:gd name="T13" fmla="*/ 11 h 14"/>
                <a:gd name="T14" fmla="*/ 0 w 17"/>
                <a:gd name="T15" fmla="*/ 13 h 14"/>
                <a:gd name="T16" fmla="*/ 8 w 17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8" y="11"/>
                  </a:moveTo>
                  <a:cubicBezTo>
                    <a:pt x="11" y="14"/>
                    <a:pt x="13" y="8"/>
                    <a:pt x="16" y="8"/>
                  </a:cubicBezTo>
                  <a:cubicBezTo>
                    <a:pt x="17" y="6"/>
                    <a:pt x="15" y="6"/>
                    <a:pt x="14" y="5"/>
                  </a:cubicBezTo>
                  <a:cubicBezTo>
                    <a:pt x="15" y="8"/>
                    <a:pt x="11" y="10"/>
                    <a:pt x="11" y="9"/>
                  </a:cubicBezTo>
                  <a:cubicBezTo>
                    <a:pt x="12" y="7"/>
                    <a:pt x="11" y="4"/>
                    <a:pt x="11" y="2"/>
                  </a:cubicBezTo>
                  <a:cubicBezTo>
                    <a:pt x="11" y="2"/>
                    <a:pt x="13" y="2"/>
                    <a:pt x="13" y="0"/>
                  </a:cubicBezTo>
                  <a:cubicBezTo>
                    <a:pt x="7" y="2"/>
                    <a:pt x="11" y="9"/>
                    <a:pt x="6" y="11"/>
                  </a:cubicBezTo>
                  <a:cubicBezTo>
                    <a:pt x="4" y="12"/>
                    <a:pt x="1" y="11"/>
                    <a:pt x="0" y="13"/>
                  </a:cubicBezTo>
                  <a:cubicBezTo>
                    <a:pt x="4" y="14"/>
                    <a:pt x="5" y="12"/>
                    <a:pt x="8" y="1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3" name="Freeform 481">
              <a:extLst>
                <a:ext uri="{FF2B5EF4-FFF2-40B4-BE49-F238E27FC236}">
                  <a16:creationId xmlns:a16="http://schemas.microsoft.com/office/drawing/2014/main" id="{8BD6A5B5-A9AD-8F09-067C-E47EBAF460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452" y="2999060"/>
              <a:ext cx="10872" cy="8154"/>
            </a:xfrm>
            <a:custGeom>
              <a:avLst/>
              <a:gdLst>
                <a:gd name="T0" fmla="*/ 5 w 5"/>
                <a:gd name="T1" fmla="*/ 3 h 4"/>
                <a:gd name="T2" fmla="*/ 1 w 5"/>
                <a:gd name="T3" fmla="*/ 1 h 4"/>
                <a:gd name="T4" fmla="*/ 5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5" y="3"/>
                  </a:moveTo>
                  <a:cubicBezTo>
                    <a:pt x="3" y="3"/>
                    <a:pt x="4" y="0"/>
                    <a:pt x="1" y="1"/>
                  </a:cubicBezTo>
                  <a:cubicBezTo>
                    <a:pt x="0" y="4"/>
                    <a:pt x="5" y="4"/>
                    <a:pt x="5" y="3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4" name="Freeform 482">
              <a:extLst>
                <a:ext uri="{FF2B5EF4-FFF2-40B4-BE49-F238E27FC236}">
                  <a16:creationId xmlns:a16="http://schemas.microsoft.com/office/drawing/2014/main" id="{0D7BF796-4E46-182E-E893-FC3ED921E2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7668" y="3011745"/>
              <a:ext cx="176676" cy="88791"/>
            </a:xfrm>
            <a:custGeom>
              <a:avLst/>
              <a:gdLst>
                <a:gd name="T0" fmla="*/ 60 w 82"/>
                <a:gd name="T1" fmla="*/ 35 h 41"/>
                <a:gd name="T2" fmla="*/ 75 w 82"/>
                <a:gd name="T3" fmla="*/ 27 h 41"/>
                <a:gd name="T4" fmla="*/ 79 w 82"/>
                <a:gd name="T5" fmla="*/ 23 h 41"/>
                <a:gd name="T6" fmla="*/ 82 w 82"/>
                <a:gd name="T7" fmla="*/ 20 h 41"/>
                <a:gd name="T8" fmla="*/ 81 w 82"/>
                <a:gd name="T9" fmla="*/ 14 h 41"/>
                <a:gd name="T10" fmla="*/ 75 w 82"/>
                <a:gd name="T11" fmla="*/ 13 h 41"/>
                <a:gd name="T12" fmla="*/ 72 w 82"/>
                <a:gd name="T13" fmla="*/ 10 h 41"/>
                <a:gd name="T14" fmla="*/ 74 w 82"/>
                <a:gd name="T15" fmla="*/ 7 h 41"/>
                <a:gd name="T16" fmla="*/ 70 w 82"/>
                <a:gd name="T17" fmla="*/ 6 h 41"/>
                <a:gd name="T18" fmla="*/ 71 w 82"/>
                <a:gd name="T19" fmla="*/ 3 h 41"/>
                <a:gd name="T20" fmla="*/ 67 w 82"/>
                <a:gd name="T21" fmla="*/ 5 h 41"/>
                <a:gd name="T22" fmla="*/ 62 w 82"/>
                <a:gd name="T23" fmla="*/ 0 h 41"/>
                <a:gd name="T24" fmla="*/ 61 w 82"/>
                <a:gd name="T25" fmla="*/ 1 h 41"/>
                <a:gd name="T26" fmla="*/ 61 w 82"/>
                <a:gd name="T27" fmla="*/ 5 h 41"/>
                <a:gd name="T28" fmla="*/ 55 w 82"/>
                <a:gd name="T29" fmla="*/ 5 h 41"/>
                <a:gd name="T30" fmla="*/ 53 w 82"/>
                <a:gd name="T31" fmla="*/ 8 h 41"/>
                <a:gd name="T32" fmla="*/ 47 w 82"/>
                <a:gd name="T33" fmla="*/ 6 h 41"/>
                <a:gd name="T34" fmla="*/ 48 w 82"/>
                <a:gd name="T35" fmla="*/ 11 h 41"/>
                <a:gd name="T36" fmla="*/ 44 w 82"/>
                <a:gd name="T37" fmla="*/ 6 h 41"/>
                <a:gd name="T38" fmla="*/ 39 w 82"/>
                <a:gd name="T39" fmla="*/ 6 h 41"/>
                <a:gd name="T40" fmla="*/ 37 w 82"/>
                <a:gd name="T41" fmla="*/ 11 h 41"/>
                <a:gd name="T42" fmla="*/ 31 w 82"/>
                <a:gd name="T43" fmla="*/ 7 h 41"/>
                <a:gd name="T44" fmla="*/ 31 w 82"/>
                <a:gd name="T45" fmla="*/ 13 h 41"/>
                <a:gd name="T46" fmla="*/ 28 w 82"/>
                <a:gd name="T47" fmla="*/ 12 h 41"/>
                <a:gd name="T48" fmla="*/ 25 w 82"/>
                <a:gd name="T49" fmla="*/ 17 h 41"/>
                <a:gd name="T50" fmla="*/ 21 w 82"/>
                <a:gd name="T51" fmla="*/ 10 h 41"/>
                <a:gd name="T52" fmla="*/ 23 w 82"/>
                <a:gd name="T53" fmla="*/ 11 h 41"/>
                <a:gd name="T54" fmla="*/ 23 w 82"/>
                <a:gd name="T55" fmla="*/ 6 h 41"/>
                <a:gd name="T56" fmla="*/ 12 w 82"/>
                <a:gd name="T57" fmla="*/ 3 h 41"/>
                <a:gd name="T58" fmla="*/ 16 w 82"/>
                <a:gd name="T59" fmla="*/ 4 h 41"/>
                <a:gd name="T60" fmla="*/ 12 w 82"/>
                <a:gd name="T61" fmla="*/ 5 h 41"/>
                <a:gd name="T62" fmla="*/ 16 w 82"/>
                <a:gd name="T63" fmla="*/ 6 h 41"/>
                <a:gd name="T64" fmla="*/ 14 w 82"/>
                <a:gd name="T65" fmla="*/ 9 h 41"/>
                <a:gd name="T66" fmla="*/ 11 w 82"/>
                <a:gd name="T67" fmla="*/ 8 h 41"/>
                <a:gd name="T68" fmla="*/ 8 w 82"/>
                <a:gd name="T69" fmla="*/ 6 h 41"/>
                <a:gd name="T70" fmla="*/ 6 w 82"/>
                <a:gd name="T71" fmla="*/ 8 h 41"/>
                <a:gd name="T72" fmla="*/ 6 w 82"/>
                <a:gd name="T73" fmla="*/ 10 h 41"/>
                <a:gd name="T74" fmla="*/ 9 w 82"/>
                <a:gd name="T75" fmla="*/ 11 h 41"/>
                <a:gd name="T76" fmla="*/ 4 w 82"/>
                <a:gd name="T77" fmla="*/ 11 h 41"/>
                <a:gd name="T78" fmla="*/ 5 w 82"/>
                <a:gd name="T79" fmla="*/ 14 h 41"/>
                <a:gd name="T80" fmla="*/ 2 w 82"/>
                <a:gd name="T81" fmla="*/ 14 h 41"/>
                <a:gd name="T82" fmla="*/ 4 w 82"/>
                <a:gd name="T83" fmla="*/ 15 h 41"/>
                <a:gd name="T84" fmla="*/ 15 w 82"/>
                <a:gd name="T85" fmla="*/ 12 h 41"/>
                <a:gd name="T86" fmla="*/ 17 w 82"/>
                <a:gd name="T87" fmla="*/ 14 h 41"/>
                <a:gd name="T88" fmla="*/ 20 w 82"/>
                <a:gd name="T89" fmla="*/ 15 h 41"/>
                <a:gd name="T90" fmla="*/ 17 w 82"/>
                <a:gd name="T91" fmla="*/ 17 h 41"/>
                <a:gd name="T92" fmla="*/ 21 w 82"/>
                <a:gd name="T93" fmla="*/ 18 h 41"/>
                <a:gd name="T94" fmla="*/ 17 w 82"/>
                <a:gd name="T95" fmla="*/ 20 h 41"/>
                <a:gd name="T96" fmla="*/ 4 w 82"/>
                <a:gd name="T97" fmla="*/ 23 h 41"/>
                <a:gd name="T98" fmla="*/ 10 w 82"/>
                <a:gd name="T99" fmla="*/ 22 h 41"/>
                <a:gd name="T100" fmla="*/ 17 w 82"/>
                <a:gd name="T101" fmla="*/ 23 h 41"/>
                <a:gd name="T102" fmla="*/ 17 w 82"/>
                <a:gd name="T103" fmla="*/ 26 h 41"/>
                <a:gd name="T104" fmla="*/ 23 w 82"/>
                <a:gd name="T105" fmla="*/ 26 h 41"/>
                <a:gd name="T106" fmla="*/ 20 w 82"/>
                <a:gd name="T107" fmla="*/ 28 h 41"/>
                <a:gd name="T108" fmla="*/ 23 w 82"/>
                <a:gd name="T109" fmla="*/ 29 h 41"/>
                <a:gd name="T110" fmla="*/ 14 w 82"/>
                <a:gd name="T111" fmla="*/ 33 h 41"/>
                <a:gd name="T112" fmla="*/ 17 w 82"/>
                <a:gd name="T113" fmla="*/ 35 h 41"/>
                <a:gd name="T114" fmla="*/ 25 w 82"/>
                <a:gd name="T115" fmla="*/ 33 h 41"/>
                <a:gd name="T116" fmla="*/ 31 w 82"/>
                <a:gd name="T117" fmla="*/ 35 h 41"/>
                <a:gd name="T118" fmla="*/ 32 w 82"/>
                <a:gd name="T119" fmla="*/ 38 h 41"/>
                <a:gd name="T120" fmla="*/ 49 w 82"/>
                <a:gd name="T121" fmla="*/ 39 h 41"/>
                <a:gd name="T122" fmla="*/ 60 w 82"/>
                <a:gd name="T123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2" h="41">
                  <a:moveTo>
                    <a:pt x="60" y="35"/>
                  </a:moveTo>
                  <a:cubicBezTo>
                    <a:pt x="63" y="30"/>
                    <a:pt x="70" y="29"/>
                    <a:pt x="75" y="27"/>
                  </a:cubicBezTo>
                  <a:cubicBezTo>
                    <a:pt x="75" y="24"/>
                    <a:pt x="76" y="23"/>
                    <a:pt x="79" y="23"/>
                  </a:cubicBezTo>
                  <a:cubicBezTo>
                    <a:pt x="80" y="23"/>
                    <a:pt x="78" y="19"/>
                    <a:pt x="82" y="20"/>
                  </a:cubicBezTo>
                  <a:cubicBezTo>
                    <a:pt x="81" y="17"/>
                    <a:pt x="80" y="17"/>
                    <a:pt x="81" y="14"/>
                  </a:cubicBezTo>
                  <a:cubicBezTo>
                    <a:pt x="79" y="13"/>
                    <a:pt x="77" y="12"/>
                    <a:pt x="75" y="13"/>
                  </a:cubicBezTo>
                  <a:cubicBezTo>
                    <a:pt x="78" y="10"/>
                    <a:pt x="73" y="11"/>
                    <a:pt x="72" y="10"/>
                  </a:cubicBezTo>
                  <a:cubicBezTo>
                    <a:pt x="72" y="9"/>
                    <a:pt x="74" y="9"/>
                    <a:pt x="74" y="7"/>
                  </a:cubicBezTo>
                  <a:cubicBezTo>
                    <a:pt x="72" y="7"/>
                    <a:pt x="71" y="7"/>
                    <a:pt x="70" y="6"/>
                  </a:cubicBezTo>
                  <a:cubicBezTo>
                    <a:pt x="70" y="4"/>
                    <a:pt x="73" y="3"/>
                    <a:pt x="71" y="3"/>
                  </a:cubicBezTo>
                  <a:cubicBezTo>
                    <a:pt x="71" y="4"/>
                    <a:pt x="69" y="4"/>
                    <a:pt x="67" y="5"/>
                  </a:cubicBezTo>
                  <a:cubicBezTo>
                    <a:pt x="65" y="4"/>
                    <a:pt x="65" y="1"/>
                    <a:pt x="62" y="0"/>
                  </a:cubicBezTo>
                  <a:cubicBezTo>
                    <a:pt x="62" y="1"/>
                    <a:pt x="61" y="1"/>
                    <a:pt x="61" y="1"/>
                  </a:cubicBezTo>
                  <a:cubicBezTo>
                    <a:pt x="60" y="3"/>
                    <a:pt x="62" y="3"/>
                    <a:pt x="61" y="5"/>
                  </a:cubicBezTo>
                  <a:cubicBezTo>
                    <a:pt x="59" y="6"/>
                    <a:pt x="58" y="7"/>
                    <a:pt x="55" y="5"/>
                  </a:cubicBezTo>
                  <a:cubicBezTo>
                    <a:pt x="55" y="6"/>
                    <a:pt x="54" y="7"/>
                    <a:pt x="53" y="8"/>
                  </a:cubicBezTo>
                  <a:cubicBezTo>
                    <a:pt x="51" y="7"/>
                    <a:pt x="49" y="4"/>
                    <a:pt x="47" y="6"/>
                  </a:cubicBezTo>
                  <a:cubicBezTo>
                    <a:pt x="48" y="7"/>
                    <a:pt x="50" y="10"/>
                    <a:pt x="48" y="11"/>
                  </a:cubicBezTo>
                  <a:cubicBezTo>
                    <a:pt x="46" y="10"/>
                    <a:pt x="45" y="8"/>
                    <a:pt x="44" y="6"/>
                  </a:cubicBezTo>
                  <a:cubicBezTo>
                    <a:pt x="41" y="5"/>
                    <a:pt x="41" y="7"/>
                    <a:pt x="39" y="6"/>
                  </a:cubicBezTo>
                  <a:cubicBezTo>
                    <a:pt x="39" y="8"/>
                    <a:pt x="39" y="11"/>
                    <a:pt x="37" y="11"/>
                  </a:cubicBezTo>
                  <a:cubicBezTo>
                    <a:pt x="35" y="10"/>
                    <a:pt x="34" y="5"/>
                    <a:pt x="31" y="7"/>
                  </a:cubicBezTo>
                  <a:cubicBezTo>
                    <a:pt x="32" y="10"/>
                    <a:pt x="32" y="11"/>
                    <a:pt x="31" y="13"/>
                  </a:cubicBezTo>
                  <a:cubicBezTo>
                    <a:pt x="29" y="13"/>
                    <a:pt x="29" y="12"/>
                    <a:pt x="28" y="12"/>
                  </a:cubicBezTo>
                  <a:cubicBezTo>
                    <a:pt x="27" y="13"/>
                    <a:pt x="27" y="16"/>
                    <a:pt x="25" y="17"/>
                  </a:cubicBezTo>
                  <a:cubicBezTo>
                    <a:pt x="24" y="15"/>
                    <a:pt x="22" y="13"/>
                    <a:pt x="21" y="10"/>
                  </a:cubicBezTo>
                  <a:cubicBezTo>
                    <a:pt x="22" y="10"/>
                    <a:pt x="22" y="11"/>
                    <a:pt x="23" y="11"/>
                  </a:cubicBezTo>
                  <a:cubicBezTo>
                    <a:pt x="24" y="9"/>
                    <a:pt x="22" y="9"/>
                    <a:pt x="23" y="6"/>
                  </a:cubicBezTo>
                  <a:cubicBezTo>
                    <a:pt x="19" y="6"/>
                    <a:pt x="16" y="0"/>
                    <a:pt x="12" y="3"/>
                  </a:cubicBezTo>
                  <a:cubicBezTo>
                    <a:pt x="14" y="3"/>
                    <a:pt x="15" y="3"/>
                    <a:pt x="16" y="4"/>
                  </a:cubicBezTo>
                  <a:cubicBezTo>
                    <a:pt x="15" y="5"/>
                    <a:pt x="12" y="3"/>
                    <a:pt x="12" y="5"/>
                  </a:cubicBezTo>
                  <a:cubicBezTo>
                    <a:pt x="14" y="5"/>
                    <a:pt x="15" y="5"/>
                    <a:pt x="16" y="6"/>
                  </a:cubicBezTo>
                  <a:cubicBezTo>
                    <a:pt x="16" y="8"/>
                    <a:pt x="16" y="10"/>
                    <a:pt x="14" y="9"/>
                  </a:cubicBezTo>
                  <a:cubicBezTo>
                    <a:pt x="15" y="7"/>
                    <a:pt x="12" y="8"/>
                    <a:pt x="11" y="8"/>
                  </a:cubicBezTo>
                  <a:cubicBezTo>
                    <a:pt x="12" y="6"/>
                    <a:pt x="8" y="5"/>
                    <a:pt x="8" y="6"/>
                  </a:cubicBezTo>
                  <a:cubicBezTo>
                    <a:pt x="11" y="7"/>
                    <a:pt x="6" y="6"/>
                    <a:pt x="6" y="8"/>
                  </a:cubicBezTo>
                  <a:cubicBezTo>
                    <a:pt x="10" y="8"/>
                    <a:pt x="7" y="9"/>
                    <a:pt x="6" y="10"/>
                  </a:cubicBezTo>
                  <a:cubicBezTo>
                    <a:pt x="8" y="10"/>
                    <a:pt x="9" y="10"/>
                    <a:pt x="9" y="11"/>
                  </a:cubicBezTo>
                  <a:cubicBezTo>
                    <a:pt x="8" y="12"/>
                    <a:pt x="6" y="11"/>
                    <a:pt x="4" y="11"/>
                  </a:cubicBezTo>
                  <a:cubicBezTo>
                    <a:pt x="4" y="12"/>
                    <a:pt x="5" y="12"/>
                    <a:pt x="5" y="14"/>
                  </a:cubicBezTo>
                  <a:cubicBezTo>
                    <a:pt x="5" y="13"/>
                    <a:pt x="0" y="13"/>
                    <a:pt x="2" y="14"/>
                  </a:cubicBezTo>
                  <a:cubicBezTo>
                    <a:pt x="3" y="14"/>
                    <a:pt x="4" y="14"/>
                    <a:pt x="4" y="15"/>
                  </a:cubicBezTo>
                  <a:cubicBezTo>
                    <a:pt x="8" y="14"/>
                    <a:pt x="11" y="12"/>
                    <a:pt x="15" y="12"/>
                  </a:cubicBezTo>
                  <a:cubicBezTo>
                    <a:pt x="16" y="12"/>
                    <a:pt x="16" y="14"/>
                    <a:pt x="17" y="14"/>
                  </a:cubicBezTo>
                  <a:cubicBezTo>
                    <a:pt x="18" y="14"/>
                    <a:pt x="20" y="12"/>
                    <a:pt x="20" y="15"/>
                  </a:cubicBezTo>
                  <a:cubicBezTo>
                    <a:pt x="20" y="17"/>
                    <a:pt x="17" y="15"/>
                    <a:pt x="17" y="17"/>
                  </a:cubicBezTo>
                  <a:cubicBezTo>
                    <a:pt x="18" y="20"/>
                    <a:pt x="20" y="16"/>
                    <a:pt x="21" y="18"/>
                  </a:cubicBezTo>
                  <a:cubicBezTo>
                    <a:pt x="21" y="20"/>
                    <a:pt x="18" y="19"/>
                    <a:pt x="17" y="20"/>
                  </a:cubicBezTo>
                  <a:cubicBezTo>
                    <a:pt x="12" y="21"/>
                    <a:pt x="7" y="21"/>
                    <a:pt x="4" y="23"/>
                  </a:cubicBezTo>
                  <a:cubicBezTo>
                    <a:pt x="6" y="24"/>
                    <a:pt x="8" y="22"/>
                    <a:pt x="10" y="22"/>
                  </a:cubicBezTo>
                  <a:cubicBezTo>
                    <a:pt x="12" y="22"/>
                    <a:pt x="14" y="23"/>
                    <a:pt x="17" y="23"/>
                  </a:cubicBezTo>
                  <a:cubicBezTo>
                    <a:pt x="17" y="24"/>
                    <a:pt x="18" y="24"/>
                    <a:pt x="17" y="26"/>
                  </a:cubicBezTo>
                  <a:cubicBezTo>
                    <a:pt x="20" y="26"/>
                    <a:pt x="21" y="22"/>
                    <a:pt x="23" y="26"/>
                  </a:cubicBezTo>
                  <a:cubicBezTo>
                    <a:pt x="21" y="26"/>
                    <a:pt x="19" y="26"/>
                    <a:pt x="20" y="28"/>
                  </a:cubicBezTo>
                  <a:cubicBezTo>
                    <a:pt x="21" y="28"/>
                    <a:pt x="23" y="27"/>
                    <a:pt x="23" y="29"/>
                  </a:cubicBezTo>
                  <a:cubicBezTo>
                    <a:pt x="19" y="29"/>
                    <a:pt x="20" y="34"/>
                    <a:pt x="14" y="33"/>
                  </a:cubicBezTo>
                  <a:cubicBezTo>
                    <a:pt x="13" y="35"/>
                    <a:pt x="16" y="34"/>
                    <a:pt x="17" y="35"/>
                  </a:cubicBezTo>
                  <a:cubicBezTo>
                    <a:pt x="21" y="35"/>
                    <a:pt x="24" y="34"/>
                    <a:pt x="25" y="33"/>
                  </a:cubicBezTo>
                  <a:cubicBezTo>
                    <a:pt x="27" y="35"/>
                    <a:pt x="29" y="36"/>
                    <a:pt x="31" y="35"/>
                  </a:cubicBezTo>
                  <a:cubicBezTo>
                    <a:pt x="31" y="37"/>
                    <a:pt x="31" y="38"/>
                    <a:pt x="32" y="38"/>
                  </a:cubicBezTo>
                  <a:cubicBezTo>
                    <a:pt x="38" y="39"/>
                    <a:pt x="43" y="41"/>
                    <a:pt x="49" y="39"/>
                  </a:cubicBezTo>
                  <a:cubicBezTo>
                    <a:pt x="50" y="35"/>
                    <a:pt x="55" y="35"/>
                    <a:pt x="60" y="3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5" name="Freeform 483">
              <a:extLst>
                <a:ext uri="{FF2B5EF4-FFF2-40B4-BE49-F238E27FC236}">
                  <a16:creationId xmlns:a16="http://schemas.microsoft.com/office/drawing/2014/main" id="{5E28993F-2C03-21C1-6007-32CF4F08D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2744" y="3024429"/>
              <a:ext cx="12684" cy="10872"/>
            </a:xfrm>
            <a:custGeom>
              <a:avLst/>
              <a:gdLst>
                <a:gd name="T0" fmla="*/ 5 w 6"/>
                <a:gd name="T1" fmla="*/ 4 h 5"/>
                <a:gd name="T2" fmla="*/ 2 w 6"/>
                <a:gd name="T3" fmla="*/ 1 h 5"/>
                <a:gd name="T4" fmla="*/ 5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5" y="4"/>
                  </a:moveTo>
                  <a:cubicBezTo>
                    <a:pt x="6" y="1"/>
                    <a:pt x="0" y="0"/>
                    <a:pt x="2" y="1"/>
                  </a:cubicBezTo>
                  <a:cubicBezTo>
                    <a:pt x="4" y="1"/>
                    <a:pt x="2" y="5"/>
                    <a:pt x="5" y="4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6" name="Freeform 484">
              <a:extLst>
                <a:ext uri="{FF2B5EF4-FFF2-40B4-BE49-F238E27FC236}">
                  <a16:creationId xmlns:a16="http://schemas.microsoft.com/office/drawing/2014/main" id="{1C107236-FAF2-305A-6C10-C94E04C456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93499" y="3048892"/>
              <a:ext cx="10872" cy="8154"/>
            </a:xfrm>
            <a:custGeom>
              <a:avLst/>
              <a:gdLst>
                <a:gd name="T0" fmla="*/ 2 w 5"/>
                <a:gd name="T1" fmla="*/ 2 h 4"/>
                <a:gd name="T2" fmla="*/ 2 w 5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2" y="2"/>
                  </a:moveTo>
                  <a:cubicBezTo>
                    <a:pt x="5" y="4"/>
                    <a:pt x="0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7" name="Freeform 485">
              <a:extLst>
                <a:ext uri="{FF2B5EF4-FFF2-40B4-BE49-F238E27FC236}">
                  <a16:creationId xmlns:a16="http://schemas.microsoft.com/office/drawing/2014/main" id="{24B0FB57-D94C-E918-87D3-8C07EA4E2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0048" y="3175737"/>
              <a:ext cx="8154" cy="8154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4 h 4"/>
                <a:gd name="T4" fmla="*/ 0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1" y="2"/>
                    <a:pt x="1" y="2"/>
                    <a:pt x="0" y="4"/>
                  </a:cubicBezTo>
                  <a:cubicBezTo>
                    <a:pt x="4" y="4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8" name="Freeform 486">
              <a:extLst>
                <a:ext uri="{FF2B5EF4-FFF2-40B4-BE49-F238E27FC236}">
                  <a16:creationId xmlns:a16="http://schemas.microsoft.com/office/drawing/2014/main" id="{B1486758-7C48-CB19-27C0-9B5069C00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9799" y="3179361"/>
              <a:ext cx="9060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9" name="Freeform 487">
              <a:extLst>
                <a:ext uri="{FF2B5EF4-FFF2-40B4-BE49-F238E27FC236}">
                  <a16:creationId xmlns:a16="http://schemas.microsoft.com/office/drawing/2014/main" id="{90BF067D-9172-DD07-B070-2F7634950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8927" y="3188421"/>
              <a:ext cx="13590" cy="6342"/>
            </a:xfrm>
            <a:custGeom>
              <a:avLst/>
              <a:gdLst>
                <a:gd name="T0" fmla="*/ 4 w 6"/>
                <a:gd name="T1" fmla="*/ 0 h 3"/>
                <a:gd name="T2" fmla="*/ 2 w 6"/>
                <a:gd name="T3" fmla="*/ 3 h 3"/>
                <a:gd name="T4" fmla="*/ 4 w 6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4" y="0"/>
                  </a:moveTo>
                  <a:cubicBezTo>
                    <a:pt x="4" y="1"/>
                    <a:pt x="0" y="2"/>
                    <a:pt x="2" y="3"/>
                  </a:cubicBezTo>
                  <a:cubicBezTo>
                    <a:pt x="2" y="2"/>
                    <a:pt x="6" y="1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0" name="Freeform 488">
              <a:extLst>
                <a:ext uri="{FF2B5EF4-FFF2-40B4-BE49-F238E27FC236}">
                  <a16:creationId xmlns:a16="http://schemas.microsoft.com/office/drawing/2014/main" id="{AFAE78C9-BAA5-15DA-03A4-E44AF8AADD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4723" y="3211978"/>
              <a:ext cx="19933" cy="12684"/>
            </a:xfrm>
            <a:custGeom>
              <a:avLst/>
              <a:gdLst>
                <a:gd name="T0" fmla="*/ 8 w 9"/>
                <a:gd name="T1" fmla="*/ 0 h 6"/>
                <a:gd name="T2" fmla="*/ 3 w 9"/>
                <a:gd name="T3" fmla="*/ 3 h 6"/>
                <a:gd name="T4" fmla="*/ 3 w 9"/>
                <a:gd name="T5" fmla="*/ 6 h 6"/>
                <a:gd name="T6" fmla="*/ 9 w 9"/>
                <a:gd name="T7" fmla="*/ 3 h 6"/>
                <a:gd name="T8" fmla="*/ 8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8" y="0"/>
                  </a:moveTo>
                  <a:cubicBezTo>
                    <a:pt x="7" y="2"/>
                    <a:pt x="3" y="1"/>
                    <a:pt x="3" y="3"/>
                  </a:cubicBezTo>
                  <a:cubicBezTo>
                    <a:pt x="5" y="3"/>
                    <a:pt x="0" y="6"/>
                    <a:pt x="3" y="6"/>
                  </a:cubicBezTo>
                  <a:cubicBezTo>
                    <a:pt x="3" y="4"/>
                    <a:pt x="7" y="4"/>
                    <a:pt x="9" y="3"/>
                  </a:cubicBezTo>
                  <a:cubicBezTo>
                    <a:pt x="8" y="2"/>
                    <a:pt x="9" y="0"/>
                    <a:pt x="8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1" name="Freeform 489">
              <a:extLst>
                <a:ext uri="{FF2B5EF4-FFF2-40B4-BE49-F238E27FC236}">
                  <a16:creationId xmlns:a16="http://schemas.microsoft.com/office/drawing/2014/main" id="{50B427BE-77E1-FC3A-FED1-F50C5567D8E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659" y="3227380"/>
              <a:ext cx="125032" cy="212918"/>
            </a:xfrm>
            <a:custGeom>
              <a:avLst/>
              <a:gdLst>
                <a:gd name="T0" fmla="*/ 3 w 58"/>
                <a:gd name="T1" fmla="*/ 17 h 99"/>
                <a:gd name="T2" fmla="*/ 6 w 58"/>
                <a:gd name="T3" fmla="*/ 22 h 99"/>
                <a:gd name="T4" fmla="*/ 8 w 58"/>
                <a:gd name="T5" fmla="*/ 28 h 99"/>
                <a:gd name="T6" fmla="*/ 9 w 58"/>
                <a:gd name="T7" fmla="*/ 29 h 99"/>
                <a:gd name="T8" fmla="*/ 8 w 58"/>
                <a:gd name="T9" fmla="*/ 32 h 99"/>
                <a:gd name="T10" fmla="*/ 6 w 58"/>
                <a:gd name="T11" fmla="*/ 44 h 99"/>
                <a:gd name="T12" fmla="*/ 22 w 58"/>
                <a:gd name="T13" fmla="*/ 43 h 99"/>
                <a:gd name="T14" fmla="*/ 20 w 58"/>
                <a:gd name="T15" fmla="*/ 52 h 99"/>
                <a:gd name="T16" fmla="*/ 22 w 58"/>
                <a:gd name="T17" fmla="*/ 60 h 99"/>
                <a:gd name="T18" fmla="*/ 12 w 58"/>
                <a:gd name="T19" fmla="*/ 66 h 99"/>
                <a:gd name="T20" fmla="*/ 14 w 58"/>
                <a:gd name="T21" fmla="*/ 74 h 99"/>
                <a:gd name="T22" fmla="*/ 19 w 58"/>
                <a:gd name="T23" fmla="*/ 83 h 99"/>
                <a:gd name="T24" fmla="*/ 22 w 58"/>
                <a:gd name="T25" fmla="*/ 86 h 99"/>
                <a:gd name="T26" fmla="*/ 11 w 58"/>
                <a:gd name="T27" fmla="*/ 89 h 99"/>
                <a:gd name="T28" fmla="*/ 6 w 58"/>
                <a:gd name="T29" fmla="*/ 97 h 99"/>
                <a:gd name="T30" fmla="*/ 6 w 58"/>
                <a:gd name="T31" fmla="*/ 99 h 99"/>
                <a:gd name="T32" fmla="*/ 17 w 58"/>
                <a:gd name="T33" fmla="*/ 97 h 99"/>
                <a:gd name="T34" fmla="*/ 27 w 58"/>
                <a:gd name="T35" fmla="*/ 92 h 99"/>
                <a:gd name="T36" fmla="*/ 55 w 58"/>
                <a:gd name="T37" fmla="*/ 85 h 99"/>
                <a:gd name="T38" fmla="*/ 51 w 58"/>
                <a:gd name="T39" fmla="*/ 79 h 99"/>
                <a:gd name="T40" fmla="*/ 57 w 58"/>
                <a:gd name="T41" fmla="*/ 75 h 99"/>
                <a:gd name="T42" fmla="*/ 49 w 58"/>
                <a:gd name="T43" fmla="*/ 66 h 99"/>
                <a:gd name="T44" fmla="*/ 47 w 58"/>
                <a:gd name="T45" fmla="*/ 63 h 99"/>
                <a:gd name="T46" fmla="*/ 39 w 58"/>
                <a:gd name="T47" fmla="*/ 57 h 99"/>
                <a:gd name="T48" fmla="*/ 44 w 58"/>
                <a:gd name="T49" fmla="*/ 58 h 99"/>
                <a:gd name="T50" fmla="*/ 44 w 58"/>
                <a:gd name="T51" fmla="*/ 52 h 99"/>
                <a:gd name="T52" fmla="*/ 35 w 58"/>
                <a:gd name="T53" fmla="*/ 46 h 99"/>
                <a:gd name="T54" fmla="*/ 16 w 58"/>
                <a:gd name="T55" fmla="*/ 29 h 99"/>
                <a:gd name="T56" fmla="*/ 19 w 58"/>
                <a:gd name="T57" fmla="*/ 26 h 99"/>
                <a:gd name="T58" fmla="*/ 28 w 58"/>
                <a:gd name="T59" fmla="*/ 18 h 99"/>
                <a:gd name="T60" fmla="*/ 14 w 58"/>
                <a:gd name="T61" fmla="*/ 12 h 99"/>
                <a:gd name="T62" fmla="*/ 21 w 58"/>
                <a:gd name="T63" fmla="*/ 0 h 99"/>
                <a:gd name="T64" fmla="*/ 5 w 58"/>
                <a:gd name="T65" fmla="*/ 5 h 99"/>
                <a:gd name="T66" fmla="*/ 3 w 58"/>
                <a:gd name="T67" fmla="*/ 9 h 99"/>
                <a:gd name="T68" fmla="*/ 2 w 58"/>
                <a:gd name="T69" fmla="*/ 1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8" h="99">
                  <a:moveTo>
                    <a:pt x="2" y="13"/>
                  </a:moveTo>
                  <a:cubicBezTo>
                    <a:pt x="2" y="14"/>
                    <a:pt x="3" y="15"/>
                    <a:pt x="3" y="17"/>
                  </a:cubicBezTo>
                  <a:cubicBezTo>
                    <a:pt x="3" y="20"/>
                    <a:pt x="1" y="21"/>
                    <a:pt x="0" y="23"/>
                  </a:cubicBezTo>
                  <a:cubicBezTo>
                    <a:pt x="3" y="26"/>
                    <a:pt x="5" y="20"/>
                    <a:pt x="6" y="22"/>
                  </a:cubicBezTo>
                  <a:cubicBezTo>
                    <a:pt x="5" y="25"/>
                    <a:pt x="2" y="29"/>
                    <a:pt x="4" y="33"/>
                  </a:cubicBezTo>
                  <a:cubicBezTo>
                    <a:pt x="4" y="30"/>
                    <a:pt x="5" y="28"/>
                    <a:pt x="8" y="28"/>
                  </a:cubicBezTo>
                  <a:cubicBezTo>
                    <a:pt x="8" y="29"/>
                    <a:pt x="5" y="30"/>
                    <a:pt x="7" y="31"/>
                  </a:cubicBezTo>
                  <a:cubicBezTo>
                    <a:pt x="7" y="30"/>
                    <a:pt x="8" y="29"/>
                    <a:pt x="9" y="29"/>
                  </a:cubicBezTo>
                  <a:cubicBezTo>
                    <a:pt x="8" y="31"/>
                    <a:pt x="11" y="30"/>
                    <a:pt x="11" y="32"/>
                  </a:cubicBezTo>
                  <a:cubicBezTo>
                    <a:pt x="10" y="32"/>
                    <a:pt x="9" y="32"/>
                    <a:pt x="8" y="32"/>
                  </a:cubicBezTo>
                  <a:cubicBezTo>
                    <a:pt x="8" y="35"/>
                    <a:pt x="11" y="35"/>
                    <a:pt x="10" y="37"/>
                  </a:cubicBezTo>
                  <a:cubicBezTo>
                    <a:pt x="9" y="40"/>
                    <a:pt x="8" y="42"/>
                    <a:pt x="6" y="44"/>
                  </a:cubicBezTo>
                  <a:cubicBezTo>
                    <a:pt x="9" y="45"/>
                    <a:pt x="12" y="44"/>
                    <a:pt x="15" y="45"/>
                  </a:cubicBezTo>
                  <a:cubicBezTo>
                    <a:pt x="15" y="43"/>
                    <a:pt x="21" y="42"/>
                    <a:pt x="22" y="43"/>
                  </a:cubicBezTo>
                  <a:cubicBezTo>
                    <a:pt x="21" y="44"/>
                    <a:pt x="19" y="45"/>
                    <a:pt x="19" y="47"/>
                  </a:cubicBezTo>
                  <a:cubicBezTo>
                    <a:pt x="18" y="49"/>
                    <a:pt x="20" y="50"/>
                    <a:pt x="20" y="52"/>
                  </a:cubicBezTo>
                  <a:cubicBezTo>
                    <a:pt x="21" y="53"/>
                    <a:pt x="23" y="50"/>
                    <a:pt x="24" y="53"/>
                  </a:cubicBezTo>
                  <a:cubicBezTo>
                    <a:pt x="22" y="56"/>
                    <a:pt x="23" y="57"/>
                    <a:pt x="22" y="60"/>
                  </a:cubicBezTo>
                  <a:cubicBezTo>
                    <a:pt x="22" y="61"/>
                    <a:pt x="26" y="62"/>
                    <a:pt x="24" y="63"/>
                  </a:cubicBezTo>
                  <a:cubicBezTo>
                    <a:pt x="19" y="62"/>
                    <a:pt x="14" y="62"/>
                    <a:pt x="12" y="66"/>
                  </a:cubicBezTo>
                  <a:cubicBezTo>
                    <a:pt x="15" y="66"/>
                    <a:pt x="14" y="69"/>
                    <a:pt x="15" y="70"/>
                  </a:cubicBezTo>
                  <a:cubicBezTo>
                    <a:pt x="15" y="72"/>
                    <a:pt x="14" y="72"/>
                    <a:pt x="14" y="74"/>
                  </a:cubicBezTo>
                  <a:cubicBezTo>
                    <a:pt x="12" y="77"/>
                    <a:pt x="5" y="76"/>
                    <a:pt x="6" y="80"/>
                  </a:cubicBezTo>
                  <a:cubicBezTo>
                    <a:pt x="12" y="79"/>
                    <a:pt x="15" y="81"/>
                    <a:pt x="19" y="83"/>
                  </a:cubicBezTo>
                  <a:cubicBezTo>
                    <a:pt x="22" y="83"/>
                    <a:pt x="25" y="79"/>
                    <a:pt x="27" y="80"/>
                  </a:cubicBezTo>
                  <a:cubicBezTo>
                    <a:pt x="25" y="82"/>
                    <a:pt x="24" y="85"/>
                    <a:pt x="22" y="86"/>
                  </a:cubicBezTo>
                  <a:cubicBezTo>
                    <a:pt x="19" y="86"/>
                    <a:pt x="16" y="86"/>
                    <a:pt x="14" y="86"/>
                  </a:cubicBezTo>
                  <a:cubicBezTo>
                    <a:pt x="15" y="88"/>
                    <a:pt x="12" y="88"/>
                    <a:pt x="11" y="89"/>
                  </a:cubicBezTo>
                  <a:cubicBezTo>
                    <a:pt x="11" y="89"/>
                    <a:pt x="11" y="91"/>
                    <a:pt x="11" y="92"/>
                  </a:cubicBezTo>
                  <a:cubicBezTo>
                    <a:pt x="9" y="93"/>
                    <a:pt x="7" y="96"/>
                    <a:pt x="6" y="97"/>
                  </a:cubicBezTo>
                  <a:cubicBezTo>
                    <a:pt x="5" y="97"/>
                    <a:pt x="4" y="97"/>
                    <a:pt x="3" y="98"/>
                  </a:cubicBezTo>
                  <a:cubicBezTo>
                    <a:pt x="5" y="98"/>
                    <a:pt x="6" y="98"/>
                    <a:pt x="6" y="99"/>
                  </a:cubicBezTo>
                  <a:cubicBezTo>
                    <a:pt x="7" y="95"/>
                    <a:pt x="11" y="96"/>
                    <a:pt x="14" y="95"/>
                  </a:cubicBezTo>
                  <a:cubicBezTo>
                    <a:pt x="15" y="95"/>
                    <a:pt x="15" y="97"/>
                    <a:pt x="17" y="97"/>
                  </a:cubicBezTo>
                  <a:cubicBezTo>
                    <a:pt x="18" y="93"/>
                    <a:pt x="20" y="91"/>
                    <a:pt x="23" y="91"/>
                  </a:cubicBezTo>
                  <a:cubicBezTo>
                    <a:pt x="25" y="91"/>
                    <a:pt x="26" y="93"/>
                    <a:pt x="27" y="92"/>
                  </a:cubicBezTo>
                  <a:cubicBezTo>
                    <a:pt x="29" y="91"/>
                    <a:pt x="33" y="91"/>
                    <a:pt x="35" y="89"/>
                  </a:cubicBezTo>
                  <a:cubicBezTo>
                    <a:pt x="42" y="92"/>
                    <a:pt x="51" y="91"/>
                    <a:pt x="55" y="85"/>
                  </a:cubicBezTo>
                  <a:cubicBezTo>
                    <a:pt x="52" y="85"/>
                    <a:pt x="49" y="85"/>
                    <a:pt x="48" y="83"/>
                  </a:cubicBezTo>
                  <a:cubicBezTo>
                    <a:pt x="51" y="82"/>
                    <a:pt x="50" y="81"/>
                    <a:pt x="51" y="79"/>
                  </a:cubicBezTo>
                  <a:cubicBezTo>
                    <a:pt x="52" y="79"/>
                    <a:pt x="53" y="79"/>
                    <a:pt x="54" y="79"/>
                  </a:cubicBezTo>
                  <a:cubicBezTo>
                    <a:pt x="53" y="76"/>
                    <a:pt x="56" y="77"/>
                    <a:pt x="57" y="75"/>
                  </a:cubicBezTo>
                  <a:cubicBezTo>
                    <a:pt x="58" y="74"/>
                    <a:pt x="57" y="72"/>
                    <a:pt x="57" y="69"/>
                  </a:cubicBezTo>
                  <a:cubicBezTo>
                    <a:pt x="56" y="68"/>
                    <a:pt x="53" y="66"/>
                    <a:pt x="49" y="66"/>
                  </a:cubicBezTo>
                  <a:cubicBezTo>
                    <a:pt x="49" y="68"/>
                    <a:pt x="46" y="69"/>
                    <a:pt x="45" y="67"/>
                  </a:cubicBezTo>
                  <a:cubicBezTo>
                    <a:pt x="45" y="65"/>
                    <a:pt x="47" y="65"/>
                    <a:pt x="47" y="63"/>
                  </a:cubicBezTo>
                  <a:cubicBezTo>
                    <a:pt x="46" y="63"/>
                    <a:pt x="46" y="62"/>
                    <a:pt x="46" y="60"/>
                  </a:cubicBezTo>
                  <a:cubicBezTo>
                    <a:pt x="44" y="59"/>
                    <a:pt x="41" y="59"/>
                    <a:pt x="39" y="57"/>
                  </a:cubicBezTo>
                  <a:cubicBezTo>
                    <a:pt x="41" y="57"/>
                    <a:pt x="42" y="57"/>
                    <a:pt x="44" y="57"/>
                  </a:cubicBezTo>
                  <a:cubicBezTo>
                    <a:pt x="44" y="57"/>
                    <a:pt x="44" y="58"/>
                    <a:pt x="44" y="58"/>
                  </a:cubicBezTo>
                  <a:cubicBezTo>
                    <a:pt x="45" y="58"/>
                    <a:pt x="45" y="58"/>
                    <a:pt x="44" y="57"/>
                  </a:cubicBezTo>
                  <a:cubicBezTo>
                    <a:pt x="44" y="56"/>
                    <a:pt x="42" y="54"/>
                    <a:pt x="44" y="52"/>
                  </a:cubicBezTo>
                  <a:cubicBezTo>
                    <a:pt x="41" y="52"/>
                    <a:pt x="41" y="50"/>
                    <a:pt x="40" y="49"/>
                  </a:cubicBezTo>
                  <a:cubicBezTo>
                    <a:pt x="38" y="48"/>
                    <a:pt x="36" y="47"/>
                    <a:pt x="35" y="46"/>
                  </a:cubicBezTo>
                  <a:cubicBezTo>
                    <a:pt x="32" y="37"/>
                    <a:pt x="30" y="28"/>
                    <a:pt x="18" y="32"/>
                  </a:cubicBezTo>
                  <a:cubicBezTo>
                    <a:pt x="18" y="30"/>
                    <a:pt x="16" y="31"/>
                    <a:pt x="16" y="29"/>
                  </a:cubicBezTo>
                  <a:cubicBezTo>
                    <a:pt x="19" y="31"/>
                    <a:pt x="22" y="29"/>
                    <a:pt x="24" y="27"/>
                  </a:cubicBezTo>
                  <a:cubicBezTo>
                    <a:pt x="23" y="25"/>
                    <a:pt x="20" y="29"/>
                    <a:pt x="19" y="26"/>
                  </a:cubicBezTo>
                  <a:cubicBezTo>
                    <a:pt x="21" y="26"/>
                    <a:pt x="22" y="25"/>
                    <a:pt x="25" y="25"/>
                  </a:cubicBezTo>
                  <a:cubicBezTo>
                    <a:pt x="26" y="23"/>
                    <a:pt x="27" y="21"/>
                    <a:pt x="28" y="18"/>
                  </a:cubicBezTo>
                  <a:cubicBezTo>
                    <a:pt x="29" y="16"/>
                    <a:pt x="31" y="14"/>
                    <a:pt x="30" y="12"/>
                  </a:cubicBezTo>
                  <a:cubicBezTo>
                    <a:pt x="24" y="10"/>
                    <a:pt x="19" y="13"/>
                    <a:pt x="14" y="12"/>
                  </a:cubicBezTo>
                  <a:cubicBezTo>
                    <a:pt x="15" y="10"/>
                    <a:pt x="15" y="10"/>
                    <a:pt x="14" y="7"/>
                  </a:cubicBezTo>
                  <a:cubicBezTo>
                    <a:pt x="17" y="5"/>
                    <a:pt x="21" y="5"/>
                    <a:pt x="21" y="0"/>
                  </a:cubicBezTo>
                  <a:cubicBezTo>
                    <a:pt x="17" y="0"/>
                    <a:pt x="12" y="2"/>
                    <a:pt x="8" y="0"/>
                  </a:cubicBezTo>
                  <a:cubicBezTo>
                    <a:pt x="6" y="2"/>
                    <a:pt x="9" y="5"/>
                    <a:pt x="5" y="5"/>
                  </a:cubicBezTo>
                  <a:cubicBezTo>
                    <a:pt x="4" y="8"/>
                    <a:pt x="7" y="7"/>
                    <a:pt x="6" y="9"/>
                  </a:cubicBezTo>
                  <a:cubicBezTo>
                    <a:pt x="5" y="8"/>
                    <a:pt x="5" y="10"/>
                    <a:pt x="3" y="9"/>
                  </a:cubicBezTo>
                  <a:cubicBezTo>
                    <a:pt x="1" y="10"/>
                    <a:pt x="3" y="12"/>
                    <a:pt x="3" y="13"/>
                  </a:cubicBezTo>
                  <a:cubicBezTo>
                    <a:pt x="3" y="13"/>
                    <a:pt x="2" y="13"/>
                    <a:pt x="2" y="1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2" name="Freeform 490">
              <a:extLst>
                <a:ext uri="{FF2B5EF4-FFF2-40B4-BE49-F238E27FC236}">
                  <a16:creationId xmlns:a16="http://schemas.microsoft.com/office/drawing/2014/main" id="{1F6B3370-349E-B87C-5275-3AFA9179D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4664" y="3235535"/>
              <a:ext cx="25369" cy="23557"/>
            </a:xfrm>
            <a:custGeom>
              <a:avLst/>
              <a:gdLst>
                <a:gd name="T0" fmla="*/ 7 w 12"/>
                <a:gd name="T1" fmla="*/ 7 h 11"/>
                <a:gd name="T2" fmla="*/ 12 w 12"/>
                <a:gd name="T3" fmla="*/ 8 h 11"/>
                <a:gd name="T4" fmla="*/ 9 w 12"/>
                <a:gd name="T5" fmla="*/ 6 h 11"/>
                <a:gd name="T6" fmla="*/ 11 w 12"/>
                <a:gd name="T7" fmla="*/ 5 h 11"/>
                <a:gd name="T8" fmla="*/ 6 w 12"/>
                <a:gd name="T9" fmla="*/ 4 h 11"/>
                <a:gd name="T10" fmla="*/ 5 w 12"/>
                <a:gd name="T11" fmla="*/ 0 h 11"/>
                <a:gd name="T12" fmla="*/ 0 w 12"/>
                <a:gd name="T13" fmla="*/ 2 h 11"/>
                <a:gd name="T14" fmla="*/ 6 w 12"/>
                <a:gd name="T15" fmla="*/ 10 h 11"/>
                <a:gd name="T16" fmla="*/ 7 w 12"/>
                <a:gd name="T1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7" y="7"/>
                  </a:moveTo>
                  <a:cubicBezTo>
                    <a:pt x="10" y="6"/>
                    <a:pt x="12" y="11"/>
                    <a:pt x="12" y="8"/>
                  </a:cubicBezTo>
                  <a:cubicBezTo>
                    <a:pt x="12" y="6"/>
                    <a:pt x="8" y="8"/>
                    <a:pt x="9" y="6"/>
                  </a:cubicBezTo>
                  <a:cubicBezTo>
                    <a:pt x="9" y="5"/>
                    <a:pt x="10" y="5"/>
                    <a:pt x="11" y="5"/>
                  </a:cubicBezTo>
                  <a:cubicBezTo>
                    <a:pt x="12" y="1"/>
                    <a:pt x="8" y="3"/>
                    <a:pt x="6" y="4"/>
                  </a:cubicBezTo>
                  <a:cubicBezTo>
                    <a:pt x="6" y="2"/>
                    <a:pt x="8" y="1"/>
                    <a:pt x="5" y="0"/>
                  </a:cubicBezTo>
                  <a:cubicBezTo>
                    <a:pt x="4" y="3"/>
                    <a:pt x="2" y="1"/>
                    <a:pt x="0" y="2"/>
                  </a:cubicBezTo>
                  <a:cubicBezTo>
                    <a:pt x="1" y="6"/>
                    <a:pt x="4" y="8"/>
                    <a:pt x="6" y="10"/>
                  </a:cubicBezTo>
                  <a:cubicBezTo>
                    <a:pt x="7" y="9"/>
                    <a:pt x="6" y="7"/>
                    <a:pt x="7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3" name="Freeform 491">
              <a:extLst>
                <a:ext uri="{FF2B5EF4-FFF2-40B4-BE49-F238E27FC236}">
                  <a16:creationId xmlns:a16="http://schemas.microsoft.com/office/drawing/2014/main" id="{D5C381F2-5F17-8D14-14AC-5DCE2BDDB7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1723" y="3246407"/>
              <a:ext cx="17215" cy="17215"/>
            </a:xfrm>
            <a:custGeom>
              <a:avLst/>
              <a:gdLst>
                <a:gd name="T0" fmla="*/ 7 w 8"/>
                <a:gd name="T1" fmla="*/ 0 h 8"/>
                <a:gd name="T2" fmla="*/ 7 w 8"/>
                <a:gd name="T3" fmla="*/ 0 h 8"/>
                <a:gd name="T4" fmla="*/ 3 w 8"/>
                <a:gd name="T5" fmla="*/ 8 h 8"/>
                <a:gd name="T6" fmla="*/ 7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7" y="0"/>
                  </a:moveTo>
                  <a:cubicBezTo>
                    <a:pt x="7" y="0"/>
                    <a:pt x="8" y="0"/>
                    <a:pt x="7" y="0"/>
                  </a:cubicBezTo>
                  <a:cubicBezTo>
                    <a:pt x="4" y="0"/>
                    <a:pt x="0" y="5"/>
                    <a:pt x="3" y="8"/>
                  </a:cubicBezTo>
                  <a:cubicBezTo>
                    <a:pt x="6" y="7"/>
                    <a:pt x="6" y="3"/>
                    <a:pt x="7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4" name="Freeform 492">
              <a:extLst>
                <a:ext uri="{FF2B5EF4-FFF2-40B4-BE49-F238E27FC236}">
                  <a16:creationId xmlns:a16="http://schemas.microsoft.com/office/drawing/2014/main" id="{4CC0271A-60FD-BF99-99B6-F545633F8A30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2887" y="3265434"/>
              <a:ext cx="8154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5" name="Freeform 493">
              <a:extLst>
                <a:ext uri="{FF2B5EF4-FFF2-40B4-BE49-F238E27FC236}">
                  <a16:creationId xmlns:a16="http://schemas.microsoft.com/office/drawing/2014/main" id="{9D0F9AEB-3191-0047-7CFB-6E5F66D1E7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3636" y="3272682"/>
              <a:ext cx="10872" cy="12684"/>
            </a:xfrm>
            <a:custGeom>
              <a:avLst/>
              <a:gdLst>
                <a:gd name="T0" fmla="*/ 3 w 5"/>
                <a:gd name="T1" fmla="*/ 1 h 6"/>
                <a:gd name="T2" fmla="*/ 2 w 5"/>
                <a:gd name="T3" fmla="*/ 6 h 6"/>
                <a:gd name="T4" fmla="*/ 3 w 5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3" y="1"/>
                  </a:moveTo>
                  <a:cubicBezTo>
                    <a:pt x="3" y="2"/>
                    <a:pt x="0" y="5"/>
                    <a:pt x="2" y="6"/>
                  </a:cubicBezTo>
                  <a:cubicBezTo>
                    <a:pt x="2" y="4"/>
                    <a:pt x="5" y="0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6" name="Freeform 494">
              <a:extLst>
                <a:ext uri="{FF2B5EF4-FFF2-40B4-BE49-F238E27FC236}">
                  <a16:creationId xmlns:a16="http://schemas.microsoft.com/office/drawing/2014/main" id="{B684A456-5B15-FA5F-7E52-2C9759FA8F0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756" y="3280836"/>
              <a:ext cx="10872" cy="15403"/>
            </a:xfrm>
            <a:custGeom>
              <a:avLst/>
              <a:gdLst>
                <a:gd name="T0" fmla="*/ 2 w 5"/>
                <a:gd name="T1" fmla="*/ 6 h 7"/>
                <a:gd name="T2" fmla="*/ 5 w 5"/>
                <a:gd name="T3" fmla="*/ 3 h 7"/>
                <a:gd name="T4" fmla="*/ 3 w 5"/>
                <a:gd name="T5" fmla="*/ 0 h 7"/>
                <a:gd name="T6" fmla="*/ 2 w 5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7">
                  <a:moveTo>
                    <a:pt x="2" y="6"/>
                  </a:moveTo>
                  <a:cubicBezTo>
                    <a:pt x="3" y="4"/>
                    <a:pt x="3" y="3"/>
                    <a:pt x="5" y="3"/>
                  </a:cubicBezTo>
                  <a:cubicBezTo>
                    <a:pt x="5" y="1"/>
                    <a:pt x="4" y="1"/>
                    <a:pt x="3" y="0"/>
                  </a:cubicBezTo>
                  <a:cubicBezTo>
                    <a:pt x="3" y="2"/>
                    <a:pt x="0" y="7"/>
                    <a:pt x="2" y="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7" name="Freeform 495">
              <a:extLst>
                <a:ext uri="{FF2B5EF4-FFF2-40B4-BE49-F238E27FC236}">
                  <a16:creationId xmlns:a16="http://schemas.microsoft.com/office/drawing/2014/main" id="{6F4D9D58-A0E1-241A-6EBC-F5CDB071D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1777" y="3287178"/>
              <a:ext cx="25369" cy="38959"/>
            </a:xfrm>
            <a:custGeom>
              <a:avLst/>
              <a:gdLst>
                <a:gd name="T0" fmla="*/ 2 w 12"/>
                <a:gd name="T1" fmla="*/ 7 h 18"/>
                <a:gd name="T2" fmla="*/ 4 w 12"/>
                <a:gd name="T3" fmla="*/ 12 h 18"/>
                <a:gd name="T4" fmla="*/ 7 w 12"/>
                <a:gd name="T5" fmla="*/ 13 h 18"/>
                <a:gd name="T6" fmla="*/ 12 w 12"/>
                <a:gd name="T7" fmla="*/ 18 h 18"/>
                <a:gd name="T8" fmla="*/ 12 w 12"/>
                <a:gd name="T9" fmla="*/ 12 h 18"/>
                <a:gd name="T10" fmla="*/ 10 w 12"/>
                <a:gd name="T11" fmla="*/ 10 h 18"/>
                <a:gd name="T12" fmla="*/ 7 w 12"/>
                <a:gd name="T13" fmla="*/ 9 h 18"/>
                <a:gd name="T14" fmla="*/ 4 w 12"/>
                <a:gd name="T15" fmla="*/ 3 h 18"/>
                <a:gd name="T16" fmla="*/ 3 w 12"/>
                <a:gd name="T17" fmla="*/ 0 h 18"/>
                <a:gd name="T18" fmla="*/ 0 w 12"/>
                <a:gd name="T19" fmla="*/ 1 h 18"/>
                <a:gd name="T20" fmla="*/ 3 w 12"/>
                <a:gd name="T21" fmla="*/ 3 h 18"/>
                <a:gd name="T22" fmla="*/ 2 w 12"/>
                <a:gd name="T23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8">
                  <a:moveTo>
                    <a:pt x="2" y="7"/>
                  </a:moveTo>
                  <a:cubicBezTo>
                    <a:pt x="4" y="7"/>
                    <a:pt x="6" y="10"/>
                    <a:pt x="4" y="12"/>
                  </a:cubicBezTo>
                  <a:cubicBezTo>
                    <a:pt x="6" y="13"/>
                    <a:pt x="7" y="12"/>
                    <a:pt x="7" y="13"/>
                  </a:cubicBezTo>
                  <a:cubicBezTo>
                    <a:pt x="8" y="15"/>
                    <a:pt x="10" y="16"/>
                    <a:pt x="12" y="18"/>
                  </a:cubicBezTo>
                  <a:cubicBezTo>
                    <a:pt x="12" y="16"/>
                    <a:pt x="12" y="14"/>
                    <a:pt x="12" y="12"/>
                  </a:cubicBezTo>
                  <a:cubicBezTo>
                    <a:pt x="9" y="13"/>
                    <a:pt x="10" y="12"/>
                    <a:pt x="10" y="10"/>
                  </a:cubicBezTo>
                  <a:cubicBezTo>
                    <a:pt x="9" y="10"/>
                    <a:pt x="7" y="10"/>
                    <a:pt x="7" y="9"/>
                  </a:cubicBezTo>
                  <a:cubicBezTo>
                    <a:pt x="9" y="7"/>
                    <a:pt x="7" y="2"/>
                    <a:pt x="4" y="3"/>
                  </a:cubicBezTo>
                  <a:cubicBezTo>
                    <a:pt x="4" y="2"/>
                    <a:pt x="3" y="1"/>
                    <a:pt x="3" y="0"/>
                  </a:cubicBez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2" y="2"/>
                    <a:pt x="3" y="3"/>
                  </a:cubicBezTo>
                  <a:cubicBezTo>
                    <a:pt x="4" y="5"/>
                    <a:pt x="1" y="4"/>
                    <a:pt x="2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8" name="Freeform 496">
              <a:extLst>
                <a:ext uri="{FF2B5EF4-FFF2-40B4-BE49-F238E27FC236}">
                  <a16:creationId xmlns:a16="http://schemas.microsoft.com/office/drawing/2014/main" id="{75BE3F57-8D1F-492C-E877-FC3F2B962A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9377" y="3299863"/>
              <a:ext cx="8154" cy="9060"/>
            </a:xfrm>
            <a:custGeom>
              <a:avLst/>
              <a:gdLst>
                <a:gd name="T0" fmla="*/ 2 w 4"/>
                <a:gd name="T1" fmla="*/ 0 h 4"/>
                <a:gd name="T2" fmla="*/ 2 w 4"/>
                <a:gd name="T3" fmla="*/ 4 h 4"/>
                <a:gd name="T4" fmla="*/ 2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2" y="1"/>
                    <a:pt x="0" y="3"/>
                    <a:pt x="2" y="4"/>
                  </a:cubicBezTo>
                  <a:cubicBezTo>
                    <a:pt x="1" y="3"/>
                    <a:pt x="4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9" name="Freeform 497">
              <a:extLst>
                <a:ext uri="{FF2B5EF4-FFF2-40B4-BE49-F238E27FC236}">
                  <a16:creationId xmlns:a16="http://schemas.microsoft.com/office/drawing/2014/main" id="{B68B9DFA-32A8-D249-F754-22D1779D85C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3589" y="3307111"/>
              <a:ext cx="9060" cy="14497"/>
            </a:xfrm>
            <a:custGeom>
              <a:avLst/>
              <a:gdLst>
                <a:gd name="T0" fmla="*/ 1 w 4"/>
                <a:gd name="T1" fmla="*/ 3 h 7"/>
                <a:gd name="T2" fmla="*/ 1 w 4"/>
                <a:gd name="T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7">
                  <a:moveTo>
                    <a:pt x="1" y="3"/>
                  </a:moveTo>
                  <a:cubicBezTo>
                    <a:pt x="4" y="7"/>
                    <a:pt x="0" y="0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0" name="Freeform 498">
              <a:extLst>
                <a:ext uri="{FF2B5EF4-FFF2-40B4-BE49-F238E27FC236}">
                  <a16:creationId xmlns:a16="http://schemas.microsoft.com/office/drawing/2014/main" id="{F4245C92-C1DB-E46D-622C-7EB27415A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5494" y="3307111"/>
              <a:ext cx="10872" cy="19027"/>
            </a:xfrm>
            <a:custGeom>
              <a:avLst/>
              <a:gdLst>
                <a:gd name="T0" fmla="*/ 0 w 5"/>
                <a:gd name="T1" fmla="*/ 3 h 9"/>
                <a:gd name="T2" fmla="*/ 5 w 5"/>
                <a:gd name="T3" fmla="*/ 7 h 9"/>
                <a:gd name="T4" fmla="*/ 0 w 5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9">
                  <a:moveTo>
                    <a:pt x="0" y="3"/>
                  </a:moveTo>
                  <a:cubicBezTo>
                    <a:pt x="2" y="4"/>
                    <a:pt x="3" y="9"/>
                    <a:pt x="5" y="7"/>
                  </a:cubicBezTo>
                  <a:cubicBezTo>
                    <a:pt x="2" y="7"/>
                    <a:pt x="2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1" name="Freeform 499">
              <a:extLst>
                <a:ext uri="{FF2B5EF4-FFF2-40B4-BE49-F238E27FC236}">
                  <a16:creationId xmlns:a16="http://schemas.microsoft.com/office/drawing/2014/main" id="{4D5C8AC0-CF5A-A89D-5385-FDA7AE246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1412" y="3310735"/>
              <a:ext cx="9060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2" name="Freeform 500">
              <a:extLst>
                <a:ext uri="{FF2B5EF4-FFF2-40B4-BE49-F238E27FC236}">
                  <a16:creationId xmlns:a16="http://schemas.microsoft.com/office/drawing/2014/main" id="{3CE84D58-ECDD-9121-C17E-7A7535D52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3488" y="3313453"/>
              <a:ext cx="4530" cy="10872"/>
            </a:xfrm>
            <a:custGeom>
              <a:avLst/>
              <a:gdLst>
                <a:gd name="T0" fmla="*/ 2 w 2"/>
                <a:gd name="T1" fmla="*/ 3 h 5"/>
                <a:gd name="T2" fmla="*/ 0 w 2"/>
                <a:gd name="T3" fmla="*/ 0 h 5"/>
                <a:gd name="T4" fmla="*/ 2 w 2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2" y="3"/>
                  </a:moveTo>
                  <a:cubicBezTo>
                    <a:pt x="2" y="2"/>
                    <a:pt x="1" y="1"/>
                    <a:pt x="0" y="0"/>
                  </a:cubicBezTo>
                  <a:cubicBezTo>
                    <a:pt x="0" y="1"/>
                    <a:pt x="2" y="5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3" name="Freeform 501">
              <a:extLst>
                <a:ext uri="{FF2B5EF4-FFF2-40B4-BE49-F238E27FC236}">
                  <a16:creationId xmlns:a16="http://schemas.microsoft.com/office/drawing/2014/main" id="{764CB379-D787-7626-3F9C-EE8FB7ABEF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1605" y="3315265"/>
              <a:ext cx="15403" cy="10872"/>
            </a:xfrm>
            <a:custGeom>
              <a:avLst/>
              <a:gdLst>
                <a:gd name="T0" fmla="*/ 2 w 7"/>
                <a:gd name="T1" fmla="*/ 3 h 5"/>
                <a:gd name="T2" fmla="*/ 3 w 7"/>
                <a:gd name="T3" fmla="*/ 2 h 5"/>
                <a:gd name="T4" fmla="*/ 5 w 7"/>
                <a:gd name="T5" fmla="*/ 5 h 5"/>
                <a:gd name="T6" fmla="*/ 3 w 7"/>
                <a:gd name="T7" fmla="*/ 0 h 5"/>
                <a:gd name="T8" fmla="*/ 2 w 7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2" y="3"/>
                  </a:moveTo>
                  <a:cubicBezTo>
                    <a:pt x="2" y="3"/>
                    <a:pt x="3" y="2"/>
                    <a:pt x="3" y="2"/>
                  </a:cubicBezTo>
                  <a:cubicBezTo>
                    <a:pt x="3" y="4"/>
                    <a:pt x="4" y="5"/>
                    <a:pt x="5" y="5"/>
                  </a:cubicBezTo>
                  <a:cubicBezTo>
                    <a:pt x="7" y="3"/>
                    <a:pt x="7" y="0"/>
                    <a:pt x="3" y="0"/>
                  </a:cubicBezTo>
                  <a:cubicBezTo>
                    <a:pt x="4" y="2"/>
                    <a:pt x="0" y="3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4" name="Freeform 502">
              <a:extLst>
                <a:ext uri="{FF2B5EF4-FFF2-40B4-BE49-F238E27FC236}">
                  <a16:creationId xmlns:a16="http://schemas.microsoft.com/office/drawing/2014/main" id="{128F914E-701B-47D1-6B27-58A1534D13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19" y="3317078"/>
              <a:ext cx="8154" cy="9060"/>
            </a:xfrm>
            <a:custGeom>
              <a:avLst/>
              <a:gdLst>
                <a:gd name="T0" fmla="*/ 4 w 4"/>
                <a:gd name="T1" fmla="*/ 4 h 4"/>
                <a:gd name="T2" fmla="*/ 4 w 4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4" y="4"/>
                  </a:moveTo>
                  <a:cubicBezTo>
                    <a:pt x="3" y="0"/>
                    <a:pt x="0" y="2"/>
                    <a:pt x="4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5" name="Freeform 503">
              <a:extLst>
                <a:ext uri="{FF2B5EF4-FFF2-40B4-BE49-F238E27FC236}">
                  <a16:creationId xmlns:a16="http://schemas.microsoft.com/office/drawing/2014/main" id="{9FED5C3A-87B4-8F20-69F0-92A3A1977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17832" y="3319796"/>
              <a:ext cx="146777" cy="184831"/>
            </a:xfrm>
            <a:custGeom>
              <a:avLst/>
              <a:gdLst>
                <a:gd name="T0" fmla="*/ 20 w 68"/>
                <a:gd name="T1" fmla="*/ 80 h 86"/>
                <a:gd name="T2" fmla="*/ 33 w 68"/>
                <a:gd name="T3" fmla="*/ 86 h 86"/>
                <a:gd name="T4" fmla="*/ 35 w 68"/>
                <a:gd name="T5" fmla="*/ 83 h 86"/>
                <a:gd name="T6" fmla="*/ 40 w 68"/>
                <a:gd name="T7" fmla="*/ 85 h 86"/>
                <a:gd name="T8" fmla="*/ 53 w 68"/>
                <a:gd name="T9" fmla="*/ 84 h 86"/>
                <a:gd name="T10" fmla="*/ 51 w 68"/>
                <a:gd name="T11" fmla="*/ 77 h 86"/>
                <a:gd name="T12" fmla="*/ 55 w 68"/>
                <a:gd name="T13" fmla="*/ 75 h 86"/>
                <a:gd name="T14" fmla="*/ 57 w 68"/>
                <a:gd name="T15" fmla="*/ 72 h 86"/>
                <a:gd name="T16" fmla="*/ 58 w 68"/>
                <a:gd name="T17" fmla="*/ 71 h 86"/>
                <a:gd name="T18" fmla="*/ 57 w 68"/>
                <a:gd name="T19" fmla="*/ 69 h 86"/>
                <a:gd name="T20" fmla="*/ 56 w 68"/>
                <a:gd name="T21" fmla="*/ 68 h 86"/>
                <a:gd name="T22" fmla="*/ 56 w 68"/>
                <a:gd name="T23" fmla="*/ 68 h 86"/>
                <a:gd name="T24" fmla="*/ 56 w 68"/>
                <a:gd name="T25" fmla="*/ 68 h 86"/>
                <a:gd name="T26" fmla="*/ 50 w 68"/>
                <a:gd name="T27" fmla="*/ 63 h 86"/>
                <a:gd name="T28" fmla="*/ 50 w 68"/>
                <a:gd name="T29" fmla="*/ 63 h 86"/>
                <a:gd name="T30" fmla="*/ 49 w 68"/>
                <a:gd name="T31" fmla="*/ 62 h 86"/>
                <a:gd name="T32" fmla="*/ 49 w 68"/>
                <a:gd name="T33" fmla="*/ 61 h 86"/>
                <a:gd name="T34" fmla="*/ 49 w 68"/>
                <a:gd name="T35" fmla="*/ 60 h 86"/>
                <a:gd name="T36" fmla="*/ 49 w 68"/>
                <a:gd name="T37" fmla="*/ 60 h 86"/>
                <a:gd name="T38" fmla="*/ 49 w 68"/>
                <a:gd name="T39" fmla="*/ 57 h 86"/>
                <a:gd name="T40" fmla="*/ 46 w 68"/>
                <a:gd name="T41" fmla="*/ 53 h 86"/>
                <a:gd name="T42" fmla="*/ 55 w 68"/>
                <a:gd name="T43" fmla="*/ 51 h 86"/>
                <a:gd name="T44" fmla="*/ 62 w 68"/>
                <a:gd name="T45" fmla="*/ 47 h 86"/>
                <a:gd name="T46" fmla="*/ 63 w 68"/>
                <a:gd name="T47" fmla="*/ 45 h 86"/>
                <a:gd name="T48" fmla="*/ 66 w 68"/>
                <a:gd name="T49" fmla="*/ 47 h 86"/>
                <a:gd name="T50" fmla="*/ 68 w 68"/>
                <a:gd name="T51" fmla="*/ 43 h 86"/>
                <a:gd name="T52" fmla="*/ 66 w 68"/>
                <a:gd name="T53" fmla="*/ 34 h 86"/>
                <a:gd name="T54" fmla="*/ 65 w 68"/>
                <a:gd name="T55" fmla="*/ 28 h 86"/>
                <a:gd name="T56" fmla="*/ 61 w 68"/>
                <a:gd name="T57" fmla="*/ 23 h 86"/>
                <a:gd name="T58" fmla="*/ 63 w 68"/>
                <a:gd name="T59" fmla="*/ 20 h 86"/>
                <a:gd name="T60" fmla="*/ 58 w 68"/>
                <a:gd name="T61" fmla="*/ 10 h 86"/>
                <a:gd name="T62" fmla="*/ 51 w 68"/>
                <a:gd name="T63" fmla="*/ 6 h 86"/>
                <a:gd name="T64" fmla="*/ 36 w 68"/>
                <a:gd name="T65" fmla="*/ 10 h 86"/>
                <a:gd name="T66" fmla="*/ 37 w 68"/>
                <a:gd name="T67" fmla="*/ 7 h 86"/>
                <a:gd name="T68" fmla="*/ 29 w 68"/>
                <a:gd name="T69" fmla="*/ 6 h 86"/>
                <a:gd name="T70" fmla="*/ 31 w 68"/>
                <a:gd name="T71" fmla="*/ 3 h 86"/>
                <a:gd name="T72" fmla="*/ 28 w 68"/>
                <a:gd name="T73" fmla="*/ 2 h 86"/>
                <a:gd name="T74" fmla="*/ 21 w 68"/>
                <a:gd name="T75" fmla="*/ 2 h 86"/>
                <a:gd name="T76" fmla="*/ 23 w 68"/>
                <a:gd name="T77" fmla="*/ 6 h 86"/>
                <a:gd name="T78" fmla="*/ 21 w 68"/>
                <a:gd name="T79" fmla="*/ 7 h 86"/>
                <a:gd name="T80" fmla="*/ 22 w 68"/>
                <a:gd name="T81" fmla="*/ 8 h 86"/>
                <a:gd name="T82" fmla="*/ 22 w 68"/>
                <a:gd name="T83" fmla="*/ 12 h 86"/>
                <a:gd name="T84" fmla="*/ 30 w 68"/>
                <a:gd name="T85" fmla="*/ 17 h 86"/>
                <a:gd name="T86" fmla="*/ 25 w 68"/>
                <a:gd name="T87" fmla="*/ 13 h 86"/>
                <a:gd name="T88" fmla="*/ 20 w 68"/>
                <a:gd name="T89" fmla="*/ 13 h 86"/>
                <a:gd name="T90" fmla="*/ 19 w 68"/>
                <a:gd name="T91" fmla="*/ 18 h 86"/>
                <a:gd name="T92" fmla="*/ 17 w 68"/>
                <a:gd name="T93" fmla="*/ 18 h 86"/>
                <a:gd name="T94" fmla="*/ 16 w 68"/>
                <a:gd name="T95" fmla="*/ 15 h 86"/>
                <a:gd name="T96" fmla="*/ 9 w 68"/>
                <a:gd name="T97" fmla="*/ 16 h 86"/>
                <a:gd name="T98" fmla="*/ 6 w 68"/>
                <a:gd name="T99" fmla="*/ 27 h 86"/>
                <a:gd name="T100" fmla="*/ 9 w 68"/>
                <a:gd name="T101" fmla="*/ 29 h 86"/>
                <a:gd name="T102" fmla="*/ 7 w 68"/>
                <a:gd name="T103" fmla="*/ 35 h 86"/>
                <a:gd name="T104" fmla="*/ 1 w 68"/>
                <a:gd name="T105" fmla="*/ 36 h 86"/>
                <a:gd name="T106" fmla="*/ 3 w 68"/>
                <a:gd name="T107" fmla="*/ 40 h 86"/>
                <a:gd name="T108" fmla="*/ 3 w 68"/>
                <a:gd name="T109" fmla="*/ 52 h 86"/>
                <a:gd name="T110" fmla="*/ 2 w 68"/>
                <a:gd name="T111" fmla="*/ 57 h 86"/>
                <a:gd name="T112" fmla="*/ 5 w 68"/>
                <a:gd name="T113" fmla="*/ 60 h 86"/>
                <a:gd name="T114" fmla="*/ 6 w 68"/>
                <a:gd name="T115" fmla="*/ 65 h 86"/>
                <a:gd name="T116" fmla="*/ 12 w 68"/>
                <a:gd name="T117" fmla="*/ 66 h 86"/>
                <a:gd name="T118" fmla="*/ 13 w 68"/>
                <a:gd name="T119" fmla="*/ 67 h 86"/>
                <a:gd name="T120" fmla="*/ 17 w 68"/>
                <a:gd name="T121" fmla="*/ 69 h 86"/>
                <a:gd name="T122" fmla="*/ 13 w 68"/>
                <a:gd name="T123" fmla="*/ 83 h 86"/>
                <a:gd name="T124" fmla="*/ 20 w 68"/>
                <a:gd name="T125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8" h="86">
                  <a:moveTo>
                    <a:pt x="20" y="80"/>
                  </a:moveTo>
                  <a:cubicBezTo>
                    <a:pt x="23" y="83"/>
                    <a:pt x="30" y="82"/>
                    <a:pt x="33" y="86"/>
                  </a:cubicBezTo>
                  <a:cubicBezTo>
                    <a:pt x="34" y="85"/>
                    <a:pt x="33" y="83"/>
                    <a:pt x="35" y="83"/>
                  </a:cubicBezTo>
                  <a:cubicBezTo>
                    <a:pt x="38" y="83"/>
                    <a:pt x="37" y="86"/>
                    <a:pt x="40" y="85"/>
                  </a:cubicBezTo>
                  <a:cubicBezTo>
                    <a:pt x="43" y="83"/>
                    <a:pt x="51" y="80"/>
                    <a:pt x="53" y="84"/>
                  </a:cubicBezTo>
                  <a:cubicBezTo>
                    <a:pt x="52" y="81"/>
                    <a:pt x="52" y="81"/>
                    <a:pt x="51" y="77"/>
                  </a:cubicBezTo>
                  <a:cubicBezTo>
                    <a:pt x="51" y="75"/>
                    <a:pt x="54" y="76"/>
                    <a:pt x="55" y="75"/>
                  </a:cubicBezTo>
                  <a:cubicBezTo>
                    <a:pt x="56" y="75"/>
                    <a:pt x="56" y="73"/>
                    <a:pt x="57" y="72"/>
                  </a:cubicBezTo>
                  <a:cubicBezTo>
                    <a:pt x="57" y="72"/>
                    <a:pt x="59" y="72"/>
                    <a:pt x="58" y="71"/>
                  </a:cubicBezTo>
                  <a:cubicBezTo>
                    <a:pt x="58" y="70"/>
                    <a:pt x="58" y="70"/>
                    <a:pt x="57" y="69"/>
                  </a:cubicBezTo>
                  <a:cubicBezTo>
                    <a:pt x="57" y="69"/>
                    <a:pt x="57" y="68"/>
                    <a:pt x="56" y="6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4" y="66"/>
                    <a:pt x="52" y="65"/>
                    <a:pt x="50" y="63"/>
                  </a:cubicBezTo>
                  <a:cubicBezTo>
                    <a:pt x="50" y="63"/>
                    <a:pt x="50" y="63"/>
                    <a:pt x="50" y="63"/>
                  </a:cubicBezTo>
                  <a:cubicBezTo>
                    <a:pt x="50" y="63"/>
                    <a:pt x="50" y="62"/>
                    <a:pt x="49" y="62"/>
                  </a:cubicBezTo>
                  <a:cubicBezTo>
                    <a:pt x="49" y="62"/>
                    <a:pt x="49" y="62"/>
                    <a:pt x="49" y="61"/>
                  </a:cubicBezTo>
                  <a:cubicBezTo>
                    <a:pt x="49" y="61"/>
                    <a:pt x="49" y="61"/>
                    <a:pt x="49" y="60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9" y="59"/>
                    <a:pt x="49" y="58"/>
                    <a:pt x="49" y="57"/>
                  </a:cubicBezTo>
                  <a:cubicBezTo>
                    <a:pt x="47" y="57"/>
                    <a:pt x="46" y="55"/>
                    <a:pt x="46" y="53"/>
                  </a:cubicBezTo>
                  <a:cubicBezTo>
                    <a:pt x="50" y="53"/>
                    <a:pt x="51" y="51"/>
                    <a:pt x="55" y="51"/>
                  </a:cubicBezTo>
                  <a:cubicBezTo>
                    <a:pt x="56" y="49"/>
                    <a:pt x="59" y="47"/>
                    <a:pt x="62" y="47"/>
                  </a:cubicBezTo>
                  <a:cubicBezTo>
                    <a:pt x="62" y="46"/>
                    <a:pt x="62" y="45"/>
                    <a:pt x="63" y="45"/>
                  </a:cubicBezTo>
                  <a:cubicBezTo>
                    <a:pt x="65" y="44"/>
                    <a:pt x="65" y="46"/>
                    <a:pt x="66" y="47"/>
                  </a:cubicBezTo>
                  <a:cubicBezTo>
                    <a:pt x="67" y="46"/>
                    <a:pt x="68" y="44"/>
                    <a:pt x="68" y="43"/>
                  </a:cubicBezTo>
                  <a:cubicBezTo>
                    <a:pt x="65" y="40"/>
                    <a:pt x="65" y="37"/>
                    <a:pt x="66" y="34"/>
                  </a:cubicBezTo>
                  <a:cubicBezTo>
                    <a:pt x="66" y="31"/>
                    <a:pt x="63" y="30"/>
                    <a:pt x="65" y="28"/>
                  </a:cubicBezTo>
                  <a:cubicBezTo>
                    <a:pt x="63" y="27"/>
                    <a:pt x="61" y="26"/>
                    <a:pt x="61" y="23"/>
                  </a:cubicBezTo>
                  <a:cubicBezTo>
                    <a:pt x="61" y="22"/>
                    <a:pt x="64" y="22"/>
                    <a:pt x="63" y="20"/>
                  </a:cubicBezTo>
                  <a:cubicBezTo>
                    <a:pt x="63" y="15"/>
                    <a:pt x="59" y="14"/>
                    <a:pt x="58" y="10"/>
                  </a:cubicBezTo>
                  <a:cubicBezTo>
                    <a:pt x="55" y="10"/>
                    <a:pt x="54" y="7"/>
                    <a:pt x="51" y="6"/>
                  </a:cubicBezTo>
                  <a:cubicBezTo>
                    <a:pt x="47" y="8"/>
                    <a:pt x="41" y="15"/>
                    <a:pt x="36" y="10"/>
                  </a:cubicBezTo>
                  <a:cubicBezTo>
                    <a:pt x="38" y="10"/>
                    <a:pt x="39" y="7"/>
                    <a:pt x="37" y="7"/>
                  </a:cubicBezTo>
                  <a:cubicBezTo>
                    <a:pt x="34" y="9"/>
                    <a:pt x="33" y="6"/>
                    <a:pt x="29" y="6"/>
                  </a:cubicBezTo>
                  <a:cubicBezTo>
                    <a:pt x="29" y="5"/>
                    <a:pt x="31" y="5"/>
                    <a:pt x="31" y="3"/>
                  </a:cubicBezTo>
                  <a:cubicBezTo>
                    <a:pt x="30" y="3"/>
                    <a:pt x="29" y="3"/>
                    <a:pt x="28" y="2"/>
                  </a:cubicBezTo>
                  <a:cubicBezTo>
                    <a:pt x="25" y="4"/>
                    <a:pt x="23" y="0"/>
                    <a:pt x="21" y="2"/>
                  </a:cubicBezTo>
                  <a:cubicBezTo>
                    <a:pt x="22" y="4"/>
                    <a:pt x="24" y="5"/>
                    <a:pt x="23" y="6"/>
                  </a:cubicBezTo>
                  <a:cubicBezTo>
                    <a:pt x="23" y="7"/>
                    <a:pt x="21" y="6"/>
                    <a:pt x="21" y="7"/>
                  </a:cubicBezTo>
                  <a:cubicBezTo>
                    <a:pt x="21" y="7"/>
                    <a:pt x="22" y="8"/>
                    <a:pt x="22" y="8"/>
                  </a:cubicBezTo>
                  <a:cubicBezTo>
                    <a:pt x="23" y="9"/>
                    <a:pt x="22" y="10"/>
                    <a:pt x="22" y="12"/>
                  </a:cubicBezTo>
                  <a:cubicBezTo>
                    <a:pt x="27" y="12"/>
                    <a:pt x="27" y="15"/>
                    <a:pt x="30" y="17"/>
                  </a:cubicBezTo>
                  <a:cubicBezTo>
                    <a:pt x="27" y="17"/>
                    <a:pt x="26" y="15"/>
                    <a:pt x="25" y="13"/>
                  </a:cubicBezTo>
                  <a:cubicBezTo>
                    <a:pt x="23" y="13"/>
                    <a:pt x="22" y="14"/>
                    <a:pt x="20" y="13"/>
                  </a:cubicBezTo>
                  <a:cubicBezTo>
                    <a:pt x="19" y="15"/>
                    <a:pt x="22" y="17"/>
                    <a:pt x="19" y="18"/>
                  </a:cubicBezTo>
                  <a:cubicBezTo>
                    <a:pt x="19" y="15"/>
                    <a:pt x="18" y="18"/>
                    <a:pt x="17" y="18"/>
                  </a:cubicBezTo>
                  <a:cubicBezTo>
                    <a:pt x="15" y="18"/>
                    <a:pt x="17" y="17"/>
                    <a:pt x="16" y="15"/>
                  </a:cubicBezTo>
                  <a:cubicBezTo>
                    <a:pt x="14" y="15"/>
                    <a:pt x="11" y="15"/>
                    <a:pt x="9" y="16"/>
                  </a:cubicBezTo>
                  <a:cubicBezTo>
                    <a:pt x="10" y="20"/>
                    <a:pt x="11" y="27"/>
                    <a:pt x="6" y="27"/>
                  </a:cubicBezTo>
                  <a:cubicBezTo>
                    <a:pt x="5" y="30"/>
                    <a:pt x="9" y="28"/>
                    <a:pt x="9" y="29"/>
                  </a:cubicBezTo>
                  <a:cubicBezTo>
                    <a:pt x="10" y="34"/>
                    <a:pt x="5" y="32"/>
                    <a:pt x="7" y="35"/>
                  </a:cubicBezTo>
                  <a:cubicBezTo>
                    <a:pt x="5" y="36"/>
                    <a:pt x="4" y="37"/>
                    <a:pt x="1" y="36"/>
                  </a:cubicBezTo>
                  <a:cubicBezTo>
                    <a:pt x="1" y="39"/>
                    <a:pt x="3" y="38"/>
                    <a:pt x="3" y="40"/>
                  </a:cubicBezTo>
                  <a:cubicBezTo>
                    <a:pt x="0" y="45"/>
                    <a:pt x="1" y="48"/>
                    <a:pt x="3" y="52"/>
                  </a:cubicBezTo>
                  <a:cubicBezTo>
                    <a:pt x="4" y="55"/>
                    <a:pt x="1" y="54"/>
                    <a:pt x="2" y="57"/>
                  </a:cubicBezTo>
                  <a:cubicBezTo>
                    <a:pt x="2" y="59"/>
                    <a:pt x="5" y="58"/>
                    <a:pt x="5" y="60"/>
                  </a:cubicBezTo>
                  <a:cubicBezTo>
                    <a:pt x="3" y="62"/>
                    <a:pt x="5" y="62"/>
                    <a:pt x="6" y="65"/>
                  </a:cubicBezTo>
                  <a:cubicBezTo>
                    <a:pt x="8" y="66"/>
                    <a:pt x="10" y="65"/>
                    <a:pt x="12" y="66"/>
                  </a:cubicBezTo>
                  <a:cubicBezTo>
                    <a:pt x="12" y="66"/>
                    <a:pt x="12" y="67"/>
                    <a:pt x="13" y="67"/>
                  </a:cubicBezTo>
                  <a:cubicBezTo>
                    <a:pt x="14" y="68"/>
                    <a:pt x="17" y="66"/>
                    <a:pt x="17" y="69"/>
                  </a:cubicBezTo>
                  <a:cubicBezTo>
                    <a:pt x="15" y="72"/>
                    <a:pt x="13" y="76"/>
                    <a:pt x="13" y="83"/>
                  </a:cubicBezTo>
                  <a:cubicBezTo>
                    <a:pt x="16" y="83"/>
                    <a:pt x="18" y="82"/>
                    <a:pt x="20" y="8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6" name="Freeform 504">
              <a:extLst>
                <a:ext uri="{FF2B5EF4-FFF2-40B4-BE49-F238E27FC236}">
                  <a16:creationId xmlns:a16="http://schemas.microsoft.com/office/drawing/2014/main" id="{6E11717F-5895-C317-01F4-19C3367D3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1925" y="3324326"/>
              <a:ext cx="158556" cy="139529"/>
            </a:xfrm>
            <a:custGeom>
              <a:avLst/>
              <a:gdLst>
                <a:gd name="T0" fmla="*/ 63 w 74"/>
                <a:gd name="T1" fmla="*/ 60 h 65"/>
                <a:gd name="T2" fmla="*/ 68 w 74"/>
                <a:gd name="T3" fmla="*/ 53 h 65"/>
                <a:gd name="T4" fmla="*/ 74 w 74"/>
                <a:gd name="T5" fmla="*/ 50 h 65"/>
                <a:gd name="T6" fmla="*/ 73 w 74"/>
                <a:gd name="T7" fmla="*/ 46 h 65"/>
                <a:gd name="T8" fmla="*/ 74 w 74"/>
                <a:gd name="T9" fmla="*/ 44 h 65"/>
                <a:gd name="T10" fmla="*/ 72 w 74"/>
                <a:gd name="T11" fmla="*/ 43 h 65"/>
                <a:gd name="T12" fmla="*/ 71 w 74"/>
                <a:gd name="T13" fmla="*/ 32 h 65"/>
                <a:gd name="T14" fmla="*/ 67 w 74"/>
                <a:gd name="T15" fmla="*/ 28 h 65"/>
                <a:gd name="T16" fmla="*/ 72 w 74"/>
                <a:gd name="T17" fmla="*/ 24 h 65"/>
                <a:gd name="T18" fmla="*/ 69 w 74"/>
                <a:gd name="T19" fmla="*/ 7 h 65"/>
                <a:gd name="T20" fmla="*/ 66 w 74"/>
                <a:gd name="T21" fmla="*/ 5 h 65"/>
                <a:gd name="T22" fmla="*/ 64 w 74"/>
                <a:gd name="T23" fmla="*/ 6 h 65"/>
                <a:gd name="T24" fmla="*/ 34 w 74"/>
                <a:gd name="T25" fmla="*/ 5 h 65"/>
                <a:gd name="T26" fmla="*/ 31 w 74"/>
                <a:gd name="T27" fmla="*/ 0 h 65"/>
                <a:gd name="T28" fmla="*/ 17 w 74"/>
                <a:gd name="T29" fmla="*/ 4 h 65"/>
                <a:gd name="T30" fmla="*/ 15 w 74"/>
                <a:gd name="T31" fmla="*/ 7 h 65"/>
                <a:gd name="T32" fmla="*/ 3 w 74"/>
                <a:gd name="T33" fmla="*/ 10 h 65"/>
                <a:gd name="T34" fmla="*/ 4 w 74"/>
                <a:gd name="T35" fmla="*/ 14 h 65"/>
                <a:gd name="T36" fmla="*/ 1 w 74"/>
                <a:gd name="T37" fmla="*/ 13 h 65"/>
                <a:gd name="T38" fmla="*/ 2 w 74"/>
                <a:gd name="T39" fmla="*/ 19 h 65"/>
                <a:gd name="T40" fmla="*/ 0 w 74"/>
                <a:gd name="T41" fmla="*/ 22 h 65"/>
                <a:gd name="T42" fmla="*/ 4 w 74"/>
                <a:gd name="T43" fmla="*/ 26 h 65"/>
                <a:gd name="T44" fmla="*/ 4 w 74"/>
                <a:gd name="T45" fmla="*/ 35 h 65"/>
                <a:gd name="T46" fmla="*/ 7 w 74"/>
                <a:gd name="T47" fmla="*/ 43 h 65"/>
                <a:gd name="T48" fmla="*/ 9 w 74"/>
                <a:gd name="T49" fmla="*/ 45 h 65"/>
                <a:gd name="T50" fmla="*/ 17 w 74"/>
                <a:gd name="T51" fmla="*/ 48 h 65"/>
                <a:gd name="T52" fmla="*/ 19 w 74"/>
                <a:gd name="T53" fmla="*/ 53 h 65"/>
                <a:gd name="T54" fmla="*/ 20 w 74"/>
                <a:gd name="T55" fmla="*/ 50 h 65"/>
                <a:gd name="T56" fmla="*/ 27 w 74"/>
                <a:gd name="T57" fmla="*/ 51 h 65"/>
                <a:gd name="T58" fmla="*/ 27 w 74"/>
                <a:gd name="T59" fmla="*/ 54 h 65"/>
                <a:gd name="T60" fmla="*/ 36 w 74"/>
                <a:gd name="T61" fmla="*/ 61 h 65"/>
                <a:gd name="T62" fmla="*/ 39 w 74"/>
                <a:gd name="T63" fmla="*/ 59 h 65"/>
                <a:gd name="T64" fmla="*/ 42 w 74"/>
                <a:gd name="T65" fmla="*/ 63 h 65"/>
                <a:gd name="T66" fmla="*/ 46 w 74"/>
                <a:gd name="T67" fmla="*/ 61 h 65"/>
                <a:gd name="T68" fmla="*/ 55 w 74"/>
                <a:gd name="T69" fmla="*/ 61 h 65"/>
                <a:gd name="T70" fmla="*/ 63 w 74"/>
                <a:gd name="T71" fmla="*/ 65 h 65"/>
                <a:gd name="T72" fmla="*/ 63 w 74"/>
                <a:gd name="T73" fmla="*/ 6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4" h="65">
                  <a:moveTo>
                    <a:pt x="63" y="60"/>
                  </a:moveTo>
                  <a:cubicBezTo>
                    <a:pt x="65" y="57"/>
                    <a:pt x="65" y="56"/>
                    <a:pt x="68" y="53"/>
                  </a:cubicBezTo>
                  <a:cubicBezTo>
                    <a:pt x="70" y="51"/>
                    <a:pt x="72" y="49"/>
                    <a:pt x="74" y="50"/>
                  </a:cubicBezTo>
                  <a:cubicBezTo>
                    <a:pt x="74" y="47"/>
                    <a:pt x="73" y="46"/>
                    <a:pt x="73" y="46"/>
                  </a:cubicBezTo>
                  <a:cubicBezTo>
                    <a:pt x="73" y="45"/>
                    <a:pt x="74" y="45"/>
                    <a:pt x="74" y="44"/>
                  </a:cubicBezTo>
                  <a:cubicBezTo>
                    <a:pt x="74" y="44"/>
                    <a:pt x="72" y="43"/>
                    <a:pt x="72" y="43"/>
                  </a:cubicBezTo>
                  <a:cubicBezTo>
                    <a:pt x="70" y="40"/>
                    <a:pt x="69" y="35"/>
                    <a:pt x="71" y="32"/>
                  </a:cubicBezTo>
                  <a:cubicBezTo>
                    <a:pt x="70" y="30"/>
                    <a:pt x="67" y="31"/>
                    <a:pt x="67" y="28"/>
                  </a:cubicBezTo>
                  <a:cubicBezTo>
                    <a:pt x="68" y="26"/>
                    <a:pt x="70" y="25"/>
                    <a:pt x="72" y="24"/>
                  </a:cubicBezTo>
                  <a:cubicBezTo>
                    <a:pt x="73" y="17"/>
                    <a:pt x="69" y="15"/>
                    <a:pt x="69" y="7"/>
                  </a:cubicBezTo>
                  <a:cubicBezTo>
                    <a:pt x="68" y="8"/>
                    <a:pt x="67" y="6"/>
                    <a:pt x="66" y="5"/>
                  </a:cubicBezTo>
                  <a:cubicBezTo>
                    <a:pt x="65" y="5"/>
                    <a:pt x="64" y="6"/>
                    <a:pt x="64" y="6"/>
                  </a:cubicBezTo>
                  <a:cubicBezTo>
                    <a:pt x="54" y="6"/>
                    <a:pt x="41" y="4"/>
                    <a:pt x="34" y="5"/>
                  </a:cubicBezTo>
                  <a:cubicBezTo>
                    <a:pt x="33" y="4"/>
                    <a:pt x="32" y="2"/>
                    <a:pt x="31" y="0"/>
                  </a:cubicBezTo>
                  <a:cubicBezTo>
                    <a:pt x="25" y="0"/>
                    <a:pt x="22" y="2"/>
                    <a:pt x="17" y="4"/>
                  </a:cubicBezTo>
                  <a:cubicBezTo>
                    <a:pt x="17" y="5"/>
                    <a:pt x="16" y="6"/>
                    <a:pt x="15" y="7"/>
                  </a:cubicBezTo>
                  <a:cubicBezTo>
                    <a:pt x="10" y="7"/>
                    <a:pt x="7" y="9"/>
                    <a:pt x="3" y="10"/>
                  </a:cubicBezTo>
                  <a:cubicBezTo>
                    <a:pt x="1" y="11"/>
                    <a:pt x="4" y="11"/>
                    <a:pt x="4" y="14"/>
                  </a:cubicBezTo>
                  <a:cubicBezTo>
                    <a:pt x="3" y="14"/>
                    <a:pt x="2" y="14"/>
                    <a:pt x="1" y="13"/>
                  </a:cubicBezTo>
                  <a:cubicBezTo>
                    <a:pt x="1" y="16"/>
                    <a:pt x="3" y="17"/>
                    <a:pt x="2" y="19"/>
                  </a:cubicBezTo>
                  <a:cubicBezTo>
                    <a:pt x="2" y="20"/>
                    <a:pt x="0" y="21"/>
                    <a:pt x="0" y="22"/>
                  </a:cubicBezTo>
                  <a:cubicBezTo>
                    <a:pt x="0" y="23"/>
                    <a:pt x="3" y="24"/>
                    <a:pt x="4" y="26"/>
                  </a:cubicBezTo>
                  <a:cubicBezTo>
                    <a:pt x="5" y="29"/>
                    <a:pt x="4" y="32"/>
                    <a:pt x="4" y="35"/>
                  </a:cubicBezTo>
                  <a:cubicBezTo>
                    <a:pt x="5" y="37"/>
                    <a:pt x="7" y="39"/>
                    <a:pt x="7" y="43"/>
                  </a:cubicBezTo>
                  <a:cubicBezTo>
                    <a:pt x="9" y="42"/>
                    <a:pt x="8" y="44"/>
                    <a:pt x="9" y="45"/>
                  </a:cubicBezTo>
                  <a:cubicBezTo>
                    <a:pt x="11" y="47"/>
                    <a:pt x="15" y="47"/>
                    <a:pt x="17" y="48"/>
                  </a:cubicBezTo>
                  <a:cubicBezTo>
                    <a:pt x="15" y="50"/>
                    <a:pt x="17" y="52"/>
                    <a:pt x="19" y="53"/>
                  </a:cubicBezTo>
                  <a:cubicBezTo>
                    <a:pt x="21" y="52"/>
                    <a:pt x="19" y="51"/>
                    <a:pt x="20" y="50"/>
                  </a:cubicBezTo>
                  <a:cubicBezTo>
                    <a:pt x="23" y="50"/>
                    <a:pt x="24" y="52"/>
                    <a:pt x="27" y="51"/>
                  </a:cubicBezTo>
                  <a:cubicBezTo>
                    <a:pt x="27" y="53"/>
                    <a:pt x="26" y="53"/>
                    <a:pt x="27" y="54"/>
                  </a:cubicBezTo>
                  <a:cubicBezTo>
                    <a:pt x="32" y="54"/>
                    <a:pt x="34" y="57"/>
                    <a:pt x="36" y="61"/>
                  </a:cubicBezTo>
                  <a:cubicBezTo>
                    <a:pt x="38" y="61"/>
                    <a:pt x="37" y="59"/>
                    <a:pt x="39" y="59"/>
                  </a:cubicBezTo>
                  <a:cubicBezTo>
                    <a:pt x="41" y="60"/>
                    <a:pt x="42" y="61"/>
                    <a:pt x="42" y="63"/>
                  </a:cubicBezTo>
                  <a:cubicBezTo>
                    <a:pt x="45" y="63"/>
                    <a:pt x="44" y="61"/>
                    <a:pt x="46" y="61"/>
                  </a:cubicBezTo>
                  <a:cubicBezTo>
                    <a:pt x="51" y="62"/>
                    <a:pt x="50" y="60"/>
                    <a:pt x="55" y="61"/>
                  </a:cubicBezTo>
                  <a:cubicBezTo>
                    <a:pt x="59" y="62"/>
                    <a:pt x="60" y="64"/>
                    <a:pt x="63" y="65"/>
                  </a:cubicBezTo>
                  <a:cubicBezTo>
                    <a:pt x="63" y="64"/>
                    <a:pt x="63" y="62"/>
                    <a:pt x="63" y="6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7" name="Freeform 505">
              <a:extLst>
                <a:ext uri="{FF2B5EF4-FFF2-40B4-BE49-F238E27FC236}">
                  <a16:creationId xmlns:a16="http://schemas.microsoft.com/office/drawing/2014/main" id="{3B589A2E-FB93-2455-B36A-B23AD7AF9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6923" y="3463855"/>
              <a:ext cx="1812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8" name="Freeform 506">
              <a:extLst>
                <a:ext uri="{FF2B5EF4-FFF2-40B4-BE49-F238E27FC236}">
                  <a16:creationId xmlns:a16="http://schemas.microsoft.com/office/drawing/2014/main" id="{03CC0B3E-AFA2-F8E4-5C7F-B96E70F2BD8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8836" y="3238253"/>
              <a:ext cx="115972" cy="64328"/>
            </a:xfrm>
            <a:custGeom>
              <a:avLst/>
              <a:gdLst>
                <a:gd name="T0" fmla="*/ 3 w 54"/>
                <a:gd name="T1" fmla="*/ 24 h 30"/>
                <a:gd name="T2" fmla="*/ 30 w 54"/>
                <a:gd name="T3" fmla="*/ 21 h 30"/>
                <a:gd name="T4" fmla="*/ 32 w 54"/>
                <a:gd name="T5" fmla="*/ 24 h 30"/>
                <a:gd name="T6" fmla="*/ 42 w 54"/>
                <a:gd name="T7" fmla="*/ 30 h 30"/>
                <a:gd name="T8" fmla="*/ 50 w 54"/>
                <a:gd name="T9" fmla="*/ 28 h 30"/>
                <a:gd name="T10" fmla="*/ 54 w 54"/>
                <a:gd name="T11" fmla="*/ 22 h 30"/>
                <a:gd name="T12" fmla="*/ 50 w 54"/>
                <a:gd name="T13" fmla="*/ 15 h 30"/>
                <a:gd name="T14" fmla="*/ 52 w 54"/>
                <a:gd name="T15" fmla="*/ 10 h 30"/>
                <a:gd name="T16" fmla="*/ 41 w 54"/>
                <a:gd name="T17" fmla="*/ 8 h 30"/>
                <a:gd name="T18" fmla="*/ 26 w 54"/>
                <a:gd name="T19" fmla="*/ 5 h 30"/>
                <a:gd name="T20" fmla="*/ 27 w 54"/>
                <a:gd name="T21" fmla="*/ 11 h 30"/>
                <a:gd name="T22" fmla="*/ 19 w 54"/>
                <a:gd name="T23" fmla="*/ 15 h 30"/>
                <a:gd name="T24" fmla="*/ 18 w 54"/>
                <a:gd name="T25" fmla="*/ 14 h 30"/>
                <a:gd name="T26" fmla="*/ 13 w 54"/>
                <a:gd name="T27" fmla="*/ 6 h 30"/>
                <a:gd name="T28" fmla="*/ 6 w 54"/>
                <a:gd name="T29" fmla="*/ 8 h 30"/>
                <a:gd name="T30" fmla="*/ 3 w 54"/>
                <a:gd name="T31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4" h="30">
                  <a:moveTo>
                    <a:pt x="3" y="24"/>
                  </a:moveTo>
                  <a:cubicBezTo>
                    <a:pt x="8" y="16"/>
                    <a:pt x="23" y="25"/>
                    <a:pt x="30" y="21"/>
                  </a:cubicBezTo>
                  <a:cubicBezTo>
                    <a:pt x="31" y="22"/>
                    <a:pt x="32" y="23"/>
                    <a:pt x="32" y="24"/>
                  </a:cubicBezTo>
                  <a:cubicBezTo>
                    <a:pt x="38" y="23"/>
                    <a:pt x="39" y="27"/>
                    <a:pt x="42" y="30"/>
                  </a:cubicBezTo>
                  <a:cubicBezTo>
                    <a:pt x="45" y="29"/>
                    <a:pt x="46" y="26"/>
                    <a:pt x="50" y="28"/>
                  </a:cubicBezTo>
                  <a:cubicBezTo>
                    <a:pt x="50" y="25"/>
                    <a:pt x="54" y="25"/>
                    <a:pt x="54" y="22"/>
                  </a:cubicBezTo>
                  <a:cubicBezTo>
                    <a:pt x="54" y="19"/>
                    <a:pt x="53" y="17"/>
                    <a:pt x="50" y="15"/>
                  </a:cubicBezTo>
                  <a:cubicBezTo>
                    <a:pt x="51" y="14"/>
                    <a:pt x="51" y="12"/>
                    <a:pt x="52" y="10"/>
                  </a:cubicBezTo>
                  <a:cubicBezTo>
                    <a:pt x="49" y="8"/>
                    <a:pt x="46" y="7"/>
                    <a:pt x="41" y="8"/>
                  </a:cubicBezTo>
                  <a:cubicBezTo>
                    <a:pt x="38" y="3"/>
                    <a:pt x="31" y="0"/>
                    <a:pt x="26" y="5"/>
                  </a:cubicBezTo>
                  <a:cubicBezTo>
                    <a:pt x="27" y="6"/>
                    <a:pt x="27" y="9"/>
                    <a:pt x="27" y="11"/>
                  </a:cubicBezTo>
                  <a:cubicBezTo>
                    <a:pt x="26" y="13"/>
                    <a:pt x="24" y="15"/>
                    <a:pt x="19" y="15"/>
                  </a:cubicBezTo>
                  <a:cubicBezTo>
                    <a:pt x="19" y="14"/>
                    <a:pt x="19" y="14"/>
                    <a:pt x="18" y="14"/>
                  </a:cubicBezTo>
                  <a:cubicBezTo>
                    <a:pt x="18" y="9"/>
                    <a:pt x="14" y="10"/>
                    <a:pt x="13" y="6"/>
                  </a:cubicBezTo>
                  <a:cubicBezTo>
                    <a:pt x="10" y="6"/>
                    <a:pt x="8" y="7"/>
                    <a:pt x="6" y="8"/>
                  </a:cubicBezTo>
                  <a:cubicBezTo>
                    <a:pt x="5" y="13"/>
                    <a:pt x="0" y="18"/>
                    <a:pt x="3" y="2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9" name="Freeform 507">
              <a:extLst>
                <a:ext uri="{FF2B5EF4-FFF2-40B4-BE49-F238E27FC236}">
                  <a16:creationId xmlns:a16="http://schemas.microsoft.com/office/drawing/2014/main" id="{2846CAB0-1A61-7242-5756-B71F29238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9608" y="3196575"/>
              <a:ext cx="75201" cy="56174"/>
            </a:xfrm>
            <a:custGeom>
              <a:avLst/>
              <a:gdLst>
                <a:gd name="T0" fmla="*/ 23 w 35"/>
                <a:gd name="T1" fmla="*/ 26 h 26"/>
                <a:gd name="T2" fmla="*/ 30 w 35"/>
                <a:gd name="T3" fmla="*/ 26 h 26"/>
                <a:gd name="T4" fmla="*/ 32 w 35"/>
                <a:gd name="T5" fmla="*/ 23 h 26"/>
                <a:gd name="T6" fmla="*/ 30 w 35"/>
                <a:gd name="T7" fmla="*/ 11 h 26"/>
                <a:gd name="T8" fmla="*/ 35 w 35"/>
                <a:gd name="T9" fmla="*/ 4 h 26"/>
                <a:gd name="T10" fmla="*/ 14 w 35"/>
                <a:gd name="T11" fmla="*/ 3 h 26"/>
                <a:gd name="T12" fmla="*/ 1 w 35"/>
                <a:gd name="T13" fmla="*/ 7 h 26"/>
                <a:gd name="T14" fmla="*/ 3 w 35"/>
                <a:gd name="T15" fmla="*/ 12 h 26"/>
                <a:gd name="T16" fmla="*/ 3 w 35"/>
                <a:gd name="T17" fmla="*/ 17 h 26"/>
                <a:gd name="T18" fmla="*/ 9 w 35"/>
                <a:gd name="T19" fmla="*/ 17 h 26"/>
                <a:gd name="T20" fmla="*/ 8 w 35"/>
                <a:gd name="T21" fmla="*/ 22 h 26"/>
                <a:gd name="T22" fmla="*/ 23 w 35"/>
                <a:gd name="T2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26">
                  <a:moveTo>
                    <a:pt x="23" y="26"/>
                  </a:moveTo>
                  <a:cubicBezTo>
                    <a:pt x="25" y="25"/>
                    <a:pt x="28" y="25"/>
                    <a:pt x="30" y="26"/>
                  </a:cubicBezTo>
                  <a:cubicBezTo>
                    <a:pt x="30" y="25"/>
                    <a:pt x="30" y="23"/>
                    <a:pt x="32" y="23"/>
                  </a:cubicBezTo>
                  <a:cubicBezTo>
                    <a:pt x="30" y="20"/>
                    <a:pt x="30" y="15"/>
                    <a:pt x="30" y="11"/>
                  </a:cubicBezTo>
                  <a:cubicBezTo>
                    <a:pt x="32" y="9"/>
                    <a:pt x="33" y="6"/>
                    <a:pt x="35" y="4"/>
                  </a:cubicBezTo>
                  <a:cubicBezTo>
                    <a:pt x="26" y="6"/>
                    <a:pt x="20" y="0"/>
                    <a:pt x="14" y="3"/>
                  </a:cubicBezTo>
                  <a:cubicBezTo>
                    <a:pt x="8" y="3"/>
                    <a:pt x="6" y="6"/>
                    <a:pt x="1" y="7"/>
                  </a:cubicBezTo>
                  <a:cubicBezTo>
                    <a:pt x="1" y="10"/>
                    <a:pt x="1" y="12"/>
                    <a:pt x="3" y="12"/>
                  </a:cubicBezTo>
                  <a:cubicBezTo>
                    <a:pt x="0" y="13"/>
                    <a:pt x="3" y="15"/>
                    <a:pt x="3" y="17"/>
                  </a:cubicBezTo>
                  <a:cubicBezTo>
                    <a:pt x="6" y="19"/>
                    <a:pt x="7" y="15"/>
                    <a:pt x="9" y="17"/>
                  </a:cubicBezTo>
                  <a:cubicBezTo>
                    <a:pt x="9" y="18"/>
                    <a:pt x="8" y="20"/>
                    <a:pt x="8" y="22"/>
                  </a:cubicBezTo>
                  <a:cubicBezTo>
                    <a:pt x="14" y="18"/>
                    <a:pt x="20" y="22"/>
                    <a:pt x="23" y="2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0" name="Freeform 508">
              <a:extLst>
                <a:ext uri="{FF2B5EF4-FFF2-40B4-BE49-F238E27FC236}">
                  <a16:creationId xmlns:a16="http://schemas.microsoft.com/office/drawing/2014/main" id="{D3DE6A2F-F958-B838-1318-67DD0AC8E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0242" y="3626941"/>
              <a:ext cx="81543" cy="79731"/>
            </a:xfrm>
            <a:custGeom>
              <a:avLst/>
              <a:gdLst>
                <a:gd name="T0" fmla="*/ 38 w 38"/>
                <a:gd name="T1" fmla="*/ 17 h 37"/>
                <a:gd name="T2" fmla="*/ 33 w 38"/>
                <a:gd name="T3" fmla="*/ 15 h 37"/>
                <a:gd name="T4" fmla="*/ 25 w 38"/>
                <a:gd name="T5" fmla="*/ 3 h 37"/>
                <a:gd name="T6" fmla="*/ 19 w 38"/>
                <a:gd name="T7" fmla="*/ 9 h 37"/>
                <a:gd name="T8" fmla="*/ 16 w 38"/>
                <a:gd name="T9" fmla="*/ 9 h 37"/>
                <a:gd name="T10" fmla="*/ 8 w 38"/>
                <a:gd name="T11" fmla="*/ 4 h 37"/>
                <a:gd name="T12" fmla="*/ 12 w 38"/>
                <a:gd name="T13" fmla="*/ 9 h 37"/>
                <a:gd name="T14" fmla="*/ 5 w 38"/>
                <a:gd name="T15" fmla="*/ 9 h 37"/>
                <a:gd name="T16" fmla="*/ 0 w 38"/>
                <a:gd name="T17" fmla="*/ 7 h 37"/>
                <a:gd name="T18" fmla="*/ 2 w 38"/>
                <a:gd name="T19" fmla="*/ 16 h 37"/>
                <a:gd name="T20" fmla="*/ 5 w 38"/>
                <a:gd name="T21" fmla="*/ 22 h 37"/>
                <a:gd name="T22" fmla="*/ 10 w 38"/>
                <a:gd name="T23" fmla="*/ 26 h 37"/>
                <a:gd name="T24" fmla="*/ 11 w 38"/>
                <a:gd name="T25" fmla="*/ 29 h 37"/>
                <a:gd name="T26" fmla="*/ 11 w 38"/>
                <a:gd name="T27" fmla="*/ 32 h 37"/>
                <a:gd name="T28" fmla="*/ 21 w 38"/>
                <a:gd name="T29" fmla="*/ 24 h 37"/>
                <a:gd name="T30" fmla="*/ 24 w 38"/>
                <a:gd name="T31" fmla="*/ 28 h 37"/>
                <a:gd name="T32" fmla="*/ 22 w 38"/>
                <a:gd name="T33" fmla="*/ 32 h 37"/>
                <a:gd name="T34" fmla="*/ 27 w 38"/>
                <a:gd name="T35" fmla="*/ 37 h 37"/>
                <a:gd name="T36" fmla="*/ 28 w 38"/>
                <a:gd name="T37" fmla="*/ 30 h 37"/>
                <a:gd name="T38" fmla="*/ 31 w 38"/>
                <a:gd name="T39" fmla="*/ 29 h 37"/>
                <a:gd name="T40" fmla="*/ 32 w 38"/>
                <a:gd name="T41" fmla="*/ 20 h 37"/>
                <a:gd name="T42" fmla="*/ 38 w 38"/>
                <a:gd name="T43" fmla="*/ 1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37">
                  <a:moveTo>
                    <a:pt x="38" y="17"/>
                  </a:moveTo>
                  <a:cubicBezTo>
                    <a:pt x="37" y="16"/>
                    <a:pt x="36" y="15"/>
                    <a:pt x="33" y="15"/>
                  </a:cubicBezTo>
                  <a:cubicBezTo>
                    <a:pt x="30" y="12"/>
                    <a:pt x="30" y="5"/>
                    <a:pt x="25" y="3"/>
                  </a:cubicBezTo>
                  <a:cubicBezTo>
                    <a:pt x="24" y="6"/>
                    <a:pt x="21" y="7"/>
                    <a:pt x="19" y="9"/>
                  </a:cubicBezTo>
                  <a:cubicBezTo>
                    <a:pt x="18" y="10"/>
                    <a:pt x="18" y="8"/>
                    <a:pt x="16" y="9"/>
                  </a:cubicBezTo>
                  <a:cubicBezTo>
                    <a:pt x="15" y="5"/>
                    <a:pt x="11" y="0"/>
                    <a:pt x="8" y="4"/>
                  </a:cubicBezTo>
                  <a:cubicBezTo>
                    <a:pt x="9" y="6"/>
                    <a:pt x="12" y="6"/>
                    <a:pt x="12" y="9"/>
                  </a:cubicBezTo>
                  <a:cubicBezTo>
                    <a:pt x="11" y="12"/>
                    <a:pt x="8" y="9"/>
                    <a:pt x="5" y="9"/>
                  </a:cubicBezTo>
                  <a:cubicBezTo>
                    <a:pt x="4" y="7"/>
                    <a:pt x="2" y="6"/>
                    <a:pt x="0" y="7"/>
                  </a:cubicBezTo>
                  <a:cubicBezTo>
                    <a:pt x="0" y="11"/>
                    <a:pt x="6" y="12"/>
                    <a:pt x="2" y="16"/>
                  </a:cubicBezTo>
                  <a:cubicBezTo>
                    <a:pt x="5" y="17"/>
                    <a:pt x="8" y="20"/>
                    <a:pt x="5" y="22"/>
                  </a:cubicBezTo>
                  <a:cubicBezTo>
                    <a:pt x="6" y="24"/>
                    <a:pt x="9" y="24"/>
                    <a:pt x="10" y="26"/>
                  </a:cubicBezTo>
                  <a:cubicBezTo>
                    <a:pt x="9" y="27"/>
                    <a:pt x="11" y="28"/>
                    <a:pt x="11" y="29"/>
                  </a:cubicBezTo>
                  <a:cubicBezTo>
                    <a:pt x="11" y="29"/>
                    <a:pt x="10" y="31"/>
                    <a:pt x="11" y="32"/>
                  </a:cubicBezTo>
                  <a:cubicBezTo>
                    <a:pt x="14" y="28"/>
                    <a:pt x="17" y="25"/>
                    <a:pt x="21" y="24"/>
                  </a:cubicBezTo>
                  <a:cubicBezTo>
                    <a:pt x="23" y="25"/>
                    <a:pt x="24" y="26"/>
                    <a:pt x="24" y="28"/>
                  </a:cubicBezTo>
                  <a:cubicBezTo>
                    <a:pt x="21" y="28"/>
                    <a:pt x="26" y="32"/>
                    <a:pt x="22" y="32"/>
                  </a:cubicBezTo>
                  <a:cubicBezTo>
                    <a:pt x="23" y="35"/>
                    <a:pt x="25" y="36"/>
                    <a:pt x="27" y="37"/>
                  </a:cubicBezTo>
                  <a:cubicBezTo>
                    <a:pt x="27" y="34"/>
                    <a:pt x="28" y="32"/>
                    <a:pt x="28" y="30"/>
                  </a:cubicBezTo>
                  <a:cubicBezTo>
                    <a:pt x="30" y="31"/>
                    <a:pt x="30" y="29"/>
                    <a:pt x="31" y="29"/>
                  </a:cubicBezTo>
                  <a:cubicBezTo>
                    <a:pt x="30" y="25"/>
                    <a:pt x="32" y="23"/>
                    <a:pt x="32" y="20"/>
                  </a:cubicBezTo>
                  <a:cubicBezTo>
                    <a:pt x="33" y="18"/>
                    <a:pt x="36" y="18"/>
                    <a:pt x="38" y="1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1" name="Freeform 509">
              <a:extLst>
                <a:ext uri="{FF2B5EF4-FFF2-40B4-BE49-F238E27FC236}">
                  <a16:creationId xmlns:a16="http://schemas.microsoft.com/office/drawing/2014/main" id="{4936D476-448C-DD48-F61D-281ECD14D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1622" y="3308923"/>
              <a:ext cx="47114" cy="25369"/>
            </a:xfrm>
            <a:custGeom>
              <a:avLst/>
              <a:gdLst>
                <a:gd name="T0" fmla="*/ 22 w 22"/>
                <a:gd name="T1" fmla="*/ 11 h 12"/>
                <a:gd name="T2" fmla="*/ 22 w 22"/>
                <a:gd name="T3" fmla="*/ 6 h 12"/>
                <a:gd name="T4" fmla="*/ 12 w 22"/>
                <a:gd name="T5" fmla="*/ 2 h 12"/>
                <a:gd name="T6" fmla="*/ 10 w 22"/>
                <a:gd name="T7" fmla="*/ 6 h 12"/>
                <a:gd name="T8" fmla="*/ 2 w 22"/>
                <a:gd name="T9" fmla="*/ 5 h 12"/>
                <a:gd name="T10" fmla="*/ 0 w 22"/>
                <a:gd name="T11" fmla="*/ 11 h 12"/>
                <a:gd name="T12" fmla="*/ 22 w 22"/>
                <a:gd name="T13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2">
                  <a:moveTo>
                    <a:pt x="22" y="11"/>
                  </a:moveTo>
                  <a:cubicBezTo>
                    <a:pt x="21" y="9"/>
                    <a:pt x="22" y="8"/>
                    <a:pt x="22" y="6"/>
                  </a:cubicBezTo>
                  <a:cubicBezTo>
                    <a:pt x="20" y="4"/>
                    <a:pt x="15" y="4"/>
                    <a:pt x="12" y="2"/>
                  </a:cubicBezTo>
                  <a:cubicBezTo>
                    <a:pt x="11" y="0"/>
                    <a:pt x="12" y="6"/>
                    <a:pt x="10" y="6"/>
                  </a:cubicBezTo>
                  <a:cubicBezTo>
                    <a:pt x="7" y="6"/>
                    <a:pt x="5" y="5"/>
                    <a:pt x="2" y="5"/>
                  </a:cubicBezTo>
                  <a:cubicBezTo>
                    <a:pt x="3" y="8"/>
                    <a:pt x="0" y="8"/>
                    <a:pt x="0" y="11"/>
                  </a:cubicBezTo>
                  <a:cubicBezTo>
                    <a:pt x="6" y="12"/>
                    <a:pt x="14" y="11"/>
                    <a:pt x="22" y="1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2" name="Freeform 510">
              <a:extLst>
                <a:ext uri="{FF2B5EF4-FFF2-40B4-BE49-F238E27FC236}">
                  <a16:creationId xmlns:a16="http://schemas.microsoft.com/office/drawing/2014/main" id="{9B7EBF59-C18C-32C1-BB45-412F66170C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4508" y="3451170"/>
              <a:ext cx="90603" cy="45302"/>
            </a:xfrm>
            <a:custGeom>
              <a:avLst/>
              <a:gdLst>
                <a:gd name="T0" fmla="*/ 36 w 42"/>
                <a:gd name="T1" fmla="*/ 2 h 21"/>
                <a:gd name="T2" fmla="*/ 30 w 42"/>
                <a:gd name="T3" fmla="*/ 4 h 21"/>
                <a:gd name="T4" fmla="*/ 26 w 42"/>
                <a:gd name="T5" fmla="*/ 3 h 21"/>
                <a:gd name="T6" fmla="*/ 22 w 42"/>
                <a:gd name="T7" fmla="*/ 5 h 21"/>
                <a:gd name="T8" fmla="*/ 19 w 42"/>
                <a:gd name="T9" fmla="*/ 1 h 21"/>
                <a:gd name="T10" fmla="*/ 18 w 42"/>
                <a:gd name="T11" fmla="*/ 2 h 21"/>
                <a:gd name="T12" fmla="*/ 13 w 42"/>
                <a:gd name="T13" fmla="*/ 2 h 21"/>
                <a:gd name="T14" fmla="*/ 2 w 42"/>
                <a:gd name="T15" fmla="*/ 9 h 21"/>
                <a:gd name="T16" fmla="*/ 0 w 42"/>
                <a:gd name="T17" fmla="*/ 14 h 21"/>
                <a:gd name="T18" fmla="*/ 3 w 42"/>
                <a:gd name="T19" fmla="*/ 17 h 21"/>
                <a:gd name="T20" fmla="*/ 7 w 42"/>
                <a:gd name="T21" fmla="*/ 20 h 21"/>
                <a:gd name="T22" fmla="*/ 14 w 42"/>
                <a:gd name="T23" fmla="*/ 20 h 21"/>
                <a:gd name="T24" fmla="*/ 16 w 42"/>
                <a:gd name="T25" fmla="*/ 16 h 21"/>
                <a:gd name="T26" fmla="*/ 20 w 42"/>
                <a:gd name="T27" fmla="*/ 15 h 21"/>
                <a:gd name="T28" fmla="*/ 24 w 42"/>
                <a:gd name="T29" fmla="*/ 16 h 21"/>
                <a:gd name="T30" fmla="*/ 29 w 42"/>
                <a:gd name="T31" fmla="*/ 11 h 21"/>
                <a:gd name="T32" fmla="*/ 35 w 42"/>
                <a:gd name="T33" fmla="*/ 11 h 21"/>
                <a:gd name="T34" fmla="*/ 38 w 42"/>
                <a:gd name="T35" fmla="*/ 14 h 21"/>
                <a:gd name="T36" fmla="*/ 42 w 42"/>
                <a:gd name="T37" fmla="*/ 6 h 21"/>
                <a:gd name="T38" fmla="*/ 36 w 42"/>
                <a:gd name="T3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21">
                  <a:moveTo>
                    <a:pt x="36" y="2"/>
                  </a:moveTo>
                  <a:cubicBezTo>
                    <a:pt x="33" y="2"/>
                    <a:pt x="32" y="3"/>
                    <a:pt x="30" y="4"/>
                  </a:cubicBezTo>
                  <a:cubicBezTo>
                    <a:pt x="29" y="3"/>
                    <a:pt x="28" y="3"/>
                    <a:pt x="26" y="3"/>
                  </a:cubicBezTo>
                  <a:cubicBezTo>
                    <a:pt x="25" y="4"/>
                    <a:pt x="23" y="5"/>
                    <a:pt x="22" y="5"/>
                  </a:cubicBezTo>
                  <a:cubicBezTo>
                    <a:pt x="21" y="2"/>
                    <a:pt x="20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6" y="4"/>
                    <a:pt x="15" y="0"/>
                    <a:pt x="13" y="2"/>
                  </a:cubicBezTo>
                  <a:cubicBezTo>
                    <a:pt x="10" y="5"/>
                    <a:pt x="9" y="10"/>
                    <a:pt x="2" y="9"/>
                  </a:cubicBezTo>
                  <a:cubicBezTo>
                    <a:pt x="2" y="11"/>
                    <a:pt x="0" y="13"/>
                    <a:pt x="0" y="14"/>
                  </a:cubicBezTo>
                  <a:cubicBezTo>
                    <a:pt x="0" y="14"/>
                    <a:pt x="2" y="17"/>
                    <a:pt x="3" y="17"/>
                  </a:cubicBezTo>
                  <a:cubicBezTo>
                    <a:pt x="4" y="17"/>
                    <a:pt x="7" y="20"/>
                    <a:pt x="7" y="20"/>
                  </a:cubicBezTo>
                  <a:cubicBezTo>
                    <a:pt x="9" y="21"/>
                    <a:pt x="12" y="20"/>
                    <a:pt x="14" y="20"/>
                  </a:cubicBezTo>
                  <a:cubicBezTo>
                    <a:pt x="13" y="18"/>
                    <a:pt x="14" y="17"/>
                    <a:pt x="16" y="16"/>
                  </a:cubicBezTo>
                  <a:cubicBezTo>
                    <a:pt x="18" y="17"/>
                    <a:pt x="19" y="16"/>
                    <a:pt x="20" y="15"/>
                  </a:cubicBezTo>
                  <a:cubicBezTo>
                    <a:pt x="22" y="15"/>
                    <a:pt x="22" y="16"/>
                    <a:pt x="24" y="16"/>
                  </a:cubicBezTo>
                  <a:cubicBezTo>
                    <a:pt x="26" y="15"/>
                    <a:pt x="26" y="11"/>
                    <a:pt x="29" y="11"/>
                  </a:cubicBezTo>
                  <a:cubicBezTo>
                    <a:pt x="32" y="12"/>
                    <a:pt x="32" y="12"/>
                    <a:pt x="35" y="11"/>
                  </a:cubicBezTo>
                  <a:cubicBezTo>
                    <a:pt x="36" y="12"/>
                    <a:pt x="36" y="14"/>
                    <a:pt x="38" y="14"/>
                  </a:cubicBezTo>
                  <a:cubicBezTo>
                    <a:pt x="40" y="12"/>
                    <a:pt x="41" y="9"/>
                    <a:pt x="42" y="6"/>
                  </a:cubicBezTo>
                  <a:cubicBezTo>
                    <a:pt x="39" y="6"/>
                    <a:pt x="38" y="4"/>
                    <a:pt x="36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3" name="Freeform 511">
              <a:extLst>
                <a:ext uri="{FF2B5EF4-FFF2-40B4-BE49-F238E27FC236}">
                  <a16:creationId xmlns:a16="http://schemas.microsoft.com/office/drawing/2014/main" id="{F3CDB90E-7EE3-D682-25AC-0FC4BCE17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2155" y="3646873"/>
              <a:ext cx="49832" cy="48926"/>
            </a:xfrm>
            <a:custGeom>
              <a:avLst/>
              <a:gdLst>
                <a:gd name="T0" fmla="*/ 3 w 23"/>
                <a:gd name="T1" fmla="*/ 11 h 23"/>
                <a:gd name="T2" fmla="*/ 10 w 23"/>
                <a:gd name="T3" fmla="*/ 14 h 23"/>
                <a:gd name="T4" fmla="*/ 14 w 23"/>
                <a:gd name="T5" fmla="*/ 17 h 23"/>
                <a:gd name="T6" fmla="*/ 18 w 23"/>
                <a:gd name="T7" fmla="*/ 16 h 23"/>
                <a:gd name="T8" fmla="*/ 23 w 23"/>
                <a:gd name="T9" fmla="*/ 23 h 23"/>
                <a:gd name="T10" fmla="*/ 22 w 23"/>
                <a:gd name="T11" fmla="*/ 17 h 23"/>
                <a:gd name="T12" fmla="*/ 16 w 23"/>
                <a:gd name="T13" fmla="*/ 11 h 23"/>
                <a:gd name="T14" fmla="*/ 18 w 23"/>
                <a:gd name="T15" fmla="*/ 11 h 23"/>
                <a:gd name="T16" fmla="*/ 14 w 23"/>
                <a:gd name="T17" fmla="*/ 5 h 23"/>
                <a:gd name="T18" fmla="*/ 15 w 23"/>
                <a:gd name="T19" fmla="*/ 2 h 23"/>
                <a:gd name="T20" fmla="*/ 12 w 23"/>
                <a:gd name="T21" fmla="*/ 0 h 23"/>
                <a:gd name="T22" fmla="*/ 1 w 23"/>
                <a:gd name="T23" fmla="*/ 2 h 23"/>
                <a:gd name="T24" fmla="*/ 3 w 23"/>
                <a:gd name="T2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23">
                  <a:moveTo>
                    <a:pt x="3" y="11"/>
                  </a:moveTo>
                  <a:cubicBezTo>
                    <a:pt x="7" y="11"/>
                    <a:pt x="9" y="12"/>
                    <a:pt x="10" y="14"/>
                  </a:cubicBezTo>
                  <a:cubicBezTo>
                    <a:pt x="12" y="14"/>
                    <a:pt x="14" y="15"/>
                    <a:pt x="14" y="17"/>
                  </a:cubicBezTo>
                  <a:cubicBezTo>
                    <a:pt x="16" y="17"/>
                    <a:pt x="17" y="16"/>
                    <a:pt x="18" y="16"/>
                  </a:cubicBezTo>
                  <a:cubicBezTo>
                    <a:pt x="20" y="18"/>
                    <a:pt x="18" y="23"/>
                    <a:pt x="23" y="23"/>
                  </a:cubicBezTo>
                  <a:cubicBezTo>
                    <a:pt x="23" y="19"/>
                    <a:pt x="21" y="20"/>
                    <a:pt x="22" y="17"/>
                  </a:cubicBezTo>
                  <a:cubicBezTo>
                    <a:pt x="19" y="16"/>
                    <a:pt x="17" y="14"/>
                    <a:pt x="16" y="11"/>
                  </a:cubicBezTo>
                  <a:cubicBezTo>
                    <a:pt x="17" y="11"/>
                    <a:pt x="18" y="11"/>
                    <a:pt x="18" y="11"/>
                  </a:cubicBezTo>
                  <a:cubicBezTo>
                    <a:pt x="18" y="8"/>
                    <a:pt x="14" y="9"/>
                    <a:pt x="14" y="5"/>
                  </a:cubicBezTo>
                  <a:cubicBezTo>
                    <a:pt x="15" y="4"/>
                    <a:pt x="16" y="3"/>
                    <a:pt x="15" y="2"/>
                  </a:cubicBezTo>
                  <a:cubicBezTo>
                    <a:pt x="12" y="2"/>
                    <a:pt x="11" y="2"/>
                    <a:pt x="12" y="0"/>
                  </a:cubicBezTo>
                  <a:cubicBezTo>
                    <a:pt x="8" y="0"/>
                    <a:pt x="3" y="0"/>
                    <a:pt x="1" y="2"/>
                  </a:cubicBezTo>
                  <a:cubicBezTo>
                    <a:pt x="5" y="4"/>
                    <a:pt x="0" y="8"/>
                    <a:pt x="3" y="1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4" name="Freeform 512">
              <a:extLst>
                <a:ext uri="{FF2B5EF4-FFF2-40B4-BE49-F238E27FC236}">
                  <a16:creationId xmlns:a16="http://schemas.microsoft.com/office/drawing/2014/main" id="{2AE86E7B-261A-0F07-7D62-AA303BF3B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2896" y="352637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5" name="Freeform 513">
              <a:extLst>
                <a:ext uri="{FF2B5EF4-FFF2-40B4-BE49-F238E27FC236}">
                  <a16:creationId xmlns:a16="http://schemas.microsoft.com/office/drawing/2014/main" id="{CD59C8EB-2F8C-8090-7E0E-31E088FBD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0581" y="3384124"/>
              <a:ext cx="288118" cy="189361"/>
            </a:xfrm>
            <a:custGeom>
              <a:avLst/>
              <a:gdLst>
                <a:gd name="T0" fmla="*/ 118 w 134"/>
                <a:gd name="T1" fmla="*/ 28 h 88"/>
                <a:gd name="T2" fmla="*/ 107 w 134"/>
                <a:gd name="T3" fmla="*/ 25 h 88"/>
                <a:gd name="T4" fmla="*/ 98 w 134"/>
                <a:gd name="T5" fmla="*/ 16 h 88"/>
                <a:gd name="T6" fmla="*/ 90 w 134"/>
                <a:gd name="T7" fmla="*/ 13 h 88"/>
                <a:gd name="T8" fmla="*/ 87 w 134"/>
                <a:gd name="T9" fmla="*/ 1 h 88"/>
                <a:gd name="T10" fmla="*/ 75 w 134"/>
                <a:gd name="T11" fmla="*/ 4 h 88"/>
                <a:gd name="T12" fmla="*/ 63 w 134"/>
                <a:gd name="T13" fmla="*/ 13 h 88"/>
                <a:gd name="T14" fmla="*/ 53 w 134"/>
                <a:gd name="T15" fmla="*/ 11 h 88"/>
                <a:gd name="T16" fmla="*/ 48 w 134"/>
                <a:gd name="T17" fmla="*/ 11 h 88"/>
                <a:gd name="T18" fmla="*/ 41 w 134"/>
                <a:gd name="T19" fmla="*/ 10 h 88"/>
                <a:gd name="T20" fmla="*/ 17 w 134"/>
                <a:gd name="T21" fmla="*/ 6 h 88"/>
                <a:gd name="T22" fmla="*/ 14 w 134"/>
                <a:gd name="T23" fmla="*/ 22 h 88"/>
                <a:gd name="T24" fmla="*/ 3 w 134"/>
                <a:gd name="T25" fmla="*/ 38 h 88"/>
                <a:gd name="T26" fmla="*/ 0 w 134"/>
                <a:gd name="T27" fmla="*/ 44 h 88"/>
                <a:gd name="T28" fmla="*/ 17 w 134"/>
                <a:gd name="T29" fmla="*/ 49 h 88"/>
                <a:gd name="T30" fmla="*/ 25 w 134"/>
                <a:gd name="T31" fmla="*/ 49 h 88"/>
                <a:gd name="T32" fmla="*/ 41 w 134"/>
                <a:gd name="T33" fmla="*/ 43 h 88"/>
                <a:gd name="T34" fmla="*/ 50 w 134"/>
                <a:gd name="T35" fmla="*/ 49 h 88"/>
                <a:gd name="T36" fmla="*/ 52 w 134"/>
                <a:gd name="T37" fmla="*/ 55 h 88"/>
                <a:gd name="T38" fmla="*/ 57 w 134"/>
                <a:gd name="T39" fmla="*/ 66 h 88"/>
                <a:gd name="T40" fmla="*/ 51 w 134"/>
                <a:gd name="T41" fmla="*/ 66 h 88"/>
                <a:gd name="T42" fmla="*/ 46 w 134"/>
                <a:gd name="T43" fmla="*/ 77 h 88"/>
                <a:gd name="T44" fmla="*/ 56 w 134"/>
                <a:gd name="T45" fmla="*/ 76 h 88"/>
                <a:gd name="T46" fmla="*/ 59 w 134"/>
                <a:gd name="T47" fmla="*/ 73 h 88"/>
                <a:gd name="T48" fmla="*/ 71 w 134"/>
                <a:gd name="T49" fmla="*/ 62 h 88"/>
                <a:gd name="T50" fmla="*/ 72 w 134"/>
                <a:gd name="T51" fmla="*/ 57 h 88"/>
                <a:gd name="T52" fmla="*/ 78 w 134"/>
                <a:gd name="T53" fmla="*/ 65 h 88"/>
                <a:gd name="T54" fmla="*/ 76 w 134"/>
                <a:gd name="T55" fmla="*/ 69 h 88"/>
                <a:gd name="T56" fmla="*/ 85 w 134"/>
                <a:gd name="T57" fmla="*/ 70 h 88"/>
                <a:gd name="T58" fmla="*/ 78 w 134"/>
                <a:gd name="T59" fmla="*/ 77 h 88"/>
                <a:gd name="T60" fmla="*/ 86 w 134"/>
                <a:gd name="T61" fmla="*/ 87 h 88"/>
                <a:gd name="T62" fmla="*/ 101 w 134"/>
                <a:gd name="T63" fmla="*/ 80 h 88"/>
                <a:gd name="T64" fmla="*/ 107 w 134"/>
                <a:gd name="T65" fmla="*/ 77 h 88"/>
                <a:gd name="T66" fmla="*/ 94 w 134"/>
                <a:gd name="T67" fmla="*/ 69 h 88"/>
                <a:gd name="T68" fmla="*/ 120 w 134"/>
                <a:gd name="T69" fmla="*/ 59 h 88"/>
                <a:gd name="T70" fmla="*/ 126 w 134"/>
                <a:gd name="T71" fmla="*/ 50 h 88"/>
                <a:gd name="T72" fmla="*/ 132 w 134"/>
                <a:gd name="T73" fmla="*/ 44 h 88"/>
                <a:gd name="T74" fmla="*/ 131 w 134"/>
                <a:gd name="T75" fmla="*/ 3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4" h="88">
                  <a:moveTo>
                    <a:pt x="134" y="32"/>
                  </a:moveTo>
                  <a:cubicBezTo>
                    <a:pt x="128" y="31"/>
                    <a:pt x="123" y="25"/>
                    <a:pt x="118" y="28"/>
                  </a:cubicBezTo>
                  <a:cubicBezTo>
                    <a:pt x="116" y="26"/>
                    <a:pt x="115" y="24"/>
                    <a:pt x="113" y="22"/>
                  </a:cubicBezTo>
                  <a:cubicBezTo>
                    <a:pt x="111" y="23"/>
                    <a:pt x="109" y="24"/>
                    <a:pt x="107" y="25"/>
                  </a:cubicBezTo>
                  <a:cubicBezTo>
                    <a:pt x="105" y="23"/>
                    <a:pt x="103" y="22"/>
                    <a:pt x="100" y="23"/>
                  </a:cubicBezTo>
                  <a:cubicBezTo>
                    <a:pt x="98" y="22"/>
                    <a:pt x="98" y="19"/>
                    <a:pt x="98" y="16"/>
                  </a:cubicBezTo>
                  <a:cubicBezTo>
                    <a:pt x="97" y="16"/>
                    <a:pt x="96" y="15"/>
                    <a:pt x="96" y="13"/>
                  </a:cubicBezTo>
                  <a:cubicBezTo>
                    <a:pt x="94" y="14"/>
                    <a:pt x="92" y="14"/>
                    <a:pt x="90" y="13"/>
                  </a:cubicBezTo>
                  <a:cubicBezTo>
                    <a:pt x="91" y="10"/>
                    <a:pt x="87" y="7"/>
                    <a:pt x="90" y="7"/>
                  </a:cubicBezTo>
                  <a:cubicBezTo>
                    <a:pt x="90" y="5"/>
                    <a:pt x="88" y="3"/>
                    <a:pt x="87" y="1"/>
                  </a:cubicBezTo>
                  <a:cubicBezTo>
                    <a:pt x="83" y="0"/>
                    <a:pt x="79" y="3"/>
                    <a:pt x="77" y="1"/>
                  </a:cubicBezTo>
                  <a:cubicBezTo>
                    <a:pt x="76" y="2"/>
                    <a:pt x="76" y="3"/>
                    <a:pt x="75" y="4"/>
                  </a:cubicBezTo>
                  <a:cubicBezTo>
                    <a:pt x="71" y="3"/>
                    <a:pt x="69" y="3"/>
                    <a:pt x="66" y="4"/>
                  </a:cubicBezTo>
                  <a:cubicBezTo>
                    <a:pt x="63" y="6"/>
                    <a:pt x="64" y="9"/>
                    <a:pt x="63" y="13"/>
                  </a:cubicBezTo>
                  <a:cubicBezTo>
                    <a:pt x="60" y="13"/>
                    <a:pt x="61" y="10"/>
                    <a:pt x="58" y="10"/>
                  </a:cubicBezTo>
                  <a:cubicBezTo>
                    <a:pt x="56" y="10"/>
                    <a:pt x="55" y="12"/>
                    <a:pt x="53" y="11"/>
                  </a:cubicBezTo>
                  <a:cubicBezTo>
                    <a:pt x="52" y="11"/>
                    <a:pt x="53" y="9"/>
                    <a:pt x="51" y="9"/>
                  </a:cubicBezTo>
                  <a:cubicBezTo>
                    <a:pt x="50" y="10"/>
                    <a:pt x="49" y="10"/>
                    <a:pt x="48" y="11"/>
                  </a:cubicBezTo>
                  <a:cubicBezTo>
                    <a:pt x="49" y="9"/>
                    <a:pt x="46" y="11"/>
                    <a:pt x="46" y="9"/>
                  </a:cubicBezTo>
                  <a:cubicBezTo>
                    <a:pt x="43" y="10"/>
                    <a:pt x="43" y="9"/>
                    <a:pt x="41" y="10"/>
                  </a:cubicBezTo>
                  <a:cubicBezTo>
                    <a:pt x="42" y="7"/>
                    <a:pt x="36" y="11"/>
                    <a:pt x="37" y="7"/>
                  </a:cubicBezTo>
                  <a:cubicBezTo>
                    <a:pt x="30" y="6"/>
                    <a:pt x="24" y="4"/>
                    <a:pt x="17" y="6"/>
                  </a:cubicBezTo>
                  <a:cubicBezTo>
                    <a:pt x="16" y="9"/>
                    <a:pt x="13" y="9"/>
                    <a:pt x="11" y="10"/>
                  </a:cubicBezTo>
                  <a:cubicBezTo>
                    <a:pt x="12" y="14"/>
                    <a:pt x="15" y="16"/>
                    <a:pt x="14" y="22"/>
                  </a:cubicBezTo>
                  <a:cubicBezTo>
                    <a:pt x="10" y="24"/>
                    <a:pt x="6" y="28"/>
                    <a:pt x="4" y="33"/>
                  </a:cubicBezTo>
                  <a:cubicBezTo>
                    <a:pt x="4" y="34"/>
                    <a:pt x="5" y="37"/>
                    <a:pt x="3" y="38"/>
                  </a:cubicBezTo>
                  <a:cubicBezTo>
                    <a:pt x="3" y="38"/>
                    <a:pt x="3" y="38"/>
                    <a:pt x="3" y="37"/>
                  </a:cubicBezTo>
                  <a:cubicBezTo>
                    <a:pt x="2" y="39"/>
                    <a:pt x="1" y="41"/>
                    <a:pt x="0" y="44"/>
                  </a:cubicBezTo>
                  <a:cubicBezTo>
                    <a:pt x="1" y="45"/>
                    <a:pt x="3" y="47"/>
                    <a:pt x="5" y="48"/>
                  </a:cubicBezTo>
                  <a:cubicBezTo>
                    <a:pt x="9" y="46"/>
                    <a:pt x="12" y="50"/>
                    <a:pt x="17" y="49"/>
                  </a:cubicBezTo>
                  <a:cubicBezTo>
                    <a:pt x="19" y="49"/>
                    <a:pt x="19" y="52"/>
                    <a:pt x="21" y="51"/>
                  </a:cubicBezTo>
                  <a:cubicBezTo>
                    <a:pt x="22" y="51"/>
                    <a:pt x="23" y="49"/>
                    <a:pt x="25" y="49"/>
                  </a:cubicBezTo>
                  <a:cubicBezTo>
                    <a:pt x="26" y="49"/>
                    <a:pt x="27" y="49"/>
                    <a:pt x="28" y="49"/>
                  </a:cubicBezTo>
                  <a:cubicBezTo>
                    <a:pt x="31" y="45"/>
                    <a:pt x="36" y="45"/>
                    <a:pt x="41" y="43"/>
                  </a:cubicBezTo>
                  <a:cubicBezTo>
                    <a:pt x="43" y="45"/>
                    <a:pt x="47" y="46"/>
                    <a:pt x="50" y="47"/>
                  </a:cubicBezTo>
                  <a:cubicBezTo>
                    <a:pt x="50" y="48"/>
                    <a:pt x="50" y="49"/>
                    <a:pt x="50" y="49"/>
                  </a:cubicBezTo>
                  <a:cubicBezTo>
                    <a:pt x="51" y="50"/>
                    <a:pt x="54" y="48"/>
                    <a:pt x="53" y="50"/>
                  </a:cubicBezTo>
                  <a:cubicBezTo>
                    <a:pt x="54" y="53"/>
                    <a:pt x="52" y="53"/>
                    <a:pt x="52" y="55"/>
                  </a:cubicBezTo>
                  <a:cubicBezTo>
                    <a:pt x="56" y="55"/>
                    <a:pt x="54" y="58"/>
                    <a:pt x="55" y="60"/>
                  </a:cubicBezTo>
                  <a:cubicBezTo>
                    <a:pt x="56" y="61"/>
                    <a:pt x="60" y="63"/>
                    <a:pt x="57" y="66"/>
                  </a:cubicBezTo>
                  <a:cubicBezTo>
                    <a:pt x="58" y="66"/>
                    <a:pt x="59" y="66"/>
                    <a:pt x="60" y="66"/>
                  </a:cubicBezTo>
                  <a:cubicBezTo>
                    <a:pt x="57" y="69"/>
                    <a:pt x="54" y="65"/>
                    <a:pt x="51" y="66"/>
                  </a:cubicBezTo>
                  <a:cubicBezTo>
                    <a:pt x="51" y="67"/>
                    <a:pt x="51" y="68"/>
                    <a:pt x="52" y="69"/>
                  </a:cubicBezTo>
                  <a:cubicBezTo>
                    <a:pt x="49" y="71"/>
                    <a:pt x="49" y="75"/>
                    <a:pt x="46" y="77"/>
                  </a:cubicBezTo>
                  <a:cubicBezTo>
                    <a:pt x="48" y="79"/>
                    <a:pt x="52" y="77"/>
                    <a:pt x="54" y="76"/>
                  </a:cubicBezTo>
                  <a:cubicBezTo>
                    <a:pt x="55" y="76"/>
                    <a:pt x="56" y="78"/>
                    <a:pt x="56" y="76"/>
                  </a:cubicBezTo>
                  <a:cubicBezTo>
                    <a:pt x="55" y="76"/>
                    <a:pt x="55" y="75"/>
                    <a:pt x="55" y="73"/>
                  </a:cubicBezTo>
                  <a:cubicBezTo>
                    <a:pt x="56" y="73"/>
                    <a:pt x="57" y="72"/>
                    <a:pt x="59" y="73"/>
                  </a:cubicBezTo>
                  <a:cubicBezTo>
                    <a:pt x="62" y="70"/>
                    <a:pt x="63" y="66"/>
                    <a:pt x="66" y="64"/>
                  </a:cubicBezTo>
                  <a:cubicBezTo>
                    <a:pt x="69" y="65"/>
                    <a:pt x="69" y="61"/>
                    <a:pt x="71" y="62"/>
                  </a:cubicBezTo>
                  <a:cubicBezTo>
                    <a:pt x="71" y="62"/>
                    <a:pt x="71" y="64"/>
                    <a:pt x="72" y="63"/>
                  </a:cubicBezTo>
                  <a:cubicBezTo>
                    <a:pt x="73" y="61"/>
                    <a:pt x="71" y="58"/>
                    <a:pt x="72" y="57"/>
                  </a:cubicBezTo>
                  <a:cubicBezTo>
                    <a:pt x="73" y="59"/>
                    <a:pt x="74" y="60"/>
                    <a:pt x="74" y="63"/>
                  </a:cubicBezTo>
                  <a:cubicBezTo>
                    <a:pt x="74" y="64"/>
                    <a:pt x="78" y="63"/>
                    <a:pt x="78" y="65"/>
                  </a:cubicBezTo>
                  <a:cubicBezTo>
                    <a:pt x="77" y="67"/>
                    <a:pt x="74" y="64"/>
                    <a:pt x="74" y="67"/>
                  </a:cubicBezTo>
                  <a:cubicBezTo>
                    <a:pt x="73" y="68"/>
                    <a:pt x="76" y="68"/>
                    <a:pt x="76" y="69"/>
                  </a:cubicBezTo>
                  <a:cubicBezTo>
                    <a:pt x="78" y="70"/>
                    <a:pt x="81" y="68"/>
                    <a:pt x="82" y="68"/>
                  </a:cubicBezTo>
                  <a:cubicBezTo>
                    <a:pt x="83" y="68"/>
                    <a:pt x="84" y="69"/>
                    <a:pt x="85" y="70"/>
                  </a:cubicBezTo>
                  <a:cubicBezTo>
                    <a:pt x="84" y="69"/>
                    <a:pt x="87" y="69"/>
                    <a:pt x="86" y="71"/>
                  </a:cubicBezTo>
                  <a:cubicBezTo>
                    <a:pt x="84" y="74"/>
                    <a:pt x="80" y="74"/>
                    <a:pt x="78" y="77"/>
                  </a:cubicBezTo>
                  <a:cubicBezTo>
                    <a:pt x="82" y="77"/>
                    <a:pt x="86" y="79"/>
                    <a:pt x="86" y="82"/>
                  </a:cubicBezTo>
                  <a:cubicBezTo>
                    <a:pt x="86" y="84"/>
                    <a:pt x="84" y="86"/>
                    <a:pt x="86" y="87"/>
                  </a:cubicBezTo>
                  <a:cubicBezTo>
                    <a:pt x="92" y="88"/>
                    <a:pt x="90" y="82"/>
                    <a:pt x="96" y="83"/>
                  </a:cubicBezTo>
                  <a:cubicBezTo>
                    <a:pt x="97" y="82"/>
                    <a:pt x="99" y="81"/>
                    <a:pt x="101" y="80"/>
                  </a:cubicBezTo>
                  <a:cubicBezTo>
                    <a:pt x="102" y="80"/>
                    <a:pt x="103" y="81"/>
                    <a:pt x="106" y="81"/>
                  </a:cubicBezTo>
                  <a:cubicBezTo>
                    <a:pt x="107" y="80"/>
                    <a:pt x="107" y="78"/>
                    <a:pt x="107" y="77"/>
                  </a:cubicBezTo>
                  <a:cubicBezTo>
                    <a:pt x="103" y="77"/>
                    <a:pt x="102" y="79"/>
                    <a:pt x="98" y="79"/>
                  </a:cubicBezTo>
                  <a:cubicBezTo>
                    <a:pt x="97" y="75"/>
                    <a:pt x="94" y="74"/>
                    <a:pt x="94" y="69"/>
                  </a:cubicBezTo>
                  <a:cubicBezTo>
                    <a:pt x="96" y="66"/>
                    <a:pt x="100" y="65"/>
                    <a:pt x="103" y="63"/>
                  </a:cubicBezTo>
                  <a:cubicBezTo>
                    <a:pt x="110" y="64"/>
                    <a:pt x="112" y="58"/>
                    <a:pt x="120" y="59"/>
                  </a:cubicBezTo>
                  <a:cubicBezTo>
                    <a:pt x="119" y="56"/>
                    <a:pt x="120" y="54"/>
                    <a:pt x="120" y="53"/>
                  </a:cubicBezTo>
                  <a:cubicBezTo>
                    <a:pt x="124" y="53"/>
                    <a:pt x="123" y="50"/>
                    <a:pt x="126" y="50"/>
                  </a:cubicBezTo>
                  <a:cubicBezTo>
                    <a:pt x="127" y="51"/>
                    <a:pt x="129" y="50"/>
                    <a:pt x="131" y="50"/>
                  </a:cubicBezTo>
                  <a:cubicBezTo>
                    <a:pt x="131" y="48"/>
                    <a:pt x="133" y="47"/>
                    <a:pt x="132" y="44"/>
                  </a:cubicBezTo>
                  <a:cubicBezTo>
                    <a:pt x="132" y="43"/>
                    <a:pt x="130" y="43"/>
                    <a:pt x="131" y="42"/>
                  </a:cubicBezTo>
                  <a:cubicBezTo>
                    <a:pt x="131" y="39"/>
                    <a:pt x="131" y="39"/>
                    <a:pt x="131" y="37"/>
                  </a:cubicBezTo>
                  <a:cubicBezTo>
                    <a:pt x="133" y="37"/>
                    <a:pt x="134" y="35"/>
                    <a:pt x="134" y="3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6" name="Freeform 514">
              <a:extLst>
                <a:ext uri="{FF2B5EF4-FFF2-40B4-BE49-F238E27FC236}">
                  <a16:creationId xmlns:a16="http://schemas.microsoft.com/office/drawing/2014/main" id="{360031E4-813B-22A7-94B7-289F42094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5782" y="3479257"/>
              <a:ext cx="49832" cy="68858"/>
            </a:xfrm>
            <a:custGeom>
              <a:avLst/>
              <a:gdLst>
                <a:gd name="T0" fmla="*/ 20 w 23"/>
                <a:gd name="T1" fmla="*/ 16 h 32"/>
                <a:gd name="T2" fmla="*/ 20 w 23"/>
                <a:gd name="T3" fmla="*/ 13 h 32"/>
                <a:gd name="T4" fmla="*/ 17 w 23"/>
                <a:gd name="T5" fmla="*/ 9 h 32"/>
                <a:gd name="T6" fmla="*/ 17 w 23"/>
                <a:gd name="T7" fmla="*/ 6 h 32"/>
                <a:gd name="T8" fmla="*/ 5 w 23"/>
                <a:gd name="T9" fmla="*/ 0 h 32"/>
                <a:gd name="T10" fmla="*/ 0 w 23"/>
                <a:gd name="T11" fmla="*/ 2 h 32"/>
                <a:gd name="T12" fmla="*/ 5 w 23"/>
                <a:gd name="T13" fmla="*/ 10 h 32"/>
                <a:gd name="T14" fmla="*/ 9 w 23"/>
                <a:gd name="T15" fmla="*/ 16 h 32"/>
                <a:gd name="T16" fmla="*/ 9 w 23"/>
                <a:gd name="T17" fmla="*/ 26 h 32"/>
                <a:gd name="T18" fmla="*/ 9 w 23"/>
                <a:gd name="T19" fmla="*/ 32 h 32"/>
                <a:gd name="T20" fmla="*/ 15 w 23"/>
                <a:gd name="T21" fmla="*/ 26 h 32"/>
                <a:gd name="T22" fmla="*/ 17 w 23"/>
                <a:gd name="T23" fmla="*/ 21 h 32"/>
                <a:gd name="T24" fmla="*/ 22 w 23"/>
                <a:gd name="T25" fmla="*/ 22 h 32"/>
                <a:gd name="T26" fmla="*/ 20 w 23"/>
                <a:gd name="T27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2">
                  <a:moveTo>
                    <a:pt x="20" y="16"/>
                  </a:moveTo>
                  <a:cubicBezTo>
                    <a:pt x="19" y="15"/>
                    <a:pt x="20" y="14"/>
                    <a:pt x="20" y="13"/>
                  </a:cubicBezTo>
                  <a:cubicBezTo>
                    <a:pt x="19" y="11"/>
                    <a:pt x="16" y="12"/>
                    <a:pt x="17" y="9"/>
                  </a:cubicBezTo>
                  <a:cubicBezTo>
                    <a:pt x="17" y="8"/>
                    <a:pt x="18" y="8"/>
                    <a:pt x="17" y="6"/>
                  </a:cubicBezTo>
                  <a:cubicBezTo>
                    <a:pt x="13" y="4"/>
                    <a:pt x="10" y="3"/>
                    <a:pt x="5" y="0"/>
                  </a:cubicBezTo>
                  <a:cubicBezTo>
                    <a:pt x="4" y="2"/>
                    <a:pt x="1" y="0"/>
                    <a:pt x="0" y="2"/>
                  </a:cubicBezTo>
                  <a:cubicBezTo>
                    <a:pt x="3" y="4"/>
                    <a:pt x="4" y="8"/>
                    <a:pt x="5" y="10"/>
                  </a:cubicBezTo>
                  <a:cubicBezTo>
                    <a:pt x="7" y="12"/>
                    <a:pt x="8" y="14"/>
                    <a:pt x="9" y="16"/>
                  </a:cubicBezTo>
                  <a:cubicBezTo>
                    <a:pt x="12" y="20"/>
                    <a:pt x="10" y="22"/>
                    <a:pt x="9" y="26"/>
                  </a:cubicBezTo>
                  <a:cubicBezTo>
                    <a:pt x="9" y="28"/>
                    <a:pt x="13" y="31"/>
                    <a:pt x="9" y="32"/>
                  </a:cubicBezTo>
                  <a:cubicBezTo>
                    <a:pt x="13" y="32"/>
                    <a:pt x="12" y="27"/>
                    <a:pt x="15" y="26"/>
                  </a:cubicBezTo>
                  <a:cubicBezTo>
                    <a:pt x="16" y="24"/>
                    <a:pt x="14" y="21"/>
                    <a:pt x="17" y="21"/>
                  </a:cubicBezTo>
                  <a:cubicBezTo>
                    <a:pt x="19" y="22"/>
                    <a:pt x="20" y="22"/>
                    <a:pt x="22" y="22"/>
                  </a:cubicBezTo>
                  <a:cubicBezTo>
                    <a:pt x="23" y="19"/>
                    <a:pt x="20" y="17"/>
                    <a:pt x="20" y="1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7" name="Freeform 515">
              <a:extLst>
                <a:ext uri="{FF2B5EF4-FFF2-40B4-BE49-F238E27FC236}">
                  <a16:creationId xmlns:a16="http://schemas.microsoft.com/office/drawing/2014/main" id="{9D215301-EE6D-EBE8-35F5-B35264BDA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04994" y="3337010"/>
              <a:ext cx="42584" cy="197515"/>
            </a:xfrm>
            <a:custGeom>
              <a:avLst/>
              <a:gdLst>
                <a:gd name="T0" fmla="*/ 1 w 20"/>
                <a:gd name="T1" fmla="*/ 27 h 92"/>
                <a:gd name="T2" fmla="*/ 4 w 20"/>
                <a:gd name="T3" fmla="*/ 35 h 92"/>
                <a:gd name="T4" fmla="*/ 3 w 20"/>
                <a:gd name="T5" fmla="*/ 42 h 92"/>
                <a:gd name="T6" fmla="*/ 2 w 20"/>
                <a:gd name="T7" fmla="*/ 64 h 92"/>
                <a:gd name="T8" fmla="*/ 3 w 20"/>
                <a:gd name="T9" fmla="*/ 76 h 92"/>
                <a:gd name="T10" fmla="*/ 1 w 20"/>
                <a:gd name="T11" fmla="*/ 88 h 92"/>
                <a:gd name="T12" fmla="*/ 3 w 20"/>
                <a:gd name="T13" fmla="*/ 92 h 92"/>
                <a:gd name="T14" fmla="*/ 7 w 20"/>
                <a:gd name="T15" fmla="*/ 84 h 92"/>
                <a:gd name="T16" fmla="*/ 13 w 20"/>
                <a:gd name="T17" fmla="*/ 87 h 92"/>
                <a:gd name="T18" fmla="*/ 14 w 20"/>
                <a:gd name="T19" fmla="*/ 89 h 92"/>
                <a:gd name="T20" fmla="*/ 14 w 20"/>
                <a:gd name="T21" fmla="*/ 86 h 92"/>
                <a:gd name="T22" fmla="*/ 11 w 20"/>
                <a:gd name="T23" fmla="*/ 83 h 92"/>
                <a:gd name="T24" fmla="*/ 9 w 20"/>
                <a:gd name="T25" fmla="*/ 78 h 92"/>
                <a:gd name="T26" fmla="*/ 6 w 20"/>
                <a:gd name="T27" fmla="*/ 75 h 92"/>
                <a:gd name="T28" fmla="*/ 12 w 20"/>
                <a:gd name="T29" fmla="*/ 56 h 92"/>
                <a:gd name="T30" fmla="*/ 20 w 20"/>
                <a:gd name="T31" fmla="*/ 57 h 92"/>
                <a:gd name="T32" fmla="*/ 19 w 20"/>
                <a:gd name="T33" fmla="*/ 56 h 92"/>
                <a:gd name="T34" fmla="*/ 18 w 20"/>
                <a:gd name="T35" fmla="*/ 51 h 92"/>
                <a:gd name="T36" fmla="*/ 16 w 20"/>
                <a:gd name="T37" fmla="*/ 47 h 92"/>
                <a:gd name="T38" fmla="*/ 14 w 20"/>
                <a:gd name="T39" fmla="*/ 37 h 92"/>
                <a:gd name="T40" fmla="*/ 13 w 20"/>
                <a:gd name="T41" fmla="*/ 34 h 92"/>
                <a:gd name="T42" fmla="*/ 11 w 20"/>
                <a:gd name="T43" fmla="*/ 22 h 92"/>
                <a:gd name="T44" fmla="*/ 12 w 20"/>
                <a:gd name="T45" fmla="*/ 18 h 92"/>
                <a:gd name="T46" fmla="*/ 9 w 20"/>
                <a:gd name="T47" fmla="*/ 7 h 92"/>
                <a:gd name="T48" fmla="*/ 7 w 20"/>
                <a:gd name="T49" fmla="*/ 0 h 92"/>
                <a:gd name="T50" fmla="*/ 9 w 20"/>
                <a:gd name="T51" fmla="*/ 5 h 92"/>
                <a:gd name="T52" fmla="*/ 6 w 20"/>
                <a:gd name="T53" fmla="*/ 10 h 92"/>
                <a:gd name="T54" fmla="*/ 2 w 20"/>
                <a:gd name="T55" fmla="*/ 10 h 92"/>
                <a:gd name="T56" fmla="*/ 2 w 20"/>
                <a:gd name="T57" fmla="*/ 18 h 92"/>
                <a:gd name="T58" fmla="*/ 1 w 20"/>
                <a:gd name="T59" fmla="*/ 2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" h="92">
                  <a:moveTo>
                    <a:pt x="1" y="27"/>
                  </a:moveTo>
                  <a:cubicBezTo>
                    <a:pt x="1" y="30"/>
                    <a:pt x="4" y="32"/>
                    <a:pt x="4" y="35"/>
                  </a:cubicBezTo>
                  <a:cubicBezTo>
                    <a:pt x="5" y="37"/>
                    <a:pt x="4" y="40"/>
                    <a:pt x="3" y="42"/>
                  </a:cubicBezTo>
                  <a:cubicBezTo>
                    <a:pt x="3" y="49"/>
                    <a:pt x="5" y="56"/>
                    <a:pt x="2" y="64"/>
                  </a:cubicBezTo>
                  <a:cubicBezTo>
                    <a:pt x="6" y="67"/>
                    <a:pt x="3" y="72"/>
                    <a:pt x="3" y="76"/>
                  </a:cubicBezTo>
                  <a:cubicBezTo>
                    <a:pt x="2" y="80"/>
                    <a:pt x="3" y="85"/>
                    <a:pt x="1" y="88"/>
                  </a:cubicBezTo>
                  <a:cubicBezTo>
                    <a:pt x="3" y="89"/>
                    <a:pt x="2" y="92"/>
                    <a:pt x="3" y="92"/>
                  </a:cubicBezTo>
                  <a:cubicBezTo>
                    <a:pt x="4" y="89"/>
                    <a:pt x="5" y="86"/>
                    <a:pt x="7" y="84"/>
                  </a:cubicBezTo>
                  <a:cubicBezTo>
                    <a:pt x="8" y="86"/>
                    <a:pt x="12" y="85"/>
                    <a:pt x="13" y="87"/>
                  </a:cubicBezTo>
                  <a:cubicBezTo>
                    <a:pt x="13" y="88"/>
                    <a:pt x="13" y="89"/>
                    <a:pt x="14" y="89"/>
                  </a:cubicBezTo>
                  <a:cubicBezTo>
                    <a:pt x="14" y="88"/>
                    <a:pt x="14" y="87"/>
                    <a:pt x="14" y="86"/>
                  </a:cubicBezTo>
                  <a:cubicBezTo>
                    <a:pt x="14" y="84"/>
                    <a:pt x="11" y="85"/>
                    <a:pt x="11" y="83"/>
                  </a:cubicBezTo>
                  <a:cubicBezTo>
                    <a:pt x="10" y="81"/>
                    <a:pt x="9" y="80"/>
                    <a:pt x="9" y="78"/>
                  </a:cubicBezTo>
                  <a:cubicBezTo>
                    <a:pt x="7" y="78"/>
                    <a:pt x="7" y="76"/>
                    <a:pt x="6" y="75"/>
                  </a:cubicBezTo>
                  <a:cubicBezTo>
                    <a:pt x="6" y="67"/>
                    <a:pt x="8" y="60"/>
                    <a:pt x="12" y="56"/>
                  </a:cubicBezTo>
                  <a:cubicBezTo>
                    <a:pt x="15" y="55"/>
                    <a:pt x="19" y="58"/>
                    <a:pt x="20" y="57"/>
                  </a:cubicBezTo>
                  <a:cubicBezTo>
                    <a:pt x="19" y="57"/>
                    <a:pt x="19" y="57"/>
                    <a:pt x="19" y="56"/>
                  </a:cubicBezTo>
                  <a:cubicBezTo>
                    <a:pt x="18" y="55"/>
                    <a:pt x="19" y="53"/>
                    <a:pt x="18" y="51"/>
                  </a:cubicBezTo>
                  <a:cubicBezTo>
                    <a:pt x="18" y="50"/>
                    <a:pt x="16" y="49"/>
                    <a:pt x="16" y="47"/>
                  </a:cubicBezTo>
                  <a:cubicBezTo>
                    <a:pt x="15" y="44"/>
                    <a:pt x="15" y="40"/>
                    <a:pt x="14" y="37"/>
                  </a:cubicBezTo>
                  <a:cubicBezTo>
                    <a:pt x="14" y="36"/>
                    <a:pt x="13" y="35"/>
                    <a:pt x="13" y="34"/>
                  </a:cubicBezTo>
                  <a:cubicBezTo>
                    <a:pt x="12" y="30"/>
                    <a:pt x="11" y="27"/>
                    <a:pt x="11" y="22"/>
                  </a:cubicBezTo>
                  <a:cubicBezTo>
                    <a:pt x="11" y="21"/>
                    <a:pt x="12" y="19"/>
                    <a:pt x="12" y="18"/>
                  </a:cubicBezTo>
                  <a:cubicBezTo>
                    <a:pt x="13" y="14"/>
                    <a:pt x="11" y="11"/>
                    <a:pt x="9" y="7"/>
                  </a:cubicBezTo>
                  <a:cubicBezTo>
                    <a:pt x="9" y="4"/>
                    <a:pt x="10" y="0"/>
                    <a:pt x="7" y="0"/>
                  </a:cubicBezTo>
                  <a:cubicBezTo>
                    <a:pt x="5" y="2"/>
                    <a:pt x="9" y="3"/>
                    <a:pt x="9" y="5"/>
                  </a:cubicBezTo>
                  <a:cubicBezTo>
                    <a:pt x="7" y="6"/>
                    <a:pt x="8" y="9"/>
                    <a:pt x="6" y="10"/>
                  </a:cubicBezTo>
                  <a:cubicBezTo>
                    <a:pt x="4" y="11"/>
                    <a:pt x="4" y="9"/>
                    <a:pt x="2" y="10"/>
                  </a:cubicBezTo>
                  <a:cubicBezTo>
                    <a:pt x="1" y="11"/>
                    <a:pt x="3" y="15"/>
                    <a:pt x="2" y="18"/>
                  </a:cubicBezTo>
                  <a:cubicBezTo>
                    <a:pt x="1" y="21"/>
                    <a:pt x="0" y="23"/>
                    <a:pt x="1" y="2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8" name="Freeform 516">
              <a:extLst>
                <a:ext uri="{FF2B5EF4-FFF2-40B4-BE49-F238E27FC236}">
                  <a16:creationId xmlns:a16="http://schemas.microsoft.com/office/drawing/2014/main" id="{24CB35A3-75FC-FD46-F043-F23579688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1782" y="3345165"/>
              <a:ext cx="10872" cy="13590"/>
            </a:xfrm>
            <a:custGeom>
              <a:avLst/>
              <a:gdLst>
                <a:gd name="T0" fmla="*/ 1 w 5"/>
                <a:gd name="T1" fmla="*/ 2 h 6"/>
                <a:gd name="T2" fmla="*/ 3 w 5"/>
                <a:gd name="T3" fmla="*/ 4 h 6"/>
                <a:gd name="T4" fmla="*/ 1 w 5"/>
                <a:gd name="T5" fmla="*/ 3 h 6"/>
                <a:gd name="T6" fmla="*/ 0 w 5"/>
                <a:gd name="T7" fmla="*/ 5 h 6"/>
                <a:gd name="T8" fmla="*/ 4 w 5"/>
                <a:gd name="T9" fmla="*/ 4 h 6"/>
                <a:gd name="T10" fmla="*/ 3 w 5"/>
                <a:gd name="T11" fmla="*/ 0 h 6"/>
                <a:gd name="T12" fmla="*/ 1 w 5"/>
                <a:gd name="T1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6">
                  <a:moveTo>
                    <a:pt x="1" y="2"/>
                  </a:moveTo>
                  <a:cubicBezTo>
                    <a:pt x="2" y="1"/>
                    <a:pt x="3" y="2"/>
                    <a:pt x="3" y="4"/>
                  </a:cubicBezTo>
                  <a:cubicBezTo>
                    <a:pt x="2" y="4"/>
                    <a:pt x="2" y="3"/>
                    <a:pt x="1" y="3"/>
                  </a:cubicBezTo>
                  <a:cubicBezTo>
                    <a:pt x="1" y="4"/>
                    <a:pt x="0" y="5"/>
                    <a:pt x="0" y="5"/>
                  </a:cubicBezTo>
                  <a:cubicBezTo>
                    <a:pt x="2" y="6"/>
                    <a:pt x="2" y="4"/>
                    <a:pt x="4" y="4"/>
                  </a:cubicBezTo>
                  <a:cubicBezTo>
                    <a:pt x="5" y="2"/>
                    <a:pt x="3" y="1"/>
                    <a:pt x="3" y="0"/>
                  </a:cubicBezTo>
                  <a:cubicBezTo>
                    <a:pt x="2" y="0"/>
                    <a:pt x="0" y="0"/>
                    <a:pt x="1" y="2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9" name="Freeform 517">
              <a:extLst>
                <a:ext uri="{FF2B5EF4-FFF2-40B4-BE49-F238E27FC236}">
                  <a16:creationId xmlns:a16="http://schemas.microsoft.com/office/drawing/2014/main" id="{2E583243-3177-4996-AE5C-D44CDB488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0703" y="3351507"/>
              <a:ext cx="10872" cy="10872"/>
            </a:xfrm>
            <a:custGeom>
              <a:avLst/>
              <a:gdLst>
                <a:gd name="T0" fmla="*/ 0 w 5"/>
                <a:gd name="T1" fmla="*/ 2 h 5"/>
                <a:gd name="T2" fmla="*/ 5 w 5"/>
                <a:gd name="T3" fmla="*/ 4 h 5"/>
                <a:gd name="T4" fmla="*/ 0 w 5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0" y="2"/>
                  </a:moveTo>
                  <a:cubicBezTo>
                    <a:pt x="2" y="2"/>
                    <a:pt x="4" y="5"/>
                    <a:pt x="5" y="4"/>
                  </a:cubicBezTo>
                  <a:cubicBezTo>
                    <a:pt x="3" y="4"/>
                    <a:pt x="1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0" name="Freeform 518">
              <a:extLst>
                <a:ext uri="{FF2B5EF4-FFF2-40B4-BE49-F238E27FC236}">
                  <a16:creationId xmlns:a16="http://schemas.microsoft.com/office/drawing/2014/main" id="{47845F4D-4EF0-CE80-A593-52739F10F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9307" y="3416741"/>
              <a:ext cx="105100" cy="57986"/>
            </a:xfrm>
            <a:custGeom>
              <a:avLst/>
              <a:gdLst>
                <a:gd name="T0" fmla="*/ 12 w 49"/>
                <a:gd name="T1" fmla="*/ 25 h 27"/>
                <a:gd name="T2" fmla="*/ 13 w 49"/>
                <a:gd name="T3" fmla="*/ 26 h 27"/>
                <a:gd name="T4" fmla="*/ 16 w 49"/>
                <a:gd name="T5" fmla="*/ 27 h 27"/>
                <a:gd name="T6" fmla="*/ 22 w 49"/>
                <a:gd name="T7" fmla="*/ 22 h 27"/>
                <a:gd name="T8" fmla="*/ 36 w 49"/>
                <a:gd name="T9" fmla="*/ 26 h 27"/>
                <a:gd name="T10" fmla="*/ 38 w 49"/>
                <a:gd name="T11" fmla="*/ 24 h 27"/>
                <a:gd name="T12" fmla="*/ 44 w 49"/>
                <a:gd name="T13" fmla="*/ 22 h 27"/>
                <a:gd name="T14" fmla="*/ 49 w 49"/>
                <a:gd name="T15" fmla="*/ 17 h 27"/>
                <a:gd name="T16" fmla="*/ 42 w 49"/>
                <a:gd name="T17" fmla="*/ 12 h 27"/>
                <a:gd name="T18" fmla="*/ 38 w 49"/>
                <a:gd name="T19" fmla="*/ 8 h 27"/>
                <a:gd name="T20" fmla="*/ 33 w 49"/>
                <a:gd name="T21" fmla="*/ 11 h 27"/>
                <a:gd name="T22" fmla="*/ 31 w 49"/>
                <a:gd name="T23" fmla="*/ 5 h 27"/>
                <a:gd name="T24" fmla="*/ 22 w 49"/>
                <a:gd name="T25" fmla="*/ 1 h 27"/>
                <a:gd name="T26" fmla="*/ 18 w 49"/>
                <a:gd name="T27" fmla="*/ 3 h 27"/>
                <a:gd name="T28" fmla="*/ 16 w 49"/>
                <a:gd name="T29" fmla="*/ 1 h 27"/>
                <a:gd name="T30" fmla="*/ 17 w 49"/>
                <a:gd name="T31" fmla="*/ 1 h 27"/>
                <a:gd name="T32" fmla="*/ 17 w 49"/>
                <a:gd name="T33" fmla="*/ 2 h 27"/>
                <a:gd name="T34" fmla="*/ 5 w 49"/>
                <a:gd name="T35" fmla="*/ 7 h 27"/>
                <a:gd name="T36" fmla="*/ 2 w 49"/>
                <a:gd name="T37" fmla="*/ 12 h 27"/>
                <a:gd name="T38" fmla="*/ 3 w 49"/>
                <a:gd name="T39" fmla="*/ 15 h 27"/>
                <a:gd name="T40" fmla="*/ 4 w 49"/>
                <a:gd name="T41" fmla="*/ 18 h 27"/>
                <a:gd name="T42" fmla="*/ 7 w 49"/>
                <a:gd name="T43" fmla="*/ 19 h 27"/>
                <a:gd name="T44" fmla="*/ 9 w 49"/>
                <a:gd name="T45" fmla="*/ 23 h 27"/>
                <a:gd name="T46" fmla="*/ 12 w 49"/>
                <a:gd name="T47" fmla="*/ 24 h 27"/>
                <a:gd name="T48" fmla="*/ 12 w 49"/>
                <a:gd name="T49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9" h="27">
                  <a:moveTo>
                    <a:pt x="12" y="25"/>
                  </a:moveTo>
                  <a:cubicBezTo>
                    <a:pt x="12" y="25"/>
                    <a:pt x="13" y="26"/>
                    <a:pt x="13" y="26"/>
                  </a:cubicBezTo>
                  <a:cubicBezTo>
                    <a:pt x="14" y="26"/>
                    <a:pt x="15" y="27"/>
                    <a:pt x="16" y="27"/>
                  </a:cubicBezTo>
                  <a:cubicBezTo>
                    <a:pt x="19" y="26"/>
                    <a:pt x="20" y="24"/>
                    <a:pt x="22" y="22"/>
                  </a:cubicBezTo>
                  <a:cubicBezTo>
                    <a:pt x="26" y="24"/>
                    <a:pt x="31" y="25"/>
                    <a:pt x="36" y="26"/>
                  </a:cubicBezTo>
                  <a:cubicBezTo>
                    <a:pt x="36" y="25"/>
                    <a:pt x="37" y="24"/>
                    <a:pt x="38" y="24"/>
                  </a:cubicBezTo>
                  <a:cubicBezTo>
                    <a:pt x="40" y="26"/>
                    <a:pt x="42" y="22"/>
                    <a:pt x="44" y="22"/>
                  </a:cubicBezTo>
                  <a:cubicBezTo>
                    <a:pt x="44" y="19"/>
                    <a:pt x="46" y="17"/>
                    <a:pt x="49" y="17"/>
                  </a:cubicBezTo>
                  <a:cubicBezTo>
                    <a:pt x="48" y="14"/>
                    <a:pt x="45" y="11"/>
                    <a:pt x="42" y="12"/>
                  </a:cubicBezTo>
                  <a:cubicBezTo>
                    <a:pt x="41" y="10"/>
                    <a:pt x="39" y="10"/>
                    <a:pt x="38" y="8"/>
                  </a:cubicBezTo>
                  <a:cubicBezTo>
                    <a:pt x="35" y="8"/>
                    <a:pt x="36" y="11"/>
                    <a:pt x="33" y="11"/>
                  </a:cubicBezTo>
                  <a:cubicBezTo>
                    <a:pt x="32" y="9"/>
                    <a:pt x="28" y="7"/>
                    <a:pt x="31" y="5"/>
                  </a:cubicBezTo>
                  <a:cubicBezTo>
                    <a:pt x="27" y="5"/>
                    <a:pt x="24" y="3"/>
                    <a:pt x="22" y="1"/>
                  </a:cubicBezTo>
                  <a:cubicBezTo>
                    <a:pt x="22" y="3"/>
                    <a:pt x="20" y="3"/>
                    <a:pt x="18" y="3"/>
                  </a:cubicBezTo>
                  <a:cubicBezTo>
                    <a:pt x="18" y="2"/>
                    <a:pt x="16" y="0"/>
                    <a:pt x="16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2" y="3"/>
                    <a:pt x="9" y="5"/>
                    <a:pt x="5" y="7"/>
                  </a:cubicBezTo>
                  <a:cubicBezTo>
                    <a:pt x="0" y="7"/>
                    <a:pt x="0" y="10"/>
                    <a:pt x="2" y="12"/>
                  </a:cubicBezTo>
                  <a:cubicBezTo>
                    <a:pt x="4" y="14"/>
                    <a:pt x="2" y="12"/>
                    <a:pt x="3" y="15"/>
                  </a:cubicBezTo>
                  <a:cubicBezTo>
                    <a:pt x="3" y="17"/>
                    <a:pt x="5" y="18"/>
                    <a:pt x="4" y="18"/>
                  </a:cubicBezTo>
                  <a:cubicBezTo>
                    <a:pt x="5" y="19"/>
                    <a:pt x="6" y="19"/>
                    <a:pt x="7" y="19"/>
                  </a:cubicBezTo>
                  <a:cubicBezTo>
                    <a:pt x="8" y="20"/>
                    <a:pt x="9" y="22"/>
                    <a:pt x="9" y="23"/>
                  </a:cubicBezTo>
                  <a:cubicBezTo>
                    <a:pt x="10" y="23"/>
                    <a:pt x="11" y="23"/>
                    <a:pt x="12" y="24"/>
                  </a:cubicBezTo>
                  <a:cubicBezTo>
                    <a:pt x="12" y="24"/>
                    <a:pt x="12" y="25"/>
                    <a:pt x="12" y="2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1" name="Freeform 519">
              <a:extLst>
                <a:ext uri="{FF2B5EF4-FFF2-40B4-BE49-F238E27FC236}">
                  <a16:creationId xmlns:a16="http://schemas.microsoft.com/office/drawing/2014/main" id="{C9FA1FBC-55D8-F176-A1FA-0286B84F77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850" y="3399526"/>
              <a:ext cx="8154" cy="8154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4" y="4"/>
                    <a:pt x="0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2" name="Freeform 520">
              <a:extLst>
                <a:ext uri="{FF2B5EF4-FFF2-40B4-BE49-F238E27FC236}">
                  <a16:creationId xmlns:a16="http://schemas.microsoft.com/office/drawing/2014/main" id="{B3154095-FF36-6DD1-7DDE-CE05DD9FC6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68646" y="3401339"/>
              <a:ext cx="101476" cy="114160"/>
            </a:xfrm>
            <a:custGeom>
              <a:avLst/>
              <a:gdLst>
                <a:gd name="T0" fmla="*/ 27 w 47"/>
                <a:gd name="T1" fmla="*/ 2 h 53"/>
                <a:gd name="T2" fmla="*/ 27 w 47"/>
                <a:gd name="T3" fmla="*/ 2 h 53"/>
                <a:gd name="T4" fmla="*/ 26 w 47"/>
                <a:gd name="T5" fmla="*/ 2 h 53"/>
                <a:gd name="T6" fmla="*/ 19 w 47"/>
                <a:gd name="T7" fmla="*/ 4 h 53"/>
                <a:gd name="T8" fmla="*/ 16 w 47"/>
                <a:gd name="T9" fmla="*/ 12 h 53"/>
                <a:gd name="T10" fmla="*/ 14 w 47"/>
                <a:gd name="T11" fmla="*/ 13 h 53"/>
                <a:gd name="T12" fmla="*/ 10 w 47"/>
                <a:gd name="T13" fmla="*/ 22 h 53"/>
                <a:gd name="T14" fmla="*/ 11 w 47"/>
                <a:gd name="T15" fmla="*/ 25 h 53"/>
                <a:gd name="T16" fmla="*/ 8 w 47"/>
                <a:gd name="T17" fmla="*/ 25 h 53"/>
                <a:gd name="T18" fmla="*/ 9 w 47"/>
                <a:gd name="T19" fmla="*/ 31 h 53"/>
                <a:gd name="T20" fmla="*/ 6 w 47"/>
                <a:gd name="T21" fmla="*/ 29 h 53"/>
                <a:gd name="T22" fmla="*/ 7 w 47"/>
                <a:gd name="T23" fmla="*/ 36 h 53"/>
                <a:gd name="T24" fmla="*/ 0 w 47"/>
                <a:gd name="T25" fmla="*/ 41 h 53"/>
                <a:gd name="T26" fmla="*/ 0 w 47"/>
                <a:gd name="T27" fmla="*/ 45 h 53"/>
                <a:gd name="T28" fmla="*/ 7 w 47"/>
                <a:gd name="T29" fmla="*/ 43 h 53"/>
                <a:gd name="T30" fmla="*/ 21 w 47"/>
                <a:gd name="T31" fmla="*/ 45 h 53"/>
                <a:gd name="T32" fmla="*/ 25 w 47"/>
                <a:gd name="T33" fmla="*/ 42 h 53"/>
                <a:gd name="T34" fmla="*/ 28 w 47"/>
                <a:gd name="T35" fmla="*/ 46 h 53"/>
                <a:gd name="T36" fmla="*/ 34 w 47"/>
                <a:gd name="T37" fmla="*/ 45 h 53"/>
                <a:gd name="T38" fmla="*/ 28 w 47"/>
                <a:gd name="T39" fmla="*/ 51 h 53"/>
                <a:gd name="T40" fmla="*/ 25 w 47"/>
                <a:gd name="T41" fmla="*/ 53 h 53"/>
                <a:gd name="T42" fmla="*/ 30 w 47"/>
                <a:gd name="T43" fmla="*/ 52 h 53"/>
                <a:gd name="T44" fmla="*/ 35 w 47"/>
                <a:gd name="T45" fmla="*/ 47 h 53"/>
                <a:gd name="T46" fmla="*/ 39 w 47"/>
                <a:gd name="T47" fmla="*/ 42 h 53"/>
                <a:gd name="T48" fmla="*/ 41 w 47"/>
                <a:gd name="T49" fmla="*/ 41 h 53"/>
                <a:gd name="T50" fmla="*/ 40 w 47"/>
                <a:gd name="T51" fmla="*/ 40 h 53"/>
                <a:gd name="T52" fmla="*/ 41 w 47"/>
                <a:gd name="T53" fmla="*/ 38 h 53"/>
                <a:gd name="T54" fmla="*/ 45 w 47"/>
                <a:gd name="T55" fmla="*/ 34 h 53"/>
                <a:gd name="T56" fmla="*/ 38 w 47"/>
                <a:gd name="T57" fmla="*/ 36 h 53"/>
                <a:gd name="T58" fmla="*/ 41 w 47"/>
                <a:gd name="T59" fmla="*/ 34 h 53"/>
                <a:gd name="T60" fmla="*/ 38 w 47"/>
                <a:gd name="T61" fmla="*/ 31 h 53"/>
                <a:gd name="T62" fmla="*/ 42 w 47"/>
                <a:gd name="T63" fmla="*/ 28 h 53"/>
                <a:gd name="T64" fmla="*/ 35 w 47"/>
                <a:gd name="T65" fmla="*/ 25 h 53"/>
                <a:gd name="T66" fmla="*/ 29 w 47"/>
                <a:gd name="T67" fmla="*/ 29 h 53"/>
                <a:gd name="T68" fmla="*/ 29 w 47"/>
                <a:gd name="T69" fmla="*/ 25 h 53"/>
                <a:gd name="T70" fmla="*/ 23 w 47"/>
                <a:gd name="T71" fmla="*/ 24 h 53"/>
                <a:gd name="T72" fmla="*/ 22 w 47"/>
                <a:gd name="T73" fmla="*/ 23 h 53"/>
                <a:gd name="T74" fmla="*/ 26 w 47"/>
                <a:gd name="T75" fmla="*/ 19 h 53"/>
                <a:gd name="T76" fmla="*/ 18 w 47"/>
                <a:gd name="T77" fmla="*/ 23 h 53"/>
                <a:gd name="T78" fmla="*/ 25 w 47"/>
                <a:gd name="T79" fmla="*/ 6 h 53"/>
                <a:gd name="T80" fmla="*/ 24 w 47"/>
                <a:gd name="T81" fmla="*/ 3 h 53"/>
                <a:gd name="T82" fmla="*/ 27 w 47"/>
                <a:gd name="T83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7" h="53">
                  <a:moveTo>
                    <a:pt x="27" y="2"/>
                  </a:move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3" y="1"/>
                    <a:pt x="22" y="4"/>
                    <a:pt x="19" y="4"/>
                  </a:cubicBezTo>
                  <a:cubicBezTo>
                    <a:pt x="19" y="8"/>
                    <a:pt x="14" y="9"/>
                    <a:pt x="16" y="12"/>
                  </a:cubicBezTo>
                  <a:cubicBezTo>
                    <a:pt x="15" y="12"/>
                    <a:pt x="14" y="12"/>
                    <a:pt x="14" y="13"/>
                  </a:cubicBezTo>
                  <a:cubicBezTo>
                    <a:pt x="13" y="17"/>
                    <a:pt x="11" y="19"/>
                    <a:pt x="10" y="22"/>
                  </a:cubicBezTo>
                  <a:cubicBezTo>
                    <a:pt x="11" y="23"/>
                    <a:pt x="11" y="24"/>
                    <a:pt x="11" y="25"/>
                  </a:cubicBezTo>
                  <a:cubicBezTo>
                    <a:pt x="10" y="25"/>
                    <a:pt x="8" y="25"/>
                    <a:pt x="8" y="25"/>
                  </a:cubicBezTo>
                  <a:cubicBezTo>
                    <a:pt x="8" y="27"/>
                    <a:pt x="10" y="27"/>
                    <a:pt x="9" y="31"/>
                  </a:cubicBezTo>
                  <a:cubicBezTo>
                    <a:pt x="8" y="30"/>
                    <a:pt x="7" y="29"/>
                    <a:pt x="6" y="29"/>
                  </a:cubicBezTo>
                  <a:cubicBezTo>
                    <a:pt x="5" y="31"/>
                    <a:pt x="4" y="35"/>
                    <a:pt x="7" y="36"/>
                  </a:cubicBezTo>
                  <a:cubicBezTo>
                    <a:pt x="4" y="36"/>
                    <a:pt x="3" y="40"/>
                    <a:pt x="0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1" y="46"/>
                    <a:pt x="5" y="44"/>
                    <a:pt x="7" y="43"/>
                  </a:cubicBezTo>
                  <a:cubicBezTo>
                    <a:pt x="11" y="45"/>
                    <a:pt x="16" y="45"/>
                    <a:pt x="21" y="45"/>
                  </a:cubicBezTo>
                  <a:cubicBezTo>
                    <a:pt x="22" y="44"/>
                    <a:pt x="24" y="43"/>
                    <a:pt x="25" y="42"/>
                  </a:cubicBezTo>
                  <a:cubicBezTo>
                    <a:pt x="27" y="44"/>
                    <a:pt x="24" y="46"/>
                    <a:pt x="28" y="46"/>
                  </a:cubicBezTo>
                  <a:cubicBezTo>
                    <a:pt x="28" y="43"/>
                    <a:pt x="33" y="44"/>
                    <a:pt x="34" y="45"/>
                  </a:cubicBezTo>
                  <a:cubicBezTo>
                    <a:pt x="31" y="46"/>
                    <a:pt x="30" y="49"/>
                    <a:pt x="28" y="51"/>
                  </a:cubicBezTo>
                  <a:cubicBezTo>
                    <a:pt x="27" y="51"/>
                    <a:pt x="25" y="51"/>
                    <a:pt x="25" y="53"/>
                  </a:cubicBezTo>
                  <a:cubicBezTo>
                    <a:pt x="27" y="53"/>
                    <a:pt x="28" y="52"/>
                    <a:pt x="30" y="52"/>
                  </a:cubicBezTo>
                  <a:cubicBezTo>
                    <a:pt x="31" y="50"/>
                    <a:pt x="31" y="47"/>
                    <a:pt x="35" y="47"/>
                  </a:cubicBezTo>
                  <a:cubicBezTo>
                    <a:pt x="36" y="45"/>
                    <a:pt x="37" y="43"/>
                    <a:pt x="39" y="42"/>
                  </a:cubicBezTo>
                  <a:cubicBezTo>
                    <a:pt x="39" y="44"/>
                    <a:pt x="41" y="42"/>
                    <a:pt x="41" y="41"/>
                  </a:cubicBezTo>
                  <a:cubicBezTo>
                    <a:pt x="41" y="41"/>
                    <a:pt x="40" y="41"/>
                    <a:pt x="40" y="40"/>
                  </a:cubicBezTo>
                  <a:cubicBezTo>
                    <a:pt x="41" y="39"/>
                    <a:pt x="43" y="40"/>
                    <a:pt x="41" y="38"/>
                  </a:cubicBezTo>
                  <a:cubicBezTo>
                    <a:pt x="43" y="38"/>
                    <a:pt x="47" y="36"/>
                    <a:pt x="45" y="34"/>
                  </a:cubicBezTo>
                  <a:cubicBezTo>
                    <a:pt x="43" y="35"/>
                    <a:pt x="40" y="38"/>
                    <a:pt x="38" y="36"/>
                  </a:cubicBezTo>
                  <a:cubicBezTo>
                    <a:pt x="39" y="35"/>
                    <a:pt x="41" y="35"/>
                    <a:pt x="41" y="34"/>
                  </a:cubicBezTo>
                  <a:cubicBezTo>
                    <a:pt x="39" y="33"/>
                    <a:pt x="38" y="33"/>
                    <a:pt x="38" y="31"/>
                  </a:cubicBezTo>
                  <a:cubicBezTo>
                    <a:pt x="40" y="32"/>
                    <a:pt x="40" y="28"/>
                    <a:pt x="42" y="28"/>
                  </a:cubicBezTo>
                  <a:cubicBezTo>
                    <a:pt x="43" y="23"/>
                    <a:pt x="35" y="27"/>
                    <a:pt x="35" y="25"/>
                  </a:cubicBezTo>
                  <a:cubicBezTo>
                    <a:pt x="33" y="27"/>
                    <a:pt x="31" y="28"/>
                    <a:pt x="29" y="29"/>
                  </a:cubicBezTo>
                  <a:cubicBezTo>
                    <a:pt x="29" y="27"/>
                    <a:pt x="30" y="27"/>
                    <a:pt x="29" y="25"/>
                  </a:cubicBezTo>
                  <a:cubicBezTo>
                    <a:pt x="27" y="25"/>
                    <a:pt x="25" y="25"/>
                    <a:pt x="23" y="24"/>
                  </a:cubicBezTo>
                  <a:cubicBezTo>
                    <a:pt x="25" y="23"/>
                    <a:pt x="25" y="22"/>
                    <a:pt x="22" y="23"/>
                  </a:cubicBezTo>
                  <a:cubicBezTo>
                    <a:pt x="23" y="21"/>
                    <a:pt x="26" y="21"/>
                    <a:pt x="26" y="19"/>
                  </a:cubicBezTo>
                  <a:cubicBezTo>
                    <a:pt x="23" y="18"/>
                    <a:pt x="20" y="21"/>
                    <a:pt x="18" y="23"/>
                  </a:cubicBezTo>
                  <a:cubicBezTo>
                    <a:pt x="17" y="16"/>
                    <a:pt x="24" y="12"/>
                    <a:pt x="25" y="6"/>
                  </a:cubicBezTo>
                  <a:cubicBezTo>
                    <a:pt x="25" y="5"/>
                    <a:pt x="23" y="6"/>
                    <a:pt x="24" y="3"/>
                  </a:cubicBezTo>
                  <a:cubicBezTo>
                    <a:pt x="27" y="5"/>
                    <a:pt x="29" y="0"/>
                    <a:pt x="27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3" name="Freeform 521">
              <a:extLst>
                <a:ext uri="{FF2B5EF4-FFF2-40B4-BE49-F238E27FC236}">
                  <a16:creationId xmlns:a16="http://schemas.microsoft.com/office/drawing/2014/main" id="{727BD983-8BD9-5D94-AAD9-EC6E70F8BEFD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850" y="3418553"/>
              <a:ext cx="78825" cy="67046"/>
            </a:xfrm>
            <a:custGeom>
              <a:avLst/>
              <a:gdLst>
                <a:gd name="T0" fmla="*/ 37 w 37"/>
                <a:gd name="T1" fmla="*/ 27 h 31"/>
                <a:gd name="T2" fmla="*/ 33 w 37"/>
                <a:gd name="T3" fmla="*/ 23 h 31"/>
                <a:gd name="T4" fmla="*/ 25 w 37"/>
                <a:gd name="T5" fmla="*/ 16 h 31"/>
                <a:gd name="T6" fmla="*/ 20 w 37"/>
                <a:gd name="T7" fmla="*/ 7 h 31"/>
                <a:gd name="T8" fmla="*/ 11 w 37"/>
                <a:gd name="T9" fmla="*/ 6 h 31"/>
                <a:gd name="T10" fmla="*/ 0 w 37"/>
                <a:gd name="T11" fmla="*/ 2 h 31"/>
                <a:gd name="T12" fmla="*/ 2 w 37"/>
                <a:gd name="T13" fmla="*/ 5 h 31"/>
                <a:gd name="T14" fmla="*/ 6 w 37"/>
                <a:gd name="T15" fmla="*/ 3 h 31"/>
                <a:gd name="T16" fmla="*/ 6 w 37"/>
                <a:gd name="T17" fmla="*/ 6 h 31"/>
                <a:gd name="T18" fmla="*/ 3 w 37"/>
                <a:gd name="T19" fmla="*/ 6 h 31"/>
                <a:gd name="T20" fmla="*/ 3 w 37"/>
                <a:gd name="T21" fmla="*/ 9 h 31"/>
                <a:gd name="T22" fmla="*/ 8 w 37"/>
                <a:gd name="T23" fmla="*/ 11 h 31"/>
                <a:gd name="T24" fmla="*/ 13 w 37"/>
                <a:gd name="T25" fmla="*/ 14 h 31"/>
                <a:gd name="T26" fmla="*/ 16 w 37"/>
                <a:gd name="T27" fmla="*/ 14 h 31"/>
                <a:gd name="T28" fmla="*/ 13 w 37"/>
                <a:gd name="T29" fmla="*/ 16 h 31"/>
                <a:gd name="T30" fmla="*/ 18 w 37"/>
                <a:gd name="T31" fmla="*/ 17 h 31"/>
                <a:gd name="T32" fmla="*/ 20 w 37"/>
                <a:gd name="T33" fmla="*/ 22 h 31"/>
                <a:gd name="T34" fmla="*/ 26 w 37"/>
                <a:gd name="T35" fmla="*/ 19 h 31"/>
                <a:gd name="T36" fmla="*/ 24 w 37"/>
                <a:gd name="T37" fmla="*/ 24 h 31"/>
                <a:gd name="T38" fmla="*/ 37 w 37"/>
                <a:gd name="T39" fmla="*/ 2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" h="31">
                  <a:moveTo>
                    <a:pt x="37" y="27"/>
                  </a:moveTo>
                  <a:cubicBezTo>
                    <a:pt x="35" y="27"/>
                    <a:pt x="34" y="24"/>
                    <a:pt x="33" y="23"/>
                  </a:cubicBezTo>
                  <a:cubicBezTo>
                    <a:pt x="32" y="18"/>
                    <a:pt x="28" y="19"/>
                    <a:pt x="25" y="16"/>
                  </a:cubicBezTo>
                  <a:cubicBezTo>
                    <a:pt x="24" y="12"/>
                    <a:pt x="22" y="10"/>
                    <a:pt x="20" y="7"/>
                  </a:cubicBezTo>
                  <a:cubicBezTo>
                    <a:pt x="17" y="6"/>
                    <a:pt x="14" y="6"/>
                    <a:pt x="11" y="6"/>
                  </a:cubicBezTo>
                  <a:cubicBezTo>
                    <a:pt x="7" y="4"/>
                    <a:pt x="4" y="0"/>
                    <a:pt x="0" y="2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" y="4"/>
                    <a:pt x="4" y="3"/>
                    <a:pt x="6" y="3"/>
                  </a:cubicBezTo>
                  <a:cubicBezTo>
                    <a:pt x="6" y="4"/>
                    <a:pt x="6" y="5"/>
                    <a:pt x="6" y="6"/>
                  </a:cubicBezTo>
                  <a:cubicBezTo>
                    <a:pt x="5" y="6"/>
                    <a:pt x="5" y="5"/>
                    <a:pt x="3" y="6"/>
                  </a:cubicBezTo>
                  <a:cubicBezTo>
                    <a:pt x="3" y="7"/>
                    <a:pt x="3" y="8"/>
                    <a:pt x="3" y="9"/>
                  </a:cubicBezTo>
                  <a:cubicBezTo>
                    <a:pt x="6" y="8"/>
                    <a:pt x="9" y="8"/>
                    <a:pt x="8" y="11"/>
                  </a:cubicBezTo>
                  <a:cubicBezTo>
                    <a:pt x="10" y="11"/>
                    <a:pt x="12" y="11"/>
                    <a:pt x="13" y="14"/>
                  </a:cubicBezTo>
                  <a:cubicBezTo>
                    <a:pt x="15" y="15"/>
                    <a:pt x="15" y="13"/>
                    <a:pt x="16" y="14"/>
                  </a:cubicBezTo>
                  <a:cubicBezTo>
                    <a:pt x="16" y="15"/>
                    <a:pt x="14" y="15"/>
                    <a:pt x="13" y="16"/>
                  </a:cubicBezTo>
                  <a:cubicBezTo>
                    <a:pt x="15" y="16"/>
                    <a:pt x="17" y="18"/>
                    <a:pt x="18" y="17"/>
                  </a:cubicBezTo>
                  <a:cubicBezTo>
                    <a:pt x="19" y="20"/>
                    <a:pt x="20" y="20"/>
                    <a:pt x="20" y="22"/>
                  </a:cubicBezTo>
                  <a:cubicBezTo>
                    <a:pt x="22" y="21"/>
                    <a:pt x="25" y="21"/>
                    <a:pt x="26" y="19"/>
                  </a:cubicBezTo>
                  <a:cubicBezTo>
                    <a:pt x="28" y="21"/>
                    <a:pt x="24" y="22"/>
                    <a:pt x="24" y="24"/>
                  </a:cubicBezTo>
                  <a:cubicBezTo>
                    <a:pt x="27" y="25"/>
                    <a:pt x="33" y="31"/>
                    <a:pt x="37" y="2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4" name="Freeform 522">
              <a:extLst>
                <a:ext uri="{FF2B5EF4-FFF2-40B4-BE49-F238E27FC236}">
                  <a16:creationId xmlns:a16="http://schemas.microsoft.com/office/drawing/2014/main" id="{9468598C-13B1-B52B-5B72-62C51A6EC4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9978" y="3498284"/>
              <a:ext cx="0" cy="1812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5" name="Freeform 523">
              <a:extLst>
                <a:ext uri="{FF2B5EF4-FFF2-40B4-BE49-F238E27FC236}">
                  <a16:creationId xmlns:a16="http://schemas.microsoft.com/office/drawing/2014/main" id="{31B0245D-AAFE-AD25-5FE2-45C85EFC07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5448" y="3493754"/>
              <a:ext cx="7248" cy="4530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2 w 3"/>
                <a:gd name="T5" fmla="*/ 2 h 2"/>
                <a:gd name="T6" fmla="*/ 3 w 3"/>
                <a:gd name="T7" fmla="*/ 2 h 2"/>
                <a:gd name="T8" fmla="*/ 1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1"/>
                    <a:pt x="3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6" name="Freeform 524">
              <a:extLst>
                <a:ext uri="{FF2B5EF4-FFF2-40B4-BE49-F238E27FC236}">
                  <a16:creationId xmlns:a16="http://schemas.microsoft.com/office/drawing/2014/main" id="{2E615211-C42F-88D8-A649-CDD9C58E2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3636" y="3474727"/>
              <a:ext cx="105100" cy="66140"/>
            </a:xfrm>
            <a:custGeom>
              <a:avLst/>
              <a:gdLst>
                <a:gd name="T0" fmla="*/ 44 w 49"/>
                <a:gd name="T1" fmla="*/ 3 h 31"/>
                <a:gd name="T2" fmla="*/ 40 w 49"/>
                <a:gd name="T3" fmla="*/ 3 h 31"/>
                <a:gd name="T4" fmla="*/ 33 w 49"/>
                <a:gd name="T5" fmla="*/ 1 h 31"/>
                <a:gd name="T6" fmla="*/ 25 w 49"/>
                <a:gd name="T7" fmla="*/ 5 h 31"/>
                <a:gd name="T8" fmla="*/ 20 w 49"/>
                <a:gd name="T9" fmla="*/ 7 h 31"/>
                <a:gd name="T10" fmla="*/ 19 w 49"/>
                <a:gd name="T11" fmla="*/ 10 h 31"/>
                <a:gd name="T12" fmla="*/ 11 w 49"/>
                <a:gd name="T13" fmla="*/ 10 h 31"/>
                <a:gd name="T14" fmla="*/ 7 w 49"/>
                <a:gd name="T15" fmla="*/ 7 h 31"/>
                <a:gd name="T16" fmla="*/ 6 w 49"/>
                <a:gd name="T17" fmla="*/ 11 h 31"/>
                <a:gd name="T18" fmla="*/ 4 w 49"/>
                <a:gd name="T19" fmla="*/ 11 h 31"/>
                <a:gd name="T20" fmla="*/ 2 w 49"/>
                <a:gd name="T21" fmla="*/ 18 h 31"/>
                <a:gd name="T22" fmla="*/ 0 w 49"/>
                <a:gd name="T23" fmla="*/ 19 h 31"/>
                <a:gd name="T24" fmla="*/ 2 w 49"/>
                <a:gd name="T25" fmla="*/ 23 h 31"/>
                <a:gd name="T26" fmla="*/ 6 w 49"/>
                <a:gd name="T27" fmla="*/ 25 h 31"/>
                <a:gd name="T28" fmla="*/ 6 w 49"/>
                <a:gd name="T29" fmla="*/ 26 h 31"/>
                <a:gd name="T30" fmla="*/ 8 w 49"/>
                <a:gd name="T31" fmla="*/ 26 h 31"/>
                <a:gd name="T32" fmla="*/ 8 w 49"/>
                <a:gd name="T33" fmla="*/ 28 h 31"/>
                <a:gd name="T34" fmla="*/ 11 w 49"/>
                <a:gd name="T35" fmla="*/ 29 h 31"/>
                <a:gd name="T36" fmla="*/ 18 w 49"/>
                <a:gd name="T37" fmla="*/ 31 h 31"/>
                <a:gd name="T38" fmla="*/ 19 w 49"/>
                <a:gd name="T39" fmla="*/ 29 h 31"/>
                <a:gd name="T40" fmla="*/ 25 w 49"/>
                <a:gd name="T41" fmla="*/ 26 h 31"/>
                <a:gd name="T42" fmla="*/ 37 w 49"/>
                <a:gd name="T43" fmla="*/ 25 h 31"/>
                <a:gd name="T44" fmla="*/ 46 w 49"/>
                <a:gd name="T45" fmla="*/ 9 h 31"/>
                <a:gd name="T46" fmla="*/ 49 w 49"/>
                <a:gd name="T47" fmla="*/ 7 h 31"/>
                <a:gd name="T48" fmla="*/ 44 w 49"/>
                <a:gd name="T49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9" h="31">
                  <a:moveTo>
                    <a:pt x="44" y="3"/>
                  </a:moveTo>
                  <a:cubicBezTo>
                    <a:pt x="44" y="4"/>
                    <a:pt x="42" y="3"/>
                    <a:pt x="40" y="3"/>
                  </a:cubicBezTo>
                  <a:cubicBezTo>
                    <a:pt x="40" y="0"/>
                    <a:pt x="36" y="3"/>
                    <a:pt x="33" y="1"/>
                  </a:cubicBezTo>
                  <a:cubicBezTo>
                    <a:pt x="32" y="4"/>
                    <a:pt x="29" y="7"/>
                    <a:pt x="25" y="5"/>
                  </a:cubicBezTo>
                  <a:cubicBezTo>
                    <a:pt x="25" y="7"/>
                    <a:pt x="21" y="6"/>
                    <a:pt x="20" y="7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6" y="10"/>
                    <a:pt x="14" y="10"/>
                    <a:pt x="11" y="10"/>
                  </a:cubicBezTo>
                  <a:cubicBezTo>
                    <a:pt x="10" y="9"/>
                    <a:pt x="9" y="7"/>
                    <a:pt x="7" y="7"/>
                  </a:cubicBezTo>
                  <a:cubicBezTo>
                    <a:pt x="6" y="8"/>
                    <a:pt x="8" y="11"/>
                    <a:pt x="6" y="11"/>
                  </a:cubicBezTo>
                  <a:cubicBezTo>
                    <a:pt x="6" y="11"/>
                    <a:pt x="5" y="11"/>
                    <a:pt x="4" y="11"/>
                  </a:cubicBezTo>
                  <a:cubicBezTo>
                    <a:pt x="3" y="13"/>
                    <a:pt x="2" y="15"/>
                    <a:pt x="2" y="18"/>
                  </a:cubicBezTo>
                  <a:cubicBezTo>
                    <a:pt x="2" y="18"/>
                    <a:pt x="0" y="18"/>
                    <a:pt x="0" y="19"/>
                  </a:cubicBezTo>
                  <a:cubicBezTo>
                    <a:pt x="2" y="19"/>
                    <a:pt x="1" y="21"/>
                    <a:pt x="2" y="23"/>
                  </a:cubicBezTo>
                  <a:cubicBezTo>
                    <a:pt x="3" y="23"/>
                    <a:pt x="5" y="24"/>
                    <a:pt x="6" y="25"/>
                  </a:cubicBezTo>
                  <a:cubicBezTo>
                    <a:pt x="6" y="25"/>
                    <a:pt x="6" y="26"/>
                    <a:pt x="6" y="26"/>
                  </a:cubicBezTo>
                  <a:cubicBezTo>
                    <a:pt x="6" y="26"/>
                    <a:pt x="7" y="26"/>
                    <a:pt x="8" y="26"/>
                  </a:cubicBezTo>
                  <a:cubicBezTo>
                    <a:pt x="8" y="27"/>
                    <a:pt x="8" y="28"/>
                    <a:pt x="8" y="28"/>
                  </a:cubicBezTo>
                  <a:cubicBezTo>
                    <a:pt x="9" y="29"/>
                    <a:pt x="10" y="29"/>
                    <a:pt x="11" y="29"/>
                  </a:cubicBezTo>
                  <a:cubicBezTo>
                    <a:pt x="12" y="30"/>
                    <a:pt x="14" y="31"/>
                    <a:pt x="18" y="31"/>
                  </a:cubicBezTo>
                  <a:cubicBezTo>
                    <a:pt x="18" y="30"/>
                    <a:pt x="18" y="30"/>
                    <a:pt x="19" y="29"/>
                  </a:cubicBezTo>
                  <a:cubicBezTo>
                    <a:pt x="21" y="27"/>
                    <a:pt x="24" y="29"/>
                    <a:pt x="25" y="26"/>
                  </a:cubicBezTo>
                  <a:cubicBezTo>
                    <a:pt x="31" y="27"/>
                    <a:pt x="32" y="27"/>
                    <a:pt x="37" y="25"/>
                  </a:cubicBezTo>
                  <a:cubicBezTo>
                    <a:pt x="40" y="20"/>
                    <a:pt x="41" y="13"/>
                    <a:pt x="46" y="9"/>
                  </a:cubicBezTo>
                  <a:cubicBezTo>
                    <a:pt x="48" y="8"/>
                    <a:pt x="49" y="10"/>
                    <a:pt x="49" y="7"/>
                  </a:cubicBezTo>
                  <a:cubicBezTo>
                    <a:pt x="47" y="6"/>
                    <a:pt x="46" y="4"/>
                    <a:pt x="44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7" name="Freeform 525">
              <a:extLst>
                <a:ext uri="{FF2B5EF4-FFF2-40B4-BE49-F238E27FC236}">
                  <a16:creationId xmlns:a16="http://schemas.microsoft.com/office/drawing/2014/main" id="{8CB8B8AD-B3A2-6D27-6247-4A15268D63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9978" y="3498284"/>
              <a:ext cx="2718" cy="181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8" name="Freeform 526">
              <a:extLst>
                <a:ext uri="{FF2B5EF4-FFF2-40B4-BE49-F238E27FC236}">
                  <a16:creationId xmlns:a16="http://schemas.microsoft.com/office/drawing/2014/main" id="{C4406C79-C041-6802-C413-44106E484D7A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4006" y="3468385"/>
              <a:ext cx="125032" cy="55268"/>
            </a:xfrm>
            <a:custGeom>
              <a:avLst/>
              <a:gdLst>
                <a:gd name="T0" fmla="*/ 54 w 58"/>
                <a:gd name="T1" fmla="*/ 14 h 26"/>
                <a:gd name="T2" fmla="*/ 53 w 58"/>
                <a:gd name="T3" fmla="*/ 12 h 26"/>
                <a:gd name="T4" fmla="*/ 55 w 58"/>
                <a:gd name="T5" fmla="*/ 14 h 26"/>
                <a:gd name="T6" fmla="*/ 56 w 58"/>
                <a:gd name="T7" fmla="*/ 6 h 26"/>
                <a:gd name="T8" fmla="*/ 56 w 58"/>
                <a:gd name="T9" fmla="*/ 3 h 26"/>
                <a:gd name="T10" fmla="*/ 50 w 58"/>
                <a:gd name="T11" fmla="*/ 2 h 26"/>
                <a:gd name="T12" fmla="*/ 43 w 58"/>
                <a:gd name="T13" fmla="*/ 0 h 26"/>
                <a:gd name="T14" fmla="*/ 37 w 58"/>
                <a:gd name="T15" fmla="*/ 4 h 26"/>
                <a:gd name="T16" fmla="*/ 34 w 58"/>
                <a:gd name="T17" fmla="*/ 3 h 26"/>
                <a:gd name="T18" fmla="*/ 32 w 58"/>
                <a:gd name="T19" fmla="*/ 4 h 26"/>
                <a:gd name="T20" fmla="*/ 30 w 58"/>
                <a:gd name="T21" fmla="*/ 6 h 26"/>
                <a:gd name="T22" fmla="*/ 26 w 58"/>
                <a:gd name="T23" fmla="*/ 9 h 26"/>
                <a:gd name="T24" fmla="*/ 27 w 58"/>
                <a:gd name="T25" fmla="*/ 16 h 26"/>
                <a:gd name="T26" fmla="*/ 24 w 58"/>
                <a:gd name="T27" fmla="*/ 14 h 26"/>
                <a:gd name="T28" fmla="*/ 18 w 58"/>
                <a:gd name="T29" fmla="*/ 14 h 26"/>
                <a:gd name="T30" fmla="*/ 12 w 58"/>
                <a:gd name="T31" fmla="*/ 17 h 26"/>
                <a:gd name="T32" fmla="*/ 9 w 58"/>
                <a:gd name="T33" fmla="*/ 15 h 26"/>
                <a:gd name="T34" fmla="*/ 7 w 58"/>
                <a:gd name="T35" fmla="*/ 18 h 26"/>
                <a:gd name="T36" fmla="*/ 2 w 58"/>
                <a:gd name="T37" fmla="*/ 15 h 26"/>
                <a:gd name="T38" fmla="*/ 5 w 58"/>
                <a:gd name="T39" fmla="*/ 22 h 26"/>
                <a:gd name="T40" fmla="*/ 10 w 58"/>
                <a:gd name="T41" fmla="*/ 23 h 26"/>
                <a:gd name="T42" fmla="*/ 15 w 58"/>
                <a:gd name="T43" fmla="*/ 20 h 26"/>
                <a:gd name="T44" fmla="*/ 21 w 58"/>
                <a:gd name="T45" fmla="*/ 20 h 26"/>
                <a:gd name="T46" fmla="*/ 23 w 58"/>
                <a:gd name="T47" fmla="*/ 24 h 26"/>
                <a:gd name="T48" fmla="*/ 40 w 58"/>
                <a:gd name="T49" fmla="*/ 26 h 26"/>
                <a:gd name="T50" fmla="*/ 43 w 58"/>
                <a:gd name="T51" fmla="*/ 24 h 26"/>
                <a:gd name="T52" fmla="*/ 53 w 58"/>
                <a:gd name="T53" fmla="*/ 20 h 26"/>
                <a:gd name="T54" fmla="*/ 54 w 58"/>
                <a:gd name="T55" fmla="*/ 16 h 26"/>
                <a:gd name="T56" fmla="*/ 54 w 58"/>
                <a:gd name="T57" fmla="*/ 15 h 26"/>
                <a:gd name="T58" fmla="*/ 54 w 58"/>
                <a:gd name="T59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8" h="26">
                  <a:moveTo>
                    <a:pt x="54" y="14"/>
                  </a:moveTo>
                  <a:cubicBezTo>
                    <a:pt x="53" y="14"/>
                    <a:pt x="52" y="13"/>
                    <a:pt x="53" y="12"/>
                  </a:cubicBezTo>
                  <a:cubicBezTo>
                    <a:pt x="55" y="13"/>
                    <a:pt x="55" y="13"/>
                    <a:pt x="55" y="14"/>
                  </a:cubicBezTo>
                  <a:cubicBezTo>
                    <a:pt x="58" y="13"/>
                    <a:pt x="56" y="8"/>
                    <a:pt x="56" y="6"/>
                  </a:cubicBezTo>
                  <a:cubicBezTo>
                    <a:pt x="55" y="4"/>
                    <a:pt x="57" y="3"/>
                    <a:pt x="56" y="3"/>
                  </a:cubicBezTo>
                  <a:cubicBezTo>
                    <a:pt x="55" y="1"/>
                    <a:pt x="52" y="2"/>
                    <a:pt x="50" y="2"/>
                  </a:cubicBezTo>
                  <a:cubicBezTo>
                    <a:pt x="48" y="0"/>
                    <a:pt x="46" y="0"/>
                    <a:pt x="43" y="0"/>
                  </a:cubicBezTo>
                  <a:cubicBezTo>
                    <a:pt x="41" y="2"/>
                    <a:pt x="39" y="4"/>
                    <a:pt x="37" y="4"/>
                  </a:cubicBezTo>
                  <a:cubicBezTo>
                    <a:pt x="35" y="4"/>
                    <a:pt x="34" y="2"/>
                    <a:pt x="34" y="3"/>
                  </a:cubicBezTo>
                  <a:cubicBezTo>
                    <a:pt x="34" y="3"/>
                    <a:pt x="33" y="4"/>
                    <a:pt x="32" y="4"/>
                  </a:cubicBezTo>
                  <a:cubicBezTo>
                    <a:pt x="31" y="5"/>
                    <a:pt x="31" y="4"/>
                    <a:pt x="30" y="6"/>
                  </a:cubicBezTo>
                  <a:cubicBezTo>
                    <a:pt x="29" y="8"/>
                    <a:pt x="27" y="7"/>
                    <a:pt x="26" y="9"/>
                  </a:cubicBezTo>
                  <a:cubicBezTo>
                    <a:pt x="27" y="10"/>
                    <a:pt x="29" y="15"/>
                    <a:pt x="27" y="16"/>
                  </a:cubicBezTo>
                  <a:cubicBezTo>
                    <a:pt x="25" y="17"/>
                    <a:pt x="26" y="14"/>
                    <a:pt x="24" y="14"/>
                  </a:cubicBezTo>
                  <a:cubicBezTo>
                    <a:pt x="23" y="15"/>
                    <a:pt x="20" y="14"/>
                    <a:pt x="18" y="14"/>
                  </a:cubicBezTo>
                  <a:cubicBezTo>
                    <a:pt x="16" y="15"/>
                    <a:pt x="14" y="18"/>
                    <a:pt x="12" y="17"/>
                  </a:cubicBezTo>
                  <a:cubicBezTo>
                    <a:pt x="11" y="16"/>
                    <a:pt x="11" y="14"/>
                    <a:pt x="9" y="15"/>
                  </a:cubicBezTo>
                  <a:cubicBezTo>
                    <a:pt x="7" y="15"/>
                    <a:pt x="8" y="18"/>
                    <a:pt x="7" y="18"/>
                  </a:cubicBezTo>
                  <a:cubicBezTo>
                    <a:pt x="5" y="18"/>
                    <a:pt x="5" y="15"/>
                    <a:pt x="2" y="15"/>
                  </a:cubicBezTo>
                  <a:cubicBezTo>
                    <a:pt x="0" y="18"/>
                    <a:pt x="3" y="20"/>
                    <a:pt x="5" y="22"/>
                  </a:cubicBezTo>
                  <a:cubicBezTo>
                    <a:pt x="7" y="20"/>
                    <a:pt x="8" y="21"/>
                    <a:pt x="10" y="23"/>
                  </a:cubicBezTo>
                  <a:cubicBezTo>
                    <a:pt x="12" y="22"/>
                    <a:pt x="13" y="21"/>
                    <a:pt x="15" y="20"/>
                  </a:cubicBezTo>
                  <a:cubicBezTo>
                    <a:pt x="17" y="20"/>
                    <a:pt x="19" y="20"/>
                    <a:pt x="21" y="20"/>
                  </a:cubicBezTo>
                  <a:cubicBezTo>
                    <a:pt x="21" y="22"/>
                    <a:pt x="22" y="22"/>
                    <a:pt x="23" y="24"/>
                  </a:cubicBezTo>
                  <a:cubicBezTo>
                    <a:pt x="29" y="24"/>
                    <a:pt x="34" y="26"/>
                    <a:pt x="40" y="26"/>
                  </a:cubicBezTo>
                  <a:cubicBezTo>
                    <a:pt x="40" y="24"/>
                    <a:pt x="42" y="25"/>
                    <a:pt x="43" y="24"/>
                  </a:cubicBezTo>
                  <a:cubicBezTo>
                    <a:pt x="48" y="25"/>
                    <a:pt x="49" y="22"/>
                    <a:pt x="53" y="20"/>
                  </a:cubicBezTo>
                  <a:cubicBezTo>
                    <a:pt x="52" y="19"/>
                    <a:pt x="52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4"/>
                    <a:pt x="54" y="1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9" name="Freeform 527">
              <a:extLst>
                <a:ext uri="{FF2B5EF4-FFF2-40B4-BE49-F238E27FC236}">
                  <a16:creationId xmlns:a16="http://schemas.microsoft.com/office/drawing/2014/main" id="{E60A1AD1-28EB-F061-CFED-8B75C3A58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1205" y="3496472"/>
              <a:ext cx="6342" cy="8154"/>
            </a:xfrm>
            <a:custGeom>
              <a:avLst/>
              <a:gdLst>
                <a:gd name="T0" fmla="*/ 3 w 3"/>
                <a:gd name="T1" fmla="*/ 4 h 4"/>
                <a:gd name="T2" fmla="*/ 2 w 3"/>
                <a:gd name="T3" fmla="*/ 0 h 4"/>
                <a:gd name="T4" fmla="*/ 3 w 3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3" y="4"/>
                  </a:moveTo>
                  <a:cubicBezTo>
                    <a:pt x="2" y="1"/>
                    <a:pt x="3" y="1"/>
                    <a:pt x="2" y="0"/>
                  </a:cubicBezTo>
                  <a:cubicBezTo>
                    <a:pt x="1" y="1"/>
                    <a:pt x="0" y="4"/>
                    <a:pt x="3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0" name="Freeform 528">
              <a:extLst>
                <a:ext uri="{FF2B5EF4-FFF2-40B4-BE49-F238E27FC236}">
                  <a16:creationId xmlns:a16="http://schemas.microsoft.com/office/drawing/2014/main" id="{C454E0B4-7341-C08E-3CDB-41EDC3580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6215" y="3626941"/>
              <a:ext cx="10872" cy="13590"/>
            </a:xfrm>
            <a:custGeom>
              <a:avLst/>
              <a:gdLst>
                <a:gd name="T0" fmla="*/ 4 w 5"/>
                <a:gd name="T1" fmla="*/ 0 h 6"/>
                <a:gd name="T2" fmla="*/ 3 w 5"/>
                <a:gd name="T3" fmla="*/ 6 h 6"/>
                <a:gd name="T4" fmla="*/ 4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4" y="0"/>
                  </a:moveTo>
                  <a:cubicBezTo>
                    <a:pt x="2" y="1"/>
                    <a:pt x="0" y="5"/>
                    <a:pt x="3" y="6"/>
                  </a:cubicBezTo>
                  <a:cubicBezTo>
                    <a:pt x="2" y="3"/>
                    <a:pt x="5" y="0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1" name="Freeform 529">
              <a:extLst>
                <a:ext uri="{FF2B5EF4-FFF2-40B4-BE49-F238E27FC236}">
                  <a16:creationId xmlns:a16="http://schemas.microsoft.com/office/drawing/2014/main" id="{8CB485AD-8753-5D74-8429-A95A18E84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7103" y="3513687"/>
              <a:ext cx="6342" cy="17215"/>
            </a:xfrm>
            <a:custGeom>
              <a:avLst/>
              <a:gdLst>
                <a:gd name="T0" fmla="*/ 0 w 3"/>
                <a:gd name="T1" fmla="*/ 3 h 8"/>
                <a:gd name="T2" fmla="*/ 3 w 3"/>
                <a:gd name="T3" fmla="*/ 5 h 8"/>
                <a:gd name="T4" fmla="*/ 1 w 3"/>
                <a:gd name="T5" fmla="*/ 0 h 8"/>
                <a:gd name="T6" fmla="*/ 0 w 3"/>
                <a:gd name="T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8">
                  <a:moveTo>
                    <a:pt x="0" y="3"/>
                  </a:moveTo>
                  <a:cubicBezTo>
                    <a:pt x="2" y="2"/>
                    <a:pt x="2" y="8"/>
                    <a:pt x="3" y="5"/>
                  </a:cubicBezTo>
                  <a:cubicBezTo>
                    <a:pt x="1" y="4"/>
                    <a:pt x="2" y="1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2" name="Freeform 530">
              <a:extLst>
                <a:ext uri="{FF2B5EF4-FFF2-40B4-BE49-F238E27FC236}">
                  <a16:creationId xmlns:a16="http://schemas.microsoft.com/office/drawing/2014/main" id="{F621CBE9-1774-0340-3EB7-4980FB1A45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2405" y="3513687"/>
              <a:ext cx="26275" cy="34429"/>
            </a:xfrm>
            <a:custGeom>
              <a:avLst/>
              <a:gdLst>
                <a:gd name="T0" fmla="*/ 7 w 12"/>
                <a:gd name="T1" fmla="*/ 8 h 16"/>
                <a:gd name="T2" fmla="*/ 8 w 12"/>
                <a:gd name="T3" fmla="*/ 0 h 16"/>
                <a:gd name="T4" fmla="*/ 2 w 12"/>
                <a:gd name="T5" fmla="*/ 7 h 16"/>
                <a:gd name="T6" fmla="*/ 1 w 12"/>
                <a:gd name="T7" fmla="*/ 15 h 16"/>
                <a:gd name="T8" fmla="*/ 12 w 12"/>
                <a:gd name="T9" fmla="*/ 9 h 16"/>
                <a:gd name="T10" fmla="*/ 8 w 12"/>
                <a:gd name="T11" fmla="*/ 8 h 16"/>
                <a:gd name="T12" fmla="*/ 3 w 12"/>
                <a:gd name="T13" fmla="*/ 13 h 16"/>
                <a:gd name="T14" fmla="*/ 7 w 12"/>
                <a:gd name="T15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6">
                  <a:moveTo>
                    <a:pt x="7" y="8"/>
                  </a:moveTo>
                  <a:cubicBezTo>
                    <a:pt x="7" y="5"/>
                    <a:pt x="9" y="4"/>
                    <a:pt x="8" y="0"/>
                  </a:cubicBezTo>
                  <a:cubicBezTo>
                    <a:pt x="5" y="0"/>
                    <a:pt x="3" y="5"/>
                    <a:pt x="2" y="7"/>
                  </a:cubicBezTo>
                  <a:cubicBezTo>
                    <a:pt x="1" y="10"/>
                    <a:pt x="0" y="12"/>
                    <a:pt x="1" y="15"/>
                  </a:cubicBezTo>
                  <a:cubicBezTo>
                    <a:pt x="7" y="15"/>
                    <a:pt x="11" y="14"/>
                    <a:pt x="12" y="9"/>
                  </a:cubicBezTo>
                  <a:cubicBezTo>
                    <a:pt x="10" y="10"/>
                    <a:pt x="10" y="8"/>
                    <a:pt x="8" y="8"/>
                  </a:cubicBezTo>
                  <a:cubicBezTo>
                    <a:pt x="8" y="11"/>
                    <a:pt x="7" y="16"/>
                    <a:pt x="3" y="13"/>
                  </a:cubicBezTo>
                  <a:cubicBezTo>
                    <a:pt x="2" y="9"/>
                    <a:pt x="5" y="10"/>
                    <a:pt x="7" y="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3" name="Freeform 531">
              <a:extLst>
                <a:ext uri="{FF2B5EF4-FFF2-40B4-BE49-F238E27FC236}">
                  <a16:creationId xmlns:a16="http://schemas.microsoft.com/office/drawing/2014/main" id="{4303F869-5C12-7203-9B89-014B5DB46C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33651" y="3532713"/>
              <a:ext cx="12684" cy="8154"/>
            </a:xfrm>
            <a:custGeom>
              <a:avLst/>
              <a:gdLst>
                <a:gd name="T0" fmla="*/ 2 w 6"/>
                <a:gd name="T1" fmla="*/ 4 h 4"/>
                <a:gd name="T2" fmla="*/ 4 w 6"/>
                <a:gd name="T3" fmla="*/ 0 h 4"/>
                <a:gd name="T4" fmla="*/ 2 w 6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2" y="4"/>
                  </a:moveTo>
                  <a:cubicBezTo>
                    <a:pt x="2" y="2"/>
                    <a:pt x="6" y="1"/>
                    <a:pt x="4" y="0"/>
                  </a:cubicBezTo>
                  <a:cubicBezTo>
                    <a:pt x="4" y="1"/>
                    <a:pt x="0" y="3"/>
                    <a:pt x="2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4" name="Freeform 532">
              <a:extLst>
                <a:ext uri="{FF2B5EF4-FFF2-40B4-BE49-F238E27FC236}">
                  <a16:creationId xmlns:a16="http://schemas.microsoft.com/office/drawing/2014/main" id="{135566E4-8C89-D2E9-A2C2-0EA4B2B55F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2879" y="3551740"/>
              <a:ext cx="17215" cy="15403"/>
            </a:xfrm>
            <a:custGeom>
              <a:avLst/>
              <a:gdLst>
                <a:gd name="T0" fmla="*/ 8 w 8"/>
                <a:gd name="T1" fmla="*/ 1 h 7"/>
                <a:gd name="T2" fmla="*/ 4 w 8"/>
                <a:gd name="T3" fmla="*/ 3 h 7"/>
                <a:gd name="T4" fmla="*/ 1 w 8"/>
                <a:gd name="T5" fmla="*/ 6 h 7"/>
                <a:gd name="T6" fmla="*/ 8 w 8"/>
                <a:gd name="T7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6" y="0"/>
                    <a:pt x="6" y="2"/>
                    <a:pt x="4" y="3"/>
                  </a:cubicBezTo>
                  <a:cubicBezTo>
                    <a:pt x="3" y="4"/>
                    <a:pt x="0" y="7"/>
                    <a:pt x="1" y="6"/>
                  </a:cubicBezTo>
                  <a:cubicBezTo>
                    <a:pt x="3" y="4"/>
                    <a:pt x="7" y="3"/>
                    <a:pt x="8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5" name="Freeform 533">
              <a:extLst>
                <a:ext uri="{FF2B5EF4-FFF2-40B4-BE49-F238E27FC236}">
                  <a16:creationId xmlns:a16="http://schemas.microsoft.com/office/drawing/2014/main" id="{02D37A16-E2BC-0243-5E7F-95EFE6FAD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73853" y="3571673"/>
              <a:ext cx="6342" cy="6342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0 h 3"/>
                <a:gd name="T4" fmla="*/ 1 w 3"/>
                <a:gd name="T5" fmla="*/ 3 h 3"/>
                <a:gd name="T6" fmla="*/ 3 w 3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1" y="3"/>
                  </a:cubicBezTo>
                  <a:cubicBezTo>
                    <a:pt x="1" y="1"/>
                    <a:pt x="3" y="2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6" name="Freeform 534">
              <a:extLst>
                <a:ext uri="{FF2B5EF4-FFF2-40B4-BE49-F238E27FC236}">
                  <a16:creationId xmlns:a16="http://schemas.microsoft.com/office/drawing/2014/main" id="{26DFB516-974A-5CB6-A73C-4CD7B5C884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7964" y="3601572"/>
              <a:ext cx="23557" cy="28087"/>
            </a:xfrm>
            <a:custGeom>
              <a:avLst/>
              <a:gdLst>
                <a:gd name="T0" fmla="*/ 4 w 11"/>
                <a:gd name="T1" fmla="*/ 0 h 13"/>
                <a:gd name="T2" fmla="*/ 0 w 11"/>
                <a:gd name="T3" fmla="*/ 5 h 13"/>
                <a:gd name="T4" fmla="*/ 4 w 11"/>
                <a:gd name="T5" fmla="*/ 13 h 13"/>
                <a:gd name="T6" fmla="*/ 4 w 11"/>
                <a:gd name="T7" fmla="*/ 11 h 13"/>
                <a:gd name="T8" fmla="*/ 11 w 11"/>
                <a:gd name="T9" fmla="*/ 6 h 13"/>
                <a:gd name="T10" fmla="*/ 4 w 11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3">
                  <a:moveTo>
                    <a:pt x="4" y="0"/>
                  </a:moveTo>
                  <a:cubicBezTo>
                    <a:pt x="3" y="2"/>
                    <a:pt x="2" y="4"/>
                    <a:pt x="0" y="5"/>
                  </a:cubicBezTo>
                  <a:cubicBezTo>
                    <a:pt x="0" y="9"/>
                    <a:pt x="3" y="10"/>
                    <a:pt x="4" y="13"/>
                  </a:cubicBezTo>
                  <a:cubicBezTo>
                    <a:pt x="4" y="12"/>
                    <a:pt x="4" y="12"/>
                    <a:pt x="4" y="11"/>
                  </a:cubicBezTo>
                  <a:cubicBezTo>
                    <a:pt x="8" y="10"/>
                    <a:pt x="11" y="9"/>
                    <a:pt x="11" y="6"/>
                  </a:cubicBezTo>
                  <a:cubicBezTo>
                    <a:pt x="8" y="5"/>
                    <a:pt x="8" y="1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7" name="Freeform 535">
              <a:extLst>
                <a:ext uri="{FF2B5EF4-FFF2-40B4-BE49-F238E27FC236}">
                  <a16:creationId xmlns:a16="http://schemas.microsoft.com/office/drawing/2014/main" id="{F132EB9D-08B6-509B-88B4-090EF20D13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7293" y="3549928"/>
              <a:ext cx="59798" cy="64328"/>
            </a:xfrm>
            <a:custGeom>
              <a:avLst/>
              <a:gdLst>
                <a:gd name="T0" fmla="*/ 28 w 28"/>
                <a:gd name="T1" fmla="*/ 14 h 30"/>
                <a:gd name="T2" fmla="*/ 26 w 28"/>
                <a:gd name="T3" fmla="*/ 6 h 30"/>
                <a:gd name="T4" fmla="*/ 25 w 28"/>
                <a:gd name="T5" fmla="*/ 6 h 30"/>
                <a:gd name="T6" fmla="*/ 25 w 28"/>
                <a:gd name="T7" fmla="*/ 6 h 30"/>
                <a:gd name="T8" fmla="*/ 24 w 28"/>
                <a:gd name="T9" fmla="*/ 6 h 30"/>
                <a:gd name="T10" fmla="*/ 24 w 28"/>
                <a:gd name="T11" fmla="*/ 6 h 30"/>
                <a:gd name="T12" fmla="*/ 23 w 28"/>
                <a:gd name="T13" fmla="*/ 6 h 30"/>
                <a:gd name="T14" fmla="*/ 23 w 28"/>
                <a:gd name="T15" fmla="*/ 6 h 30"/>
                <a:gd name="T16" fmla="*/ 23 w 28"/>
                <a:gd name="T17" fmla="*/ 6 h 30"/>
                <a:gd name="T18" fmla="*/ 23 w 28"/>
                <a:gd name="T19" fmla="*/ 5 h 30"/>
                <a:gd name="T20" fmla="*/ 22 w 28"/>
                <a:gd name="T21" fmla="*/ 5 h 30"/>
                <a:gd name="T22" fmla="*/ 22 w 28"/>
                <a:gd name="T23" fmla="*/ 5 h 30"/>
                <a:gd name="T24" fmla="*/ 22 w 28"/>
                <a:gd name="T25" fmla="*/ 5 h 30"/>
                <a:gd name="T26" fmla="*/ 22 w 28"/>
                <a:gd name="T27" fmla="*/ 4 h 30"/>
                <a:gd name="T28" fmla="*/ 15 w 28"/>
                <a:gd name="T29" fmla="*/ 4 h 30"/>
                <a:gd name="T30" fmla="*/ 5 w 28"/>
                <a:gd name="T31" fmla="*/ 5 h 30"/>
                <a:gd name="T32" fmla="*/ 0 w 28"/>
                <a:gd name="T33" fmla="*/ 2 h 30"/>
                <a:gd name="T34" fmla="*/ 0 w 28"/>
                <a:gd name="T35" fmla="*/ 7 h 30"/>
                <a:gd name="T36" fmla="*/ 3 w 28"/>
                <a:gd name="T37" fmla="*/ 13 h 30"/>
                <a:gd name="T38" fmla="*/ 11 w 28"/>
                <a:gd name="T39" fmla="*/ 21 h 30"/>
                <a:gd name="T40" fmla="*/ 20 w 28"/>
                <a:gd name="T41" fmla="*/ 30 h 30"/>
                <a:gd name="T42" fmla="*/ 19 w 28"/>
                <a:gd name="T43" fmla="*/ 25 h 30"/>
                <a:gd name="T44" fmla="*/ 21 w 28"/>
                <a:gd name="T45" fmla="*/ 23 h 30"/>
                <a:gd name="T46" fmla="*/ 24 w 28"/>
                <a:gd name="T47" fmla="*/ 21 h 30"/>
                <a:gd name="T48" fmla="*/ 24 w 28"/>
                <a:gd name="T49" fmla="*/ 19 h 30"/>
                <a:gd name="T50" fmla="*/ 27 w 28"/>
                <a:gd name="T51" fmla="*/ 19 h 30"/>
                <a:gd name="T52" fmla="*/ 25 w 28"/>
                <a:gd name="T53" fmla="*/ 15 h 30"/>
                <a:gd name="T54" fmla="*/ 28 w 28"/>
                <a:gd name="T55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4" y="14"/>
                    <a:pt x="24" y="9"/>
                    <a:pt x="26" y="6"/>
                  </a:cubicBezTo>
                  <a:cubicBezTo>
                    <a:pt x="26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0" y="4"/>
                    <a:pt x="16" y="4"/>
                    <a:pt x="15" y="4"/>
                  </a:cubicBezTo>
                  <a:cubicBezTo>
                    <a:pt x="10" y="3"/>
                    <a:pt x="5" y="0"/>
                    <a:pt x="5" y="5"/>
                  </a:cubicBezTo>
                  <a:cubicBezTo>
                    <a:pt x="2" y="5"/>
                    <a:pt x="2" y="3"/>
                    <a:pt x="0" y="2"/>
                  </a:cubicBezTo>
                  <a:cubicBezTo>
                    <a:pt x="0" y="4"/>
                    <a:pt x="0" y="6"/>
                    <a:pt x="0" y="7"/>
                  </a:cubicBezTo>
                  <a:cubicBezTo>
                    <a:pt x="1" y="8"/>
                    <a:pt x="4" y="9"/>
                    <a:pt x="3" y="13"/>
                  </a:cubicBezTo>
                  <a:cubicBezTo>
                    <a:pt x="7" y="15"/>
                    <a:pt x="8" y="19"/>
                    <a:pt x="11" y="21"/>
                  </a:cubicBezTo>
                  <a:cubicBezTo>
                    <a:pt x="13" y="25"/>
                    <a:pt x="16" y="28"/>
                    <a:pt x="20" y="30"/>
                  </a:cubicBezTo>
                  <a:cubicBezTo>
                    <a:pt x="20" y="28"/>
                    <a:pt x="19" y="28"/>
                    <a:pt x="19" y="25"/>
                  </a:cubicBezTo>
                  <a:cubicBezTo>
                    <a:pt x="21" y="26"/>
                    <a:pt x="20" y="24"/>
                    <a:pt x="21" y="23"/>
                  </a:cubicBezTo>
                  <a:cubicBezTo>
                    <a:pt x="22" y="22"/>
                    <a:pt x="23" y="22"/>
                    <a:pt x="24" y="21"/>
                  </a:cubicBezTo>
                  <a:cubicBezTo>
                    <a:pt x="23" y="21"/>
                    <a:pt x="23" y="19"/>
                    <a:pt x="24" y="19"/>
                  </a:cubicBezTo>
                  <a:cubicBezTo>
                    <a:pt x="26" y="19"/>
                    <a:pt x="27" y="20"/>
                    <a:pt x="27" y="19"/>
                  </a:cubicBezTo>
                  <a:cubicBezTo>
                    <a:pt x="26" y="18"/>
                    <a:pt x="26" y="16"/>
                    <a:pt x="25" y="15"/>
                  </a:cubicBezTo>
                  <a:cubicBezTo>
                    <a:pt x="26" y="15"/>
                    <a:pt x="28" y="15"/>
                    <a:pt x="28" y="1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8" name="Freeform 536">
              <a:extLst>
                <a:ext uri="{FF2B5EF4-FFF2-40B4-BE49-F238E27FC236}">
                  <a16:creationId xmlns:a16="http://schemas.microsoft.com/office/drawing/2014/main" id="{7FB9FA02-F48A-14D0-A033-1E32E1D14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5010" y="3713014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9" name="Freeform 537">
              <a:extLst>
                <a:ext uri="{FF2B5EF4-FFF2-40B4-BE49-F238E27FC236}">
                  <a16:creationId xmlns:a16="http://schemas.microsoft.com/office/drawing/2014/main" id="{98DFBAC4-9FFD-19C5-721B-A521BCF89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5950" y="3668618"/>
              <a:ext cx="2718" cy="3624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0" name="Freeform 538">
              <a:extLst>
                <a:ext uri="{FF2B5EF4-FFF2-40B4-BE49-F238E27FC236}">
                  <a16:creationId xmlns:a16="http://schemas.microsoft.com/office/drawing/2014/main" id="{1DDC2877-2C26-8AB5-4AA3-D8415C3015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2326" y="3769188"/>
              <a:ext cx="34429" cy="15403"/>
            </a:xfrm>
            <a:custGeom>
              <a:avLst/>
              <a:gdLst>
                <a:gd name="T0" fmla="*/ 1 w 16"/>
                <a:gd name="T1" fmla="*/ 3 h 7"/>
                <a:gd name="T2" fmla="*/ 7 w 16"/>
                <a:gd name="T3" fmla="*/ 4 h 7"/>
                <a:gd name="T4" fmla="*/ 11 w 16"/>
                <a:gd name="T5" fmla="*/ 6 h 7"/>
                <a:gd name="T6" fmla="*/ 16 w 16"/>
                <a:gd name="T7" fmla="*/ 4 h 7"/>
                <a:gd name="T8" fmla="*/ 5 w 16"/>
                <a:gd name="T9" fmla="*/ 3 h 7"/>
                <a:gd name="T10" fmla="*/ 1 w 16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1" y="3"/>
                  </a:moveTo>
                  <a:cubicBezTo>
                    <a:pt x="2" y="4"/>
                    <a:pt x="5" y="3"/>
                    <a:pt x="7" y="4"/>
                  </a:cubicBezTo>
                  <a:cubicBezTo>
                    <a:pt x="9" y="5"/>
                    <a:pt x="10" y="6"/>
                    <a:pt x="11" y="6"/>
                  </a:cubicBezTo>
                  <a:cubicBezTo>
                    <a:pt x="13" y="6"/>
                    <a:pt x="16" y="7"/>
                    <a:pt x="16" y="4"/>
                  </a:cubicBezTo>
                  <a:cubicBezTo>
                    <a:pt x="13" y="3"/>
                    <a:pt x="8" y="2"/>
                    <a:pt x="5" y="3"/>
                  </a:cubicBezTo>
                  <a:cubicBezTo>
                    <a:pt x="6" y="1"/>
                    <a:pt x="0" y="0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1" name="Freeform 539">
              <a:extLst>
                <a:ext uri="{FF2B5EF4-FFF2-40B4-BE49-F238E27FC236}">
                  <a16:creationId xmlns:a16="http://schemas.microsoft.com/office/drawing/2014/main" id="{0BF844B4-F449-A621-A452-314DCF15B7D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1622" y="3676772"/>
              <a:ext cx="0" cy="453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2" name="Freeform 540">
              <a:extLst>
                <a:ext uri="{FF2B5EF4-FFF2-40B4-BE49-F238E27FC236}">
                  <a16:creationId xmlns:a16="http://schemas.microsoft.com/office/drawing/2014/main" id="{1B508921-EA77-32DE-D296-25559FF53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3970" y="3722074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3" name="Freeform 541">
              <a:extLst>
                <a:ext uri="{FF2B5EF4-FFF2-40B4-BE49-F238E27FC236}">
                  <a16:creationId xmlns:a16="http://schemas.microsoft.com/office/drawing/2014/main" id="{196423A9-0816-1D03-6976-3DA53F417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66654" y="3754691"/>
              <a:ext cx="8154" cy="8154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4 h 4"/>
                <a:gd name="T4" fmla="*/ 4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3" y="0"/>
                    <a:pt x="0" y="3"/>
                    <a:pt x="2" y="4"/>
                  </a:cubicBezTo>
                  <a:cubicBezTo>
                    <a:pt x="3" y="2"/>
                    <a:pt x="4" y="1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4" name="Freeform 542">
              <a:extLst>
                <a:ext uri="{FF2B5EF4-FFF2-40B4-BE49-F238E27FC236}">
                  <a16:creationId xmlns:a16="http://schemas.microsoft.com/office/drawing/2014/main" id="{9EF3D3D6-F8D4-39F9-33B1-735AF1713CD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0379" y="3780060"/>
              <a:ext cx="4530" cy="271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5" name="Freeform 543">
              <a:extLst>
                <a:ext uri="{FF2B5EF4-FFF2-40B4-BE49-F238E27FC236}">
                  <a16:creationId xmlns:a16="http://schemas.microsoft.com/office/drawing/2014/main" id="{30652EFD-EDE1-3C0F-02D8-C1D220C30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0379" y="3711202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6" name="Freeform 544">
              <a:extLst>
                <a:ext uri="{FF2B5EF4-FFF2-40B4-BE49-F238E27FC236}">
                  <a16:creationId xmlns:a16="http://schemas.microsoft.com/office/drawing/2014/main" id="{34C995E5-60F0-176C-AA48-C50FBA954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8567" y="3668618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7" name="Freeform 545">
              <a:extLst>
                <a:ext uri="{FF2B5EF4-FFF2-40B4-BE49-F238E27FC236}">
                  <a16:creationId xmlns:a16="http://schemas.microsoft.com/office/drawing/2014/main" id="{B6A90788-96EC-6A58-B4BF-2BBFB9BD7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7695" y="3672242"/>
              <a:ext cx="0" cy="453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8" name="Freeform 546">
              <a:extLst>
                <a:ext uri="{FF2B5EF4-FFF2-40B4-BE49-F238E27FC236}">
                  <a16:creationId xmlns:a16="http://schemas.microsoft.com/office/drawing/2014/main" id="{3B7BE12F-03C6-AE3F-BA17-CA8442AAC79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9541" y="3657746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9" name="Freeform 547">
              <a:extLst>
                <a:ext uri="{FF2B5EF4-FFF2-40B4-BE49-F238E27FC236}">
                  <a16:creationId xmlns:a16="http://schemas.microsoft.com/office/drawing/2014/main" id="{1BF6D41B-ABB8-BEFE-B7A2-43A0DDCA907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7964" y="3634189"/>
              <a:ext cx="103288" cy="87885"/>
            </a:xfrm>
            <a:custGeom>
              <a:avLst/>
              <a:gdLst>
                <a:gd name="T0" fmla="*/ 46 w 48"/>
                <a:gd name="T1" fmla="*/ 5 h 41"/>
                <a:gd name="T2" fmla="*/ 48 w 48"/>
                <a:gd name="T3" fmla="*/ 3 h 41"/>
                <a:gd name="T4" fmla="*/ 45 w 48"/>
                <a:gd name="T5" fmla="*/ 0 h 41"/>
                <a:gd name="T6" fmla="*/ 43 w 48"/>
                <a:gd name="T7" fmla="*/ 5 h 41"/>
                <a:gd name="T8" fmla="*/ 31 w 48"/>
                <a:gd name="T9" fmla="*/ 3 h 41"/>
                <a:gd name="T10" fmla="*/ 19 w 48"/>
                <a:gd name="T11" fmla="*/ 5 h 41"/>
                <a:gd name="T12" fmla="*/ 18 w 48"/>
                <a:gd name="T13" fmla="*/ 7 h 41"/>
                <a:gd name="T14" fmla="*/ 7 w 48"/>
                <a:gd name="T15" fmla="*/ 9 h 41"/>
                <a:gd name="T16" fmla="*/ 7 w 48"/>
                <a:gd name="T17" fmla="*/ 13 h 41"/>
                <a:gd name="T18" fmla="*/ 4 w 48"/>
                <a:gd name="T19" fmla="*/ 17 h 41"/>
                <a:gd name="T20" fmla="*/ 2 w 48"/>
                <a:gd name="T21" fmla="*/ 18 h 41"/>
                <a:gd name="T22" fmla="*/ 0 w 48"/>
                <a:gd name="T23" fmla="*/ 23 h 41"/>
                <a:gd name="T24" fmla="*/ 8 w 48"/>
                <a:gd name="T25" fmla="*/ 29 h 41"/>
                <a:gd name="T26" fmla="*/ 5 w 48"/>
                <a:gd name="T27" fmla="*/ 30 h 41"/>
                <a:gd name="T28" fmla="*/ 7 w 48"/>
                <a:gd name="T29" fmla="*/ 34 h 41"/>
                <a:gd name="T30" fmla="*/ 10 w 48"/>
                <a:gd name="T31" fmla="*/ 34 h 41"/>
                <a:gd name="T32" fmla="*/ 17 w 48"/>
                <a:gd name="T33" fmla="*/ 34 h 41"/>
                <a:gd name="T34" fmla="*/ 23 w 48"/>
                <a:gd name="T35" fmla="*/ 37 h 41"/>
                <a:gd name="T36" fmla="*/ 22 w 48"/>
                <a:gd name="T37" fmla="*/ 39 h 41"/>
                <a:gd name="T38" fmla="*/ 29 w 48"/>
                <a:gd name="T39" fmla="*/ 41 h 41"/>
                <a:gd name="T40" fmla="*/ 28 w 48"/>
                <a:gd name="T41" fmla="*/ 36 h 41"/>
                <a:gd name="T42" fmla="*/ 25 w 48"/>
                <a:gd name="T43" fmla="*/ 34 h 41"/>
                <a:gd name="T44" fmla="*/ 23 w 48"/>
                <a:gd name="T45" fmla="*/ 34 h 41"/>
                <a:gd name="T46" fmla="*/ 23 w 48"/>
                <a:gd name="T47" fmla="*/ 32 h 41"/>
                <a:gd name="T48" fmla="*/ 18 w 48"/>
                <a:gd name="T49" fmla="*/ 30 h 41"/>
                <a:gd name="T50" fmla="*/ 20 w 48"/>
                <a:gd name="T51" fmla="*/ 29 h 41"/>
                <a:gd name="T52" fmla="*/ 22 w 48"/>
                <a:gd name="T53" fmla="*/ 24 h 41"/>
                <a:gd name="T54" fmla="*/ 21 w 48"/>
                <a:gd name="T55" fmla="*/ 11 h 41"/>
                <a:gd name="T56" fmla="*/ 27 w 48"/>
                <a:gd name="T57" fmla="*/ 14 h 41"/>
                <a:gd name="T58" fmla="*/ 27 w 48"/>
                <a:gd name="T59" fmla="*/ 10 h 41"/>
                <a:gd name="T60" fmla="*/ 32 w 48"/>
                <a:gd name="T61" fmla="*/ 8 h 41"/>
                <a:gd name="T62" fmla="*/ 35 w 48"/>
                <a:gd name="T63" fmla="*/ 9 h 41"/>
                <a:gd name="T64" fmla="*/ 44 w 48"/>
                <a:gd name="T65" fmla="*/ 10 h 41"/>
                <a:gd name="T66" fmla="*/ 46 w 48"/>
                <a:gd name="T67" fmla="*/ 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" h="41">
                  <a:moveTo>
                    <a:pt x="46" y="5"/>
                  </a:moveTo>
                  <a:cubicBezTo>
                    <a:pt x="46" y="4"/>
                    <a:pt x="48" y="5"/>
                    <a:pt x="48" y="3"/>
                  </a:cubicBezTo>
                  <a:cubicBezTo>
                    <a:pt x="48" y="1"/>
                    <a:pt x="46" y="1"/>
                    <a:pt x="45" y="0"/>
                  </a:cubicBezTo>
                  <a:cubicBezTo>
                    <a:pt x="45" y="2"/>
                    <a:pt x="45" y="5"/>
                    <a:pt x="43" y="5"/>
                  </a:cubicBezTo>
                  <a:cubicBezTo>
                    <a:pt x="38" y="6"/>
                    <a:pt x="35" y="4"/>
                    <a:pt x="31" y="3"/>
                  </a:cubicBezTo>
                  <a:cubicBezTo>
                    <a:pt x="27" y="4"/>
                    <a:pt x="24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3" y="5"/>
                    <a:pt x="13" y="11"/>
                    <a:pt x="7" y="9"/>
                  </a:cubicBezTo>
                  <a:cubicBezTo>
                    <a:pt x="5" y="11"/>
                    <a:pt x="7" y="11"/>
                    <a:pt x="7" y="13"/>
                  </a:cubicBezTo>
                  <a:cubicBezTo>
                    <a:pt x="5" y="13"/>
                    <a:pt x="5" y="16"/>
                    <a:pt x="4" y="17"/>
                  </a:cubicBezTo>
                  <a:cubicBezTo>
                    <a:pt x="3" y="18"/>
                    <a:pt x="2" y="17"/>
                    <a:pt x="2" y="18"/>
                  </a:cubicBezTo>
                  <a:cubicBezTo>
                    <a:pt x="1" y="20"/>
                    <a:pt x="1" y="22"/>
                    <a:pt x="0" y="23"/>
                  </a:cubicBezTo>
                  <a:cubicBezTo>
                    <a:pt x="2" y="26"/>
                    <a:pt x="4" y="28"/>
                    <a:pt x="8" y="29"/>
                  </a:cubicBezTo>
                  <a:cubicBezTo>
                    <a:pt x="8" y="30"/>
                    <a:pt x="7" y="30"/>
                    <a:pt x="5" y="30"/>
                  </a:cubicBezTo>
                  <a:cubicBezTo>
                    <a:pt x="5" y="32"/>
                    <a:pt x="8" y="32"/>
                    <a:pt x="7" y="34"/>
                  </a:cubicBezTo>
                  <a:cubicBezTo>
                    <a:pt x="9" y="33"/>
                    <a:pt x="10" y="35"/>
                    <a:pt x="10" y="34"/>
                  </a:cubicBezTo>
                  <a:cubicBezTo>
                    <a:pt x="12" y="33"/>
                    <a:pt x="16" y="36"/>
                    <a:pt x="17" y="34"/>
                  </a:cubicBezTo>
                  <a:cubicBezTo>
                    <a:pt x="18" y="36"/>
                    <a:pt x="22" y="36"/>
                    <a:pt x="23" y="37"/>
                  </a:cubicBezTo>
                  <a:cubicBezTo>
                    <a:pt x="23" y="38"/>
                    <a:pt x="22" y="38"/>
                    <a:pt x="22" y="39"/>
                  </a:cubicBezTo>
                  <a:cubicBezTo>
                    <a:pt x="25" y="37"/>
                    <a:pt x="27" y="40"/>
                    <a:pt x="29" y="41"/>
                  </a:cubicBezTo>
                  <a:cubicBezTo>
                    <a:pt x="28" y="39"/>
                    <a:pt x="28" y="38"/>
                    <a:pt x="28" y="36"/>
                  </a:cubicBezTo>
                  <a:cubicBezTo>
                    <a:pt x="25" y="37"/>
                    <a:pt x="26" y="34"/>
                    <a:pt x="25" y="34"/>
                  </a:cubicBezTo>
                  <a:cubicBezTo>
                    <a:pt x="25" y="33"/>
                    <a:pt x="23" y="34"/>
                    <a:pt x="23" y="34"/>
                  </a:cubicBezTo>
                  <a:cubicBezTo>
                    <a:pt x="23" y="34"/>
                    <a:pt x="23" y="32"/>
                    <a:pt x="23" y="32"/>
                  </a:cubicBezTo>
                  <a:cubicBezTo>
                    <a:pt x="21" y="31"/>
                    <a:pt x="19" y="32"/>
                    <a:pt x="18" y="30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19" y="26"/>
                    <a:pt x="20" y="25"/>
                    <a:pt x="22" y="24"/>
                  </a:cubicBezTo>
                  <a:cubicBezTo>
                    <a:pt x="19" y="23"/>
                    <a:pt x="15" y="13"/>
                    <a:pt x="21" y="11"/>
                  </a:cubicBezTo>
                  <a:cubicBezTo>
                    <a:pt x="19" y="16"/>
                    <a:pt x="26" y="16"/>
                    <a:pt x="27" y="14"/>
                  </a:cubicBezTo>
                  <a:cubicBezTo>
                    <a:pt x="26" y="13"/>
                    <a:pt x="27" y="12"/>
                    <a:pt x="27" y="10"/>
                  </a:cubicBezTo>
                  <a:cubicBezTo>
                    <a:pt x="29" y="12"/>
                    <a:pt x="30" y="8"/>
                    <a:pt x="32" y="8"/>
                  </a:cubicBezTo>
                  <a:cubicBezTo>
                    <a:pt x="33" y="8"/>
                    <a:pt x="34" y="9"/>
                    <a:pt x="35" y="9"/>
                  </a:cubicBezTo>
                  <a:cubicBezTo>
                    <a:pt x="39" y="9"/>
                    <a:pt x="41" y="8"/>
                    <a:pt x="44" y="10"/>
                  </a:cubicBezTo>
                  <a:cubicBezTo>
                    <a:pt x="45" y="9"/>
                    <a:pt x="46" y="8"/>
                    <a:pt x="46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0" name="Freeform 548">
              <a:extLst>
                <a:ext uri="{FF2B5EF4-FFF2-40B4-BE49-F238E27FC236}">
                  <a16:creationId xmlns:a16="http://schemas.microsoft.com/office/drawing/2014/main" id="{1F2C2E2D-DF26-A32A-4985-636682C1443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2494" y="3620598"/>
              <a:ext cx="40771" cy="32617"/>
            </a:xfrm>
            <a:custGeom>
              <a:avLst/>
              <a:gdLst>
                <a:gd name="T0" fmla="*/ 0 w 19"/>
                <a:gd name="T1" fmla="*/ 6 h 15"/>
                <a:gd name="T2" fmla="*/ 2 w 19"/>
                <a:gd name="T3" fmla="*/ 15 h 15"/>
                <a:gd name="T4" fmla="*/ 13 w 19"/>
                <a:gd name="T5" fmla="*/ 12 h 15"/>
                <a:gd name="T6" fmla="*/ 16 w 19"/>
                <a:gd name="T7" fmla="*/ 12 h 15"/>
                <a:gd name="T8" fmla="*/ 19 w 19"/>
                <a:gd name="T9" fmla="*/ 6 h 15"/>
                <a:gd name="T10" fmla="*/ 13 w 19"/>
                <a:gd name="T11" fmla="*/ 0 h 15"/>
                <a:gd name="T12" fmla="*/ 3 w 19"/>
                <a:gd name="T13" fmla="*/ 3 h 15"/>
                <a:gd name="T14" fmla="*/ 0 w 19"/>
                <a:gd name="T15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5">
                  <a:moveTo>
                    <a:pt x="0" y="6"/>
                  </a:moveTo>
                  <a:cubicBezTo>
                    <a:pt x="0" y="9"/>
                    <a:pt x="2" y="11"/>
                    <a:pt x="2" y="15"/>
                  </a:cubicBezTo>
                  <a:cubicBezTo>
                    <a:pt x="7" y="15"/>
                    <a:pt x="10" y="14"/>
                    <a:pt x="13" y="12"/>
                  </a:cubicBezTo>
                  <a:cubicBezTo>
                    <a:pt x="14" y="11"/>
                    <a:pt x="14" y="12"/>
                    <a:pt x="16" y="12"/>
                  </a:cubicBezTo>
                  <a:cubicBezTo>
                    <a:pt x="17" y="10"/>
                    <a:pt x="19" y="9"/>
                    <a:pt x="19" y="6"/>
                  </a:cubicBezTo>
                  <a:cubicBezTo>
                    <a:pt x="17" y="3"/>
                    <a:pt x="15" y="2"/>
                    <a:pt x="13" y="0"/>
                  </a:cubicBezTo>
                  <a:cubicBezTo>
                    <a:pt x="9" y="1"/>
                    <a:pt x="6" y="2"/>
                    <a:pt x="3" y="3"/>
                  </a:cubicBezTo>
                  <a:cubicBezTo>
                    <a:pt x="4" y="5"/>
                    <a:pt x="1" y="5"/>
                    <a:pt x="0" y="6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1" name="Freeform 549">
              <a:extLst>
                <a:ext uri="{FF2B5EF4-FFF2-40B4-BE49-F238E27FC236}">
                  <a16:creationId xmlns:a16="http://schemas.microsoft.com/office/drawing/2014/main" id="{AAB97093-4CEC-5A82-CDA4-01ECDDFE9FB0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1184" y="3661370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2" name="Freeform 550">
              <a:extLst>
                <a:ext uri="{FF2B5EF4-FFF2-40B4-BE49-F238E27FC236}">
                  <a16:creationId xmlns:a16="http://schemas.microsoft.com/office/drawing/2014/main" id="{9F07C954-C47F-7CF0-B339-59A36720DD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0682" y="360791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3" name="Freeform 551">
              <a:extLst>
                <a:ext uri="{FF2B5EF4-FFF2-40B4-BE49-F238E27FC236}">
                  <a16:creationId xmlns:a16="http://schemas.microsoft.com/office/drawing/2014/main" id="{4AF8678D-1650-45A3-D83D-E6C790B6D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7125" y="3532713"/>
              <a:ext cx="64328" cy="87885"/>
            </a:xfrm>
            <a:custGeom>
              <a:avLst/>
              <a:gdLst>
                <a:gd name="T0" fmla="*/ 26 w 30"/>
                <a:gd name="T1" fmla="*/ 25 h 41"/>
                <a:gd name="T2" fmla="*/ 28 w 30"/>
                <a:gd name="T3" fmla="*/ 22 h 41"/>
                <a:gd name="T4" fmla="*/ 28 w 30"/>
                <a:gd name="T5" fmla="*/ 16 h 41"/>
                <a:gd name="T6" fmla="*/ 23 w 30"/>
                <a:gd name="T7" fmla="*/ 18 h 41"/>
                <a:gd name="T8" fmla="*/ 18 w 30"/>
                <a:gd name="T9" fmla="*/ 14 h 41"/>
                <a:gd name="T10" fmla="*/ 19 w 30"/>
                <a:gd name="T11" fmla="*/ 10 h 41"/>
                <a:gd name="T12" fmla="*/ 14 w 30"/>
                <a:gd name="T13" fmla="*/ 7 h 41"/>
                <a:gd name="T14" fmla="*/ 6 w 30"/>
                <a:gd name="T15" fmla="*/ 0 h 41"/>
                <a:gd name="T16" fmla="*/ 1 w 30"/>
                <a:gd name="T17" fmla="*/ 2 h 41"/>
                <a:gd name="T18" fmla="*/ 1 w 30"/>
                <a:gd name="T19" fmla="*/ 8 h 41"/>
                <a:gd name="T20" fmla="*/ 4 w 30"/>
                <a:gd name="T21" fmla="*/ 11 h 41"/>
                <a:gd name="T22" fmla="*/ 4 w 30"/>
                <a:gd name="T23" fmla="*/ 14 h 41"/>
                <a:gd name="T24" fmla="*/ 2 w 30"/>
                <a:gd name="T25" fmla="*/ 18 h 41"/>
                <a:gd name="T26" fmla="*/ 6 w 30"/>
                <a:gd name="T27" fmla="*/ 24 h 41"/>
                <a:gd name="T28" fmla="*/ 4 w 30"/>
                <a:gd name="T29" fmla="*/ 24 h 41"/>
                <a:gd name="T30" fmla="*/ 3 w 30"/>
                <a:gd name="T31" fmla="*/ 29 h 41"/>
                <a:gd name="T32" fmla="*/ 11 w 30"/>
                <a:gd name="T33" fmla="*/ 35 h 41"/>
                <a:gd name="T34" fmla="*/ 15 w 30"/>
                <a:gd name="T35" fmla="*/ 30 h 41"/>
                <a:gd name="T36" fmla="*/ 22 w 30"/>
                <a:gd name="T37" fmla="*/ 38 h 41"/>
                <a:gd name="T38" fmla="*/ 21 w 30"/>
                <a:gd name="T39" fmla="*/ 41 h 41"/>
                <a:gd name="T40" fmla="*/ 27 w 30"/>
                <a:gd name="T41" fmla="*/ 40 h 41"/>
                <a:gd name="T42" fmla="*/ 30 w 30"/>
                <a:gd name="T43" fmla="*/ 32 h 41"/>
                <a:gd name="T44" fmla="*/ 26 w 30"/>
                <a:gd name="T45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" h="41">
                  <a:moveTo>
                    <a:pt x="26" y="25"/>
                  </a:moveTo>
                  <a:cubicBezTo>
                    <a:pt x="27" y="25"/>
                    <a:pt x="25" y="22"/>
                    <a:pt x="28" y="22"/>
                  </a:cubicBezTo>
                  <a:cubicBezTo>
                    <a:pt x="28" y="20"/>
                    <a:pt x="26" y="18"/>
                    <a:pt x="28" y="16"/>
                  </a:cubicBezTo>
                  <a:cubicBezTo>
                    <a:pt x="25" y="16"/>
                    <a:pt x="26" y="19"/>
                    <a:pt x="23" y="18"/>
                  </a:cubicBezTo>
                  <a:cubicBezTo>
                    <a:pt x="23" y="15"/>
                    <a:pt x="19" y="16"/>
                    <a:pt x="18" y="14"/>
                  </a:cubicBezTo>
                  <a:cubicBezTo>
                    <a:pt x="18" y="12"/>
                    <a:pt x="19" y="12"/>
                    <a:pt x="19" y="10"/>
                  </a:cubicBezTo>
                  <a:cubicBezTo>
                    <a:pt x="17" y="10"/>
                    <a:pt x="15" y="9"/>
                    <a:pt x="14" y="7"/>
                  </a:cubicBezTo>
                  <a:cubicBezTo>
                    <a:pt x="14" y="3"/>
                    <a:pt x="10" y="0"/>
                    <a:pt x="6" y="0"/>
                  </a:cubicBezTo>
                  <a:cubicBezTo>
                    <a:pt x="4" y="0"/>
                    <a:pt x="3" y="4"/>
                    <a:pt x="1" y="2"/>
                  </a:cubicBezTo>
                  <a:cubicBezTo>
                    <a:pt x="0" y="5"/>
                    <a:pt x="2" y="5"/>
                    <a:pt x="1" y="8"/>
                  </a:cubicBezTo>
                  <a:cubicBezTo>
                    <a:pt x="3" y="9"/>
                    <a:pt x="5" y="9"/>
                    <a:pt x="4" y="11"/>
                  </a:cubicBezTo>
                  <a:cubicBezTo>
                    <a:pt x="0" y="11"/>
                    <a:pt x="3" y="14"/>
                    <a:pt x="4" y="14"/>
                  </a:cubicBezTo>
                  <a:cubicBezTo>
                    <a:pt x="4" y="15"/>
                    <a:pt x="3" y="17"/>
                    <a:pt x="2" y="18"/>
                  </a:cubicBezTo>
                  <a:cubicBezTo>
                    <a:pt x="2" y="21"/>
                    <a:pt x="6" y="20"/>
                    <a:pt x="6" y="24"/>
                  </a:cubicBezTo>
                  <a:cubicBezTo>
                    <a:pt x="5" y="24"/>
                    <a:pt x="4" y="24"/>
                    <a:pt x="4" y="24"/>
                  </a:cubicBezTo>
                  <a:cubicBezTo>
                    <a:pt x="6" y="26"/>
                    <a:pt x="5" y="28"/>
                    <a:pt x="3" y="29"/>
                  </a:cubicBezTo>
                  <a:cubicBezTo>
                    <a:pt x="5" y="31"/>
                    <a:pt x="9" y="33"/>
                    <a:pt x="11" y="35"/>
                  </a:cubicBezTo>
                  <a:cubicBezTo>
                    <a:pt x="13" y="34"/>
                    <a:pt x="13" y="31"/>
                    <a:pt x="15" y="30"/>
                  </a:cubicBezTo>
                  <a:cubicBezTo>
                    <a:pt x="17" y="33"/>
                    <a:pt x="20" y="35"/>
                    <a:pt x="22" y="38"/>
                  </a:cubicBezTo>
                  <a:cubicBezTo>
                    <a:pt x="23" y="39"/>
                    <a:pt x="19" y="41"/>
                    <a:pt x="21" y="41"/>
                  </a:cubicBezTo>
                  <a:cubicBezTo>
                    <a:pt x="23" y="40"/>
                    <a:pt x="25" y="40"/>
                    <a:pt x="27" y="40"/>
                  </a:cubicBezTo>
                  <a:cubicBezTo>
                    <a:pt x="24" y="35"/>
                    <a:pt x="29" y="35"/>
                    <a:pt x="30" y="32"/>
                  </a:cubicBezTo>
                  <a:cubicBezTo>
                    <a:pt x="28" y="30"/>
                    <a:pt x="26" y="28"/>
                    <a:pt x="26" y="2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4" name="Freeform 552">
              <a:extLst>
                <a:ext uri="{FF2B5EF4-FFF2-40B4-BE49-F238E27FC236}">
                  <a16:creationId xmlns:a16="http://schemas.microsoft.com/office/drawing/2014/main" id="{FAF2BBBF-3CCE-9243-9171-5166D46EE7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9877" y="3592511"/>
              <a:ext cx="30805" cy="37147"/>
            </a:xfrm>
            <a:custGeom>
              <a:avLst/>
              <a:gdLst>
                <a:gd name="T0" fmla="*/ 4 w 14"/>
                <a:gd name="T1" fmla="*/ 2 h 17"/>
                <a:gd name="T2" fmla="*/ 5 w 14"/>
                <a:gd name="T3" fmla="*/ 2 h 17"/>
                <a:gd name="T4" fmla="*/ 2 w 14"/>
                <a:gd name="T5" fmla="*/ 3 h 17"/>
                <a:gd name="T6" fmla="*/ 0 w 14"/>
                <a:gd name="T7" fmla="*/ 6 h 17"/>
                <a:gd name="T8" fmla="*/ 1 w 14"/>
                <a:gd name="T9" fmla="*/ 11 h 17"/>
                <a:gd name="T10" fmla="*/ 7 w 14"/>
                <a:gd name="T11" fmla="*/ 16 h 17"/>
                <a:gd name="T12" fmla="*/ 10 w 14"/>
                <a:gd name="T13" fmla="*/ 9 h 17"/>
                <a:gd name="T14" fmla="*/ 12 w 14"/>
                <a:gd name="T15" fmla="*/ 10 h 17"/>
                <a:gd name="T16" fmla="*/ 13 w 14"/>
                <a:gd name="T17" fmla="*/ 8 h 17"/>
                <a:gd name="T18" fmla="*/ 14 w 14"/>
                <a:gd name="T19" fmla="*/ 7 h 17"/>
                <a:gd name="T20" fmla="*/ 8 w 14"/>
                <a:gd name="T21" fmla="*/ 5 h 17"/>
                <a:gd name="T22" fmla="*/ 4 w 14"/>
                <a:gd name="T2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7">
                  <a:moveTo>
                    <a:pt x="4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3"/>
                    <a:pt x="4" y="2"/>
                    <a:pt x="2" y="3"/>
                  </a:cubicBezTo>
                  <a:cubicBezTo>
                    <a:pt x="2" y="4"/>
                    <a:pt x="2" y="6"/>
                    <a:pt x="0" y="6"/>
                  </a:cubicBezTo>
                  <a:cubicBezTo>
                    <a:pt x="0" y="8"/>
                    <a:pt x="1" y="9"/>
                    <a:pt x="1" y="11"/>
                  </a:cubicBezTo>
                  <a:cubicBezTo>
                    <a:pt x="3" y="12"/>
                    <a:pt x="5" y="17"/>
                    <a:pt x="7" y="16"/>
                  </a:cubicBezTo>
                  <a:cubicBezTo>
                    <a:pt x="5" y="14"/>
                    <a:pt x="8" y="10"/>
                    <a:pt x="10" y="9"/>
                  </a:cubicBezTo>
                  <a:cubicBezTo>
                    <a:pt x="10" y="10"/>
                    <a:pt x="11" y="11"/>
                    <a:pt x="12" y="10"/>
                  </a:cubicBezTo>
                  <a:cubicBezTo>
                    <a:pt x="12" y="9"/>
                    <a:pt x="12" y="8"/>
                    <a:pt x="13" y="8"/>
                  </a:cubicBezTo>
                  <a:cubicBezTo>
                    <a:pt x="13" y="7"/>
                    <a:pt x="14" y="7"/>
                    <a:pt x="14" y="7"/>
                  </a:cubicBezTo>
                  <a:cubicBezTo>
                    <a:pt x="12" y="7"/>
                    <a:pt x="11" y="5"/>
                    <a:pt x="8" y="5"/>
                  </a:cubicBezTo>
                  <a:cubicBezTo>
                    <a:pt x="8" y="3"/>
                    <a:pt x="5" y="0"/>
                    <a:pt x="4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5" name="Freeform 553">
              <a:extLst>
                <a:ext uri="{FF2B5EF4-FFF2-40B4-BE49-F238E27FC236}">
                  <a16:creationId xmlns:a16="http://schemas.microsoft.com/office/drawing/2014/main" id="{7E9D2477-B9D0-84DB-8044-E8827E603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0379" y="3661370"/>
              <a:ext cx="13590" cy="10872"/>
            </a:xfrm>
            <a:custGeom>
              <a:avLst/>
              <a:gdLst>
                <a:gd name="T0" fmla="*/ 4 w 6"/>
                <a:gd name="T1" fmla="*/ 1 h 5"/>
                <a:gd name="T2" fmla="*/ 4 w 6"/>
                <a:gd name="T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5">
                  <a:moveTo>
                    <a:pt x="4" y="1"/>
                  </a:moveTo>
                  <a:cubicBezTo>
                    <a:pt x="0" y="5"/>
                    <a:pt x="6" y="0"/>
                    <a:pt x="4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6" name="Freeform 554">
              <a:extLst>
                <a:ext uri="{FF2B5EF4-FFF2-40B4-BE49-F238E27FC236}">
                  <a16:creationId xmlns:a16="http://schemas.microsoft.com/office/drawing/2014/main" id="{7333A794-3414-AC13-9E5C-09025B8B65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0379" y="3687645"/>
              <a:ext cx="13590" cy="8154"/>
            </a:xfrm>
            <a:custGeom>
              <a:avLst/>
              <a:gdLst>
                <a:gd name="T0" fmla="*/ 1 w 6"/>
                <a:gd name="T1" fmla="*/ 2 h 4"/>
                <a:gd name="T2" fmla="*/ 3 w 6"/>
                <a:gd name="T3" fmla="*/ 2 h 4"/>
                <a:gd name="T4" fmla="*/ 3 w 6"/>
                <a:gd name="T5" fmla="*/ 4 h 4"/>
                <a:gd name="T6" fmla="*/ 2 w 6"/>
                <a:gd name="T7" fmla="*/ 0 h 4"/>
                <a:gd name="T8" fmla="*/ 2 w 6"/>
                <a:gd name="T9" fmla="*/ 1 h 4"/>
                <a:gd name="T10" fmla="*/ 1 w 6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1" y="2"/>
                  </a:moveTo>
                  <a:cubicBezTo>
                    <a:pt x="1" y="1"/>
                    <a:pt x="3" y="1"/>
                    <a:pt x="3" y="2"/>
                  </a:cubicBezTo>
                  <a:cubicBezTo>
                    <a:pt x="3" y="2"/>
                    <a:pt x="2" y="3"/>
                    <a:pt x="3" y="4"/>
                  </a:cubicBezTo>
                  <a:cubicBezTo>
                    <a:pt x="6" y="4"/>
                    <a:pt x="3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1" y="1"/>
                    <a:pt x="0" y="2"/>
                    <a:pt x="1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7" name="Freeform 555">
              <a:extLst>
                <a:ext uri="{FF2B5EF4-FFF2-40B4-BE49-F238E27FC236}">
                  <a16:creationId xmlns:a16="http://schemas.microsoft.com/office/drawing/2014/main" id="{F9C6FE74-9E38-5F35-F846-1B4CBB7FC3AF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3266" y="3695799"/>
              <a:ext cx="19027" cy="13590"/>
            </a:xfrm>
            <a:custGeom>
              <a:avLst/>
              <a:gdLst>
                <a:gd name="T0" fmla="*/ 2 w 9"/>
                <a:gd name="T1" fmla="*/ 0 h 6"/>
                <a:gd name="T2" fmla="*/ 4 w 9"/>
                <a:gd name="T3" fmla="*/ 2 h 6"/>
                <a:gd name="T4" fmla="*/ 6 w 9"/>
                <a:gd name="T5" fmla="*/ 5 h 6"/>
                <a:gd name="T6" fmla="*/ 8 w 9"/>
                <a:gd name="T7" fmla="*/ 3 h 6"/>
                <a:gd name="T8" fmla="*/ 2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cubicBezTo>
                    <a:pt x="0" y="1"/>
                    <a:pt x="3" y="1"/>
                    <a:pt x="4" y="2"/>
                  </a:cubicBezTo>
                  <a:cubicBezTo>
                    <a:pt x="4" y="3"/>
                    <a:pt x="6" y="5"/>
                    <a:pt x="6" y="5"/>
                  </a:cubicBezTo>
                  <a:cubicBezTo>
                    <a:pt x="8" y="6"/>
                    <a:pt x="9" y="6"/>
                    <a:pt x="8" y="3"/>
                  </a:cubicBezTo>
                  <a:cubicBezTo>
                    <a:pt x="4" y="4"/>
                    <a:pt x="4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8" name="Freeform 556">
              <a:extLst>
                <a:ext uri="{FF2B5EF4-FFF2-40B4-BE49-F238E27FC236}">
                  <a16:creationId xmlns:a16="http://schemas.microsoft.com/office/drawing/2014/main" id="{E0A61911-927D-E642-BC6B-0A7FED591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6755" y="3700329"/>
              <a:ext cx="9966" cy="10872"/>
            </a:xfrm>
            <a:custGeom>
              <a:avLst/>
              <a:gdLst>
                <a:gd name="T0" fmla="*/ 2 w 5"/>
                <a:gd name="T1" fmla="*/ 3 h 5"/>
                <a:gd name="T2" fmla="*/ 2 w 5"/>
                <a:gd name="T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5">
                  <a:moveTo>
                    <a:pt x="2" y="3"/>
                  </a:moveTo>
                  <a:cubicBezTo>
                    <a:pt x="5" y="5"/>
                    <a:pt x="0" y="0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9" name="Freeform 557">
              <a:extLst>
                <a:ext uri="{FF2B5EF4-FFF2-40B4-BE49-F238E27FC236}">
                  <a16:creationId xmlns:a16="http://schemas.microsoft.com/office/drawing/2014/main" id="{253049EF-7BB2-E543-4C80-59DA9167E3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0682" y="3706671"/>
              <a:ext cx="8154" cy="10872"/>
            </a:xfrm>
            <a:custGeom>
              <a:avLst/>
              <a:gdLst>
                <a:gd name="T0" fmla="*/ 2 w 4"/>
                <a:gd name="T1" fmla="*/ 3 h 5"/>
                <a:gd name="T2" fmla="*/ 2 w 4"/>
                <a:gd name="T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5">
                  <a:moveTo>
                    <a:pt x="2" y="3"/>
                  </a:moveTo>
                  <a:cubicBezTo>
                    <a:pt x="4" y="5"/>
                    <a:pt x="0" y="0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0" name="Freeform 558">
              <a:extLst>
                <a:ext uri="{FF2B5EF4-FFF2-40B4-BE49-F238E27FC236}">
                  <a16:creationId xmlns:a16="http://schemas.microsoft.com/office/drawing/2014/main" id="{F6ACA406-716A-EE98-5DD2-86822A9A3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65179" y="3711202"/>
              <a:ext cx="34429" cy="38959"/>
            </a:xfrm>
            <a:custGeom>
              <a:avLst/>
              <a:gdLst>
                <a:gd name="T0" fmla="*/ 16 w 16"/>
                <a:gd name="T1" fmla="*/ 7 h 18"/>
                <a:gd name="T2" fmla="*/ 13 w 16"/>
                <a:gd name="T3" fmla="*/ 3 h 18"/>
                <a:gd name="T4" fmla="*/ 5 w 16"/>
                <a:gd name="T5" fmla="*/ 0 h 18"/>
                <a:gd name="T6" fmla="*/ 0 w 16"/>
                <a:gd name="T7" fmla="*/ 4 h 18"/>
                <a:gd name="T8" fmla="*/ 4 w 16"/>
                <a:gd name="T9" fmla="*/ 10 h 18"/>
                <a:gd name="T10" fmla="*/ 5 w 16"/>
                <a:gd name="T11" fmla="*/ 15 h 18"/>
                <a:gd name="T12" fmla="*/ 7 w 16"/>
                <a:gd name="T13" fmla="*/ 13 h 18"/>
                <a:gd name="T14" fmla="*/ 9 w 16"/>
                <a:gd name="T15" fmla="*/ 18 h 18"/>
                <a:gd name="T16" fmla="*/ 13 w 16"/>
                <a:gd name="T17" fmla="*/ 16 h 18"/>
                <a:gd name="T18" fmla="*/ 11 w 16"/>
                <a:gd name="T19" fmla="*/ 7 h 18"/>
                <a:gd name="T20" fmla="*/ 16 w 16"/>
                <a:gd name="T21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8">
                  <a:moveTo>
                    <a:pt x="16" y="7"/>
                  </a:moveTo>
                  <a:cubicBezTo>
                    <a:pt x="13" y="7"/>
                    <a:pt x="14" y="3"/>
                    <a:pt x="13" y="3"/>
                  </a:cubicBezTo>
                  <a:cubicBezTo>
                    <a:pt x="11" y="4"/>
                    <a:pt x="7" y="1"/>
                    <a:pt x="5" y="0"/>
                  </a:cubicBezTo>
                  <a:cubicBezTo>
                    <a:pt x="3" y="1"/>
                    <a:pt x="1" y="2"/>
                    <a:pt x="0" y="4"/>
                  </a:cubicBezTo>
                  <a:cubicBezTo>
                    <a:pt x="2" y="6"/>
                    <a:pt x="3" y="7"/>
                    <a:pt x="4" y="10"/>
                  </a:cubicBezTo>
                  <a:cubicBezTo>
                    <a:pt x="3" y="11"/>
                    <a:pt x="3" y="14"/>
                    <a:pt x="5" y="15"/>
                  </a:cubicBezTo>
                  <a:cubicBezTo>
                    <a:pt x="5" y="13"/>
                    <a:pt x="5" y="12"/>
                    <a:pt x="7" y="13"/>
                  </a:cubicBezTo>
                  <a:cubicBezTo>
                    <a:pt x="9" y="13"/>
                    <a:pt x="8" y="17"/>
                    <a:pt x="9" y="18"/>
                  </a:cubicBezTo>
                  <a:cubicBezTo>
                    <a:pt x="8" y="14"/>
                    <a:pt x="12" y="14"/>
                    <a:pt x="13" y="16"/>
                  </a:cubicBezTo>
                  <a:cubicBezTo>
                    <a:pt x="15" y="14"/>
                    <a:pt x="9" y="9"/>
                    <a:pt x="11" y="7"/>
                  </a:cubicBezTo>
                  <a:cubicBezTo>
                    <a:pt x="13" y="7"/>
                    <a:pt x="15" y="10"/>
                    <a:pt x="16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1" name="Freeform 559">
              <a:extLst>
                <a:ext uri="{FF2B5EF4-FFF2-40B4-BE49-F238E27FC236}">
                  <a16:creationId xmlns:a16="http://schemas.microsoft.com/office/drawing/2014/main" id="{54FEC702-6CB1-5E62-C154-D3EEB42277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7776" y="3732946"/>
              <a:ext cx="8154" cy="8154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4" y="4"/>
                    <a:pt x="0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2" name="Freeform 560">
              <a:extLst>
                <a:ext uri="{FF2B5EF4-FFF2-40B4-BE49-F238E27FC236}">
                  <a16:creationId xmlns:a16="http://schemas.microsoft.com/office/drawing/2014/main" id="{9A4B6D2F-3EFE-A21C-E1CA-EAD0A5FD25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7843" y="4010192"/>
              <a:ext cx="6342" cy="13590"/>
            </a:xfrm>
            <a:custGeom>
              <a:avLst/>
              <a:gdLst>
                <a:gd name="T0" fmla="*/ 0 w 3"/>
                <a:gd name="T1" fmla="*/ 0 h 6"/>
                <a:gd name="T2" fmla="*/ 2 w 3"/>
                <a:gd name="T3" fmla="*/ 6 h 6"/>
                <a:gd name="T4" fmla="*/ 0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cubicBezTo>
                    <a:pt x="1" y="3"/>
                    <a:pt x="1" y="5"/>
                    <a:pt x="2" y="6"/>
                  </a:cubicBezTo>
                  <a:cubicBezTo>
                    <a:pt x="3" y="2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3" name="Freeform 561">
              <a:extLst>
                <a:ext uri="{FF2B5EF4-FFF2-40B4-BE49-F238E27FC236}">
                  <a16:creationId xmlns:a16="http://schemas.microsoft.com/office/drawing/2014/main" id="{AA9223A6-5C3D-C9FE-3F31-87DFA58E7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2744" y="4031937"/>
              <a:ext cx="165804" cy="68858"/>
            </a:xfrm>
            <a:custGeom>
              <a:avLst/>
              <a:gdLst>
                <a:gd name="T0" fmla="*/ 73 w 77"/>
                <a:gd name="T1" fmla="*/ 29 h 32"/>
                <a:gd name="T2" fmla="*/ 77 w 77"/>
                <a:gd name="T3" fmla="*/ 28 h 32"/>
                <a:gd name="T4" fmla="*/ 71 w 77"/>
                <a:gd name="T5" fmla="*/ 24 h 32"/>
                <a:gd name="T6" fmla="*/ 65 w 77"/>
                <a:gd name="T7" fmla="*/ 24 h 32"/>
                <a:gd name="T8" fmla="*/ 65 w 77"/>
                <a:gd name="T9" fmla="*/ 20 h 32"/>
                <a:gd name="T10" fmla="*/ 57 w 77"/>
                <a:gd name="T11" fmla="*/ 18 h 32"/>
                <a:gd name="T12" fmla="*/ 53 w 77"/>
                <a:gd name="T13" fmla="*/ 16 h 32"/>
                <a:gd name="T14" fmla="*/ 54 w 77"/>
                <a:gd name="T15" fmla="*/ 14 h 32"/>
                <a:gd name="T16" fmla="*/ 38 w 77"/>
                <a:gd name="T17" fmla="*/ 8 h 32"/>
                <a:gd name="T18" fmla="*/ 33 w 77"/>
                <a:gd name="T19" fmla="*/ 3 h 32"/>
                <a:gd name="T20" fmla="*/ 30 w 77"/>
                <a:gd name="T21" fmla="*/ 3 h 32"/>
                <a:gd name="T22" fmla="*/ 27 w 77"/>
                <a:gd name="T23" fmla="*/ 1 h 32"/>
                <a:gd name="T24" fmla="*/ 24 w 77"/>
                <a:gd name="T25" fmla="*/ 1 h 32"/>
                <a:gd name="T26" fmla="*/ 16 w 77"/>
                <a:gd name="T27" fmla="*/ 1 h 32"/>
                <a:gd name="T28" fmla="*/ 13 w 77"/>
                <a:gd name="T29" fmla="*/ 2 h 32"/>
                <a:gd name="T30" fmla="*/ 10 w 77"/>
                <a:gd name="T31" fmla="*/ 2 h 32"/>
                <a:gd name="T32" fmla="*/ 1 w 77"/>
                <a:gd name="T33" fmla="*/ 7 h 32"/>
                <a:gd name="T34" fmla="*/ 1 w 77"/>
                <a:gd name="T35" fmla="*/ 12 h 32"/>
                <a:gd name="T36" fmla="*/ 4 w 77"/>
                <a:gd name="T37" fmla="*/ 9 h 32"/>
                <a:gd name="T38" fmla="*/ 8 w 77"/>
                <a:gd name="T39" fmla="*/ 9 h 32"/>
                <a:gd name="T40" fmla="*/ 13 w 77"/>
                <a:gd name="T41" fmla="*/ 4 h 32"/>
                <a:gd name="T42" fmla="*/ 22 w 77"/>
                <a:gd name="T43" fmla="*/ 6 h 32"/>
                <a:gd name="T44" fmla="*/ 20 w 77"/>
                <a:gd name="T45" fmla="*/ 9 h 32"/>
                <a:gd name="T46" fmla="*/ 25 w 77"/>
                <a:gd name="T47" fmla="*/ 9 h 32"/>
                <a:gd name="T48" fmla="*/ 25 w 77"/>
                <a:gd name="T49" fmla="*/ 10 h 32"/>
                <a:gd name="T50" fmla="*/ 30 w 77"/>
                <a:gd name="T51" fmla="*/ 9 h 32"/>
                <a:gd name="T52" fmla="*/ 43 w 77"/>
                <a:gd name="T53" fmla="*/ 15 h 32"/>
                <a:gd name="T54" fmla="*/ 46 w 77"/>
                <a:gd name="T55" fmla="*/ 21 h 32"/>
                <a:gd name="T56" fmla="*/ 54 w 77"/>
                <a:gd name="T57" fmla="*/ 24 h 32"/>
                <a:gd name="T58" fmla="*/ 56 w 77"/>
                <a:gd name="T59" fmla="*/ 27 h 32"/>
                <a:gd name="T60" fmla="*/ 51 w 77"/>
                <a:gd name="T61" fmla="*/ 32 h 32"/>
                <a:gd name="T62" fmla="*/ 59 w 77"/>
                <a:gd name="T63" fmla="*/ 30 h 32"/>
                <a:gd name="T64" fmla="*/ 68 w 77"/>
                <a:gd name="T65" fmla="*/ 31 h 32"/>
                <a:gd name="T66" fmla="*/ 73 w 77"/>
                <a:gd name="T67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7" h="32">
                  <a:moveTo>
                    <a:pt x="73" y="29"/>
                  </a:moveTo>
                  <a:cubicBezTo>
                    <a:pt x="74" y="29"/>
                    <a:pt x="77" y="30"/>
                    <a:pt x="77" y="28"/>
                  </a:cubicBezTo>
                  <a:cubicBezTo>
                    <a:pt x="74" y="28"/>
                    <a:pt x="73" y="25"/>
                    <a:pt x="71" y="24"/>
                  </a:cubicBezTo>
                  <a:cubicBezTo>
                    <a:pt x="68" y="24"/>
                    <a:pt x="66" y="24"/>
                    <a:pt x="65" y="24"/>
                  </a:cubicBezTo>
                  <a:cubicBezTo>
                    <a:pt x="65" y="22"/>
                    <a:pt x="67" y="21"/>
                    <a:pt x="65" y="20"/>
                  </a:cubicBezTo>
                  <a:cubicBezTo>
                    <a:pt x="61" y="21"/>
                    <a:pt x="59" y="17"/>
                    <a:pt x="57" y="18"/>
                  </a:cubicBezTo>
                  <a:cubicBezTo>
                    <a:pt x="57" y="15"/>
                    <a:pt x="54" y="18"/>
                    <a:pt x="53" y="16"/>
                  </a:cubicBezTo>
                  <a:cubicBezTo>
                    <a:pt x="53" y="15"/>
                    <a:pt x="53" y="15"/>
                    <a:pt x="54" y="14"/>
                  </a:cubicBezTo>
                  <a:cubicBezTo>
                    <a:pt x="47" y="14"/>
                    <a:pt x="47" y="7"/>
                    <a:pt x="38" y="8"/>
                  </a:cubicBezTo>
                  <a:cubicBezTo>
                    <a:pt x="37" y="6"/>
                    <a:pt x="36" y="4"/>
                    <a:pt x="33" y="3"/>
                  </a:cubicBezTo>
                  <a:cubicBezTo>
                    <a:pt x="32" y="2"/>
                    <a:pt x="31" y="3"/>
                    <a:pt x="30" y="3"/>
                  </a:cubicBezTo>
                  <a:cubicBezTo>
                    <a:pt x="29" y="3"/>
                    <a:pt x="29" y="2"/>
                    <a:pt x="27" y="1"/>
                  </a:cubicBezTo>
                  <a:cubicBezTo>
                    <a:pt x="24" y="1"/>
                    <a:pt x="26" y="3"/>
                    <a:pt x="24" y="1"/>
                  </a:cubicBezTo>
                  <a:cubicBezTo>
                    <a:pt x="24" y="0"/>
                    <a:pt x="17" y="1"/>
                    <a:pt x="16" y="1"/>
                  </a:cubicBezTo>
                  <a:cubicBezTo>
                    <a:pt x="15" y="1"/>
                    <a:pt x="14" y="2"/>
                    <a:pt x="13" y="2"/>
                  </a:cubicBezTo>
                  <a:cubicBezTo>
                    <a:pt x="12" y="2"/>
                    <a:pt x="11" y="2"/>
                    <a:pt x="10" y="2"/>
                  </a:cubicBezTo>
                  <a:cubicBezTo>
                    <a:pt x="6" y="3"/>
                    <a:pt x="4" y="6"/>
                    <a:pt x="1" y="7"/>
                  </a:cubicBezTo>
                  <a:cubicBezTo>
                    <a:pt x="2" y="9"/>
                    <a:pt x="0" y="12"/>
                    <a:pt x="1" y="12"/>
                  </a:cubicBezTo>
                  <a:cubicBezTo>
                    <a:pt x="2" y="12"/>
                    <a:pt x="3" y="11"/>
                    <a:pt x="4" y="9"/>
                  </a:cubicBezTo>
                  <a:cubicBezTo>
                    <a:pt x="6" y="10"/>
                    <a:pt x="6" y="8"/>
                    <a:pt x="8" y="9"/>
                  </a:cubicBezTo>
                  <a:cubicBezTo>
                    <a:pt x="10" y="8"/>
                    <a:pt x="11" y="5"/>
                    <a:pt x="13" y="4"/>
                  </a:cubicBezTo>
                  <a:cubicBezTo>
                    <a:pt x="16" y="4"/>
                    <a:pt x="20" y="4"/>
                    <a:pt x="22" y="6"/>
                  </a:cubicBezTo>
                  <a:cubicBezTo>
                    <a:pt x="21" y="8"/>
                    <a:pt x="18" y="8"/>
                    <a:pt x="20" y="9"/>
                  </a:cubicBezTo>
                  <a:cubicBezTo>
                    <a:pt x="22" y="10"/>
                    <a:pt x="24" y="9"/>
                    <a:pt x="25" y="9"/>
                  </a:cubicBezTo>
                  <a:cubicBezTo>
                    <a:pt x="25" y="9"/>
                    <a:pt x="25" y="10"/>
                    <a:pt x="25" y="10"/>
                  </a:cubicBezTo>
                  <a:cubicBezTo>
                    <a:pt x="26" y="11"/>
                    <a:pt x="29" y="10"/>
                    <a:pt x="30" y="9"/>
                  </a:cubicBezTo>
                  <a:cubicBezTo>
                    <a:pt x="32" y="14"/>
                    <a:pt x="38" y="15"/>
                    <a:pt x="43" y="15"/>
                  </a:cubicBezTo>
                  <a:cubicBezTo>
                    <a:pt x="45" y="16"/>
                    <a:pt x="45" y="19"/>
                    <a:pt x="46" y="21"/>
                  </a:cubicBezTo>
                  <a:cubicBezTo>
                    <a:pt x="48" y="22"/>
                    <a:pt x="50" y="24"/>
                    <a:pt x="54" y="24"/>
                  </a:cubicBezTo>
                  <a:cubicBezTo>
                    <a:pt x="55" y="25"/>
                    <a:pt x="55" y="25"/>
                    <a:pt x="56" y="27"/>
                  </a:cubicBezTo>
                  <a:cubicBezTo>
                    <a:pt x="55" y="29"/>
                    <a:pt x="52" y="29"/>
                    <a:pt x="51" y="32"/>
                  </a:cubicBezTo>
                  <a:cubicBezTo>
                    <a:pt x="54" y="31"/>
                    <a:pt x="56" y="30"/>
                    <a:pt x="59" y="30"/>
                  </a:cubicBezTo>
                  <a:cubicBezTo>
                    <a:pt x="62" y="30"/>
                    <a:pt x="65" y="31"/>
                    <a:pt x="68" y="31"/>
                  </a:cubicBezTo>
                  <a:cubicBezTo>
                    <a:pt x="70" y="31"/>
                    <a:pt x="71" y="30"/>
                    <a:pt x="73" y="2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4" name="Freeform 562">
              <a:extLst>
                <a:ext uri="{FF2B5EF4-FFF2-40B4-BE49-F238E27FC236}">
                  <a16:creationId xmlns:a16="http://schemas.microsoft.com/office/drawing/2014/main" id="{5892EC83-AD85-9AE6-8B36-A742CDF73EE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5841" y="4064554"/>
              <a:ext cx="6342" cy="815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0 h 4"/>
                <a:gd name="T4" fmla="*/ 0 w 3"/>
                <a:gd name="T5" fmla="*/ 2 h 4"/>
                <a:gd name="T6" fmla="*/ 3 w 3"/>
                <a:gd name="T7" fmla="*/ 2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2" y="1"/>
                    <a:pt x="3" y="4"/>
                    <a:pt x="3" y="2"/>
                  </a:cubicBezTo>
                  <a:cubicBezTo>
                    <a:pt x="1" y="2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5" name="Freeform 563">
              <a:extLst>
                <a:ext uri="{FF2B5EF4-FFF2-40B4-BE49-F238E27FC236}">
                  <a16:creationId xmlns:a16="http://schemas.microsoft.com/office/drawing/2014/main" id="{F1C2245A-387B-AC7B-E789-3682E351E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2116" y="4077239"/>
              <a:ext cx="6342" cy="6342"/>
            </a:xfrm>
            <a:custGeom>
              <a:avLst/>
              <a:gdLst>
                <a:gd name="T0" fmla="*/ 0 w 3"/>
                <a:gd name="T1" fmla="*/ 1 h 3"/>
                <a:gd name="T2" fmla="*/ 2 w 3"/>
                <a:gd name="T3" fmla="*/ 3 h 3"/>
                <a:gd name="T4" fmla="*/ 3 w 3"/>
                <a:gd name="T5" fmla="*/ 2 h 3"/>
                <a:gd name="T6" fmla="*/ 0 w 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1" y="1"/>
                    <a:pt x="0" y="3"/>
                    <a:pt x="2" y="3"/>
                  </a:cubicBezTo>
                  <a:cubicBezTo>
                    <a:pt x="2" y="2"/>
                    <a:pt x="3" y="3"/>
                    <a:pt x="3" y="2"/>
                  </a:cubicBezTo>
                  <a:cubicBezTo>
                    <a:pt x="2" y="2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6" name="Freeform 564">
              <a:extLst>
                <a:ext uri="{FF2B5EF4-FFF2-40B4-BE49-F238E27FC236}">
                  <a16:creationId xmlns:a16="http://schemas.microsoft.com/office/drawing/2014/main" id="{82B6ADD1-5CDA-730E-C55A-915D8EEDE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1100" y="4199553"/>
              <a:ext cx="70671" cy="84261"/>
            </a:xfrm>
            <a:custGeom>
              <a:avLst/>
              <a:gdLst>
                <a:gd name="T0" fmla="*/ 29 w 33"/>
                <a:gd name="T1" fmla="*/ 38 h 39"/>
                <a:gd name="T2" fmla="*/ 28 w 33"/>
                <a:gd name="T3" fmla="*/ 34 h 39"/>
                <a:gd name="T4" fmla="*/ 31 w 33"/>
                <a:gd name="T5" fmla="*/ 18 h 39"/>
                <a:gd name="T6" fmla="*/ 33 w 33"/>
                <a:gd name="T7" fmla="*/ 5 h 39"/>
                <a:gd name="T8" fmla="*/ 32 w 33"/>
                <a:gd name="T9" fmla="*/ 0 h 39"/>
                <a:gd name="T10" fmla="*/ 20 w 33"/>
                <a:gd name="T11" fmla="*/ 2 h 39"/>
                <a:gd name="T12" fmla="*/ 14 w 33"/>
                <a:gd name="T13" fmla="*/ 10 h 39"/>
                <a:gd name="T14" fmla="*/ 11 w 33"/>
                <a:gd name="T15" fmla="*/ 9 h 39"/>
                <a:gd name="T16" fmla="*/ 7 w 33"/>
                <a:gd name="T17" fmla="*/ 12 h 39"/>
                <a:gd name="T18" fmla="*/ 8 w 33"/>
                <a:gd name="T19" fmla="*/ 16 h 39"/>
                <a:gd name="T20" fmla="*/ 5 w 33"/>
                <a:gd name="T21" fmla="*/ 18 h 39"/>
                <a:gd name="T22" fmla="*/ 1 w 33"/>
                <a:gd name="T23" fmla="*/ 19 h 39"/>
                <a:gd name="T24" fmla="*/ 0 w 33"/>
                <a:gd name="T25" fmla="*/ 19 h 39"/>
                <a:gd name="T26" fmla="*/ 24 w 33"/>
                <a:gd name="T27" fmla="*/ 36 h 39"/>
                <a:gd name="T28" fmla="*/ 29 w 33"/>
                <a:gd name="T29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39">
                  <a:moveTo>
                    <a:pt x="29" y="38"/>
                  </a:moveTo>
                  <a:cubicBezTo>
                    <a:pt x="30" y="36"/>
                    <a:pt x="27" y="37"/>
                    <a:pt x="28" y="34"/>
                  </a:cubicBezTo>
                  <a:cubicBezTo>
                    <a:pt x="30" y="29"/>
                    <a:pt x="28" y="23"/>
                    <a:pt x="31" y="18"/>
                  </a:cubicBezTo>
                  <a:cubicBezTo>
                    <a:pt x="28" y="13"/>
                    <a:pt x="33" y="8"/>
                    <a:pt x="33" y="5"/>
                  </a:cubicBezTo>
                  <a:cubicBezTo>
                    <a:pt x="33" y="3"/>
                    <a:pt x="31" y="2"/>
                    <a:pt x="32" y="0"/>
                  </a:cubicBezTo>
                  <a:cubicBezTo>
                    <a:pt x="28" y="1"/>
                    <a:pt x="24" y="5"/>
                    <a:pt x="20" y="2"/>
                  </a:cubicBezTo>
                  <a:cubicBezTo>
                    <a:pt x="19" y="6"/>
                    <a:pt x="17" y="8"/>
                    <a:pt x="14" y="10"/>
                  </a:cubicBezTo>
                  <a:cubicBezTo>
                    <a:pt x="13" y="10"/>
                    <a:pt x="12" y="9"/>
                    <a:pt x="11" y="9"/>
                  </a:cubicBezTo>
                  <a:cubicBezTo>
                    <a:pt x="12" y="13"/>
                    <a:pt x="7" y="10"/>
                    <a:pt x="7" y="12"/>
                  </a:cubicBezTo>
                  <a:cubicBezTo>
                    <a:pt x="8" y="12"/>
                    <a:pt x="7" y="15"/>
                    <a:pt x="8" y="16"/>
                  </a:cubicBezTo>
                  <a:cubicBezTo>
                    <a:pt x="5" y="15"/>
                    <a:pt x="7" y="18"/>
                    <a:pt x="5" y="18"/>
                  </a:cubicBezTo>
                  <a:cubicBezTo>
                    <a:pt x="3" y="18"/>
                    <a:pt x="3" y="20"/>
                    <a:pt x="1" y="19"/>
                  </a:cubicBezTo>
                  <a:cubicBezTo>
                    <a:pt x="1" y="19"/>
                    <a:pt x="0" y="18"/>
                    <a:pt x="0" y="19"/>
                  </a:cubicBezTo>
                  <a:cubicBezTo>
                    <a:pt x="9" y="24"/>
                    <a:pt x="9" y="37"/>
                    <a:pt x="24" y="36"/>
                  </a:cubicBezTo>
                  <a:cubicBezTo>
                    <a:pt x="26" y="37"/>
                    <a:pt x="26" y="39"/>
                    <a:pt x="29" y="3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7" name="Freeform 565">
              <a:extLst>
                <a:ext uri="{FF2B5EF4-FFF2-40B4-BE49-F238E27FC236}">
                  <a16:creationId xmlns:a16="http://schemas.microsoft.com/office/drawing/2014/main" id="{39F564E4-32B5-9832-8402-54BE786F9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0999" y="4274754"/>
              <a:ext cx="47114" cy="54362"/>
            </a:xfrm>
            <a:custGeom>
              <a:avLst/>
              <a:gdLst>
                <a:gd name="T0" fmla="*/ 22 w 22"/>
                <a:gd name="T1" fmla="*/ 13 h 25"/>
                <a:gd name="T2" fmla="*/ 16 w 22"/>
                <a:gd name="T3" fmla="*/ 4 h 25"/>
                <a:gd name="T4" fmla="*/ 9 w 22"/>
                <a:gd name="T5" fmla="*/ 2 h 25"/>
                <a:gd name="T6" fmla="*/ 2 w 22"/>
                <a:gd name="T7" fmla="*/ 0 h 25"/>
                <a:gd name="T8" fmla="*/ 0 w 22"/>
                <a:gd name="T9" fmla="*/ 9 h 25"/>
                <a:gd name="T10" fmla="*/ 1 w 22"/>
                <a:gd name="T11" fmla="*/ 11 h 25"/>
                <a:gd name="T12" fmla="*/ 6 w 22"/>
                <a:gd name="T13" fmla="*/ 13 h 25"/>
                <a:gd name="T14" fmla="*/ 4 w 22"/>
                <a:gd name="T15" fmla="*/ 8 h 25"/>
                <a:gd name="T16" fmla="*/ 9 w 22"/>
                <a:gd name="T17" fmla="*/ 14 h 25"/>
                <a:gd name="T18" fmla="*/ 17 w 22"/>
                <a:gd name="T19" fmla="*/ 20 h 25"/>
                <a:gd name="T20" fmla="*/ 18 w 22"/>
                <a:gd name="T21" fmla="*/ 25 h 25"/>
                <a:gd name="T22" fmla="*/ 21 w 22"/>
                <a:gd name="T23" fmla="*/ 25 h 25"/>
                <a:gd name="T24" fmla="*/ 22 w 22"/>
                <a:gd name="T25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5">
                  <a:moveTo>
                    <a:pt x="22" y="13"/>
                  </a:moveTo>
                  <a:cubicBezTo>
                    <a:pt x="20" y="10"/>
                    <a:pt x="17" y="8"/>
                    <a:pt x="16" y="4"/>
                  </a:cubicBezTo>
                  <a:cubicBezTo>
                    <a:pt x="13" y="6"/>
                    <a:pt x="12" y="2"/>
                    <a:pt x="9" y="2"/>
                  </a:cubicBezTo>
                  <a:cubicBezTo>
                    <a:pt x="6" y="3"/>
                    <a:pt x="5" y="1"/>
                    <a:pt x="2" y="0"/>
                  </a:cubicBezTo>
                  <a:cubicBezTo>
                    <a:pt x="1" y="3"/>
                    <a:pt x="2" y="6"/>
                    <a:pt x="0" y="9"/>
                  </a:cubicBezTo>
                  <a:cubicBezTo>
                    <a:pt x="1" y="9"/>
                    <a:pt x="1" y="10"/>
                    <a:pt x="1" y="11"/>
                  </a:cubicBezTo>
                  <a:cubicBezTo>
                    <a:pt x="3" y="11"/>
                    <a:pt x="4" y="14"/>
                    <a:pt x="6" y="13"/>
                  </a:cubicBezTo>
                  <a:cubicBezTo>
                    <a:pt x="6" y="10"/>
                    <a:pt x="3" y="11"/>
                    <a:pt x="4" y="8"/>
                  </a:cubicBezTo>
                  <a:cubicBezTo>
                    <a:pt x="5" y="10"/>
                    <a:pt x="10" y="10"/>
                    <a:pt x="9" y="14"/>
                  </a:cubicBezTo>
                  <a:cubicBezTo>
                    <a:pt x="12" y="16"/>
                    <a:pt x="16" y="16"/>
                    <a:pt x="17" y="20"/>
                  </a:cubicBezTo>
                  <a:cubicBezTo>
                    <a:pt x="17" y="22"/>
                    <a:pt x="15" y="24"/>
                    <a:pt x="18" y="25"/>
                  </a:cubicBezTo>
                  <a:cubicBezTo>
                    <a:pt x="16" y="20"/>
                    <a:pt x="21" y="24"/>
                    <a:pt x="21" y="25"/>
                  </a:cubicBezTo>
                  <a:cubicBezTo>
                    <a:pt x="22" y="21"/>
                    <a:pt x="21" y="17"/>
                    <a:pt x="22" y="1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8" name="Freeform 566">
              <a:extLst>
                <a:ext uri="{FF2B5EF4-FFF2-40B4-BE49-F238E27FC236}">
                  <a16:creationId xmlns:a16="http://schemas.microsoft.com/office/drawing/2014/main" id="{A2AA390D-F7DF-5F04-F0B1-4F471C2B96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6534" y="4563778"/>
              <a:ext cx="3624" cy="8154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4 h 4"/>
                <a:gd name="T4" fmla="*/ 1 w 2"/>
                <a:gd name="T5" fmla="*/ 3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1"/>
                    <a:pt x="1" y="2"/>
                    <a:pt x="0" y="4"/>
                  </a:cubicBezTo>
                  <a:cubicBezTo>
                    <a:pt x="0" y="4"/>
                    <a:pt x="1" y="3"/>
                    <a:pt x="1" y="3"/>
                  </a:cubicBezTo>
                  <a:cubicBezTo>
                    <a:pt x="2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9" name="Freeform 567">
              <a:extLst>
                <a:ext uri="{FF2B5EF4-FFF2-40B4-BE49-F238E27FC236}">
                  <a16:creationId xmlns:a16="http://schemas.microsoft.com/office/drawing/2014/main" id="{D7B30614-EC10-6ABD-AB31-D2D44709A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0629" y="4247573"/>
              <a:ext cx="191173" cy="328890"/>
            </a:xfrm>
            <a:custGeom>
              <a:avLst/>
              <a:gdLst>
                <a:gd name="T0" fmla="*/ 87 w 89"/>
                <a:gd name="T1" fmla="*/ 84 h 153"/>
                <a:gd name="T2" fmla="*/ 71 w 89"/>
                <a:gd name="T3" fmla="*/ 60 h 153"/>
                <a:gd name="T4" fmla="*/ 59 w 89"/>
                <a:gd name="T5" fmla="*/ 52 h 153"/>
                <a:gd name="T6" fmla="*/ 48 w 89"/>
                <a:gd name="T7" fmla="*/ 47 h 153"/>
                <a:gd name="T8" fmla="*/ 42 w 89"/>
                <a:gd name="T9" fmla="*/ 31 h 153"/>
                <a:gd name="T10" fmla="*/ 51 w 89"/>
                <a:gd name="T11" fmla="*/ 12 h 153"/>
                <a:gd name="T12" fmla="*/ 58 w 89"/>
                <a:gd name="T13" fmla="*/ 6 h 153"/>
                <a:gd name="T14" fmla="*/ 49 w 89"/>
                <a:gd name="T15" fmla="*/ 8 h 153"/>
                <a:gd name="T16" fmla="*/ 37 w 89"/>
                <a:gd name="T17" fmla="*/ 12 h 153"/>
                <a:gd name="T18" fmla="*/ 31 w 89"/>
                <a:gd name="T19" fmla="*/ 14 h 153"/>
                <a:gd name="T20" fmla="*/ 22 w 89"/>
                <a:gd name="T21" fmla="*/ 30 h 153"/>
                <a:gd name="T22" fmla="*/ 16 w 89"/>
                <a:gd name="T23" fmla="*/ 44 h 153"/>
                <a:gd name="T24" fmla="*/ 14 w 89"/>
                <a:gd name="T25" fmla="*/ 43 h 153"/>
                <a:gd name="T26" fmla="*/ 9 w 89"/>
                <a:gd name="T27" fmla="*/ 49 h 153"/>
                <a:gd name="T28" fmla="*/ 12 w 89"/>
                <a:gd name="T29" fmla="*/ 58 h 153"/>
                <a:gd name="T30" fmla="*/ 13 w 89"/>
                <a:gd name="T31" fmla="*/ 72 h 153"/>
                <a:gd name="T32" fmla="*/ 15 w 89"/>
                <a:gd name="T33" fmla="*/ 81 h 153"/>
                <a:gd name="T34" fmla="*/ 4 w 89"/>
                <a:gd name="T35" fmla="*/ 99 h 153"/>
                <a:gd name="T36" fmla="*/ 10 w 89"/>
                <a:gd name="T37" fmla="*/ 107 h 153"/>
                <a:gd name="T38" fmla="*/ 21 w 89"/>
                <a:gd name="T39" fmla="*/ 111 h 153"/>
                <a:gd name="T40" fmla="*/ 35 w 89"/>
                <a:gd name="T41" fmla="*/ 124 h 153"/>
                <a:gd name="T42" fmla="*/ 44 w 89"/>
                <a:gd name="T43" fmla="*/ 133 h 153"/>
                <a:gd name="T44" fmla="*/ 55 w 89"/>
                <a:gd name="T45" fmla="*/ 135 h 153"/>
                <a:gd name="T46" fmla="*/ 67 w 89"/>
                <a:gd name="T47" fmla="*/ 141 h 153"/>
                <a:gd name="T48" fmla="*/ 64 w 89"/>
                <a:gd name="T49" fmla="*/ 146 h 153"/>
                <a:gd name="T50" fmla="*/ 64 w 89"/>
                <a:gd name="T51" fmla="*/ 150 h 153"/>
                <a:gd name="T52" fmla="*/ 70 w 89"/>
                <a:gd name="T53" fmla="*/ 120 h 153"/>
                <a:gd name="T54" fmla="*/ 67 w 89"/>
                <a:gd name="T55" fmla="*/ 110 h 153"/>
                <a:gd name="T56" fmla="*/ 68 w 89"/>
                <a:gd name="T57" fmla="*/ 106 h 153"/>
                <a:gd name="T58" fmla="*/ 80 w 89"/>
                <a:gd name="T59" fmla="*/ 100 h 153"/>
                <a:gd name="T60" fmla="*/ 84 w 89"/>
                <a:gd name="T61" fmla="*/ 99 h 153"/>
                <a:gd name="T62" fmla="*/ 83 w 89"/>
                <a:gd name="T63" fmla="*/ 9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9" h="153">
                  <a:moveTo>
                    <a:pt x="83" y="90"/>
                  </a:moveTo>
                  <a:cubicBezTo>
                    <a:pt x="84" y="87"/>
                    <a:pt x="87" y="87"/>
                    <a:pt x="87" y="84"/>
                  </a:cubicBezTo>
                  <a:cubicBezTo>
                    <a:pt x="81" y="79"/>
                    <a:pt x="84" y="67"/>
                    <a:pt x="86" y="59"/>
                  </a:cubicBezTo>
                  <a:cubicBezTo>
                    <a:pt x="83" y="58"/>
                    <a:pt x="75" y="59"/>
                    <a:pt x="71" y="60"/>
                  </a:cubicBezTo>
                  <a:cubicBezTo>
                    <a:pt x="69" y="55"/>
                    <a:pt x="67" y="52"/>
                    <a:pt x="62" y="51"/>
                  </a:cubicBezTo>
                  <a:cubicBezTo>
                    <a:pt x="61" y="51"/>
                    <a:pt x="60" y="52"/>
                    <a:pt x="59" y="52"/>
                  </a:cubicBezTo>
                  <a:cubicBezTo>
                    <a:pt x="57" y="52"/>
                    <a:pt x="54" y="52"/>
                    <a:pt x="52" y="52"/>
                  </a:cubicBezTo>
                  <a:cubicBezTo>
                    <a:pt x="52" y="49"/>
                    <a:pt x="50" y="48"/>
                    <a:pt x="48" y="47"/>
                  </a:cubicBezTo>
                  <a:cubicBezTo>
                    <a:pt x="50" y="40"/>
                    <a:pt x="47" y="37"/>
                    <a:pt x="46" y="32"/>
                  </a:cubicBezTo>
                  <a:cubicBezTo>
                    <a:pt x="45" y="30"/>
                    <a:pt x="43" y="33"/>
                    <a:pt x="42" y="31"/>
                  </a:cubicBezTo>
                  <a:cubicBezTo>
                    <a:pt x="42" y="29"/>
                    <a:pt x="43" y="28"/>
                    <a:pt x="44" y="27"/>
                  </a:cubicBezTo>
                  <a:cubicBezTo>
                    <a:pt x="45" y="21"/>
                    <a:pt x="45" y="14"/>
                    <a:pt x="51" y="12"/>
                  </a:cubicBezTo>
                  <a:cubicBezTo>
                    <a:pt x="51" y="11"/>
                    <a:pt x="52" y="9"/>
                    <a:pt x="53" y="8"/>
                  </a:cubicBezTo>
                  <a:cubicBezTo>
                    <a:pt x="54" y="7"/>
                    <a:pt x="56" y="7"/>
                    <a:pt x="58" y="6"/>
                  </a:cubicBezTo>
                  <a:cubicBezTo>
                    <a:pt x="58" y="5"/>
                    <a:pt x="58" y="3"/>
                    <a:pt x="58" y="2"/>
                  </a:cubicBezTo>
                  <a:cubicBezTo>
                    <a:pt x="53" y="0"/>
                    <a:pt x="51" y="5"/>
                    <a:pt x="49" y="8"/>
                  </a:cubicBezTo>
                  <a:cubicBezTo>
                    <a:pt x="45" y="8"/>
                    <a:pt x="45" y="12"/>
                    <a:pt x="41" y="12"/>
                  </a:cubicBezTo>
                  <a:cubicBezTo>
                    <a:pt x="39" y="13"/>
                    <a:pt x="38" y="12"/>
                    <a:pt x="37" y="12"/>
                  </a:cubicBezTo>
                  <a:cubicBezTo>
                    <a:pt x="36" y="13"/>
                    <a:pt x="36" y="16"/>
                    <a:pt x="35" y="17"/>
                  </a:cubicBezTo>
                  <a:cubicBezTo>
                    <a:pt x="33" y="16"/>
                    <a:pt x="33" y="14"/>
                    <a:pt x="31" y="14"/>
                  </a:cubicBezTo>
                  <a:cubicBezTo>
                    <a:pt x="27" y="17"/>
                    <a:pt x="24" y="23"/>
                    <a:pt x="26" y="29"/>
                  </a:cubicBezTo>
                  <a:cubicBezTo>
                    <a:pt x="25" y="30"/>
                    <a:pt x="23" y="30"/>
                    <a:pt x="22" y="30"/>
                  </a:cubicBezTo>
                  <a:cubicBezTo>
                    <a:pt x="21" y="34"/>
                    <a:pt x="18" y="35"/>
                    <a:pt x="16" y="38"/>
                  </a:cubicBezTo>
                  <a:cubicBezTo>
                    <a:pt x="18" y="38"/>
                    <a:pt x="18" y="43"/>
                    <a:pt x="16" y="44"/>
                  </a:cubicBezTo>
                  <a:cubicBezTo>
                    <a:pt x="15" y="42"/>
                    <a:pt x="15" y="39"/>
                    <a:pt x="12" y="37"/>
                  </a:cubicBezTo>
                  <a:cubicBezTo>
                    <a:pt x="12" y="39"/>
                    <a:pt x="13" y="41"/>
                    <a:pt x="14" y="43"/>
                  </a:cubicBezTo>
                  <a:cubicBezTo>
                    <a:pt x="13" y="43"/>
                    <a:pt x="12" y="44"/>
                    <a:pt x="13" y="46"/>
                  </a:cubicBezTo>
                  <a:cubicBezTo>
                    <a:pt x="12" y="47"/>
                    <a:pt x="8" y="46"/>
                    <a:pt x="9" y="49"/>
                  </a:cubicBezTo>
                  <a:cubicBezTo>
                    <a:pt x="10" y="52"/>
                    <a:pt x="12" y="53"/>
                    <a:pt x="13" y="56"/>
                  </a:cubicBezTo>
                  <a:cubicBezTo>
                    <a:pt x="13" y="57"/>
                    <a:pt x="12" y="58"/>
                    <a:pt x="12" y="58"/>
                  </a:cubicBezTo>
                  <a:cubicBezTo>
                    <a:pt x="12" y="60"/>
                    <a:pt x="14" y="61"/>
                    <a:pt x="13" y="63"/>
                  </a:cubicBezTo>
                  <a:cubicBezTo>
                    <a:pt x="11" y="65"/>
                    <a:pt x="13" y="69"/>
                    <a:pt x="13" y="72"/>
                  </a:cubicBezTo>
                  <a:cubicBezTo>
                    <a:pt x="13" y="74"/>
                    <a:pt x="11" y="77"/>
                    <a:pt x="13" y="78"/>
                  </a:cubicBezTo>
                  <a:cubicBezTo>
                    <a:pt x="13" y="77"/>
                    <a:pt x="14" y="80"/>
                    <a:pt x="15" y="81"/>
                  </a:cubicBezTo>
                  <a:cubicBezTo>
                    <a:pt x="11" y="85"/>
                    <a:pt x="11" y="94"/>
                    <a:pt x="3" y="94"/>
                  </a:cubicBezTo>
                  <a:cubicBezTo>
                    <a:pt x="3" y="96"/>
                    <a:pt x="4" y="97"/>
                    <a:pt x="4" y="99"/>
                  </a:cubicBezTo>
                  <a:cubicBezTo>
                    <a:pt x="3" y="101"/>
                    <a:pt x="1" y="98"/>
                    <a:pt x="0" y="101"/>
                  </a:cubicBezTo>
                  <a:cubicBezTo>
                    <a:pt x="3" y="103"/>
                    <a:pt x="5" y="107"/>
                    <a:pt x="10" y="107"/>
                  </a:cubicBezTo>
                  <a:cubicBezTo>
                    <a:pt x="10" y="109"/>
                    <a:pt x="13" y="109"/>
                    <a:pt x="12" y="112"/>
                  </a:cubicBezTo>
                  <a:cubicBezTo>
                    <a:pt x="16" y="112"/>
                    <a:pt x="19" y="114"/>
                    <a:pt x="21" y="111"/>
                  </a:cubicBezTo>
                  <a:cubicBezTo>
                    <a:pt x="22" y="113"/>
                    <a:pt x="24" y="114"/>
                    <a:pt x="26" y="115"/>
                  </a:cubicBezTo>
                  <a:cubicBezTo>
                    <a:pt x="30" y="116"/>
                    <a:pt x="35" y="118"/>
                    <a:pt x="35" y="124"/>
                  </a:cubicBezTo>
                  <a:cubicBezTo>
                    <a:pt x="38" y="126"/>
                    <a:pt x="42" y="126"/>
                    <a:pt x="41" y="131"/>
                  </a:cubicBezTo>
                  <a:cubicBezTo>
                    <a:pt x="42" y="132"/>
                    <a:pt x="44" y="131"/>
                    <a:pt x="44" y="133"/>
                  </a:cubicBezTo>
                  <a:cubicBezTo>
                    <a:pt x="44" y="134"/>
                    <a:pt x="44" y="136"/>
                    <a:pt x="45" y="137"/>
                  </a:cubicBezTo>
                  <a:cubicBezTo>
                    <a:pt x="48" y="138"/>
                    <a:pt x="52" y="137"/>
                    <a:pt x="55" y="135"/>
                  </a:cubicBezTo>
                  <a:cubicBezTo>
                    <a:pt x="57" y="137"/>
                    <a:pt x="58" y="136"/>
                    <a:pt x="61" y="135"/>
                  </a:cubicBezTo>
                  <a:cubicBezTo>
                    <a:pt x="63" y="138"/>
                    <a:pt x="66" y="138"/>
                    <a:pt x="67" y="141"/>
                  </a:cubicBezTo>
                  <a:cubicBezTo>
                    <a:pt x="67" y="142"/>
                    <a:pt x="65" y="144"/>
                    <a:pt x="65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7"/>
                    <a:pt x="64" y="147"/>
                  </a:cubicBezTo>
                  <a:cubicBezTo>
                    <a:pt x="64" y="148"/>
                    <a:pt x="65" y="149"/>
                    <a:pt x="64" y="150"/>
                  </a:cubicBezTo>
                  <a:cubicBezTo>
                    <a:pt x="66" y="150"/>
                    <a:pt x="66" y="153"/>
                    <a:pt x="67" y="153"/>
                  </a:cubicBezTo>
                  <a:cubicBezTo>
                    <a:pt x="69" y="142"/>
                    <a:pt x="73" y="131"/>
                    <a:pt x="70" y="120"/>
                  </a:cubicBezTo>
                  <a:cubicBezTo>
                    <a:pt x="68" y="120"/>
                    <a:pt x="67" y="119"/>
                    <a:pt x="67" y="118"/>
                  </a:cubicBezTo>
                  <a:cubicBezTo>
                    <a:pt x="67" y="115"/>
                    <a:pt x="67" y="113"/>
                    <a:pt x="67" y="110"/>
                  </a:cubicBezTo>
                  <a:cubicBezTo>
                    <a:pt x="68" y="108"/>
                    <a:pt x="74" y="110"/>
                    <a:pt x="73" y="108"/>
                  </a:cubicBezTo>
                  <a:cubicBezTo>
                    <a:pt x="74" y="105"/>
                    <a:pt x="69" y="108"/>
                    <a:pt x="68" y="106"/>
                  </a:cubicBezTo>
                  <a:cubicBezTo>
                    <a:pt x="69" y="104"/>
                    <a:pt x="67" y="100"/>
                    <a:pt x="69" y="99"/>
                  </a:cubicBezTo>
                  <a:cubicBezTo>
                    <a:pt x="73" y="99"/>
                    <a:pt x="75" y="100"/>
                    <a:pt x="80" y="100"/>
                  </a:cubicBezTo>
                  <a:cubicBezTo>
                    <a:pt x="80" y="98"/>
                    <a:pt x="80" y="97"/>
                    <a:pt x="81" y="97"/>
                  </a:cubicBezTo>
                  <a:cubicBezTo>
                    <a:pt x="82" y="98"/>
                    <a:pt x="82" y="100"/>
                    <a:pt x="84" y="99"/>
                  </a:cubicBezTo>
                  <a:cubicBezTo>
                    <a:pt x="84" y="97"/>
                    <a:pt x="87" y="95"/>
                    <a:pt x="89" y="98"/>
                  </a:cubicBezTo>
                  <a:cubicBezTo>
                    <a:pt x="88" y="94"/>
                    <a:pt x="86" y="91"/>
                    <a:pt x="83" y="9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0" name="Freeform 568">
              <a:extLst>
                <a:ext uri="{FF2B5EF4-FFF2-40B4-BE49-F238E27FC236}">
                  <a16:creationId xmlns:a16="http://schemas.microsoft.com/office/drawing/2014/main" id="{EE18D3EE-4726-6670-D266-F7D6CDA7D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8346" y="4561060"/>
              <a:ext cx="181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1" name="Freeform 569">
              <a:extLst>
                <a:ext uri="{FF2B5EF4-FFF2-40B4-BE49-F238E27FC236}">
                  <a16:creationId xmlns:a16="http://schemas.microsoft.com/office/drawing/2014/main" id="{22416437-7195-1A57-727C-26B3CCB9C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6534" y="4570120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2" name="Freeform 570">
              <a:extLst>
                <a:ext uri="{FF2B5EF4-FFF2-40B4-BE49-F238E27FC236}">
                  <a16:creationId xmlns:a16="http://schemas.microsoft.com/office/drawing/2014/main" id="{EE3DA802-B140-AF51-79F9-2F4BBC223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4387" y="4494919"/>
              <a:ext cx="202045" cy="365131"/>
            </a:xfrm>
            <a:custGeom>
              <a:avLst/>
              <a:gdLst>
                <a:gd name="T0" fmla="*/ 82 w 94"/>
                <a:gd name="T1" fmla="*/ 31 h 170"/>
                <a:gd name="T2" fmla="*/ 84 w 94"/>
                <a:gd name="T3" fmla="*/ 26 h 170"/>
                <a:gd name="T4" fmla="*/ 71 w 94"/>
                <a:gd name="T5" fmla="*/ 21 h 170"/>
                <a:gd name="T6" fmla="*/ 60 w 94"/>
                <a:gd name="T7" fmla="*/ 18 h 170"/>
                <a:gd name="T8" fmla="*/ 52 w 94"/>
                <a:gd name="T9" fmla="*/ 9 h 170"/>
                <a:gd name="T10" fmla="*/ 46 w 94"/>
                <a:gd name="T11" fmla="*/ 9 h 170"/>
                <a:gd name="T12" fmla="*/ 43 w 94"/>
                <a:gd name="T13" fmla="*/ 16 h 170"/>
                <a:gd name="T14" fmla="*/ 22 w 94"/>
                <a:gd name="T15" fmla="*/ 33 h 170"/>
                <a:gd name="T16" fmla="*/ 8 w 94"/>
                <a:gd name="T17" fmla="*/ 40 h 170"/>
                <a:gd name="T18" fmla="*/ 5 w 94"/>
                <a:gd name="T19" fmla="*/ 38 h 170"/>
                <a:gd name="T20" fmla="*/ 6 w 94"/>
                <a:gd name="T21" fmla="*/ 32 h 170"/>
                <a:gd name="T22" fmla="*/ 1 w 94"/>
                <a:gd name="T23" fmla="*/ 45 h 170"/>
                <a:gd name="T24" fmla="*/ 3 w 94"/>
                <a:gd name="T25" fmla="*/ 54 h 170"/>
                <a:gd name="T26" fmla="*/ 10 w 94"/>
                <a:gd name="T27" fmla="*/ 62 h 170"/>
                <a:gd name="T28" fmla="*/ 23 w 94"/>
                <a:gd name="T29" fmla="*/ 94 h 170"/>
                <a:gd name="T30" fmla="*/ 31 w 94"/>
                <a:gd name="T31" fmla="*/ 112 h 170"/>
                <a:gd name="T32" fmla="*/ 38 w 94"/>
                <a:gd name="T33" fmla="*/ 125 h 170"/>
                <a:gd name="T34" fmla="*/ 74 w 94"/>
                <a:gd name="T35" fmla="*/ 161 h 170"/>
                <a:gd name="T36" fmla="*/ 84 w 94"/>
                <a:gd name="T37" fmla="*/ 169 h 170"/>
                <a:gd name="T38" fmla="*/ 87 w 94"/>
                <a:gd name="T39" fmla="*/ 159 h 170"/>
                <a:gd name="T40" fmla="*/ 88 w 94"/>
                <a:gd name="T41" fmla="*/ 145 h 170"/>
                <a:gd name="T42" fmla="*/ 89 w 94"/>
                <a:gd name="T43" fmla="*/ 138 h 170"/>
                <a:gd name="T44" fmla="*/ 94 w 94"/>
                <a:gd name="T45" fmla="*/ 115 h 170"/>
                <a:gd name="T46" fmla="*/ 79 w 94"/>
                <a:gd name="T47" fmla="*/ 102 h 170"/>
                <a:gd name="T48" fmla="*/ 68 w 94"/>
                <a:gd name="T49" fmla="*/ 93 h 170"/>
                <a:gd name="T50" fmla="*/ 60 w 94"/>
                <a:gd name="T51" fmla="*/ 87 h 170"/>
                <a:gd name="T52" fmla="*/ 54 w 94"/>
                <a:gd name="T53" fmla="*/ 69 h 170"/>
                <a:gd name="T54" fmla="*/ 60 w 94"/>
                <a:gd name="T55" fmla="*/ 59 h 170"/>
                <a:gd name="T56" fmla="*/ 63 w 94"/>
                <a:gd name="T57" fmla="*/ 47 h 170"/>
                <a:gd name="T58" fmla="*/ 79 w 94"/>
                <a:gd name="T59" fmla="*/ 38 h 170"/>
                <a:gd name="T60" fmla="*/ 82 w 94"/>
                <a:gd name="T61" fmla="*/ 36 h 170"/>
                <a:gd name="T62" fmla="*/ 81 w 94"/>
                <a:gd name="T63" fmla="*/ 3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4" h="170">
                  <a:moveTo>
                    <a:pt x="81" y="31"/>
                  </a:moveTo>
                  <a:cubicBezTo>
                    <a:pt x="81" y="31"/>
                    <a:pt x="81" y="31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29"/>
                    <a:pt x="83" y="27"/>
                    <a:pt x="84" y="26"/>
                  </a:cubicBezTo>
                  <a:cubicBezTo>
                    <a:pt x="81" y="24"/>
                    <a:pt x="79" y="23"/>
                    <a:pt x="76" y="21"/>
                  </a:cubicBezTo>
                  <a:cubicBezTo>
                    <a:pt x="75" y="24"/>
                    <a:pt x="73" y="21"/>
                    <a:pt x="71" y="21"/>
                  </a:cubicBezTo>
                  <a:cubicBezTo>
                    <a:pt x="68" y="24"/>
                    <a:pt x="66" y="23"/>
                    <a:pt x="62" y="23"/>
                  </a:cubicBezTo>
                  <a:cubicBezTo>
                    <a:pt x="61" y="22"/>
                    <a:pt x="60" y="20"/>
                    <a:pt x="60" y="18"/>
                  </a:cubicBezTo>
                  <a:cubicBezTo>
                    <a:pt x="57" y="18"/>
                    <a:pt x="57" y="16"/>
                    <a:pt x="57" y="13"/>
                  </a:cubicBezTo>
                  <a:cubicBezTo>
                    <a:pt x="55" y="12"/>
                    <a:pt x="53" y="11"/>
                    <a:pt x="52" y="9"/>
                  </a:cubicBezTo>
                  <a:cubicBezTo>
                    <a:pt x="51" y="5"/>
                    <a:pt x="47" y="0"/>
                    <a:pt x="44" y="3"/>
                  </a:cubicBezTo>
                  <a:cubicBezTo>
                    <a:pt x="45" y="4"/>
                    <a:pt x="45" y="7"/>
                    <a:pt x="46" y="9"/>
                  </a:cubicBezTo>
                  <a:cubicBezTo>
                    <a:pt x="46" y="10"/>
                    <a:pt x="44" y="10"/>
                    <a:pt x="44" y="11"/>
                  </a:cubicBezTo>
                  <a:cubicBezTo>
                    <a:pt x="44" y="13"/>
                    <a:pt x="42" y="14"/>
                    <a:pt x="43" y="16"/>
                  </a:cubicBezTo>
                  <a:cubicBezTo>
                    <a:pt x="38" y="21"/>
                    <a:pt x="34" y="27"/>
                    <a:pt x="26" y="28"/>
                  </a:cubicBezTo>
                  <a:cubicBezTo>
                    <a:pt x="24" y="29"/>
                    <a:pt x="25" y="33"/>
                    <a:pt x="22" y="33"/>
                  </a:cubicBezTo>
                  <a:cubicBezTo>
                    <a:pt x="21" y="39"/>
                    <a:pt x="19" y="44"/>
                    <a:pt x="16" y="47"/>
                  </a:cubicBezTo>
                  <a:cubicBezTo>
                    <a:pt x="13" y="45"/>
                    <a:pt x="12" y="41"/>
                    <a:pt x="8" y="40"/>
                  </a:cubicBezTo>
                  <a:cubicBezTo>
                    <a:pt x="8" y="42"/>
                    <a:pt x="7" y="42"/>
                    <a:pt x="6" y="42"/>
                  </a:cubicBezTo>
                  <a:cubicBezTo>
                    <a:pt x="6" y="40"/>
                    <a:pt x="6" y="38"/>
                    <a:pt x="5" y="38"/>
                  </a:cubicBezTo>
                  <a:cubicBezTo>
                    <a:pt x="5" y="36"/>
                    <a:pt x="8" y="38"/>
                    <a:pt x="8" y="35"/>
                  </a:cubicBezTo>
                  <a:cubicBezTo>
                    <a:pt x="8" y="34"/>
                    <a:pt x="7" y="33"/>
                    <a:pt x="6" y="32"/>
                  </a:cubicBezTo>
                  <a:cubicBezTo>
                    <a:pt x="5" y="36"/>
                    <a:pt x="1" y="37"/>
                    <a:pt x="0" y="40"/>
                  </a:cubicBezTo>
                  <a:cubicBezTo>
                    <a:pt x="0" y="43"/>
                    <a:pt x="1" y="44"/>
                    <a:pt x="1" y="45"/>
                  </a:cubicBezTo>
                  <a:cubicBezTo>
                    <a:pt x="2" y="46"/>
                    <a:pt x="1" y="48"/>
                    <a:pt x="1" y="49"/>
                  </a:cubicBezTo>
                  <a:cubicBezTo>
                    <a:pt x="2" y="50"/>
                    <a:pt x="5" y="51"/>
                    <a:pt x="3" y="54"/>
                  </a:cubicBezTo>
                  <a:cubicBezTo>
                    <a:pt x="4" y="56"/>
                    <a:pt x="0" y="53"/>
                    <a:pt x="1" y="56"/>
                  </a:cubicBezTo>
                  <a:cubicBezTo>
                    <a:pt x="4" y="58"/>
                    <a:pt x="7" y="60"/>
                    <a:pt x="10" y="62"/>
                  </a:cubicBezTo>
                  <a:cubicBezTo>
                    <a:pt x="11" y="66"/>
                    <a:pt x="14" y="68"/>
                    <a:pt x="14" y="73"/>
                  </a:cubicBezTo>
                  <a:cubicBezTo>
                    <a:pt x="20" y="78"/>
                    <a:pt x="21" y="86"/>
                    <a:pt x="23" y="94"/>
                  </a:cubicBezTo>
                  <a:cubicBezTo>
                    <a:pt x="26" y="96"/>
                    <a:pt x="27" y="100"/>
                    <a:pt x="27" y="104"/>
                  </a:cubicBezTo>
                  <a:cubicBezTo>
                    <a:pt x="30" y="106"/>
                    <a:pt x="32" y="107"/>
                    <a:pt x="31" y="112"/>
                  </a:cubicBezTo>
                  <a:cubicBezTo>
                    <a:pt x="32" y="113"/>
                    <a:pt x="34" y="113"/>
                    <a:pt x="34" y="115"/>
                  </a:cubicBezTo>
                  <a:cubicBezTo>
                    <a:pt x="35" y="119"/>
                    <a:pt x="37" y="121"/>
                    <a:pt x="38" y="125"/>
                  </a:cubicBezTo>
                  <a:cubicBezTo>
                    <a:pt x="39" y="127"/>
                    <a:pt x="37" y="128"/>
                    <a:pt x="38" y="130"/>
                  </a:cubicBezTo>
                  <a:cubicBezTo>
                    <a:pt x="45" y="146"/>
                    <a:pt x="62" y="151"/>
                    <a:pt x="74" y="161"/>
                  </a:cubicBezTo>
                  <a:cubicBezTo>
                    <a:pt x="74" y="162"/>
                    <a:pt x="74" y="163"/>
                    <a:pt x="74" y="163"/>
                  </a:cubicBezTo>
                  <a:cubicBezTo>
                    <a:pt x="78" y="165"/>
                    <a:pt x="78" y="170"/>
                    <a:pt x="84" y="169"/>
                  </a:cubicBezTo>
                  <a:cubicBezTo>
                    <a:pt x="86" y="168"/>
                    <a:pt x="84" y="162"/>
                    <a:pt x="87" y="163"/>
                  </a:cubicBezTo>
                  <a:cubicBezTo>
                    <a:pt x="88" y="161"/>
                    <a:pt x="86" y="161"/>
                    <a:pt x="87" y="159"/>
                  </a:cubicBezTo>
                  <a:cubicBezTo>
                    <a:pt x="90" y="157"/>
                    <a:pt x="91" y="154"/>
                    <a:pt x="92" y="151"/>
                  </a:cubicBezTo>
                  <a:cubicBezTo>
                    <a:pt x="90" y="152"/>
                    <a:pt x="88" y="147"/>
                    <a:pt x="88" y="145"/>
                  </a:cubicBezTo>
                  <a:cubicBezTo>
                    <a:pt x="88" y="145"/>
                    <a:pt x="90" y="143"/>
                    <a:pt x="90" y="141"/>
                  </a:cubicBezTo>
                  <a:cubicBezTo>
                    <a:pt x="90" y="139"/>
                    <a:pt x="89" y="138"/>
                    <a:pt x="89" y="138"/>
                  </a:cubicBezTo>
                  <a:cubicBezTo>
                    <a:pt x="90" y="135"/>
                    <a:pt x="91" y="133"/>
                    <a:pt x="92" y="131"/>
                  </a:cubicBezTo>
                  <a:cubicBezTo>
                    <a:pt x="90" y="127"/>
                    <a:pt x="92" y="118"/>
                    <a:pt x="94" y="115"/>
                  </a:cubicBezTo>
                  <a:cubicBezTo>
                    <a:pt x="91" y="111"/>
                    <a:pt x="89" y="107"/>
                    <a:pt x="87" y="102"/>
                  </a:cubicBezTo>
                  <a:cubicBezTo>
                    <a:pt x="84" y="102"/>
                    <a:pt x="80" y="103"/>
                    <a:pt x="79" y="102"/>
                  </a:cubicBezTo>
                  <a:cubicBezTo>
                    <a:pt x="79" y="98"/>
                    <a:pt x="80" y="92"/>
                    <a:pt x="79" y="89"/>
                  </a:cubicBezTo>
                  <a:cubicBezTo>
                    <a:pt x="77" y="93"/>
                    <a:pt x="73" y="94"/>
                    <a:pt x="68" y="93"/>
                  </a:cubicBezTo>
                  <a:cubicBezTo>
                    <a:pt x="68" y="91"/>
                    <a:pt x="66" y="91"/>
                    <a:pt x="67" y="89"/>
                  </a:cubicBezTo>
                  <a:cubicBezTo>
                    <a:pt x="65" y="87"/>
                    <a:pt x="61" y="89"/>
                    <a:pt x="60" y="87"/>
                  </a:cubicBezTo>
                  <a:cubicBezTo>
                    <a:pt x="60" y="85"/>
                    <a:pt x="62" y="86"/>
                    <a:pt x="62" y="83"/>
                  </a:cubicBezTo>
                  <a:cubicBezTo>
                    <a:pt x="58" y="80"/>
                    <a:pt x="56" y="74"/>
                    <a:pt x="54" y="69"/>
                  </a:cubicBezTo>
                  <a:cubicBezTo>
                    <a:pt x="55" y="68"/>
                    <a:pt x="56" y="67"/>
                    <a:pt x="55" y="65"/>
                  </a:cubicBezTo>
                  <a:cubicBezTo>
                    <a:pt x="56" y="62"/>
                    <a:pt x="59" y="62"/>
                    <a:pt x="60" y="59"/>
                  </a:cubicBezTo>
                  <a:cubicBezTo>
                    <a:pt x="61" y="57"/>
                    <a:pt x="59" y="57"/>
                    <a:pt x="60" y="55"/>
                  </a:cubicBezTo>
                  <a:cubicBezTo>
                    <a:pt x="61" y="53"/>
                    <a:pt x="62" y="51"/>
                    <a:pt x="63" y="47"/>
                  </a:cubicBezTo>
                  <a:cubicBezTo>
                    <a:pt x="67" y="45"/>
                    <a:pt x="70" y="40"/>
                    <a:pt x="77" y="40"/>
                  </a:cubicBezTo>
                  <a:cubicBezTo>
                    <a:pt x="78" y="40"/>
                    <a:pt x="77" y="38"/>
                    <a:pt x="79" y="38"/>
                  </a:cubicBezTo>
                  <a:cubicBezTo>
                    <a:pt x="82" y="37"/>
                    <a:pt x="82" y="41"/>
                    <a:pt x="84" y="39"/>
                  </a:cubicBezTo>
                  <a:cubicBezTo>
                    <a:pt x="81" y="39"/>
                    <a:pt x="83" y="37"/>
                    <a:pt x="82" y="36"/>
                  </a:cubicBezTo>
                  <a:cubicBezTo>
                    <a:pt x="82" y="36"/>
                    <a:pt x="80" y="37"/>
                    <a:pt x="80" y="36"/>
                  </a:cubicBezTo>
                  <a:cubicBezTo>
                    <a:pt x="81" y="34"/>
                    <a:pt x="81" y="33"/>
                    <a:pt x="81" y="32"/>
                  </a:cubicBezTo>
                  <a:cubicBezTo>
                    <a:pt x="81" y="32"/>
                    <a:pt x="81" y="31"/>
                    <a:pt x="81" y="3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3" name="Freeform 571">
              <a:extLst>
                <a:ext uri="{FF2B5EF4-FFF2-40B4-BE49-F238E27FC236}">
                  <a16:creationId xmlns:a16="http://schemas.microsoft.com/office/drawing/2014/main" id="{61FA68BC-48CE-9D60-2BB1-77253E7E5AF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4991" y="4845554"/>
              <a:ext cx="139529" cy="798214"/>
            </a:xfrm>
            <a:custGeom>
              <a:avLst/>
              <a:gdLst>
                <a:gd name="T0" fmla="*/ 47 w 65"/>
                <a:gd name="T1" fmla="*/ 352 h 371"/>
                <a:gd name="T2" fmla="*/ 25 w 65"/>
                <a:gd name="T3" fmla="*/ 342 h 371"/>
                <a:gd name="T4" fmla="*/ 15 w 65"/>
                <a:gd name="T5" fmla="*/ 321 h 371"/>
                <a:gd name="T6" fmla="*/ 25 w 65"/>
                <a:gd name="T7" fmla="*/ 307 h 371"/>
                <a:gd name="T8" fmla="*/ 29 w 65"/>
                <a:gd name="T9" fmla="*/ 290 h 371"/>
                <a:gd name="T10" fmla="*/ 26 w 65"/>
                <a:gd name="T11" fmla="*/ 271 h 371"/>
                <a:gd name="T12" fmla="*/ 29 w 65"/>
                <a:gd name="T13" fmla="*/ 261 h 371"/>
                <a:gd name="T14" fmla="*/ 29 w 65"/>
                <a:gd name="T15" fmla="*/ 254 h 371"/>
                <a:gd name="T16" fmla="*/ 29 w 65"/>
                <a:gd name="T17" fmla="*/ 241 h 371"/>
                <a:gd name="T18" fmla="*/ 31 w 65"/>
                <a:gd name="T19" fmla="*/ 213 h 371"/>
                <a:gd name="T20" fmla="*/ 34 w 65"/>
                <a:gd name="T21" fmla="*/ 200 h 371"/>
                <a:gd name="T22" fmla="*/ 33 w 65"/>
                <a:gd name="T23" fmla="*/ 186 h 371"/>
                <a:gd name="T24" fmla="*/ 38 w 65"/>
                <a:gd name="T25" fmla="*/ 172 h 371"/>
                <a:gd name="T26" fmla="*/ 41 w 65"/>
                <a:gd name="T27" fmla="*/ 150 h 371"/>
                <a:gd name="T28" fmla="*/ 42 w 65"/>
                <a:gd name="T29" fmla="*/ 123 h 371"/>
                <a:gd name="T30" fmla="*/ 50 w 65"/>
                <a:gd name="T31" fmla="*/ 91 h 371"/>
                <a:gd name="T32" fmla="*/ 53 w 65"/>
                <a:gd name="T33" fmla="*/ 67 h 371"/>
                <a:gd name="T34" fmla="*/ 59 w 65"/>
                <a:gd name="T35" fmla="*/ 51 h 371"/>
                <a:gd name="T36" fmla="*/ 53 w 65"/>
                <a:gd name="T37" fmla="*/ 31 h 371"/>
                <a:gd name="T38" fmla="*/ 53 w 65"/>
                <a:gd name="T39" fmla="*/ 22 h 371"/>
                <a:gd name="T40" fmla="*/ 50 w 65"/>
                <a:gd name="T41" fmla="*/ 13 h 371"/>
                <a:gd name="T42" fmla="*/ 40 w 65"/>
                <a:gd name="T43" fmla="*/ 8 h 371"/>
                <a:gd name="T44" fmla="*/ 42 w 65"/>
                <a:gd name="T45" fmla="*/ 42 h 371"/>
                <a:gd name="T46" fmla="*/ 40 w 65"/>
                <a:gd name="T47" fmla="*/ 74 h 371"/>
                <a:gd name="T48" fmla="*/ 33 w 65"/>
                <a:gd name="T49" fmla="*/ 115 h 371"/>
                <a:gd name="T50" fmla="*/ 30 w 65"/>
                <a:gd name="T51" fmla="*/ 151 h 371"/>
                <a:gd name="T52" fmla="*/ 26 w 65"/>
                <a:gd name="T53" fmla="*/ 170 h 371"/>
                <a:gd name="T54" fmla="*/ 15 w 65"/>
                <a:gd name="T55" fmla="*/ 192 h 371"/>
                <a:gd name="T56" fmla="*/ 18 w 65"/>
                <a:gd name="T57" fmla="*/ 218 h 371"/>
                <a:gd name="T58" fmla="*/ 13 w 65"/>
                <a:gd name="T59" fmla="*/ 229 h 371"/>
                <a:gd name="T60" fmla="*/ 23 w 65"/>
                <a:gd name="T61" fmla="*/ 238 h 371"/>
                <a:gd name="T62" fmla="*/ 23 w 65"/>
                <a:gd name="T63" fmla="*/ 246 h 371"/>
                <a:gd name="T64" fmla="*/ 20 w 65"/>
                <a:gd name="T65" fmla="*/ 256 h 371"/>
                <a:gd name="T66" fmla="*/ 23 w 65"/>
                <a:gd name="T67" fmla="*/ 268 h 371"/>
                <a:gd name="T68" fmla="*/ 15 w 65"/>
                <a:gd name="T69" fmla="*/ 278 h 371"/>
                <a:gd name="T70" fmla="*/ 15 w 65"/>
                <a:gd name="T71" fmla="*/ 283 h 371"/>
                <a:gd name="T72" fmla="*/ 12 w 65"/>
                <a:gd name="T73" fmla="*/ 278 h 371"/>
                <a:gd name="T74" fmla="*/ 5 w 65"/>
                <a:gd name="T75" fmla="*/ 289 h 371"/>
                <a:gd name="T76" fmla="*/ 12 w 65"/>
                <a:gd name="T77" fmla="*/ 302 h 371"/>
                <a:gd name="T78" fmla="*/ 15 w 65"/>
                <a:gd name="T79" fmla="*/ 302 h 371"/>
                <a:gd name="T80" fmla="*/ 9 w 65"/>
                <a:gd name="T81" fmla="*/ 310 h 371"/>
                <a:gd name="T82" fmla="*/ 11 w 65"/>
                <a:gd name="T83" fmla="*/ 321 h 371"/>
                <a:gd name="T84" fmla="*/ 10 w 65"/>
                <a:gd name="T85" fmla="*/ 323 h 371"/>
                <a:gd name="T86" fmla="*/ 13 w 65"/>
                <a:gd name="T87" fmla="*/ 334 h 371"/>
                <a:gd name="T88" fmla="*/ 13 w 65"/>
                <a:gd name="T89" fmla="*/ 338 h 371"/>
                <a:gd name="T90" fmla="*/ 14 w 65"/>
                <a:gd name="T91" fmla="*/ 343 h 371"/>
                <a:gd name="T92" fmla="*/ 18 w 65"/>
                <a:gd name="T93" fmla="*/ 350 h 371"/>
                <a:gd name="T94" fmla="*/ 24 w 65"/>
                <a:gd name="T95" fmla="*/ 348 h 371"/>
                <a:gd name="T96" fmla="*/ 21 w 65"/>
                <a:gd name="T97" fmla="*/ 350 h 371"/>
                <a:gd name="T98" fmla="*/ 20 w 65"/>
                <a:gd name="T99" fmla="*/ 355 h 371"/>
                <a:gd name="T100" fmla="*/ 22 w 65"/>
                <a:gd name="T101" fmla="*/ 356 h 371"/>
                <a:gd name="T102" fmla="*/ 21 w 65"/>
                <a:gd name="T103" fmla="*/ 366 h 371"/>
                <a:gd name="T104" fmla="*/ 29 w 65"/>
                <a:gd name="T105" fmla="*/ 368 h 371"/>
                <a:gd name="T106" fmla="*/ 36 w 65"/>
                <a:gd name="T107" fmla="*/ 358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5" h="371">
                  <a:moveTo>
                    <a:pt x="36" y="358"/>
                  </a:moveTo>
                  <a:cubicBezTo>
                    <a:pt x="40" y="358"/>
                    <a:pt x="41" y="355"/>
                    <a:pt x="45" y="355"/>
                  </a:cubicBezTo>
                  <a:cubicBezTo>
                    <a:pt x="45" y="353"/>
                    <a:pt x="47" y="354"/>
                    <a:pt x="47" y="352"/>
                  </a:cubicBezTo>
                  <a:cubicBezTo>
                    <a:pt x="43" y="350"/>
                    <a:pt x="35" y="351"/>
                    <a:pt x="29" y="351"/>
                  </a:cubicBezTo>
                  <a:cubicBezTo>
                    <a:pt x="27" y="349"/>
                    <a:pt x="25" y="347"/>
                    <a:pt x="24" y="345"/>
                  </a:cubicBezTo>
                  <a:cubicBezTo>
                    <a:pt x="24" y="344"/>
                    <a:pt x="25" y="343"/>
                    <a:pt x="25" y="342"/>
                  </a:cubicBezTo>
                  <a:cubicBezTo>
                    <a:pt x="25" y="340"/>
                    <a:pt x="24" y="338"/>
                    <a:pt x="25" y="336"/>
                  </a:cubicBezTo>
                  <a:cubicBezTo>
                    <a:pt x="23" y="334"/>
                    <a:pt x="21" y="336"/>
                    <a:pt x="18" y="336"/>
                  </a:cubicBezTo>
                  <a:cubicBezTo>
                    <a:pt x="16" y="331"/>
                    <a:pt x="15" y="327"/>
                    <a:pt x="15" y="321"/>
                  </a:cubicBezTo>
                  <a:cubicBezTo>
                    <a:pt x="16" y="320"/>
                    <a:pt x="17" y="319"/>
                    <a:pt x="18" y="320"/>
                  </a:cubicBezTo>
                  <a:cubicBezTo>
                    <a:pt x="18" y="316"/>
                    <a:pt x="21" y="316"/>
                    <a:pt x="23" y="314"/>
                  </a:cubicBezTo>
                  <a:cubicBezTo>
                    <a:pt x="22" y="310"/>
                    <a:pt x="25" y="310"/>
                    <a:pt x="25" y="307"/>
                  </a:cubicBezTo>
                  <a:cubicBezTo>
                    <a:pt x="24" y="306"/>
                    <a:pt x="23" y="305"/>
                    <a:pt x="23" y="303"/>
                  </a:cubicBezTo>
                  <a:cubicBezTo>
                    <a:pt x="24" y="299"/>
                    <a:pt x="28" y="298"/>
                    <a:pt x="27" y="292"/>
                  </a:cubicBezTo>
                  <a:cubicBezTo>
                    <a:pt x="28" y="292"/>
                    <a:pt x="30" y="292"/>
                    <a:pt x="29" y="290"/>
                  </a:cubicBezTo>
                  <a:cubicBezTo>
                    <a:pt x="27" y="285"/>
                    <a:pt x="29" y="285"/>
                    <a:pt x="29" y="280"/>
                  </a:cubicBezTo>
                  <a:cubicBezTo>
                    <a:pt x="29" y="278"/>
                    <a:pt x="32" y="279"/>
                    <a:pt x="31" y="276"/>
                  </a:cubicBezTo>
                  <a:cubicBezTo>
                    <a:pt x="32" y="272"/>
                    <a:pt x="27" y="274"/>
                    <a:pt x="26" y="271"/>
                  </a:cubicBezTo>
                  <a:cubicBezTo>
                    <a:pt x="27" y="268"/>
                    <a:pt x="34" y="272"/>
                    <a:pt x="33" y="269"/>
                  </a:cubicBezTo>
                  <a:cubicBezTo>
                    <a:pt x="33" y="266"/>
                    <a:pt x="28" y="268"/>
                    <a:pt x="28" y="265"/>
                  </a:cubicBezTo>
                  <a:cubicBezTo>
                    <a:pt x="29" y="264"/>
                    <a:pt x="29" y="262"/>
                    <a:pt x="29" y="261"/>
                  </a:cubicBezTo>
                  <a:cubicBezTo>
                    <a:pt x="28" y="260"/>
                    <a:pt x="29" y="259"/>
                    <a:pt x="29" y="258"/>
                  </a:cubicBezTo>
                  <a:cubicBezTo>
                    <a:pt x="29" y="258"/>
                    <a:pt x="28" y="258"/>
                    <a:pt x="28" y="256"/>
                  </a:cubicBezTo>
                  <a:cubicBezTo>
                    <a:pt x="28" y="255"/>
                    <a:pt x="28" y="254"/>
                    <a:pt x="29" y="254"/>
                  </a:cubicBezTo>
                  <a:cubicBezTo>
                    <a:pt x="27" y="254"/>
                    <a:pt x="26" y="253"/>
                    <a:pt x="26" y="251"/>
                  </a:cubicBezTo>
                  <a:cubicBezTo>
                    <a:pt x="26" y="248"/>
                    <a:pt x="26" y="247"/>
                    <a:pt x="26" y="243"/>
                  </a:cubicBezTo>
                  <a:cubicBezTo>
                    <a:pt x="27" y="242"/>
                    <a:pt x="29" y="243"/>
                    <a:pt x="29" y="241"/>
                  </a:cubicBezTo>
                  <a:cubicBezTo>
                    <a:pt x="27" y="238"/>
                    <a:pt x="29" y="231"/>
                    <a:pt x="27" y="228"/>
                  </a:cubicBezTo>
                  <a:cubicBezTo>
                    <a:pt x="30" y="225"/>
                    <a:pt x="28" y="221"/>
                    <a:pt x="29" y="217"/>
                  </a:cubicBezTo>
                  <a:cubicBezTo>
                    <a:pt x="30" y="216"/>
                    <a:pt x="31" y="214"/>
                    <a:pt x="31" y="213"/>
                  </a:cubicBezTo>
                  <a:cubicBezTo>
                    <a:pt x="32" y="212"/>
                    <a:pt x="31" y="210"/>
                    <a:pt x="31" y="209"/>
                  </a:cubicBezTo>
                  <a:cubicBezTo>
                    <a:pt x="33" y="207"/>
                    <a:pt x="35" y="207"/>
                    <a:pt x="36" y="205"/>
                  </a:cubicBezTo>
                  <a:cubicBezTo>
                    <a:pt x="33" y="204"/>
                    <a:pt x="35" y="201"/>
                    <a:pt x="34" y="200"/>
                  </a:cubicBezTo>
                  <a:cubicBezTo>
                    <a:pt x="34" y="198"/>
                    <a:pt x="33" y="197"/>
                    <a:pt x="33" y="196"/>
                  </a:cubicBezTo>
                  <a:cubicBezTo>
                    <a:pt x="33" y="194"/>
                    <a:pt x="34" y="191"/>
                    <a:pt x="34" y="189"/>
                  </a:cubicBezTo>
                  <a:cubicBezTo>
                    <a:pt x="34" y="188"/>
                    <a:pt x="33" y="188"/>
                    <a:pt x="33" y="186"/>
                  </a:cubicBezTo>
                  <a:cubicBezTo>
                    <a:pt x="34" y="186"/>
                    <a:pt x="34" y="185"/>
                    <a:pt x="34" y="184"/>
                  </a:cubicBezTo>
                  <a:cubicBezTo>
                    <a:pt x="36" y="184"/>
                    <a:pt x="37" y="181"/>
                    <a:pt x="39" y="180"/>
                  </a:cubicBezTo>
                  <a:cubicBezTo>
                    <a:pt x="39" y="177"/>
                    <a:pt x="39" y="174"/>
                    <a:pt x="38" y="172"/>
                  </a:cubicBezTo>
                  <a:cubicBezTo>
                    <a:pt x="41" y="169"/>
                    <a:pt x="39" y="162"/>
                    <a:pt x="43" y="161"/>
                  </a:cubicBezTo>
                  <a:cubicBezTo>
                    <a:pt x="43" y="159"/>
                    <a:pt x="42" y="156"/>
                    <a:pt x="43" y="153"/>
                  </a:cubicBezTo>
                  <a:cubicBezTo>
                    <a:pt x="42" y="152"/>
                    <a:pt x="41" y="152"/>
                    <a:pt x="41" y="150"/>
                  </a:cubicBezTo>
                  <a:cubicBezTo>
                    <a:pt x="42" y="144"/>
                    <a:pt x="37" y="137"/>
                    <a:pt x="38" y="130"/>
                  </a:cubicBezTo>
                  <a:cubicBezTo>
                    <a:pt x="38" y="130"/>
                    <a:pt x="40" y="130"/>
                    <a:pt x="40" y="130"/>
                  </a:cubicBezTo>
                  <a:cubicBezTo>
                    <a:pt x="40" y="129"/>
                    <a:pt x="39" y="123"/>
                    <a:pt x="42" y="123"/>
                  </a:cubicBezTo>
                  <a:cubicBezTo>
                    <a:pt x="43" y="119"/>
                    <a:pt x="42" y="116"/>
                    <a:pt x="42" y="112"/>
                  </a:cubicBezTo>
                  <a:cubicBezTo>
                    <a:pt x="44" y="110"/>
                    <a:pt x="44" y="106"/>
                    <a:pt x="45" y="103"/>
                  </a:cubicBezTo>
                  <a:cubicBezTo>
                    <a:pt x="48" y="100"/>
                    <a:pt x="49" y="96"/>
                    <a:pt x="50" y="91"/>
                  </a:cubicBezTo>
                  <a:cubicBezTo>
                    <a:pt x="52" y="91"/>
                    <a:pt x="53" y="91"/>
                    <a:pt x="54" y="90"/>
                  </a:cubicBezTo>
                  <a:cubicBezTo>
                    <a:pt x="55" y="87"/>
                    <a:pt x="52" y="87"/>
                    <a:pt x="53" y="84"/>
                  </a:cubicBezTo>
                  <a:cubicBezTo>
                    <a:pt x="54" y="79"/>
                    <a:pt x="53" y="73"/>
                    <a:pt x="53" y="67"/>
                  </a:cubicBezTo>
                  <a:cubicBezTo>
                    <a:pt x="55" y="64"/>
                    <a:pt x="58" y="63"/>
                    <a:pt x="62" y="61"/>
                  </a:cubicBezTo>
                  <a:cubicBezTo>
                    <a:pt x="62" y="57"/>
                    <a:pt x="65" y="53"/>
                    <a:pt x="64" y="50"/>
                  </a:cubicBezTo>
                  <a:cubicBezTo>
                    <a:pt x="62" y="50"/>
                    <a:pt x="61" y="51"/>
                    <a:pt x="59" y="51"/>
                  </a:cubicBezTo>
                  <a:cubicBezTo>
                    <a:pt x="58" y="47"/>
                    <a:pt x="56" y="43"/>
                    <a:pt x="56" y="39"/>
                  </a:cubicBezTo>
                  <a:cubicBezTo>
                    <a:pt x="55" y="38"/>
                    <a:pt x="56" y="36"/>
                    <a:pt x="56" y="35"/>
                  </a:cubicBezTo>
                  <a:cubicBezTo>
                    <a:pt x="55" y="34"/>
                    <a:pt x="53" y="33"/>
                    <a:pt x="53" y="31"/>
                  </a:cubicBezTo>
                  <a:cubicBezTo>
                    <a:pt x="52" y="30"/>
                    <a:pt x="52" y="29"/>
                    <a:pt x="52" y="29"/>
                  </a:cubicBezTo>
                  <a:cubicBezTo>
                    <a:pt x="52" y="28"/>
                    <a:pt x="51" y="27"/>
                    <a:pt x="51" y="26"/>
                  </a:cubicBezTo>
                  <a:cubicBezTo>
                    <a:pt x="51" y="23"/>
                    <a:pt x="52" y="23"/>
                    <a:pt x="53" y="22"/>
                  </a:cubicBezTo>
                  <a:cubicBezTo>
                    <a:pt x="53" y="22"/>
                    <a:pt x="52" y="21"/>
                    <a:pt x="52" y="20"/>
                  </a:cubicBezTo>
                  <a:cubicBezTo>
                    <a:pt x="52" y="19"/>
                    <a:pt x="54" y="18"/>
                    <a:pt x="53" y="17"/>
                  </a:cubicBezTo>
                  <a:cubicBezTo>
                    <a:pt x="53" y="17"/>
                    <a:pt x="50" y="15"/>
                    <a:pt x="50" y="13"/>
                  </a:cubicBezTo>
                  <a:cubicBezTo>
                    <a:pt x="49" y="10"/>
                    <a:pt x="49" y="5"/>
                    <a:pt x="48" y="3"/>
                  </a:cubicBezTo>
                  <a:cubicBezTo>
                    <a:pt x="46" y="2"/>
                    <a:pt x="46" y="0"/>
                    <a:pt x="45" y="1"/>
                  </a:cubicBezTo>
                  <a:cubicBezTo>
                    <a:pt x="44" y="4"/>
                    <a:pt x="44" y="8"/>
                    <a:pt x="40" y="8"/>
                  </a:cubicBezTo>
                  <a:cubicBezTo>
                    <a:pt x="39" y="12"/>
                    <a:pt x="41" y="16"/>
                    <a:pt x="42" y="21"/>
                  </a:cubicBezTo>
                  <a:cubicBezTo>
                    <a:pt x="42" y="24"/>
                    <a:pt x="41" y="27"/>
                    <a:pt x="41" y="30"/>
                  </a:cubicBezTo>
                  <a:cubicBezTo>
                    <a:pt x="41" y="34"/>
                    <a:pt x="42" y="38"/>
                    <a:pt x="42" y="42"/>
                  </a:cubicBezTo>
                  <a:cubicBezTo>
                    <a:pt x="41" y="47"/>
                    <a:pt x="40" y="51"/>
                    <a:pt x="38" y="55"/>
                  </a:cubicBezTo>
                  <a:cubicBezTo>
                    <a:pt x="39" y="55"/>
                    <a:pt x="40" y="57"/>
                    <a:pt x="40" y="57"/>
                  </a:cubicBezTo>
                  <a:cubicBezTo>
                    <a:pt x="37" y="60"/>
                    <a:pt x="39" y="70"/>
                    <a:pt x="40" y="74"/>
                  </a:cubicBezTo>
                  <a:cubicBezTo>
                    <a:pt x="39" y="75"/>
                    <a:pt x="37" y="76"/>
                    <a:pt x="37" y="78"/>
                  </a:cubicBezTo>
                  <a:cubicBezTo>
                    <a:pt x="39" y="89"/>
                    <a:pt x="34" y="100"/>
                    <a:pt x="31" y="110"/>
                  </a:cubicBezTo>
                  <a:cubicBezTo>
                    <a:pt x="32" y="112"/>
                    <a:pt x="33" y="113"/>
                    <a:pt x="33" y="115"/>
                  </a:cubicBezTo>
                  <a:cubicBezTo>
                    <a:pt x="33" y="118"/>
                    <a:pt x="31" y="122"/>
                    <a:pt x="30" y="124"/>
                  </a:cubicBezTo>
                  <a:cubicBezTo>
                    <a:pt x="30" y="132"/>
                    <a:pt x="32" y="138"/>
                    <a:pt x="32" y="146"/>
                  </a:cubicBezTo>
                  <a:cubicBezTo>
                    <a:pt x="32" y="148"/>
                    <a:pt x="30" y="149"/>
                    <a:pt x="30" y="151"/>
                  </a:cubicBezTo>
                  <a:cubicBezTo>
                    <a:pt x="30" y="153"/>
                    <a:pt x="30" y="154"/>
                    <a:pt x="31" y="155"/>
                  </a:cubicBezTo>
                  <a:cubicBezTo>
                    <a:pt x="29" y="156"/>
                    <a:pt x="30" y="159"/>
                    <a:pt x="28" y="160"/>
                  </a:cubicBezTo>
                  <a:cubicBezTo>
                    <a:pt x="28" y="164"/>
                    <a:pt x="26" y="166"/>
                    <a:pt x="26" y="170"/>
                  </a:cubicBezTo>
                  <a:cubicBezTo>
                    <a:pt x="22" y="174"/>
                    <a:pt x="23" y="183"/>
                    <a:pt x="19" y="186"/>
                  </a:cubicBezTo>
                  <a:cubicBezTo>
                    <a:pt x="19" y="188"/>
                    <a:pt x="19" y="189"/>
                    <a:pt x="19" y="191"/>
                  </a:cubicBezTo>
                  <a:cubicBezTo>
                    <a:pt x="18" y="191"/>
                    <a:pt x="17" y="192"/>
                    <a:pt x="15" y="192"/>
                  </a:cubicBezTo>
                  <a:cubicBezTo>
                    <a:pt x="15" y="196"/>
                    <a:pt x="16" y="198"/>
                    <a:pt x="17" y="200"/>
                  </a:cubicBezTo>
                  <a:cubicBezTo>
                    <a:pt x="17" y="203"/>
                    <a:pt x="16" y="203"/>
                    <a:pt x="16" y="205"/>
                  </a:cubicBezTo>
                  <a:cubicBezTo>
                    <a:pt x="18" y="209"/>
                    <a:pt x="19" y="214"/>
                    <a:pt x="18" y="218"/>
                  </a:cubicBezTo>
                  <a:cubicBezTo>
                    <a:pt x="17" y="218"/>
                    <a:pt x="16" y="219"/>
                    <a:pt x="15" y="220"/>
                  </a:cubicBezTo>
                  <a:cubicBezTo>
                    <a:pt x="15" y="221"/>
                    <a:pt x="15" y="223"/>
                    <a:pt x="15" y="225"/>
                  </a:cubicBezTo>
                  <a:cubicBezTo>
                    <a:pt x="14" y="227"/>
                    <a:pt x="13" y="228"/>
                    <a:pt x="13" y="229"/>
                  </a:cubicBezTo>
                  <a:cubicBezTo>
                    <a:pt x="12" y="235"/>
                    <a:pt x="16" y="235"/>
                    <a:pt x="15" y="238"/>
                  </a:cubicBezTo>
                  <a:cubicBezTo>
                    <a:pt x="19" y="239"/>
                    <a:pt x="18" y="236"/>
                    <a:pt x="21" y="235"/>
                  </a:cubicBezTo>
                  <a:cubicBezTo>
                    <a:pt x="22" y="236"/>
                    <a:pt x="22" y="237"/>
                    <a:pt x="23" y="238"/>
                  </a:cubicBezTo>
                  <a:cubicBezTo>
                    <a:pt x="24" y="236"/>
                    <a:pt x="24" y="235"/>
                    <a:pt x="26" y="236"/>
                  </a:cubicBezTo>
                  <a:cubicBezTo>
                    <a:pt x="26" y="239"/>
                    <a:pt x="22" y="238"/>
                    <a:pt x="22" y="241"/>
                  </a:cubicBezTo>
                  <a:cubicBezTo>
                    <a:pt x="25" y="239"/>
                    <a:pt x="25" y="245"/>
                    <a:pt x="23" y="246"/>
                  </a:cubicBezTo>
                  <a:cubicBezTo>
                    <a:pt x="23" y="244"/>
                    <a:pt x="23" y="244"/>
                    <a:pt x="22" y="243"/>
                  </a:cubicBezTo>
                  <a:cubicBezTo>
                    <a:pt x="24" y="247"/>
                    <a:pt x="20" y="248"/>
                    <a:pt x="22" y="252"/>
                  </a:cubicBezTo>
                  <a:cubicBezTo>
                    <a:pt x="21" y="253"/>
                    <a:pt x="20" y="254"/>
                    <a:pt x="20" y="256"/>
                  </a:cubicBezTo>
                  <a:cubicBezTo>
                    <a:pt x="20" y="258"/>
                    <a:pt x="21" y="258"/>
                    <a:pt x="21" y="260"/>
                  </a:cubicBezTo>
                  <a:cubicBezTo>
                    <a:pt x="20" y="262"/>
                    <a:pt x="18" y="261"/>
                    <a:pt x="18" y="264"/>
                  </a:cubicBezTo>
                  <a:cubicBezTo>
                    <a:pt x="20" y="265"/>
                    <a:pt x="22" y="265"/>
                    <a:pt x="23" y="268"/>
                  </a:cubicBezTo>
                  <a:cubicBezTo>
                    <a:pt x="23" y="272"/>
                    <a:pt x="19" y="272"/>
                    <a:pt x="17" y="274"/>
                  </a:cubicBezTo>
                  <a:cubicBezTo>
                    <a:pt x="17" y="277"/>
                    <a:pt x="21" y="275"/>
                    <a:pt x="21" y="278"/>
                  </a:cubicBezTo>
                  <a:cubicBezTo>
                    <a:pt x="18" y="277"/>
                    <a:pt x="17" y="278"/>
                    <a:pt x="15" y="278"/>
                  </a:cubicBezTo>
                  <a:cubicBezTo>
                    <a:pt x="14" y="281"/>
                    <a:pt x="17" y="280"/>
                    <a:pt x="16" y="283"/>
                  </a:cubicBezTo>
                  <a:cubicBezTo>
                    <a:pt x="14" y="285"/>
                    <a:pt x="17" y="291"/>
                    <a:pt x="12" y="290"/>
                  </a:cubicBezTo>
                  <a:cubicBezTo>
                    <a:pt x="13" y="288"/>
                    <a:pt x="14" y="285"/>
                    <a:pt x="15" y="283"/>
                  </a:cubicBezTo>
                  <a:cubicBezTo>
                    <a:pt x="12" y="282"/>
                    <a:pt x="14" y="287"/>
                    <a:pt x="12" y="286"/>
                  </a:cubicBezTo>
                  <a:cubicBezTo>
                    <a:pt x="11" y="286"/>
                    <a:pt x="9" y="287"/>
                    <a:pt x="9" y="286"/>
                  </a:cubicBezTo>
                  <a:cubicBezTo>
                    <a:pt x="13" y="286"/>
                    <a:pt x="13" y="279"/>
                    <a:pt x="12" y="278"/>
                  </a:cubicBezTo>
                  <a:cubicBezTo>
                    <a:pt x="13" y="282"/>
                    <a:pt x="8" y="283"/>
                    <a:pt x="4" y="283"/>
                  </a:cubicBezTo>
                  <a:cubicBezTo>
                    <a:pt x="9" y="286"/>
                    <a:pt x="0" y="289"/>
                    <a:pt x="2" y="291"/>
                  </a:cubicBezTo>
                  <a:cubicBezTo>
                    <a:pt x="2" y="291"/>
                    <a:pt x="5" y="288"/>
                    <a:pt x="5" y="289"/>
                  </a:cubicBezTo>
                  <a:cubicBezTo>
                    <a:pt x="6" y="293"/>
                    <a:pt x="8" y="293"/>
                    <a:pt x="10" y="292"/>
                  </a:cubicBezTo>
                  <a:cubicBezTo>
                    <a:pt x="13" y="295"/>
                    <a:pt x="11" y="297"/>
                    <a:pt x="10" y="300"/>
                  </a:cubicBezTo>
                  <a:cubicBezTo>
                    <a:pt x="10" y="301"/>
                    <a:pt x="12" y="300"/>
                    <a:pt x="12" y="302"/>
                  </a:cubicBezTo>
                  <a:cubicBezTo>
                    <a:pt x="9" y="303"/>
                    <a:pt x="11" y="302"/>
                    <a:pt x="8" y="301"/>
                  </a:cubicBezTo>
                  <a:cubicBezTo>
                    <a:pt x="8" y="303"/>
                    <a:pt x="10" y="303"/>
                    <a:pt x="11" y="305"/>
                  </a:cubicBezTo>
                  <a:cubicBezTo>
                    <a:pt x="13" y="304"/>
                    <a:pt x="13" y="303"/>
                    <a:pt x="15" y="302"/>
                  </a:cubicBezTo>
                  <a:cubicBezTo>
                    <a:pt x="15" y="304"/>
                    <a:pt x="17" y="306"/>
                    <a:pt x="18" y="308"/>
                  </a:cubicBezTo>
                  <a:cubicBezTo>
                    <a:pt x="14" y="308"/>
                    <a:pt x="13" y="305"/>
                    <a:pt x="8" y="306"/>
                  </a:cubicBezTo>
                  <a:cubicBezTo>
                    <a:pt x="8" y="308"/>
                    <a:pt x="9" y="308"/>
                    <a:pt x="9" y="310"/>
                  </a:cubicBezTo>
                  <a:cubicBezTo>
                    <a:pt x="10" y="311"/>
                    <a:pt x="13" y="309"/>
                    <a:pt x="12" y="311"/>
                  </a:cubicBezTo>
                  <a:cubicBezTo>
                    <a:pt x="12" y="312"/>
                    <a:pt x="11" y="312"/>
                    <a:pt x="10" y="312"/>
                  </a:cubicBezTo>
                  <a:cubicBezTo>
                    <a:pt x="11" y="315"/>
                    <a:pt x="9" y="320"/>
                    <a:pt x="11" y="321"/>
                  </a:cubicBezTo>
                  <a:cubicBezTo>
                    <a:pt x="11" y="319"/>
                    <a:pt x="11" y="317"/>
                    <a:pt x="13" y="317"/>
                  </a:cubicBezTo>
                  <a:cubicBezTo>
                    <a:pt x="11" y="319"/>
                    <a:pt x="13" y="322"/>
                    <a:pt x="14" y="323"/>
                  </a:cubicBezTo>
                  <a:cubicBezTo>
                    <a:pt x="13" y="323"/>
                    <a:pt x="12" y="323"/>
                    <a:pt x="10" y="323"/>
                  </a:cubicBezTo>
                  <a:cubicBezTo>
                    <a:pt x="9" y="327"/>
                    <a:pt x="13" y="326"/>
                    <a:pt x="13" y="328"/>
                  </a:cubicBezTo>
                  <a:cubicBezTo>
                    <a:pt x="12" y="329"/>
                    <a:pt x="9" y="327"/>
                    <a:pt x="8" y="330"/>
                  </a:cubicBezTo>
                  <a:cubicBezTo>
                    <a:pt x="9" y="332"/>
                    <a:pt x="12" y="332"/>
                    <a:pt x="13" y="334"/>
                  </a:cubicBezTo>
                  <a:cubicBezTo>
                    <a:pt x="11" y="334"/>
                    <a:pt x="11" y="334"/>
                    <a:pt x="12" y="335"/>
                  </a:cubicBezTo>
                  <a:cubicBezTo>
                    <a:pt x="14" y="338"/>
                    <a:pt x="13" y="333"/>
                    <a:pt x="15" y="333"/>
                  </a:cubicBezTo>
                  <a:cubicBezTo>
                    <a:pt x="15" y="336"/>
                    <a:pt x="14" y="337"/>
                    <a:pt x="13" y="338"/>
                  </a:cubicBezTo>
                  <a:cubicBezTo>
                    <a:pt x="9" y="338"/>
                    <a:pt x="11" y="333"/>
                    <a:pt x="7" y="332"/>
                  </a:cubicBezTo>
                  <a:cubicBezTo>
                    <a:pt x="10" y="336"/>
                    <a:pt x="6" y="334"/>
                    <a:pt x="5" y="337"/>
                  </a:cubicBezTo>
                  <a:cubicBezTo>
                    <a:pt x="6" y="341"/>
                    <a:pt x="12" y="340"/>
                    <a:pt x="14" y="343"/>
                  </a:cubicBezTo>
                  <a:cubicBezTo>
                    <a:pt x="13" y="344"/>
                    <a:pt x="14" y="348"/>
                    <a:pt x="12" y="346"/>
                  </a:cubicBezTo>
                  <a:cubicBezTo>
                    <a:pt x="11" y="348"/>
                    <a:pt x="14" y="347"/>
                    <a:pt x="15" y="348"/>
                  </a:cubicBezTo>
                  <a:cubicBezTo>
                    <a:pt x="16" y="349"/>
                    <a:pt x="16" y="351"/>
                    <a:pt x="18" y="350"/>
                  </a:cubicBezTo>
                  <a:cubicBezTo>
                    <a:pt x="19" y="349"/>
                    <a:pt x="21" y="348"/>
                    <a:pt x="23" y="347"/>
                  </a:cubicBezTo>
                  <a:cubicBezTo>
                    <a:pt x="22" y="346"/>
                    <a:pt x="19" y="346"/>
                    <a:pt x="18" y="343"/>
                  </a:cubicBezTo>
                  <a:cubicBezTo>
                    <a:pt x="21" y="344"/>
                    <a:pt x="23" y="345"/>
                    <a:pt x="24" y="348"/>
                  </a:cubicBezTo>
                  <a:cubicBezTo>
                    <a:pt x="25" y="349"/>
                    <a:pt x="24" y="350"/>
                    <a:pt x="23" y="351"/>
                  </a:cubicBezTo>
                  <a:cubicBezTo>
                    <a:pt x="23" y="353"/>
                    <a:pt x="25" y="355"/>
                    <a:pt x="22" y="355"/>
                  </a:cubicBezTo>
                  <a:cubicBezTo>
                    <a:pt x="23" y="353"/>
                    <a:pt x="23" y="351"/>
                    <a:pt x="21" y="350"/>
                  </a:cubicBezTo>
                  <a:cubicBezTo>
                    <a:pt x="20" y="354"/>
                    <a:pt x="13" y="352"/>
                    <a:pt x="11" y="353"/>
                  </a:cubicBezTo>
                  <a:cubicBezTo>
                    <a:pt x="13" y="353"/>
                    <a:pt x="12" y="356"/>
                    <a:pt x="12" y="358"/>
                  </a:cubicBezTo>
                  <a:cubicBezTo>
                    <a:pt x="16" y="358"/>
                    <a:pt x="18" y="356"/>
                    <a:pt x="20" y="355"/>
                  </a:cubicBezTo>
                  <a:cubicBezTo>
                    <a:pt x="20" y="359"/>
                    <a:pt x="14" y="359"/>
                    <a:pt x="18" y="362"/>
                  </a:cubicBezTo>
                  <a:cubicBezTo>
                    <a:pt x="19" y="363"/>
                    <a:pt x="19" y="360"/>
                    <a:pt x="20" y="359"/>
                  </a:cubicBezTo>
                  <a:cubicBezTo>
                    <a:pt x="21" y="358"/>
                    <a:pt x="22" y="357"/>
                    <a:pt x="22" y="356"/>
                  </a:cubicBezTo>
                  <a:cubicBezTo>
                    <a:pt x="25" y="357"/>
                    <a:pt x="31" y="355"/>
                    <a:pt x="31" y="358"/>
                  </a:cubicBezTo>
                  <a:cubicBezTo>
                    <a:pt x="28" y="358"/>
                    <a:pt x="25" y="360"/>
                    <a:pt x="21" y="360"/>
                  </a:cubicBezTo>
                  <a:cubicBezTo>
                    <a:pt x="22" y="363"/>
                    <a:pt x="20" y="364"/>
                    <a:pt x="21" y="366"/>
                  </a:cubicBezTo>
                  <a:cubicBezTo>
                    <a:pt x="25" y="364"/>
                    <a:pt x="28" y="360"/>
                    <a:pt x="32" y="358"/>
                  </a:cubicBezTo>
                  <a:cubicBezTo>
                    <a:pt x="32" y="360"/>
                    <a:pt x="35" y="359"/>
                    <a:pt x="34" y="361"/>
                  </a:cubicBezTo>
                  <a:cubicBezTo>
                    <a:pt x="33" y="363"/>
                    <a:pt x="29" y="364"/>
                    <a:pt x="29" y="368"/>
                  </a:cubicBezTo>
                  <a:cubicBezTo>
                    <a:pt x="27" y="367"/>
                    <a:pt x="28" y="364"/>
                    <a:pt x="25" y="365"/>
                  </a:cubicBezTo>
                  <a:cubicBezTo>
                    <a:pt x="25" y="370"/>
                    <a:pt x="29" y="371"/>
                    <a:pt x="34" y="371"/>
                  </a:cubicBezTo>
                  <a:cubicBezTo>
                    <a:pt x="34" y="365"/>
                    <a:pt x="36" y="363"/>
                    <a:pt x="36" y="35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4" name="Freeform 572">
              <a:extLst>
                <a:ext uri="{FF2B5EF4-FFF2-40B4-BE49-F238E27FC236}">
                  <a16:creationId xmlns:a16="http://schemas.microsoft.com/office/drawing/2014/main" id="{04B1B439-D760-EEB2-4549-1463769F69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8579" y="4378041"/>
              <a:ext cx="64328" cy="79731"/>
            </a:xfrm>
            <a:custGeom>
              <a:avLst/>
              <a:gdLst>
                <a:gd name="T0" fmla="*/ 27 w 30"/>
                <a:gd name="T1" fmla="*/ 31 h 37"/>
                <a:gd name="T2" fmla="*/ 30 w 30"/>
                <a:gd name="T3" fmla="*/ 22 h 37"/>
                <a:gd name="T4" fmla="*/ 26 w 30"/>
                <a:gd name="T5" fmla="*/ 10 h 37"/>
                <a:gd name="T6" fmla="*/ 30 w 30"/>
                <a:gd name="T7" fmla="*/ 1 h 37"/>
                <a:gd name="T8" fmla="*/ 16 w 30"/>
                <a:gd name="T9" fmla="*/ 0 h 37"/>
                <a:gd name="T10" fmla="*/ 16 w 30"/>
                <a:gd name="T11" fmla="*/ 3 h 37"/>
                <a:gd name="T12" fmla="*/ 8 w 30"/>
                <a:gd name="T13" fmla="*/ 0 h 37"/>
                <a:gd name="T14" fmla="*/ 6 w 30"/>
                <a:gd name="T15" fmla="*/ 9 h 37"/>
                <a:gd name="T16" fmla="*/ 2 w 30"/>
                <a:gd name="T17" fmla="*/ 10 h 37"/>
                <a:gd name="T18" fmla="*/ 2 w 30"/>
                <a:gd name="T19" fmla="*/ 20 h 37"/>
                <a:gd name="T20" fmla="*/ 6 w 30"/>
                <a:gd name="T21" fmla="*/ 24 h 37"/>
                <a:gd name="T22" fmla="*/ 16 w 30"/>
                <a:gd name="T23" fmla="*/ 37 h 37"/>
                <a:gd name="T24" fmla="*/ 15 w 30"/>
                <a:gd name="T25" fmla="*/ 31 h 37"/>
                <a:gd name="T26" fmla="*/ 25 w 30"/>
                <a:gd name="T27" fmla="*/ 33 h 37"/>
                <a:gd name="T28" fmla="*/ 27 w 30"/>
                <a:gd name="T2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37">
                  <a:moveTo>
                    <a:pt x="27" y="31"/>
                  </a:moveTo>
                  <a:cubicBezTo>
                    <a:pt x="28" y="29"/>
                    <a:pt x="29" y="23"/>
                    <a:pt x="30" y="22"/>
                  </a:cubicBezTo>
                  <a:cubicBezTo>
                    <a:pt x="27" y="19"/>
                    <a:pt x="27" y="14"/>
                    <a:pt x="26" y="10"/>
                  </a:cubicBezTo>
                  <a:cubicBezTo>
                    <a:pt x="27" y="7"/>
                    <a:pt x="30" y="6"/>
                    <a:pt x="30" y="1"/>
                  </a:cubicBezTo>
                  <a:cubicBezTo>
                    <a:pt x="24" y="0"/>
                    <a:pt x="23" y="0"/>
                    <a:pt x="16" y="0"/>
                  </a:cubicBezTo>
                  <a:cubicBezTo>
                    <a:pt x="16" y="1"/>
                    <a:pt x="17" y="2"/>
                    <a:pt x="16" y="3"/>
                  </a:cubicBezTo>
                  <a:cubicBezTo>
                    <a:pt x="14" y="1"/>
                    <a:pt x="11" y="0"/>
                    <a:pt x="8" y="0"/>
                  </a:cubicBezTo>
                  <a:cubicBezTo>
                    <a:pt x="7" y="3"/>
                    <a:pt x="6" y="5"/>
                    <a:pt x="6" y="9"/>
                  </a:cubicBezTo>
                  <a:cubicBezTo>
                    <a:pt x="5" y="10"/>
                    <a:pt x="3" y="9"/>
                    <a:pt x="2" y="10"/>
                  </a:cubicBezTo>
                  <a:cubicBezTo>
                    <a:pt x="1" y="15"/>
                    <a:pt x="0" y="17"/>
                    <a:pt x="2" y="20"/>
                  </a:cubicBezTo>
                  <a:cubicBezTo>
                    <a:pt x="3" y="23"/>
                    <a:pt x="4" y="23"/>
                    <a:pt x="6" y="24"/>
                  </a:cubicBezTo>
                  <a:cubicBezTo>
                    <a:pt x="8" y="30"/>
                    <a:pt x="9" y="37"/>
                    <a:pt x="16" y="37"/>
                  </a:cubicBezTo>
                  <a:cubicBezTo>
                    <a:pt x="15" y="35"/>
                    <a:pt x="14" y="34"/>
                    <a:pt x="15" y="31"/>
                  </a:cubicBezTo>
                  <a:cubicBezTo>
                    <a:pt x="18" y="35"/>
                    <a:pt x="23" y="28"/>
                    <a:pt x="25" y="33"/>
                  </a:cubicBezTo>
                  <a:cubicBezTo>
                    <a:pt x="25" y="33"/>
                    <a:pt x="27" y="32"/>
                    <a:pt x="27" y="3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5" name="Freeform 573">
              <a:extLst>
                <a:ext uri="{FF2B5EF4-FFF2-40B4-BE49-F238E27FC236}">
                  <a16:creationId xmlns:a16="http://schemas.microsoft.com/office/drawing/2014/main" id="{36EA7E71-1DA5-8844-2E7C-DFEF7E3B72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2035" y="513186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6" name="Freeform 574">
              <a:extLst>
                <a:ext uri="{FF2B5EF4-FFF2-40B4-BE49-F238E27FC236}">
                  <a16:creationId xmlns:a16="http://schemas.microsoft.com/office/drawing/2014/main" id="{AEF7CF8D-528C-4AF3-71D9-7A6B649402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2035" y="5131860"/>
              <a:ext cx="1812" cy="1812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7" name="Freeform 575">
              <a:extLst>
                <a:ext uri="{FF2B5EF4-FFF2-40B4-BE49-F238E27FC236}">
                  <a16:creationId xmlns:a16="http://schemas.microsoft.com/office/drawing/2014/main" id="{93A0DEF4-A039-8799-A9B0-BDEC7677C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2237" y="5103773"/>
              <a:ext cx="83355" cy="103288"/>
            </a:xfrm>
            <a:custGeom>
              <a:avLst/>
              <a:gdLst>
                <a:gd name="T0" fmla="*/ 25 w 39"/>
                <a:gd name="T1" fmla="*/ 13 h 48"/>
                <a:gd name="T2" fmla="*/ 24 w 39"/>
                <a:gd name="T3" fmla="*/ 12 h 48"/>
                <a:gd name="T4" fmla="*/ 23 w 39"/>
                <a:gd name="T5" fmla="*/ 11 h 48"/>
                <a:gd name="T6" fmla="*/ 23 w 39"/>
                <a:gd name="T7" fmla="*/ 11 h 48"/>
                <a:gd name="T8" fmla="*/ 22 w 39"/>
                <a:gd name="T9" fmla="*/ 9 h 48"/>
                <a:gd name="T10" fmla="*/ 18 w 39"/>
                <a:gd name="T11" fmla="*/ 10 h 48"/>
                <a:gd name="T12" fmla="*/ 13 w 39"/>
                <a:gd name="T13" fmla="*/ 1 h 48"/>
                <a:gd name="T14" fmla="*/ 11 w 39"/>
                <a:gd name="T15" fmla="*/ 0 h 48"/>
                <a:gd name="T16" fmla="*/ 6 w 39"/>
                <a:gd name="T17" fmla="*/ 3 h 48"/>
                <a:gd name="T18" fmla="*/ 3 w 39"/>
                <a:gd name="T19" fmla="*/ 29 h 48"/>
                <a:gd name="T20" fmla="*/ 0 w 39"/>
                <a:gd name="T21" fmla="*/ 38 h 48"/>
                <a:gd name="T22" fmla="*/ 5 w 39"/>
                <a:gd name="T23" fmla="*/ 43 h 48"/>
                <a:gd name="T24" fmla="*/ 17 w 39"/>
                <a:gd name="T25" fmla="*/ 48 h 48"/>
                <a:gd name="T26" fmla="*/ 27 w 39"/>
                <a:gd name="T27" fmla="*/ 48 h 48"/>
                <a:gd name="T28" fmla="*/ 36 w 39"/>
                <a:gd name="T29" fmla="*/ 30 h 48"/>
                <a:gd name="T30" fmla="*/ 39 w 39"/>
                <a:gd name="T31" fmla="*/ 26 h 48"/>
                <a:gd name="T32" fmla="*/ 35 w 39"/>
                <a:gd name="T33" fmla="*/ 20 h 48"/>
                <a:gd name="T34" fmla="*/ 28 w 39"/>
                <a:gd name="T35" fmla="*/ 14 h 48"/>
                <a:gd name="T36" fmla="*/ 26 w 39"/>
                <a:gd name="T37" fmla="*/ 13 h 48"/>
                <a:gd name="T38" fmla="*/ 25 w 39"/>
                <a:gd name="T3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48">
                  <a:moveTo>
                    <a:pt x="25" y="13"/>
                  </a:moveTo>
                  <a:cubicBezTo>
                    <a:pt x="25" y="13"/>
                    <a:pt x="25" y="12"/>
                    <a:pt x="24" y="12"/>
                  </a:cubicBezTo>
                  <a:cubicBezTo>
                    <a:pt x="24" y="12"/>
                    <a:pt x="24" y="12"/>
                    <a:pt x="23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2" y="10"/>
                    <a:pt x="22" y="9"/>
                  </a:cubicBezTo>
                  <a:cubicBezTo>
                    <a:pt x="20" y="8"/>
                    <a:pt x="21" y="11"/>
                    <a:pt x="18" y="10"/>
                  </a:cubicBezTo>
                  <a:cubicBezTo>
                    <a:pt x="18" y="5"/>
                    <a:pt x="14" y="5"/>
                    <a:pt x="13" y="1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0" y="4"/>
                    <a:pt x="7" y="2"/>
                    <a:pt x="6" y="3"/>
                  </a:cubicBezTo>
                  <a:cubicBezTo>
                    <a:pt x="5" y="11"/>
                    <a:pt x="1" y="20"/>
                    <a:pt x="3" y="29"/>
                  </a:cubicBezTo>
                  <a:cubicBezTo>
                    <a:pt x="1" y="31"/>
                    <a:pt x="0" y="34"/>
                    <a:pt x="0" y="38"/>
                  </a:cubicBezTo>
                  <a:cubicBezTo>
                    <a:pt x="1" y="40"/>
                    <a:pt x="5" y="41"/>
                    <a:pt x="5" y="43"/>
                  </a:cubicBezTo>
                  <a:cubicBezTo>
                    <a:pt x="11" y="42"/>
                    <a:pt x="13" y="46"/>
                    <a:pt x="17" y="48"/>
                  </a:cubicBezTo>
                  <a:cubicBezTo>
                    <a:pt x="19" y="45"/>
                    <a:pt x="24" y="48"/>
                    <a:pt x="27" y="48"/>
                  </a:cubicBezTo>
                  <a:cubicBezTo>
                    <a:pt x="33" y="45"/>
                    <a:pt x="38" y="40"/>
                    <a:pt x="36" y="30"/>
                  </a:cubicBezTo>
                  <a:cubicBezTo>
                    <a:pt x="37" y="28"/>
                    <a:pt x="39" y="28"/>
                    <a:pt x="39" y="26"/>
                  </a:cubicBezTo>
                  <a:cubicBezTo>
                    <a:pt x="36" y="25"/>
                    <a:pt x="35" y="23"/>
                    <a:pt x="35" y="20"/>
                  </a:cubicBezTo>
                  <a:cubicBezTo>
                    <a:pt x="32" y="19"/>
                    <a:pt x="29" y="17"/>
                    <a:pt x="28" y="14"/>
                  </a:cubicBezTo>
                  <a:cubicBezTo>
                    <a:pt x="28" y="14"/>
                    <a:pt x="27" y="13"/>
                    <a:pt x="26" y="13"/>
                  </a:cubicBezTo>
                  <a:cubicBezTo>
                    <a:pt x="26" y="13"/>
                    <a:pt x="25" y="13"/>
                    <a:pt x="25" y="1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8" name="Freeform 576">
              <a:extLst>
                <a:ext uri="{FF2B5EF4-FFF2-40B4-BE49-F238E27FC236}">
                  <a16:creationId xmlns:a16="http://schemas.microsoft.com/office/drawing/2014/main" id="{EEF879D7-856F-4556-6E25-DFD892DE67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2172" y="4393444"/>
              <a:ext cx="630599" cy="785530"/>
            </a:xfrm>
            <a:custGeom>
              <a:avLst/>
              <a:gdLst>
                <a:gd name="T0" fmla="*/ 279 w 293"/>
                <a:gd name="T1" fmla="*/ 95 h 365"/>
                <a:gd name="T2" fmla="*/ 271 w 293"/>
                <a:gd name="T3" fmla="*/ 90 h 365"/>
                <a:gd name="T4" fmla="*/ 260 w 293"/>
                <a:gd name="T5" fmla="*/ 78 h 365"/>
                <a:gd name="T6" fmla="*/ 241 w 293"/>
                <a:gd name="T7" fmla="*/ 73 h 365"/>
                <a:gd name="T8" fmla="*/ 222 w 293"/>
                <a:gd name="T9" fmla="*/ 73 h 365"/>
                <a:gd name="T10" fmla="*/ 219 w 293"/>
                <a:gd name="T11" fmla="*/ 67 h 365"/>
                <a:gd name="T12" fmla="*/ 213 w 293"/>
                <a:gd name="T13" fmla="*/ 60 h 365"/>
                <a:gd name="T14" fmla="*/ 189 w 293"/>
                <a:gd name="T15" fmla="*/ 62 h 365"/>
                <a:gd name="T16" fmla="*/ 176 w 293"/>
                <a:gd name="T17" fmla="*/ 67 h 365"/>
                <a:gd name="T18" fmla="*/ 165 w 293"/>
                <a:gd name="T19" fmla="*/ 59 h 365"/>
                <a:gd name="T20" fmla="*/ 175 w 293"/>
                <a:gd name="T21" fmla="*/ 30 h 365"/>
                <a:gd name="T22" fmla="*/ 157 w 293"/>
                <a:gd name="T23" fmla="*/ 28 h 365"/>
                <a:gd name="T24" fmla="*/ 134 w 293"/>
                <a:gd name="T25" fmla="*/ 26 h 365"/>
                <a:gd name="T26" fmla="*/ 113 w 293"/>
                <a:gd name="T27" fmla="*/ 37 h 365"/>
                <a:gd name="T28" fmla="*/ 104 w 293"/>
                <a:gd name="T29" fmla="*/ 24 h 365"/>
                <a:gd name="T30" fmla="*/ 103 w 293"/>
                <a:gd name="T31" fmla="*/ 0 h 365"/>
                <a:gd name="T32" fmla="*/ 94 w 293"/>
                <a:gd name="T33" fmla="*/ 7 h 365"/>
                <a:gd name="T34" fmla="*/ 74 w 293"/>
                <a:gd name="T35" fmla="*/ 12 h 365"/>
                <a:gd name="T36" fmla="*/ 79 w 293"/>
                <a:gd name="T37" fmla="*/ 26 h 365"/>
                <a:gd name="T38" fmla="*/ 62 w 293"/>
                <a:gd name="T39" fmla="*/ 42 h 365"/>
                <a:gd name="T40" fmla="*/ 46 w 293"/>
                <a:gd name="T41" fmla="*/ 32 h 365"/>
                <a:gd name="T42" fmla="*/ 36 w 293"/>
                <a:gd name="T43" fmla="*/ 42 h 365"/>
                <a:gd name="T44" fmla="*/ 34 w 293"/>
                <a:gd name="T45" fmla="*/ 61 h 365"/>
                <a:gd name="T46" fmla="*/ 15 w 293"/>
                <a:gd name="T47" fmla="*/ 90 h 365"/>
                <a:gd name="T48" fmla="*/ 3 w 293"/>
                <a:gd name="T49" fmla="*/ 125 h 365"/>
                <a:gd name="T50" fmla="*/ 6 w 293"/>
                <a:gd name="T51" fmla="*/ 134 h 365"/>
                <a:gd name="T52" fmla="*/ 25 w 293"/>
                <a:gd name="T53" fmla="*/ 148 h 365"/>
                <a:gd name="T54" fmla="*/ 47 w 293"/>
                <a:gd name="T55" fmla="*/ 145 h 365"/>
                <a:gd name="T56" fmla="*/ 64 w 293"/>
                <a:gd name="T57" fmla="*/ 145 h 365"/>
                <a:gd name="T58" fmla="*/ 72 w 293"/>
                <a:gd name="T59" fmla="*/ 162 h 365"/>
                <a:gd name="T60" fmla="*/ 97 w 293"/>
                <a:gd name="T61" fmla="*/ 172 h 365"/>
                <a:gd name="T62" fmla="*/ 101 w 293"/>
                <a:gd name="T63" fmla="*/ 188 h 365"/>
                <a:gd name="T64" fmla="*/ 121 w 293"/>
                <a:gd name="T65" fmla="*/ 210 h 365"/>
                <a:gd name="T66" fmla="*/ 120 w 293"/>
                <a:gd name="T67" fmla="*/ 253 h 365"/>
                <a:gd name="T68" fmla="*/ 139 w 293"/>
                <a:gd name="T69" fmla="*/ 270 h 365"/>
                <a:gd name="T70" fmla="*/ 150 w 293"/>
                <a:gd name="T71" fmla="*/ 286 h 365"/>
                <a:gd name="T72" fmla="*/ 143 w 293"/>
                <a:gd name="T73" fmla="*/ 306 h 365"/>
                <a:gd name="T74" fmla="*/ 132 w 293"/>
                <a:gd name="T75" fmla="*/ 319 h 365"/>
                <a:gd name="T76" fmla="*/ 135 w 293"/>
                <a:gd name="T77" fmla="*/ 339 h 365"/>
                <a:gd name="T78" fmla="*/ 143 w 293"/>
                <a:gd name="T79" fmla="*/ 343 h 365"/>
                <a:gd name="T80" fmla="*/ 145 w 293"/>
                <a:gd name="T81" fmla="*/ 344 h 365"/>
                <a:gd name="T82" fmla="*/ 147 w 293"/>
                <a:gd name="T83" fmla="*/ 347 h 365"/>
                <a:gd name="T84" fmla="*/ 151 w 293"/>
                <a:gd name="T85" fmla="*/ 349 h 365"/>
                <a:gd name="T86" fmla="*/ 168 w 293"/>
                <a:gd name="T87" fmla="*/ 340 h 365"/>
                <a:gd name="T88" fmla="*/ 176 w 293"/>
                <a:gd name="T89" fmla="*/ 333 h 365"/>
                <a:gd name="T90" fmla="*/ 179 w 293"/>
                <a:gd name="T91" fmla="*/ 327 h 365"/>
                <a:gd name="T92" fmla="*/ 189 w 293"/>
                <a:gd name="T93" fmla="*/ 303 h 365"/>
                <a:gd name="T94" fmla="*/ 189 w 293"/>
                <a:gd name="T95" fmla="*/ 284 h 365"/>
                <a:gd name="T96" fmla="*/ 213 w 293"/>
                <a:gd name="T97" fmla="*/ 269 h 365"/>
                <a:gd name="T98" fmla="*/ 225 w 293"/>
                <a:gd name="T99" fmla="*/ 260 h 365"/>
                <a:gd name="T100" fmla="*/ 239 w 293"/>
                <a:gd name="T101" fmla="*/ 256 h 365"/>
                <a:gd name="T102" fmla="*/ 256 w 293"/>
                <a:gd name="T103" fmla="*/ 227 h 365"/>
                <a:gd name="T104" fmla="*/ 261 w 293"/>
                <a:gd name="T105" fmla="*/ 180 h 365"/>
                <a:gd name="T106" fmla="*/ 273 w 293"/>
                <a:gd name="T107" fmla="*/ 150 h 365"/>
                <a:gd name="T108" fmla="*/ 292 w 293"/>
                <a:gd name="T109" fmla="*/ 12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93" h="365">
                  <a:moveTo>
                    <a:pt x="292" y="107"/>
                  </a:moveTo>
                  <a:cubicBezTo>
                    <a:pt x="292" y="107"/>
                    <a:pt x="290" y="105"/>
                    <a:pt x="290" y="105"/>
                  </a:cubicBezTo>
                  <a:cubicBezTo>
                    <a:pt x="289" y="101"/>
                    <a:pt x="290" y="97"/>
                    <a:pt x="287" y="95"/>
                  </a:cubicBezTo>
                  <a:cubicBezTo>
                    <a:pt x="285" y="95"/>
                    <a:pt x="282" y="95"/>
                    <a:pt x="279" y="95"/>
                  </a:cubicBezTo>
                  <a:cubicBezTo>
                    <a:pt x="278" y="95"/>
                    <a:pt x="278" y="94"/>
                    <a:pt x="278" y="93"/>
                  </a:cubicBezTo>
                  <a:cubicBezTo>
                    <a:pt x="277" y="93"/>
                    <a:pt x="276" y="94"/>
                    <a:pt x="275" y="93"/>
                  </a:cubicBezTo>
                  <a:cubicBezTo>
                    <a:pt x="274" y="93"/>
                    <a:pt x="274" y="92"/>
                    <a:pt x="273" y="91"/>
                  </a:cubicBezTo>
                  <a:cubicBezTo>
                    <a:pt x="273" y="90"/>
                    <a:pt x="271" y="90"/>
                    <a:pt x="271" y="90"/>
                  </a:cubicBezTo>
                  <a:cubicBezTo>
                    <a:pt x="270" y="89"/>
                    <a:pt x="270" y="88"/>
                    <a:pt x="270" y="87"/>
                  </a:cubicBezTo>
                  <a:cubicBezTo>
                    <a:pt x="269" y="86"/>
                    <a:pt x="268" y="85"/>
                    <a:pt x="267" y="85"/>
                  </a:cubicBezTo>
                  <a:cubicBezTo>
                    <a:pt x="265" y="82"/>
                    <a:pt x="264" y="82"/>
                    <a:pt x="263" y="81"/>
                  </a:cubicBezTo>
                  <a:cubicBezTo>
                    <a:pt x="262" y="80"/>
                    <a:pt x="261" y="78"/>
                    <a:pt x="260" y="78"/>
                  </a:cubicBezTo>
                  <a:cubicBezTo>
                    <a:pt x="260" y="77"/>
                    <a:pt x="258" y="77"/>
                    <a:pt x="257" y="76"/>
                  </a:cubicBezTo>
                  <a:cubicBezTo>
                    <a:pt x="255" y="75"/>
                    <a:pt x="254" y="74"/>
                    <a:pt x="253" y="74"/>
                  </a:cubicBezTo>
                  <a:cubicBezTo>
                    <a:pt x="251" y="74"/>
                    <a:pt x="248" y="75"/>
                    <a:pt x="244" y="75"/>
                  </a:cubicBezTo>
                  <a:cubicBezTo>
                    <a:pt x="242" y="75"/>
                    <a:pt x="242" y="74"/>
                    <a:pt x="241" y="73"/>
                  </a:cubicBezTo>
                  <a:cubicBezTo>
                    <a:pt x="239" y="73"/>
                    <a:pt x="238" y="74"/>
                    <a:pt x="235" y="73"/>
                  </a:cubicBezTo>
                  <a:cubicBezTo>
                    <a:pt x="234" y="72"/>
                    <a:pt x="232" y="70"/>
                    <a:pt x="229" y="70"/>
                  </a:cubicBezTo>
                  <a:cubicBezTo>
                    <a:pt x="230" y="72"/>
                    <a:pt x="226" y="70"/>
                    <a:pt x="225" y="72"/>
                  </a:cubicBezTo>
                  <a:cubicBezTo>
                    <a:pt x="224" y="73"/>
                    <a:pt x="223" y="74"/>
                    <a:pt x="222" y="73"/>
                  </a:cubicBezTo>
                  <a:cubicBezTo>
                    <a:pt x="221" y="75"/>
                    <a:pt x="220" y="77"/>
                    <a:pt x="218" y="77"/>
                  </a:cubicBezTo>
                  <a:cubicBezTo>
                    <a:pt x="218" y="75"/>
                    <a:pt x="219" y="73"/>
                    <a:pt x="219" y="71"/>
                  </a:cubicBezTo>
                  <a:cubicBezTo>
                    <a:pt x="220" y="70"/>
                    <a:pt x="218" y="70"/>
                    <a:pt x="218" y="68"/>
                  </a:cubicBezTo>
                  <a:cubicBezTo>
                    <a:pt x="218" y="68"/>
                    <a:pt x="219" y="68"/>
                    <a:pt x="219" y="67"/>
                  </a:cubicBezTo>
                  <a:cubicBezTo>
                    <a:pt x="220" y="67"/>
                    <a:pt x="219" y="65"/>
                    <a:pt x="219" y="65"/>
                  </a:cubicBezTo>
                  <a:cubicBezTo>
                    <a:pt x="217" y="65"/>
                    <a:pt x="218" y="62"/>
                    <a:pt x="216" y="62"/>
                  </a:cubicBezTo>
                  <a:cubicBezTo>
                    <a:pt x="216" y="63"/>
                    <a:pt x="215" y="64"/>
                    <a:pt x="214" y="64"/>
                  </a:cubicBezTo>
                  <a:cubicBezTo>
                    <a:pt x="214" y="62"/>
                    <a:pt x="213" y="62"/>
                    <a:pt x="213" y="60"/>
                  </a:cubicBezTo>
                  <a:cubicBezTo>
                    <a:pt x="208" y="60"/>
                    <a:pt x="205" y="56"/>
                    <a:pt x="201" y="55"/>
                  </a:cubicBezTo>
                  <a:cubicBezTo>
                    <a:pt x="199" y="54"/>
                    <a:pt x="196" y="55"/>
                    <a:pt x="193" y="55"/>
                  </a:cubicBezTo>
                  <a:cubicBezTo>
                    <a:pt x="192" y="58"/>
                    <a:pt x="190" y="59"/>
                    <a:pt x="192" y="62"/>
                  </a:cubicBezTo>
                  <a:cubicBezTo>
                    <a:pt x="190" y="64"/>
                    <a:pt x="191" y="62"/>
                    <a:pt x="189" y="62"/>
                  </a:cubicBezTo>
                  <a:cubicBezTo>
                    <a:pt x="188" y="64"/>
                    <a:pt x="187" y="65"/>
                    <a:pt x="185" y="66"/>
                  </a:cubicBezTo>
                  <a:cubicBezTo>
                    <a:pt x="185" y="69"/>
                    <a:pt x="184" y="72"/>
                    <a:pt x="181" y="73"/>
                  </a:cubicBezTo>
                  <a:cubicBezTo>
                    <a:pt x="181" y="70"/>
                    <a:pt x="184" y="66"/>
                    <a:pt x="183" y="65"/>
                  </a:cubicBezTo>
                  <a:cubicBezTo>
                    <a:pt x="181" y="66"/>
                    <a:pt x="177" y="65"/>
                    <a:pt x="176" y="67"/>
                  </a:cubicBezTo>
                  <a:cubicBezTo>
                    <a:pt x="174" y="64"/>
                    <a:pt x="173" y="61"/>
                    <a:pt x="172" y="58"/>
                  </a:cubicBezTo>
                  <a:cubicBezTo>
                    <a:pt x="170" y="57"/>
                    <a:pt x="170" y="59"/>
                    <a:pt x="169" y="60"/>
                  </a:cubicBezTo>
                  <a:cubicBezTo>
                    <a:pt x="166" y="63"/>
                    <a:pt x="162" y="64"/>
                    <a:pt x="159" y="62"/>
                  </a:cubicBezTo>
                  <a:cubicBezTo>
                    <a:pt x="161" y="61"/>
                    <a:pt x="163" y="60"/>
                    <a:pt x="165" y="59"/>
                  </a:cubicBezTo>
                  <a:cubicBezTo>
                    <a:pt x="166" y="55"/>
                    <a:pt x="168" y="53"/>
                    <a:pt x="169" y="48"/>
                  </a:cubicBezTo>
                  <a:cubicBezTo>
                    <a:pt x="171" y="48"/>
                    <a:pt x="172" y="46"/>
                    <a:pt x="174" y="45"/>
                  </a:cubicBezTo>
                  <a:cubicBezTo>
                    <a:pt x="175" y="40"/>
                    <a:pt x="179" y="39"/>
                    <a:pt x="180" y="34"/>
                  </a:cubicBezTo>
                  <a:cubicBezTo>
                    <a:pt x="179" y="32"/>
                    <a:pt x="176" y="32"/>
                    <a:pt x="175" y="30"/>
                  </a:cubicBezTo>
                  <a:cubicBezTo>
                    <a:pt x="172" y="24"/>
                    <a:pt x="171" y="16"/>
                    <a:pt x="169" y="9"/>
                  </a:cubicBezTo>
                  <a:cubicBezTo>
                    <a:pt x="166" y="10"/>
                    <a:pt x="165" y="14"/>
                    <a:pt x="164" y="16"/>
                  </a:cubicBezTo>
                  <a:cubicBezTo>
                    <a:pt x="163" y="18"/>
                    <a:pt x="162" y="19"/>
                    <a:pt x="162" y="20"/>
                  </a:cubicBezTo>
                  <a:cubicBezTo>
                    <a:pt x="160" y="24"/>
                    <a:pt x="160" y="27"/>
                    <a:pt x="157" y="28"/>
                  </a:cubicBezTo>
                  <a:cubicBezTo>
                    <a:pt x="155" y="26"/>
                    <a:pt x="153" y="28"/>
                    <a:pt x="151" y="27"/>
                  </a:cubicBezTo>
                  <a:cubicBezTo>
                    <a:pt x="148" y="30"/>
                    <a:pt x="145" y="28"/>
                    <a:pt x="144" y="26"/>
                  </a:cubicBezTo>
                  <a:cubicBezTo>
                    <a:pt x="142" y="25"/>
                    <a:pt x="141" y="24"/>
                    <a:pt x="139" y="25"/>
                  </a:cubicBezTo>
                  <a:cubicBezTo>
                    <a:pt x="137" y="26"/>
                    <a:pt x="135" y="25"/>
                    <a:pt x="134" y="26"/>
                  </a:cubicBezTo>
                  <a:cubicBezTo>
                    <a:pt x="134" y="28"/>
                    <a:pt x="136" y="28"/>
                    <a:pt x="135" y="31"/>
                  </a:cubicBezTo>
                  <a:cubicBezTo>
                    <a:pt x="131" y="30"/>
                    <a:pt x="128" y="32"/>
                    <a:pt x="125" y="30"/>
                  </a:cubicBezTo>
                  <a:cubicBezTo>
                    <a:pt x="123" y="32"/>
                    <a:pt x="120" y="34"/>
                    <a:pt x="116" y="34"/>
                  </a:cubicBezTo>
                  <a:cubicBezTo>
                    <a:pt x="116" y="36"/>
                    <a:pt x="115" y="37"/>
                    <a:pt x="113" y="37"/>
                  </a:cubicBezTo>
                  <a:cubicBezTo>
                    <a:pt x="111" y="36"/>
                    <a:pt x="108" y="34"/>
                    <a:pt x="106" y="31"/>
                  </a:cubicBezTo>
                  <a:cubicBezTo>
                    <a:pt x="106" y="30"/>
                    <a:pt x="106" y="28"/>
                    <a:pt x="106" y="27"/>
                  </a:cubicBezTo>
                  <a:cubicBezTo>
                    <a:pt x="106" y="27"/>
                    <a:pt x="105" y="26"/>
                    <a:pt x="105" y="26"/>
                  </a:cubicBezTo>
                  <a:cubicBezTo>
                    <a:pt x="104" y="25"/>
                    <a:pt x="104" y="25"/>
                    <a:pt x="104" y="24"/>
                  </a:cubicBezTo>
                  <a:cubicBezTo>
                    <a:pt x="103" y="19"/>
                    <a:pt x="105" y="15"/>
                    <a:pt x="107" y="12"/>
                  </a:cubicBezTo>
                  <a:cubicBezTo>
                    <a:pt x="107" y="10"/>
                    <a:pt x="106" y="10"/>
                    <a:pt x="106" y="7"/>
                  </a:cubicBezTo>
                  <a:cubicBezTo>
                    <a:pt x="105" y="7"/>
                    <a:pt x="103" y="7"/>
                    <a:pt x="103" y="6"/>
                  </a:cubicBezTo>
                  <a:cubicBezTo>
                    <a:pt x="104" y="5"/>
                    <a:pt x="105" y="2"/>
                    <a:pt x="103" y="0"/>
                  </a:cubicBezTo>
                  <a:cubicBezTo>
                    <a:pt x="102" y="0"/>
                    <a:pt x="100" y="0"/>
                    <a:pt x="100" y="2"/>
                  </a:cubicBezTo>
                  <a:cubicBezTo>
                    <a:pt x="102" y="2"/>
                    <a:pt x="99" y="3"/>
                    <a:pt x="100" y="4"/>
                  </a:cubicBezTo>
                  <a:cubicBezTo>
                    <a:pt x="98" y="4"/>
                    <a:pt x="98" y="6"/>
                    <a:pt x="97" y="7"/>
                  </a:cubicBezTo>
                  <a:cubicBezTo>
                    <a:pt x="96" y="7"/>
                    <a:pt x="95" y="6"/>
                    <a:pt x="94" y="7"/>
                  </a:cubicBezTo>
                  <a:cubicBezTo>
                    <a:pt x="93" y="7"/>
                    <a:pt x="92" y="9"/>
                    <a:pt x="91" y="10"/>
                  </a:cubicBezTo>
                  <a:cubicBezTo>
                    <a:pt x="89" y="10"/>
                    <a:pt x="87" y="11"/>
                    <a:pt x="85" y="10"/>
                  </a:cubicBezTo>
                  <a:cubicBezTo>
                    <a:pt x="84" y="12"/>
                    <a:pt x="85" y="15"/>
                    <a:pt x="83" y="16"/>
                  </a:cubicBezTo>
                  <a:cubicBezTo>
                    <a:pt x="80" y="13"/>
                    <a:pt x="79" y="11"/>
                    <a:pt x="74" y="12"/>
                  </a:cubicBezTo>
                  <a:cubicBezTo>
                    <a:pt x="73" y="11"/>
                    <a:pt x="73" y="10"/>
                    <a:pt x="70" y="10"/>
                  </a:cubicBezTo>
                  <a:cubicBezTo>
                    <a:pt x="69" y="12"/>
                    <a:pt x="74" y="13"/>
                    <a:pt x="73" y="16"/>
                  </a:cubicBezTo>
                  <a:cubicBezTo>
                    <a:pt x="73" y="20"/>
                    <a:pt x="75" y="21"/>
                    <a:pt x="75" y="25"/>
                  </a:cubicBezTo>
                  <a:cubicBezTo>
                    <a:pt x="76" y="26"/>
                    <a:pt x="79" y="24"/>
                    <a:pt x="79" y="26"/>
                  </a:cubicBezTo>
                  <a:cubicBezTo>
                    <a:pt x="80" y="30"/>
                    <a:pt x="76" y="29"/>
                    <a:pt x="74" y="30"/>
                  </a:cubicBezTo>
                  <a:cubicBezTo>
                    <a:pt x="74" y="32"/>
                    <a:pt x="74" y="33"/>
                    <a:pt x="73" y="34"/>
                  </a:cubicBezTo>
                  <a:cubicBezTo>
                    <a:pt x="71" y="35"/>
                    <a:pt x="70" y="37"/>
                    <a:pt x="67" y="37"/>
                  </a:cubicBezTo>
                  <a:cubicBezTo>
                    <a:pt x="65" y="38"/>
                    <a:pt x="65" y="41"/>
                    <a:pt x="62" y="42"/>
                  </a:cubicBezTo>
                  <a:cubicBezTo>
                    <a:pt x="63" y="37"/>
                    <a:pt x="59" y="42"/>
                    <a:pt x="57" y="42"/>
                  </a:cubicBezTo>
                  <a:cubicBezTo>
                    <a:pt x="55" y="40"/>
                    <a:pt x="54" y="37"/>
                    <a:pt x="51" y="36"/>
                  </a:cubicBezTo>
                  <a:cubicBezTo>
                    <a:pt x="51" y="33"/>
                    <a:pt x="50" y="31"/>
                    <a:pt x="49" y="29"/>
                  </a:cubicBezTo>
                  <a:cubicBezTo>
                    <a:pt x="47" y="29"/>
                    <a:pt x="47" y="31"/>
                    <a:pt x="46" y="32"/>
                  </a:cubicBezTo>
                  <a:cubicBezTo>
                    <a:pt x="41" y="33"/>
                    <a:pt x="35" y="33"/>
                    <a:pt x="31" y="32"/>
                  </a:cubicBezTo>
                  <a:cubicBezTo>
                    <a:pt x="31" y="34"/>
                    <a:pt x="31" y="36"/>
                    <a:pt x="31" y="38"/>
                  </a:cubicBezTo>
                  <a:cubicBezTo>
                    <a:pt x="33" y="38"/>
                    <a:pt x="36" y="37"/>
                    <a:pt x="36" y="39"/>
                  </a:cubicBezTo>
                  <a:cubicBezTo>
                    <a:pt x="36" y="40"/>
                    <a:pt x="36" y="41"/>
                    <a:pt x="36" y="42"/>
                  </a:cubicBezTo>
                  <a:cubicBezTo>
                    <a:pt x="33" y="42"/>
                    <a:pt x="32" y="42"/>
                    <a:pt x="29" y="43"/>
                  </a:cubicBezTo>
                  <a:cubicBezTo>
                    <a:pt x="29" y="45"/>
                    <a:pt x="29" y="47"/>
                    <a:pt x="29" y="49"/>
                  </a:cubicBezTo>
                  <a:cubicBezTo>
                    <a:pt x="30" y="51"/>
                    <a:pt x="32" y="51"/>
                    <a:pt x="33" y="53"/>
                  </a:cubicBezTo>
                  <a:cubicBezTo>
                    <a:pt x="34" y="56"/>
                    <a:pt x="34" y="59"/>
                    <a:pt x="34" y="61"/>
                  </a:cubicBezTo>
                  <a:cubicBezTo>
                    <a:pt x="33" y="65"/>
                    <a:pt x="33" y="67"/>
                    <a:pt x="32" y="70"/>
                  </a:cubicBezTo>
                  <a:cubicBezTo>
                    <a:pt x="31" y="76"/>
                    <a:pt x="32" y="85"/>
                    <a:pt x="29" y="88"/>
                  </a:cubicBezTo>
                  <a:cubicBezTo>
                    <a:pt x="27" y="88"/>
                    <a:pt x="27" y="86"/>
                    <a:pt x="25" y="86"/>
                  </a:cubicBezTo>
                  <a:cubicBezTo>
                    <a:pt x="22" y="88"/>
                    <a:pt x="19" y="89"/>
                    <a:pt x="15" y="90"/>
                  </a:cubicBezTo>
                  <a:cubicBezTo>
                    <a:pt x="13" y="92"/>
                    <a:pt x="11" y="94"/>
                    <a:pt x="8" y="95"/>
                  </a:cubicBezTo>
                  <a:cubicBezTo>
                    <a:pt x="8" y="101"/>
                    <a:pt x="5" y="102"/>
                    <a:pt x="6" y="108"/>
                  </a:cubicBezTo>
                  <a:cubicBezTo>
                    <a:pt x="2" y="109"/>
                    <a:pt x="2" y="114"/>
                    <a:pt x="0" y="117"/>
                  </a:cubicBezTo>
                  <a:cubicBezTo>
                    <a:pt x="2" y="119"/>
                    <a:pt x="2" y="122"/>
                    <a:pt x="3" y="125"/>
                  </a:cubicBezTo>
                  <a:cubicBezTo>
                    <a:pt x="3" y="125"/>
                    <a:pt x="4" y="125"/>
                    <a:pt x="5" y="125"/>
                  </a:cubicBezTo>
                  <a:cubicBezTo>
                    <a:pt x="5" y="126"/>
                    <a:pt x="5" y="127"/>
                    <a:pt x="5" y="127"/>
                  </a:cubicBezTo>
                  <a:cubicBezTo>
                    <a:pt x="6" y="128"/>
                    <a:pt x="7" y="129"/>
                    <a:pt x="8" y="130"/>
                  </a:cubicBezTo>
                  <a:cubicBezTo>
                    <a:pt x="8" y="132"/>
                    <a:pt x="6" y="133"/>
                    <a:pt x="6" y="134"/>
                  </a:cubicBezTo>
                  <a:cubicBezTo>
                    <a:pt x="9" y="134"/>
                    <a:pt x="11" y="134"/>
                    <a:pt x="13" y="135"/>
                  </a:cubicBezTo>
                  <a:cubicBezTo>
                    <a:pt x="12" y="137"/>
                    <a:pt x="13" y="138"/>
                    <a:pt x="13" y="139"/>
                  </a:cubicBezTo>
                  <a:cubicBezTo>
                    <a:pt x="21" y="141"/>
                    <a:pt x="21" y="136"/>
                    <a:pt x="26" y="134"/>
                  </a:cubicBezTo>
                  <a:cubicBezTo>
                    <a:pt x="24" y="137"/>
                    <a:pt x="25" y="144"/>
                    <a:pt x="25" y="148"/>
                  </a:cubicBezTo>
                  <a:cubicBezTo>
                    <a:pt x="27" y="149"/>
                    <a:pt x="28" y="149"/>
                    <a:pt x="30" y="147"/>
                  </a:cubicBezTo>
                  <a:cubicBezTo>
                    <a:pt x="32" y="149"/>
                    <a:pt x="39" y="147"/>
                    <a:pt x="40" y="150"/>
                  </a:cubicBezTo>
                  <a:cubicBezTo>
                    <a:pt x="42" y="149"/>
                    <a:pt x="42" y="146"/>
                    <a:pt x="44" y="145"/>
                  </a:cubicBezTo>
                  <a:cubicBezTo>
                    <a:pt x="45" y="145"/>
                    <a:pt x="46" y="145"/>
                    <a:pt x="47" y="145"/>
                  </a:cubicBezTo>
                  <a:cubicBezTo>
                    <a:pt x="46" y="143"/>
                    <a:pt x="49" y="143"/>
                    <a:pt x="51" y="142"/>
                  </a:cubicBezTo>
                  <a:cubicBezTo>
                    <a:pt x="52" y="141"/>
                    <a:pt x="53" y="140"/>
                    <a:pt x="54" y="139"/>
                  </a:cubicBezTo>
                  <a:cubicBezTo>
                    <a:pt x="57" y="137"/>
                    <a:pt x="61" y="138"/>
                    <a:pt x="65" y="136"/>
                  </a:cubicBezTo>
                  <a:cubicBezTo>
                    <a:pt x="65" y="141"/>
                    <a:pt x="65" y="142"/>
                    <a:pt x="64" y="145"/>
                  </a:cubicBezTo>
                  <a:cubicBezTo>
                    <a:pt x="66" y="147"/>
                    <a:pt x="64" y="150"/>
                    <a:pt x="65" y="152"/>
                  </a:cubicBezTo>
                  <a:cubicBezTo>
                    <a:pt x="65" y="153"/>
                    <a:pt x="66" y="153"/>
                    <a:pt x="66" y="154"/>
                  </a:cubicBezTo>
                  <a:cubicBezTo>
                    <a:pt x="66" y="155"/>
                    <a:pt x="66" y="156"/>
                    <a:pt x="67" y="157"/>
                  </a:cubicBezTo>
                  <a:cubicBezTo>
                    <a:pt x="68" y="159"/>
                    <a:pt x="71" y="160"/>
                    <a:pt x="72" y="162"/>
                  </a:cubicBezTo>
                  <a:cubicBezTo>
                    <a:pt x="74" y="162"/>
                    <a:pt x="76" y="162"/>
                    <a:pt x="78" y="162"/>
                  </a:cubicBezTo>
                  <a:cubicBezTo>
                    <a:pt x="82" y="164"/>
                    <a:pt x="83" y="168"/>
                    <a:pt x="89" y="168"/>
                  </a:cubicBezTo>
                  <a:cubicBezTo>
                    <a:pt x="89" y="170"/>
                    <a:pt x="90" y="170"/>
                    <a:pt x="90" y="172"/>
                  </a:cubicBezTo>
                  <a:cubicBezTo>
                    <a:pt x="93" y="172"/>
                    <a:pt x="95" y="172"/>
                    <a:pt x="97" y="172"/>
                  </a:cubicBezTo>
                  <a:cubicBezTo>
                    <a:pt x="99" y="173"/>
                    <a:pt x="101" y="174"/>
                    <a:pt x="102" y="176"/>
                  </a:cubicBezTo>
                  <a:cubicBezTo>
                    <a:pt x="102" y="178"/>
                    <a:pt x="101" y="178"/>
                    <a:pt x="101" y="179"/>
                  </a:cubicBezTo>
                  <a:cubicBezTo>
                    <a:pt x="102" y="182"/>
                    <a:pt x="103" y="183"/>
                    <a:pt x="103" y="186"/>
                  </a:cubicBezTo>
                  <a:cubicBezTo>
                    <a:pt x="102" y="187"/>
                    <a:pt x="102" y="188"/>
                    <a:pt x="101" y="188"/>
                  </a:cubicBezTo>
                  <a:cubicBezTo>
                    <a:pt x="104" y="189"/>
                    <a:pt x="103" y="194"/>
                    <a:pt x="103" y="198"/>
                  </a:cubicBezTo>
                  <a:cubicBezTo>
                    <a:pt x="108" y="198"/>
                    <a:pt x="114" y="197"/>
                    <a:pt x="117" y="199"/>
                  </a:cubicBezTo>
                  <a:cubicBezTo>
                    <a:pt x="117" y="201"/>
                    <a:pt x="116" y="203"/>
                    <a:pt x="116" y="207"/>
                  </a:cubicBezTo>
                  <a:cubicBezTo>
                    <a:pt x="118" y="208"/>
                    <a:pt x="119" y="209"/>
                    <a:pt x="121" y="210"/>
                  </a:cubicBezTo>
                  <a:cubicBezTo>
                    <a:pt x="122" y="212"/>
                    <a:pt x="122" y="214"/>
                    <a:pt x="124" y="216"/>
                  </a:cubicBezTo>
                  <a:cubicBezTo>
                    <a:pt x="121" y="220"/>
                    <a:pt x="122" y="227"/>
                    <a:pt x="119" y="230"/>
                  </a:cubicBezTo>
                  <a:cubicBezTo>
                    <a:pt x="122" y="232"/>
                    <a:pt x="120" y="234"/>
                    <a:pt x="119" y="236"/>
                  </a:cubicBezTo>
                  <a:cubicBezTo>
                    <a:pt x="122" y="240"/>
                    <a:pt x="120" y="246"/>
                    <a:pt x="120" y="253"/>
                  </a:cubicBezTo>
                  <a:cubicBezTo>
                    <a:pt x="123" y="253"/>
                    <a:pt x="126" y="253"/>
                    <a:pt x="128" y="254"/>
                  </a:cubicBezTo>
                  <a:cubicBezTo>
                    <a:pt x="130" y="254"/>
                    <a:pt x="129" y="252"/>
                    <a:pt x="132" y="252"/>
                  </a:cubicBezTo>
                  <a:cubicBezTo>
                    <a:pt x="131" y="255"/>
                    <a:pt x="135" y="254"/>
                    <a:pt x="136" y="255"/>
                  </a:cubicBezTo>
                  <a:cubicBezTo>
                    <a:pt x="138" y="259"/>
                    <a:pt x="138" y="265"/>
                    <a:pt x="139" y="270"/>
                  </a:cubicBezTo>
                  <a:cubicBezTo>
                    <a:pt x="142" y="271"/>
                    <a:pt x="143" y="269"/>
                    <a:pt x="146" y="269"/>
                  </a:cubicBezTo>
                  <a:cubicBezTo>
                    <a:pt x="146" y="271"/>
                    <a:pt x="148" y="270"/>
                    <a:pt x="148" y="272"/>
                  </a:cubicBezTo>
                  <a:cubicBezTo>
                    <a:pt x="146" y="276"/>
                    <a:pt x="147" y="282"/>
                    <a:pt x="145" y="286"/>
                  </a:cubicBezTo>
                  <a:cubicBezTo>
                    <a:pt x="148" y="286"/>
                    <a:pt x="148" y="285"/>
                    <a:pt x="150" y="286"/>
                  </a:cubicBezTo>
                  <a:cubicBezTo>
                    <a:pt x="152" y="290"/>
                    <a:pt x="153" y="297"/>
                    <a:pt x="151" y="302"/>
                  </a:cubicBezTo>
                  <a:cubicBezTo>
                    <a:pt x="150" y="303"/>
                    <a:pt x="148" y="303"/>
                    <a:pt x="148" y="303"/>
                  </a:cubicBezTo>
                  <a:cubicBezTo>
                    <a:pt x="147" y="303"/>
                    <a:pt x="148" y="304"/>
                    <a:pt x="147" y="305"/>
                  </a:cubicBezTo>
                  <a:cubicBezTo>
                    <a:pt x="146" y="305"/>
                    <a:pt x="144" y="306"/>
                    <a:pt x="143" y="306"/>
                  </a:cubicBezTo>
                  <a:cubicBezTo>
                    <a:pt x="142" y="309"/>
                    <a:pt x="139" y="310"/>
                    <a:pt x="137" y="311"/>
                  </a:cubicBezTo>
                  <a:cubicBezTo>
                    <a:pt x="137" y="312"/>
                    <a:pt x="137" y="313"/>
                    <a:pt x="137" y="314"/>
                  </a:cubicBezTo>
                  <a:cubicBezTo>
                    <a:pt x="135" y="312"/>
                    <a:pt x="135" y="317"/>
                    <a:pt x="132" y="317"/>
                  </a:cubicBezTo>
                  <a:cubicBezTo>
                    <a:pt x="132" y="318"/>
                    <a:pt x="132" y="319"/>
                    <a:pt x="132" y="319"/>
                  </a:cubicBezTo>
                  <a:cubicBezTo>
                    <a:pt x="130" y="320"/>
                    <a:pt x="129" y="324"/>
                    <a:pt x="127" y="325"/>
                  </a:cubicBezTo>
                  <a:cubicBezTo>
                    <a:pt x="126" y="328"/>
                    <a:pt x="122" y="330"/>
                    <a:pt x="124" y="332"/>
                  </a:cubicBezTo>
                  <a:cubicBezTo>
                    <a:pt x="126" y="332"/>
                    <a:pt x="125" y="329"/>
                    <a:pt x="128" y="330"/>
                  </a:cubicBezTo>
                  <a:cubicBezTo>
                    <a:pt x="131" y="333"/>
                    <a:pt x="134" y="335"/>
                    <a:pt x="135" y="339"/>
                  </a:cubicBezTo>
                  <a:cubicBezTo>
                    <a:pt x="136" y="338"/>
                    <a:pt x="136" y="337"/>
                    <a:pt x="138" y="337"/>
                  </a:cubicBezTo>
                  <a:cubicBezTo>
                    <a:pt x="138" y="339"/>
                    <a:pt x="140" y="340"/>
                    <a:pt x="140" y="342"/>
                  </a:cubicBezTo>
                  <a:cubicBezTo>
                    <a:pt x="141" y="342"/>
                    <a:pt x="142" y="342"/>
                    <a:pt x="143" y="342"/>
                  </a:cubicBezTo>
                  <a:cubicBezTo>
                    <a:pt x="143" y="342"/>
                    <a:pt x="143" y="342"/>
                    <a:pt x="143" y="343"/>
                  </a:cubicBezTo>
                  <a:cubicBezTo>
                    <a:pt x="144" y="343"/>
                    <a:pt x="144" y="343"/>
                    <a:pt x="144" y="343"/>
                  </a:cubicBezTo>
                  <a:cubicBezTo>
                    <a:pt x="144" y="343"/>
                    <a:pt x="144" y="343"/>
                    <a:pt x="144" y="343"/>
                  </a:cubicBezTo>
                  <a:cubicBezTo>
                    <a:pt x="144" y="343"/>
                    <a:pt x="144" y="343"/>
                    <a:pt x="144" y="343"/>
                  </a:cubicBezTo>
                  <a:cubicBezTo>
                    <a:pt x="144" y="343"/>
                    <a:pt x="145" y="344"/>
                    <a:pt x="145" y="344"/>
                  </a:cubicBezTo>
                  <a:cubicBezTo>
                    <a:pt x="145" y="344"/>
                    <a:pt x="145" y="344"/>
                    <a:pt x="145" y="344"/>
                  </a:cubicBezTo>
                  <a:cubicBezTo>
                    <a:pt x="145" y="344"/>
                    <a:pt x="145" y="344"/>
                    <a:pt x="145" y="344"/>
                  </a:cubicBezTo>
                  <a:cubicBezTo>
                    <a:pt x="145" y="344"/>
                    <a:pt x="146" y="345"/>
                    <a:pt x="147" y="346"/>
                  </a:cubicBezTo>
                  <a:cubicBezTo>
                    <a:pt x="147" y="346"/>
                    <a:pt x="147" y="346"/>
                    <a:pt x="147" y="347"/>
                  </a:cubicBezTo>
                  <a:cubicBezTo>
                    <a:pt x="148" y="347"/>
                    <a:pt x="148" y="347"/>
                    <a:pt x="148" y="347"/>
                  </a:cubicBezTo>
                  <a:cubicBezTo>
                    <a:pt x="148" y="347"/>
                    <a:pt x="149" y="348"/>
                    <a:pt x="149" y="348"/>
                  </a:cubicBezTo>
                  <a:cubicBezTo>
                    <a:pt x="149" y="348"/>
                    <a:pt x="149" y="348"/>
                    <a:pt x="150" y="348"/>
                  </a:cubicBezTo>
                  <a:cubicBezTo>
                    <a:pt x="150" y="349"/>
                    <a:pt x="151" y="349"/>
                    <a:pt x="151" y="349"/>
                  </a:cubicBezTo>
                  <a:cubicBezTo>
                    <a:pt x="152" y="353"/>
                    <a:pt x="155" y="354"/>
                    <a:pt x="157" y="356"/>
                  </a:cubicBezTo>
                  <a:cubicBezTo>
                    <a:pt x="155" y="359"/>
                    <a:pt x="152" y="360"/>
                    <a:pt x="153" y="365"/>
                  </a:cubicBezTo>
                  <a:cubicBezTo>
                    <a:pt x="162" y="363"/>
                    <a:pt x="161" y="351"/>
                    <a:pt x="164" y="342"/>
                  </a:cubicBezTo>
                  <a:cubicBezTo>
                    <a:pt x="165" y="342"/>
                    <a:pt x="166" y="341"/>
                    <a:pt x="168" y="340"/>
                  </a:cubicBezTo>
                  <a:cubicBezTo>
                    <a:pt x="168" y="338"/>
                    <a:pt x="168" y="335"/>
                    <a:pt x="170" y="334"/>
                  </a:cubicBezTo>
                  <a:cubicBezTo>
                    <a:pt x="170" y="332"/>
                    <a:pt x="168" y="332"/>
                    <a:pt x="169" y="329"/>
                  </a:cubicBezTo>
                  <a:cubicBezTo>
                    <a:pt x="171" y="330"/>
                    <a:pt x="171" y="332"/>
                    <a:pt x="173" y="333"/>
                  </a:cubicBezTo>
                  <a:cubicBezTo>
                    <a:pt x="173" y="331"/>
                    <a:pt x="175" y="331"/>
                    <a:pt x="176" y="333"/>
                  </a:cubicBezTo>
                  <a:cubicBezTo>
                    <a:pt x="174" y="334"/>
                    <a:pt x="174" y="338"/>
                    <a:pt x="173" y="340"/>
                  </a:cubicBezTo>
                  <a:cubicBezTo>
                    <a:pt x="173" y="340"/>
                    <a:pt x="170" y="341"/>
                    <a:pt x="172" y="342"/>
                  </a:cubicBezTo>
                  <a:cubicBezTo>
                    <a:pt x="175" y="338"/>
                    <a:pt x="176" y="333"/>
                    <a:pt x="178" y="329"/>
                  </a:cubicBezTo>
                  <a:cubicBezTo>
                    <a:pt x="178" y="328"/>
                    <a:pt x="179" y="328"/>
                    <a:pt x="179" y="327"/>
                  </a:cubicBezTo>
                  <a:cubicBezTo>
                    <a:pt x="180" y="325"/>
                    <a:pt x="180" y="322"/>
                    <a:pt x="181" y="321"/>
                  </a:cubicBezTo>
                  <a:cubicBezTo>
                    <a:pt x="184" y="318"/>
                    <a:pt x="188" y="316"/>
                    <a:pt x="189" y="313"/>
                  </a:cubicBezTo>
                  <a:cubicBezTo>
                    <a:pt x="190" y="310"/>
                    <a:pt x="189" y="308"/>
                    <a:pt x="189" y="305"/>
                  </a:cubicBezTo>
                  <a:cubicBezTo>
                    <a:pt x="189" y="305"/>
                    <a:pt x="189" y="304"/>
                    <a:pt x="189" y="303"/>
                  </a:cubicBezTo>
                  <a:cubicBezTo>
                    <a:pt x="190" y="299"/>
                    <a:pt x="189" y="296"/>
                    <a:pt x="188" y="293"/>
                  </a:cubicBezTo>
                  <a:cubicBezTo>
                    <a:pt x="191" y="292"/>
                    <a:pt x="188" y="290"/>
                    <a:pt x="189" y="288"/>
                  </a:cubicBezTo>
                  <a:cubicBezTo>
                    <a:pt x="189" y="288"/>
                    <a:pt x="191" y="288"/>
                    <a:pt x="190" y="287"/>
                  </a:cubicBezTo>
                  <a:cubicBezTo>
                    <a:pt x="190" y="286"/>
                    <a:pt x="188" y="286"/>
                    <a:pt x="189" y="284"/>
                  </a:cubicBezTo>
                  <a:cubicBezTo>
                    <a:pt x="190" y="285"/>
                    <a:pt x="190" y="282"/>
                    <a:pt x="194" y="283"/>
                  </a:cubicBezTo>
                  <a:cubicBezTo>
                    <a:pt x="193" y="281"/>
                    <a:pt x="195" y="281"/>
                    <a:pt x="195" y="279"/>
                  </a:cubicBezTo>
                  <a:cubicBezTo>
                    <a:pt x="201" y="276"/>
                    <a:pt x="204" y="271"/>
                    <a:pt x="210" y="268"/>
                  </a:cubicBezTo>
                  <a:cubicBezTo>
                    <a:pt x="211" y="268"/>
                    <a:pt x="212" y="268"/>
                    <a:pt x="213" y="269"/>
                  </a:cubicBezTo>
                  <a:cubicBezTo>
                    <a:pt x="213" y="267"/>
                    <a:pt x="214" y="267"/>
                    <a:pt x="215" y="266"/>
                  </a:cubicBezTo>
                  <a:cubicBezTo>
                    <a:pt x="216" y="265"/>
                    <a:pt x="219" y="265"/>
                    <a:pt x="219" y="265"/>
                  </a:cubicBezTo>
                  <a:cubicBezTo>
                    <a:pt x="219" y="264"/>
                    <a:pt x="218" y="261"/>
                    <a:pt x="219" y="262"/>
                  </a:cubicBezTo>
                  <a:cubicBezTo>
                    <a:pt x="222" y="262"/>
                    <a:pt x="223" y="260"/>
                    <a:pt x="225" y="260"/>
                  </a:cubicBezTo>
                  <a:cubicBezTo>
                    <a:pt x="226" y="260"/>
                    <a:pt x="226" y="262"/>
                    <a:pt x="228" y="262"/>
                  </a:cubicBezTo>
                  <a:cubicBezTo>
                    <a:pt x="229" y="261"/>
                    <a:pt x="229" y="259"/>
                    <a:pt x="230" y="259"/>
                  </a:cubicBezTo>
                  <a:cubicBezTo>
                    <a:pt x="231" y="261"/>
                    <a:pt x="235" y="261"/>
                    <a:pt x="238" y="261"/>
                  </a:cubicBezTo>
                  <a:cubicBezTo>
                    <a:pt x="239" y="259"/>
                    <a:pt x="238" y="259"/>
                    <a:pt x="239" y="256"/>
                  </a:cubicBezTo>
                  <a:cubicBezTo>
                    <a:pt x="241" y="255"/>
                    <a:pt x="244" y="253"/>
                    <a:pt x="246" y="252"/>
                  </a:cubicBezTo>
                  <a:cubicBezTo>
                    <a:pt x="247" y="250"/>
                    <a:pt x="246" y="249"/>
                    <a:pt x="246" y="247"/>
                  </a:cubicBezTo>
                  <a:cubicBezTo>
                    <a:pt x="247" y="241"/>
                    <a:pt x="252" y="239"/>
                    <a:pt x="252" y="233"/>
                  </a:cubicBezTo>
                  <a:cubicBezTo>
                    <a:pt x="254" y="231"/>
                    <a:pt x="255" y="229"/>
                    <a:pt x="256" y="227"/>
                  </a:cubicBezTo>
                  <a:cubicBezTo>
                    <a:pt x="256" y="220"/>
                    <a:pt x="256" y="213"/>
                    <a:pt x="260" y="211"/>
                  </a:cubicBezTo>
                  <a:cubicBezTo>
                    <a:pt x="258" y="206"/>
                    <a:pt x="262" y="199"/>
                    <a:pt x="262" y="196"/>
                  </a:cubicBezTo>
                  <a:cubicBezTo>
                    <a:pt x="262" y="191"/>
                    <a:pt x="260" y="187"/>
                    <a:pt x="260" y="182"/>
                  </a:cubicBezTo>
                  <a:cubicBezTo>
                    <a:pt x="260" y="182"/>
                    <a:pt x="261" y="181"/>
                    <a:pt x="261" y="180"/>
                  </a:cubicBezTo>
                  <a:cubicBezTo>
                    <a:pt x="261" y="176"/>
                    <a:pt x="261" y="174"/>
                    <a:pt x="260" y="172"/>
                  </a:cubicBezTo>
                  <a:cubicBezTo>
                    <a:pt x="263" y="170"/>
                    <a:pt x="262" y="166"/>
                    <a:pt x="264" y="164"/>
                  </a:cubicBezTo>
                  <a:cubicBezTo>
                    <a:pt x="266" y="163"/>
                    <a:pt x="265" y="167"/>
                    <a:pt x="266" y="167"/>
                  </a:cubicBezTo>
                  <a:cubicBezTo>
                    <a:pt x="269" y="162"/>
                    <a:pt x="272" y="157"/>
                    <a:pt x="273" y="150"/>
                  </a:cubicBezTo>
                  <a:cubicBezTo>
                    <a:pt x="277" y="149"/>
                    <a:pt x="277" y="145"/>
                    <a:pt x="281" y="144"/>
                  </a:cubicBezTo>
                  <a:cubicBezTo>
                    <a:pt x="281" y="141"/>
                    <a:pt x="285" y="140"/>
                    <a:pt x="284" y="136"/>
                  </a:cubicBezTo>
                  <a:cubicBezTo>
                    <a:pt x="288" y="136"/>
                    <a:pt x="288" y="132"/>
                    <a:pt x="290" y="130"/>
                  </a:cubicBezTo>
                  <a:cubicBezTo>
                    <a:pt x="291" y="127"/>
                    <a:pt x="292" y="123"/>
                    <a:pt x="292" y="120"/>
                  </a:cubicBezTo>
                  <a:cubicBezTo>
                    <a:pt x="293" y="119"/>
                    <a:pt x="292" y="119"/>
                    <a:pt x="292" y="118"/>
                  </a:cubicBezTo>
                  <a:cubicBezTo>
                    <a:pt x="292" y="118"/>
                    <a:pt x="292" y="117"/>
                    <a:pt x="292" y="116"/>
                  </a:cubicBezTo>
                  <a:cubicBezTo>
                    <a:pt x="293" y="114"/>
                    <a:pt x="292" y="110"/>
                    <a:pt x="292" y="10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9" name="Freeform 577">
              <a:extLst>
                <a:ext uri="{FF2B5EF4-FFF2-40B4-BE49-F238E27FC236}">
                  <a16:creationId xmlns:a16="http://schemas.microsoft.com/office/drawing/2014/main" id="{7C040CED-1280-233C-F4A4-038AF9CDE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2035" y="5131860"/>
              <a:ext cx="1812" cy="181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0" name="Freeform 578">
              <a:extLst>
                <a:ext uri="{FF2B5EF4-FFF2-40B4-BE49-F238E27FC236}">
                  <a16:creationId xmlns:a16="http://schemas.microsoft.com/office/drawing/2014/main" id="{39C50B63-B74D-1553-9749-A2C9D1CEF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1232" y="4266599"/>
              <a:ext cx="217448" cy="214730"/>
            </a:xfrm>
            <a:custGeom>
              <a:avLst/>
              <a:gdLst>
                <a:gd name="T0" fmla="*/ 82 w 101"/>
                <a:gd name="T1" fmla="*/ 68 h 100"/>
                <a:gd name="T2" fmla="*/ 87 w 101"/>
                <a:gd name="T3" fmla="*/ 68 h 100"/>
                <a:gd name="T4" fmla="*/ 95 w 101"/>
                <a:gd name="T5" fmla="*/ 61 h 100"/>
                <a:gd name="T6" fmla="*/ 90 w 101"/>
                <a:gd name="T7" fmla="*/ 52 h 100"/>
                <a:gd name="T8" fmla="*/ 91 w 101"/>
                <a:gd name="T9" fmla="*/ 49 h 100"/>
                <a:gd name="T10" fmla="*/ 91 w 101"/>
                <a:gd name="T11" fmla="*/ 45 h 100"/>
                <a:gd name="T12" fmla="*/ 97 w 101"/>
                <a:gd name="T13" fmla="*/ 43 h 100"/>
                <a:gd name="T14" fmla="*/ 94 w 101"/>
                <a:gd name="T15" fmla="*/ 38 h 100"/>
                <a:gd name="T16" fmla="*/ 101 w 101"/>
                <a:gd name="T17" fmla="*/ 29 h 100"/>
                <a:gd name="T18" fmla="*/ 88 w 101"/>
                <a:gd name="T19" fmla="*/ 27 h 100"/>
                <a:gd name="T20" fmla="*/ 91 w 101"/>
                <a:gd name="T21" fmla="*/ 27 h 100"/>
                <a:gd name="T22" fmla="*/ 93 w 101"/>
                <a:gd name="T23" fmla="*/ 20 h 100"/>
                <a:gd name="T24" fmla="*/ 87 w 101"/>
                <a:gd name="T25" fmla="*/ 18 h 100"/>
                <a:gd name="T26" fmla="*/ 85 w 101"/>
                <a:gd name="T27" fmla="*/ 15 h 100"/>
                <a:gd name="T28" fmla="*/ 82 w 101"/>
                <a:gd name="T29" fmla="*/ 17 h 100"/>
                <a:gd name="T30" fmla="*/ 80 w 101"/>
                <a:gd name="T31" fmla="*/ 15 h 100"/>
                <a:gd name="T32" fmla="*/ 78 w 101"/>
                <a:gd name="T33" fmla="*/ 9 h 100"/>
                <a:gd name="T34" fmla="*/ 82 w 101"/>
                <a:gd name="T35" fmla="*/ 9 h 100"/>
                <a:gd name="T36" fmla="*/ 71 w 101"/>
                <a:gd name="T37" fmla="*/ 11 h 100"/>
                <a:gd name="T38" fmla="*/ 62 w 101"/>
                <a:gd name="T39" fmla="*/ 15 h 100"/>
                <a:gd name="T40" fmla="*/ 56 w 101"/>
                <a:gd name="T41" fmla="*/ 13 h 100"/>
                <a:gd name="T42" fmla="*/ 52 w 101"/>
                <a:gd name="T43" fmla="*/ 9 h 100"/>
                <a:gd name="T44" fmla="*/ 39 w 101"/>
                <a:gd name="T45" fmla="*/ 11 h 100"/>
                <a:gd name="T46" fmla="*/ 37 w 101"/>
                <a:gd name="T47" fmla="*/ 4 h 100"/>
                <a:gd name="T48" fmla="*/ 33 w 101"/>
                <a:gd name="T49" fmla="*/ 1 h 100"/>
                <a:gd name="T50" fmla="*/ 14 w 101"/>
                <a:gd name="T51" fmla="*/ 6 h 100"/>
                <a:gd name="T52" fmla="*/ 18 w 101"/>
                <a:gd name="T53" fmla="*/ 18 h 100"/>
                <a:gd name="T54" fmla="*/ 12 w 101"/>
                <a:gd name="T55" fmla="*/ 24 h 100"/>
                <a:gd name="T56" fmla="*/ 9 w 101"/>
                <a:gd name="T57" fmla="*/ 15 h 100"/>
                <a:gd name="T58" fmla="*/ 13 w 101"/>
                <a:gd name="T59" fmla="*/ 8 h 100"/>
                <a:gd name="T60" fmla="*/ 11 w 101"/>
                <a:gd name="T61" fmla="*/ 2 h 100"/>
                <a:gd name="T62" fmla="*/ 9 w 101"/>
                <a:gd name="T63" fmla="*/ 4 h 100"/>
                <a:gd name="T64" fmla="*/ 4 w 101"/>
                <a:gd name="T65" fmla="*/ 9 h 100"/>
                <a:gd name="T66" fmla="*/ 4 w 101"/>
                <a:gd name="T67" fmla="*/ 17 h 100"/>
                <a:gd name="T68" fmla="*/ 1 w 101"/>
                <a:gd name="T69" fmla="*/ 22 h 100"/>
                <a:gd name="T70" fmla="*/ 5 w 101"/>
                <a:gd name="T71" fmla="*/ 23 h 100"/>
                <a:gd name="T72" fmla="*/ 8 w 101"/>
                <a:gd name="T73" fmla="*/ 31 h 100"/>
                <a:gd name="T74" fmla="*/ 7 w 101"/>
                <a:gd name="T75" fmla="*/ 38 h 100"/>
                <a:gd name="T76" fmla="*/ 11 w 101"/>
                <a:gd name="T77" fmla="*/ 42 h 100"/>
                <a:gd name="T78" fmla="*/ 25 w 101"/>
                <a:gd name="T79" fmla="*/ 43 h 100"/>
                <a:gd name="T80" fmla="*/ 30 w 101"/>
                <a:gd name="T81" fmla="*/ 50 h 100"/>
                <a:gd name="T82" fmla="*/ 44 w 101"/>
                <a:gd name="T83" fmla="*/ 49 h 100"/>
                <a:gd name="T84" fmla="*/ 42 w 101"/>
                <a:gd name="T85" fmla="*/ 59 h 100"/>
                <a:gd name="T86" fmla="*/ 46 w 101"/>
                <a:gd name="T87" fmla="*/ 75 h 100"/>
                <a:gd name="T88" fmla="*/ 42 w 101"/>
                <a:gd name="T89" fmla="*/ 81 h 100"/>
                <a:gd name="T90" fmla="*/ 54 w 101"/>
                <a:gd name="T91" fmla="*/ 99 h 100"/>
                <a:gd name="T92" fmla="*/ 60 w 101"/>
                <a:gd name="T93" fmla="*/ 99 h 100"/>
                <a:gd name="T94" fmla="*/ 70 w 101"/>
                <a:gd name="T95" fmla="*/ 88 h 100"/>
                <a:gd name="T96" fmla="*/ 74 w 101"/>
                <a:gd name="T97" fmla="*/ 85 h 100"/>
                <a:gd name="T98" fmla="*/ 69 w 101"/>
                <a:gd name="T99" fmla="*/ 83 h 100"/>
                <a:gd name="T100" fmla="*/ 69 w 101"/>
                <a:gd name="T101" fmla="*/ 75 h 100"/>
                <a:gd name="T102" fmla="*/ 64 w 101"/>
                <a:gd name="T103" fmla="*/ 67 h 100"/>
                <a:gd name="T104" fmla="*/ 75 w 101"/>
                <a:gd name="T105" fmla="*/ 70 h 100"/>
                <a:gd name="T106" fmla="*/ 80 w 101"/>
                <a:gd name="T107" fmla="*/ 73 h 100"/>
                <a:gd name="T108" fmla="*/ 82 w 101"/>
                <a:gd name="T109" fmla="*/ 6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1" h="100">
                  <a:moveTo>
                    <a:pt x="82" y="68"/>
                  </a:moveTo>
                  <a:cubicBezTo>
                    <a:pt x="85" y="69"/>
                    <a:pt x="84" y="68"/>
                    <a:pt x="87" y="68"/>
                  </a:cubicBezTo>
                  <a:cubicBezTo>
                    <a:pt x="89" y="65"/>
                    <a:pt x="94" y="65"/>
                    <a:pt x="95" y="61"/>
                  </a:cubicBezTo>
                  <a:cubicBezTo>
                    <a:pt x="94" y="56"/>
                    <a:pt x="90" y="56"/>
                    <a:pt x="90" y="52"/>
                  </a:cubicBezTo>
                  <a:cubicBezTo>
                    <a:pt x="90" y="51"/>
                    <a:pt x="91" y="50"/>
                    <a:pt x="91" y="49"/>
                  </a:cubicBezTo>
                  <a:cubicBezTo>
                    <a:pt x="91" y="47"/>
                    <a:pt x="91" y="46"/>
                    <a:pt x="91" y="45"/>
                  </a:cubicBezTo>
                  <a:cubicBezTo>
                    <a:pt x="93" y="45"/>
                    <a:pt x="95" y="44"/>
                    <a:pt x="97" y="43"/>
                  </a:cubicBezTo>
                  <a:cubicBezTo>
                    <a:pt x="96" y="41"/>
                    <a:pt x="94" y="40"/>
                    <a:pt x="94" y="38"/>
                  </a:cubicBezTo>
                  <a:cubicBezTo>
                    <a:pt x="95" y="34"/>
                    <a:pt x="100" y="34"/>
                    <a:pt x="101" y="29"/>
                  </a:cubicBezTo>
                  <a:cubicBezTo>
                    <a:pt x="98" y="25"/>
                    <a:pt x="90" y="33"/>
                    <a:pt x="88" y="27"/>
                  </a:cubicBezTo>
                  <a:cubicBezTo>
                    <a:pt x="89" y="27"/>
                    <a:pt x="90" y="27"/>
                    <a:pt x="91" y="27"/>
                  </a:cubicBezTo>
                  <a:cubicBezTo>
                    <a:pt x="91" y="24"/>
                    <a:pt x="93" y="22"/>
                    <a:pt x="93" y="20"/>
                  </a:cubicBezTo>
                  <a:cubicBezTo>
                    <a:pt x="91" y="20"/>
                    <a:pt x="89" y="15"/>
                    <a:pt x="87" y="18"/>
                  </a:cubicBezTo>
                  <a:cubicBezTo>
                    <a:pt x="86" y="17"/>
                    <a:pt x="86" y="16"/>
                    <a:pt x="85" y="15"/>
                  </a:cubicBezTo>
                  <a:cubicBezTo>
                    <a:pt x="85" y="17"/>
                    <a:pt x="84" y="17"/>
                    <a:pt x="82" y="17"/>
                  </a:cubicBezTo>
                  <a:cubicBezTo>
                    <a:pt x="81" y="15"/>
                    <a:pt x="82" y="13"/>
                    <a:pt x="80" y="15"/>
                  </a:cubicBezTo>
                  <a:cubicBezTo>
                    <a:pt x="80" y="12"/>
                    <a:pt x="79" y="11"/>
                    <a:pt x="78" y="9"/>
                  </a:cubicBezTo>
                  <a:cubicBezTo>
                    <a:pt x="79" y="9"/>
                    <a:pt x="82" y="10"/>
                    <a:pt x="82" y="9"/>
                  </a:cubicBezTo>
                  <a:cubicBezTo>
                    <a:pt x="79" y="8"/>
                    <a:pt x="74" y="8"/>
                    <a:pt x="71" y="11"/>
                  </a:cubicBezTo>
                  <a:cubicBezTo>
                    <a:pt x="67" y="11"/>
                    <a:pt x="65" y="14"/>
                    <a:pt x="62" y="15"/>
                  </a:cubicBezTo>
                  <a:cubicBezTo>
                    <a:pt x="60" y="15"/>
                    <a:pt x="59" y="13"/>
                    <a:pt x="56" y="13"/>
                  </a:cubicBezTo>
                  <a:cubicBezTo>
                    <a:pt x="55" y="12"/>
                    <a:pt x="55" y="10"/>
                    <a:pt x="52" y="9"/>
                  </a:cubicBezTo>
                  <a:cubicBezTo>
                    <a:pt x="47" y="9"/>
                    <a:pt x="44" y="11"/>
                    <a:pt x="39" y="11"/>
                  </a:cubicBezTo>
                  <a:cubicBezTo>
                    <a:pt x="38" y="10"/>
                    <a:pt x="38" y="6"/>
                    <a:pt x="37" y="4"/>
                  </a:cubicBezTo>
                  <a:cubicBezTo>
                    <a:pt x="35" y="4"/>
                    <a:pt x="34" y="2"/>
                    <a:pt x="33" y="1"/>
                  </a:cubicBezTo>
                  <a:cubicBezTo>
                    <a:pt x="26" y="0"/>
                    <a:pt x="20" y="5"/>
                    <a:pt x="14" y="6"/>
                  </a:cubicBezTo>
                  <a:cubicBezTo>
                    <a:pt x="13" y="11"/>
                    <a:pt x="18" y="15"/>
                    <a:pt x="18" y="18"/>
                  </a:cubicBezTo>
                  <a:cubicBezTo>
                    <a:pt x="18" y="21"/>
                    <a:pt x="17" y="24"/>
                    <a:pt x="12" y="24"/>
                  </a:cubicBezTo>
                  <a:cubicBezTo>
                    <a:pt x="12" y="21"/>
                    <a:pt x="10" y="19"/>
                    <a:pt x="9" y="15"/>
                  </a:cubicBezTo>
                  <a:cubicBezTo>
                    <a:pt x="10" y="13"/>
                    <a:pt x="13" y="11"/>
                    <a:pt x="13" y="8"/>
                  </a:cubicBezTo>
                  <a:cubicBezTo>
                    <a:pt x="13" y="6"/>
                    <a:pt x="11" y="5"/>
                    <a:pt x="11" y="2"/>
                  </a:cubicBezTo>
                  <a:cubicBezTo>
                    <a:pt x="9" y="1"/>
                    <a:pt x="9" y="3"/>
                    <a:pt x="9" y="4"/>
                  </a:cubicBezTo>
                  <a:cubicBezTo>
                    <a:pt x="7" y="6"/>
                    <a:pt x="5" y="7"/>
                    <a:pt x="4" y="9"/>
                  </a:cubicBezTo>
                  <a:cubicBezTo>
                    <a:pt x="4" y="11"/>
                    <a:pt x="4" y="14"/>
                    <a:pt x="4" y="17"/>
                  </a:cubicBezTo>
                  <a:cubicBezTo>
                    <a:pt x="3" y="18"/>
                    <a:pt x="0" y="21"/>
                    <a:pt x="1" y="22"/>
                  </a:cubicBezTo>
                  <a:cubicBezTo>
                    <a:pt x="2" y="20"/>
                    <a:pt x="5" y="22"/>
                    <a:pt x="5" y="23"/>
                  </a:cubicBezTo>
                  <a:cubicBezTo>
                    <a:pt x="5" y="27"/>
                    <a:pt x="7" y="28"/>
                    <a:pt x="8" y="31"/>
                  </a:cubicBezTo>
                  <a:cubicBezTo>
                    <a:pt x="8" y="34"/>
                    <a:pt x="7" y="35"/>
                    <a:pt x="7" y="38"/>
                  </a:cubicBezTo>
                  <a:cubicBezTo>
                    <a:pt x="10" y="38"/>
                    <a:pt x="10" y="41"/>
                    <a:pt x="11" y="42"/>
                  </a:cubicBezTo>
                  <a:cubicBezTo>
                    <a:pt x="15" y="42"/>
                    <a:pt x="21" y="41"/>
                    <a:pt x="25" y="43"/>
                  </a:cubicBezTo>
                  <a:cubicBezTo>
                    <a:pt x="26" y="46"/>
                    <a:pt x="29" y="48"/>
                    <a:pt x="30" y="50"/>
                  </a:cubicBezTo>
                  <a:cubicBezTo>
                    <a:pt x="34" y="49"/>
                    <a:pt x="40" y="50"/>
                    <a:pt x="44" y="49"/>
                  </a:cubicBezTo>
                  <a:cubicBezTo>
                    <a:pt x="46" y="52"/>
                    <a:pt x="43" y="55"/>
                    <a:pt x="42" y="59"/>
                  </a:cubicBezTo>
                  <a:cubicBezTo>
                    <a:pt x="41" y="65"/>
                    <a:pt x="43" y="71"/>
                    <a:pt x="46" y="75"/>
                  </a:cubicBezTo>
                  <a:cubicBezTo>
                    <a:pt x="45" y="77"/>
                    <a:pt x="43" y="79"/>
                    <a:pt x="42" y="81"/>
                  </a:cubicBezTo>
                  <a:cubicBezTo>
                    <a:pt x="50" y="84"/>
                    <a:pt x="46" y="97"/>
                    <a:pt x="54" y="99"/>
                  </a:cubicBezTo>
                  <a:cubicBezTo>
                    <a:pt x="56" y="100"/>
                    <a:pt x="58" y="95"/>
                    <a:pt x="60" y="99"/>
                  </a:cubicBezTo>
                  <a:cubicBezTo>
                    <a:pt x="62" y="94"/>
                    <a:pt x="70" y="95"/>
                    <a:pt x="70" y="88"/>
                  </a:cubicBezTo>
                  <a:cubicBezTo>
                    <a:pt x="72" y="88"/>
                    <a:pt x="74" y="87"/>
                    <a:pt x="74" y="85"/>
                  </a:cubicBezTo>
                  <a:cubicBezTo>
                    <a:pt x="72" y="85"/>
                    <a:pt x="69" y="86"/>
                    <a:pt x="69" y="83"/>
                  </a:cubicBezTo>
                  <a:cubicBezTo>
                    <a:pt x="71" y="81"/>
                    <a:pt x="68" y="79"/>
                    <a:pt x="69" y="75"/>
                  </a:cubicBezTo>
                  <a:cubicBezTo>
                    <a:pt x="67" y="72"/>
                    <a:pt x="64" y="71"/>
                    <a:pt x="64" y="67"/>
                  </a:cubicBezTo>
                  <a:cubicBezTo>
                    <a:pt x="68" y="68"/>
                    <a:pt x="70" y="71"/>
                    <a:pt x="75" y="70"/>
                  </a:cubicBezTo>
                  <a:cubicBezTo>
                    <a:pt x="77" y="71"/>
                    <a:pt x="77" y="73"/>
                    <a:pt x="80" y="73"/>
                  </a:cubicBezTo>
                  <a:cubicBezTo>
                    <a:pt x="79" y="70"/>
                    <a:pt x="81" y="69"/>
                    <a:pt x="82" y="6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1" name="Freeform 579">
              <a:extLst>
                <a:ext uri="{FF2B5EF4-FFF2-40B4-BE49-F238E27FC236}">
                  <a16:creationId xmlns:a16="http://schemas.microsoft.com/office/drawing/2014/main" id="{AC7F1B58-75EE-C7AF-1A2C-45D542279B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9821" y="4274754"/>
              <a:ext cx="8154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2" name="Freeform 580">
              <a:extLst>
                <a:ext uri="{FF2B5EF4-FFF2-40B4-BE49-F238E27FC236}">
                  <a16:creationId xmlns:a16="http://schemas.microsoft.com/office/drawing/2014/main" id="{CD9C727D-9C01-51A4-5C61-6983F897C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6342" y="4365357"/>
              <a:ext cx="64328" cy="103288"/>
            </a:xfrm>
            <a:custGeom>
              <a:avLst/>
              <a:gdLst>
                <a:gd name="T0" fmla="*/ 30 w 30"/>
                <a:gd name="T1" fmla="*/ 46 h 48"/>
                <a:gd name="T2" fmla="*/ 24 w 30"/>
                <a:gd name="T3" fmla="*/ 34 h 48"/>
                <a:gd name="T4" fmla="*/ 24 w 30"/>
                <a:gd name="T5" fmla="*/ 17 h 48"/>
                <a:gd name="T6" fmla="*/ 16 w 30"/>
                <a:gd name="T7" fmla="*/ 4 h 48"/>
                <a:gd name="T8" fmla="*/ 12 w 30"/>
                <a:gd name="T9" fmla="*/ 8 h 48"/>
                <a:gd name="T10" fmla="*/ 7 w 30"/>
                <a:gd name="T11" fmla="*/ 9 h 48"/>
                <a:gd name="T12" fmla="*/ 7 w 30"/>
                <a:gd name="T13" fmla="*/ 4 h 48"/>
                <a:gd name="T14" fmla="*/ 5 w 30"/>
                <a:gd name="T15" fmla="*/ 2 h 48"/>
                <a:gd name="T16" fmla="*/ 0 w 30"/>
                <a:gd name="T17" fmla="*/ 0 h 48"/>
                <a:gd name="T18" fmla="*/ 5 w 30"/>
                <a:gd name="T19" fmla="*/ 26 h 48"/>
                <a:gd name="T20" fmla="*/ 9 w 30"/>
                <a:gd name="T21" fmla="*/ 31 h 48"/>
                <a:gd name="T22" fmla="*/ 9 w 30"/>
                <a:gd name="T23" fmla="*/ 35 h 48"/>
                <a:gd name="T24" fmla="*/ 17 w 30"/>
                <a:gd name="T25" fmla="*/ 41 h 48"/>
                <a:gd name="T26" fmla="*/ 26 w 30"/>
                <a:gd name="T27" fmla="*/ 48 h 48"/>
                <a:gd name="T28" fmla="*/ 30 w 30"/>
                <a:gd name="T29" fmla="*/ 4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48">
                  <a:moveTo>
                    <a:pt x="30" y="46"/>
                  </a:moveTo>
                  <a:cubicBezTo>
                    <a:pt x="30" y="41"/>
                    <a:pt x="27" y="38"/>
                    <a:pt x="24" y="34"/>
                  </a:cubicBezTo>
                  <a:cubicBezTo>
                    <a:pt x="23" y="28"/>
                    <a:pt x="25" y="22"/>
                    <a:pt x="24" y="17"/>
                  </a:cubicBezTo>
                  <a:cubicBezTo>
                    <a:pt x="24" y="11"/>
                    <a:pt x="18" y="10"/>
                    <a:pt x="16" y="4"/>
                  </a:cubicBezTo>
                  <a:cubicBezTo>
                    <a:pt x="13" y="4"/>
                    <a:pt x="14" y="8"/>
                    <a:pt x="12" y="8"/>
                  </a:cubicBezTo>
                  <a:cubicBezTo>
                    <a:pt x="9" y="6"/>
                    <a:pt x="9" y="9"/>
                    <a:pt x="7" y="9"/>
                  </a:cubicBezTo>
                  <a:cubicBezTo>
                    <a:pt x="6" y="8"/>
                    <a:pt x="6" y="5"/>
                    <a:pt x="7" y="4"/>
                  </a:cubicBezTo>
                  <a:cubicBezTo>
                    <a:pt x="5" y="5"/>
                    <a:pt x="6" y="2"/>
                    <a:pt x="5" y="2"/>
                  </a:cubicBezTo>
                  <a:cubicBezTo>
                    <a:pt x="4" y="1"/>
                    <a:pt x="1" y="2"/>
                    <a:pt x="0" y="0"/>
                  </a:cubicBezTo>
                  <a:cubicBezTo>
                    <a:pt x="2" y="9"/>
                    <a:pt x="4" y="20"/>
                    <a:pt x="5" y="26"/>
                  </a:cubicBezTo>
                  <a:cubicBezTo>
                    <a:pt x="8" y="27"/>
                    <a:pt x="8" y="30"/>
                    <a:pt x="9" y="31"/>
                  </a:cubicBezTo>
                  <a:cubicBezTo>
                    <a:pt x="9" y="32"/>
                    <a:pt x="9" y="33"/>
                    <a:pt x="9" y="35"/>
                  </a:cubicBezTo>
                  <a:cubicBezTo>
                    <a:pt x="12" y="36"/>
                    <a:pt x="14" y="39"/>
                    <a:pt x="17" y="41"/>
                  </a:cubicBezTo>
                  <a:cubicBezTo>
                    <a:pt x="20" y="44"/>
                    <a:pt x="23" y="45"/>
                    <a:pt x="26" y="48"/>
                  </a:cubicBezTo>
                  <a:cubicBezTo>
                    <a:pt x="26" y="46"/>
                    <a:pt x="29" y="45"/>
                    <a:pt x="30" y="4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3" name="Freeform 581">
              <a:extLst>
                <a:ext uri="{FF2B5EF4-FFF2-40B4-BE49-F238E27FC236}">
                  <a16:creationId xmlns:a16="http://schemas.microsoft.com/office/drawing/2014/main" id="{C19F710F-B17B-1888-3F9B-8F5771E320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74189" y="3549928"/>
              <a:ext cx="90603" cy="90603"/>
            </a:xfrm>
            <a:custGeom>
              <a:avLst/>
              <a:gdLst>
                <a:gd name="T0" fmla="*/ 1 w 42"/>
                <a:gd name="T1" fmla="*/ 31 h 42"/>
                <a:gd name="T2" fmla="*/ 3 w 42"/>
                <a:gd name="T3" fmla="*/ 37 h 42"/>
                <a:gd name="T4" fmla="*/ 2 w 42"/>
                <a:gd name="T5" fmla="*/ 42 h 42"/>
                <a:gd name="T6" fmla="*/ 7 w 42"/>
                <a:gd name="T7" fmla="*/ 38 h 42"/>
                <a:gd name="T8" fmla="*/ 9 w 42"/>
                <a:gd name="T9" fmla="*/ 38 h 42"/>
                <a:gd name="T10" fmla="*/ 4 w 42"/>
                <a:gd name="T11" fmla="*/ 33 h 42"/>
                <a:gd name="T12" fmla="*/ 6 w 42"/>
                <a:gd name="T13" fmla="*/ 30 h 42"/>
                <a:gd name="T14" fmla="*/ 10 w 42"/>
                <a:gd name="T15" fmla="*/ 32 h 42"/>
                <a:gd name="T16" fmla="*/ 26 w 42"/>
                <a:gd name="T17" fmla="*/ 36 h 42"/>
                <a:gd name="T18" fmla="*/ 34 w 42"/>
                <a:gd name="T19" fmla="*/ 25 h 42"/>
                <a:gd name="T20" fmla="*/ 42 w 42"/>
                <a:gd name="T21" fmla="*/ 23 h 42"/>
                <a:gd name="T22" fmla="*/ 39 w 42"/>
                <a:gd name="T23" fmla="*/ 17 h 42"/>
                <a:gd name="T24" fmla="*/ 40 w 42"/>
                <a:gd name="T25" fmla="*/ 13 h 42"/>
                <a:gd name="T26" fmla="*/ 36 w 42"/>
                <a:gd name="T27" fmla="*/ 16 h 42"/>
                <a:gd name="T28" fmla="*/ 17 w 42"/>
                <a:gd name="T29" fmla="*/ 0 h 42"/>
                <a:gd name="T30" fmla="*/ 15 w 42"/>
                <a:gd name="T31" fmla="*/ 0 h 42"/>
                <a:gd name="T32" fmla="*/ 15 w 42"/>
                <a:gd name="T33" fmla="*/ 7 h 42"/>
                <a:gd name="T34" fmla="*/ 12 w 42"/>
                <a:gd name="T35" fmla="*/ 19 h 42"/>
                <a:gd name="T36" fmla="*/ 11 w 42"/>
                <a:gd name="T37" fmla="*/ 24 h 42"/>
                <a:gd name="T38" fmla="*/ 5 w 42"/>
                <a:gd name="T39" fmla="*/ 23 h 42"/>
                <a:gd name="T40" fmla="*/ 1 w 42"/>
                <a:gd name="T41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42">
                  <a:moveTo>
                    <a:pt x="1" y="31"/>
                  </a:moveTo>
                  <a:cubicBezTo>
                    <a:pt x="0" y="35"/>
                    <a:pt x="3" y="34"/>
                    <a:pt x="3" y="37"/>
                  </a:cubicBezTo>
                  <a:cubicBezTo>
                    <a:pt x="3" y="39"/>
                    <a:pt x="2" y="39"/>
                    <a:pt x="2" y="42"/>
                  </a:cubicBezTo>
                  <a:cubicBezTo>
                    <a:pt x="5" y="42"/>
                    <a:pt x="4" y="38"/>
                    <a:pt x="7" y="38"/>
                  </a:cubicBezTo>
                  <a:cubicBezTo>
                    <a:pt x="8" y="37"/>
                    <a:pt x="9" y="40"/>
                    <a:pt x="9" y="38"/>
                  </a:cubicBezTo>
                  <a:cubicBezTo>
                    <a:pt x="8" y="36"/>
                    <a:pt x="4" y="36"/>
                    <a:pt x="4" y="33"/>
                  </a:cubicBezTo>
                  <a:cubicBezTo>
                    <a:pt x="3" y="31"/>
                    <a:pt x="5" y="30"/>
                    <a:pt x="6" y="30"/>
                  </a:cubicBezTo>
                  <a:cubicBezTo>
                    <a:pt x="8" y="29"/>
                    <a:pt x="8" y="32"/>
                    <a:pt x="10" y="32"/>
                  </a:cubicBezTo>
                  <a:cubicBezTo>
                    <a:pt x="15" y="26"/>
                    <a:pt x="21" y="34"/>
                    <a:pt x="26" y="36"/>
                  </a:cubicBezTo>
                  <a:cubicBezTo>
                    <a:pt x="27" y="31"/>
                    <a:pt x="29" y="27"/>
                    <a:pt x="34" y="25"/>
                  </a:cubicBezTo>
                  <a:cubicBezTo>
                    <a:pt x="36" y="27"/>
                    <a:pt x="40" y="25"/>
                    <a:pt x="42" y="23"/>
                  </a:cubicBezTo>
                  <a:cubicBezTo>
                    <a:pt x="41" y="21"/>
                    <a:pt x="40" y="20"/>
                    <a:pt x="39" y="17"/>
                  </a:cubicBezTo>
                  <a:cubicBezTo>
                    <a:pt x="39" y="15"/>
                    <a:pt x="42" y="14"/>
                    <a:pt x="40" y="13"/>
                  </a:cubicBezTo>
                  <a:cubicBezTo>
                    <a:pt x="39" y="14"/>
                    <a:pt x="39" y="16"/>
                    <a:pt x="36" y="16"/>
                  </a:cubicBezTo>
                  <a:cubicBezTo>
                    <a:pt x="27" y="14"/>
                    <a:pt x="22" y="7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2" y="2"/>
                    <a:pt x="15" y="5"/>
                    <a:pt x="15" y="7"/>
                  </a:cubicBezTo>
                  <a:cubicBezTo>
                    <a:pt x="16" y="12"/>
                    <a:pt x="14" y="16"/>
                    <a:pt x="12" y="19"/>
                  </a:cubicBezTo>
                  <a:cubicBezTo>
                    <a:pt x="12" y="21"/>
                    <a:pt x="13" y="24"/>
                    <a:pt x="11" y="24"/>
                  </a:cubicBezTo>
                  <a:cubicBezTo>
                    <a:pt x="8" y="24"/>
                    <a:pt x="7" y="24"/>
                    <a:pt x="5" y="23"/>
                  </a:cubicBezTo>
                  <a:cubicBezTo>
                    <a:pt x="6" y="28"/>
                    <a:pt x="2" y="28"/>
                    <a:pt x="1" y="3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4" name="Freeform 582">
              <a:extLst>
                <a:ext uri="{FF2B5EF4-FFF2-40B4-BE49-F238E27FC236}">
                  <a16:creationId xmlns:a16="http://schemas.microsoft.com/office/drawing/2014/main" id="{E50D2B55-79B9-D95D-B456-7EDF34E110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30130" y="3646873"/>
              <a:ext cx="181206" cy="167616"/>
            </a:xfrm>
            <a:custGeom>
              <a:avLst/>
              <a:gdLst>
                <a:gd name="T0" fmla="*/ 36 w 84"/>
                <a:gd name="T1" fmla="*/ 59 h 78"/>
                <a:gd name="T2" fmla="*/ 31 w 84"/>
                <a:gd name="T3" fmla="*/ 57 h 78"/>
                <a:gd name="T4" fmla="*/ 14 w 84"/>
                <a:gd name="T5" fmla="*/ 59 h 78"/>
                <a:gd name="T6" fmla="*/ 4 w 84"/>
                <a:gd name="T7" fmla="*/ 69 h 78"/>
                <a:gd name="T8" fmla="*/ 0 w 84"/>
                <a:gd name="T9" fmla="*/ 72 h 78"/>
                <a:gd name="T10" fmla="*/ 6 w 84"/>
                <a:gd name="T11" fmla="*/ 72 h 78"/>
                <a:gd name="T12" fmla="*/ 10 w 84"/>
                <a:gd name="T13" fmla="*/ 74 h 78"/>
                <a:gd name="T14" fmla="*/ 11 w 84"/>
                <a:gd name="T15" fmla="*/ 69 h 78"/>
                <a:gd name="T16" fmla="*/ 14 w 84"/>
                <a:gd name="T17" fmla="*/ 71 h 78"/>
                <a:gd name="T18" fmla="*/ 22 w 84"/>
                <a:gd name="T19" fmla="*/ 68 h 78"/>
                <a:gd name="T20" fmla="*/ 35 w 84"/>
                <a:gd name="T21" fmla="*/ 68 h 78"/>
                <a:gd name="T22" fmla="*/ 37 w 84"/>
                <a:gd name="T23" fmla="*/ 78 h 78"/>
                <a:gd name="T24" fmla="*/ 44 w 84"/>
                <a:gd name="T25" fmla="*/ 70 h 78"/>
                <a:gd name="T26" fmla="*/ 42 w 84"/>
                <a:gd name="T27" fmla="*/ 66 h 78"/>
                <a:gd name="T28" fmla="*/ 45 w 84"/>
                <a:gd name="T29" fmla="*/ 63 h 78"/>
                <a:gd name="T30" fmla="*/ 47 w 84"/>
                <a:gd name="T31" fmla="*/ 65 h 78"/>
                <a:gd name="T32" fmla="*/ 49 w 84"/>
                <a:gd name="T33" fmla="*/ 66 h 78"/>
                <a:gd name="T34" fmla="*/ 55 w 84"/>
                <a:gd name="T35" fmla="*/ 67 h 78"/>
                <a:gd name="T36" fmla="*/ 59 w 84"/>
                <a:gd name="T37" fmla="*/ 62 h 78"/>
                <a:gd name="T38" fmla="*/ 60 w 84"/>
                <a:gd name="T39" fmla="*/ 66 h 78"/>
                <a:gd name="T40" fmla="*/ 63 w 84"/>
                <a:gd name="T41" fmla="*/ 60 h 78"/>
                <a:gd name="T42" fmla="*/ 70 w 84"/>
                <a:gd name="T43" fmla="*/ 57 h 78"/>
                <a:gd name="T44" fmla="*/ 68 w 84"/>
                <a:gd name="T45" fmla="*/ 63 h 78"/>
                <a:gd name="T46" fmla="*/ 71 w 84"/>
                <a:gd name="T47" fmla="*/ 62 h 78"/>
                <a:gd name="T48" fmla="*/ 74 w 84"/>
                <a:gd name="T49" fmla="*/ 55 h 78"/>
                <a:gd name="T50" fmla="*/ 76 w 84"/>
                <a:gd name="T51" fmla="*/ 43 h 78"/>
                <a:gd name="T52" fmla="*/ 75 w 84"/>
                <a:gd name="T53" fmla="*/ 31 h 78"/>
                <a:gd name="T54" fmla="*/ 79 w 84"/>
                <a:gd name="T55" fmla="*/ 28 h 78"/>
                <a:gd name="T56" fmla="*/ 81 w 84"/>
                <a:gd name="T57" fmla="*/ 22 h 78"/>
                <a:gd name="T58" fmla="*/ 82 w 84"/>
                <a:gd name="T59" fmla="*/ 22 h 78"/>
                <a:gd name="T60" fmla="*/ 79 w 84"/>
                <a:gd name="T61" fmla="*/ 5 h 78"/>
                <a:gd name="T62" fmla="*/ 78 w 84"/>
                <a:gd name="T63" fmla="*/ 1 h 78"/>
                <a:gd name="T64" fmla="*/ 74 w 84"/>
                <a:gd name="T65" fmla="*/ 4 h 78"/>
                <a:gd name="T66" fmla="*/ 71 w 84"/>
                <a:gd name="T67" fmla="*/ 0 h 78"/>
                <a:gd name="T68" fmla="*/ 68 w 84"/>
                <a:gd name="T69" fmla="*/ 7 h 78"/>
                <a:gd name="T70" fmla="*/ 68 w 84"/>
                <a:gd name="T71" fmla="*/ 25 h 78"/>
                <a:gd name="T72" fmla="*/ 64 w 84"/>
                <a:gd name="T73" fmla="*/ 33 h 78"/>
                <a:gd name="T74" fmla="*/ 55 w 84"/>
                <a:gd name="T75" fmla="*/ 42 h 78"/>
                <a:gd name="T76" fmla="*/ 51 w 84"/>
                <a:gd name="T77" fmla="*/ 43 h 78"/>
                <a:gd name="T78" fmla="*/ 47 w 84"/>
                <a:gd name="T79" fmla="*/ 46 h 78"/>
                <a:gd name="T80" fmla="*/ 45 w 84"/>
                <a:gd name="T81" fmla="*/ 42 h 78"/>
                <a:gd name="T82" fmla="*/ 47 w 84"/>
                <a:gd name="T83" fmla="*/ 38 h 78"/>
                <a:gd name="T84" fmla="*/ 44 w 84"/>
                <a:gd name="T85" fmla="*/ 40 h 78"/>
                <a:gd name="T86" fmla="*/ 44 w 84"/>
                <a:gd name="T87" fmla="*/ 46 h 78"/>
                <a:gd name="T88" fmla="*/ 39 w 84"/>
                <a:gd name="T89" fmla="*/ 57 h 78"/>
                <a:gd name="T90" fmla="*/ 36 w 84"/>
                <a:gd name="T91" fmla="*/ 5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4" h="78">
                  <a:moveTo>
                    <a:pt x="36" y="59"/>
                  </a:moveTo>
                  <a:cubicBezTo>
                    <a:pt x="34" y="58"/>
                    <a:pt x="33" y="57"/>
                    <a:pt x="31" y="57"/>
                  </a:cubicBezTo>
                  <a:cubicBezTo>
                    <a:pt x="26" y="59"/>
                    <a:pt x="20" y="59"/>
                    <a:pt x="14" y="59"/>
                  </a:cubicBezTo>
                  <a:cubicBezTo>
                    <a:pt x="12" y="63"/>
                    <a:pt x="8" y="67"/>
                    <a:pt x="4" y="69"/>
                  </a:cubicBezTo>
                  <a:cubicBezTo>
                    <a:pt x="3" y="70"/>
                    <a:pt x="0" y="70"/>
                    <a:pt x="0" y="72"/>
                  </a:cubicBezTo>
                  <a:cubicBezTo>
                    <a:pt x="2" y="74"/>
                    <a:pt x="4" y="73"/>
                    <a:pt x="6" y="72"/>
                  </a:cubicBezTo>
                  <a:cubicBezTo>
                    <a:pt x="8" y="72"/>
                    <a:pt x="8" y="74"/>
                    <a:pt x="10" y="74"/>
                  </a:cubicBezTo>
                  <a:cubicBezTo>
                    <a:pt x="10" y="72"/>
                    <a:pt x="10" y="70"/>
                    <a:pt x="11" y="69"/>
                  </a:cubicBezTo>
                  <a:cubicBezTo>
                    <a:pt x="13" y="69"/>
                    <a:pt x="12" y="71"/>
                    <a:pt x="14" y="71"/>
                  </a:cubicBezTo>
                  <a:cubicBezTo>
                    <a:pt x="17" y="70"/>
                    <a:pt x="19" y="68"/>
                    <a:pt x="22" y="68"/>
                  </a:cubicBezTo>
                  <a:cubicBezTo>
                    <a:pt x="24" y="65"/>
                    <a:pt x="32" y="65"/>
                    <a:pt x="35" y="68"/>
                  </a:cubicBezTo>
                  <a:cubicBezTo>
                    <a:pt x="31" y="70"/>
                    <a:pt x="32" y="78"/>
                    <a:pt x="37" y="78"/>
                  </a:cubicBezTo>
                  <a:cubicBezTo>
                    <a:pt x="39" y="75"/>
                    <a:pt x="40" y="70"/>
                    <a:pt x="44" y="70"/>
                  </a:cubicBezTo>
                  <a:cubicBezTo>
                    <a:pt x="45" y="67"/>
                    <a:pt x="41" y="69"/>
                    <a:pt x="42" y="66"/>
                  </a:cubicBezTo>
                  <a:cubicBezTo>
                    <a:pt x="43" y="64"/>
                    <a:pt x="43" y="62"/>
                    <a:pt x="45" y="63"/>
                  </a:cubicBezTo>
                  <a:cubicBezTo>
                    <a:pt x="47" y="63"/>
                    <a:pt x="45" y="66"/>
                    <a:pt x="47" y="65"/>
                  </a:cubicBezTo>
                  <a:cubicBezTo>
                    <a:pt x="48" y="64"/>
                    <a:pt x="48" y="66"/>
                    <a:pt x="49" y="66"/>
                  </a:cubicBezTo>
                  <a:cubicBezTo>
                    <a:pt x="50" y="67"/>
                    <a:pt x="54" y="66"/>
                    <a:pt x="55" y="67"/>
                  </a:cubicBezTo>
                  <a:cubicBezTo>
                    <a:pt x="56" y="65"/>
                    <a:pt x="56" y="62"/>
                    <a:pt x="59" y="62"/>
                  </a:cubicBezTo>
                  <a:cubicBezTo>
                    <a:pt x="62" y="62"/>
                    <a:pt x="58" y="65"/>
                    <a:pt x="60" y="66"/>
                  </a:cubicBezTo>
                  <a:cubicBezTo>
                    <a:pt x="62" y="65"/>
                    <a:pt x="61" y="62"/>
                    <a:pt x="63" y="60"/>
                  </a:cubicBezTo>
                  <a:cubicBezTo>
                    <a:pt x="68" y="61"/>
                    <a:pt x="66" y="54"/>
                    <a:pt x="70" y="57"/>
                  </a:cubicBezTo>
                  <a:cubicBezTo>
                    <a:pt x="70" y="59"/>
                    <a:pt x="66" y="61"/>
                    <a:pt x="68" y="63"/>
                  </a:cubicBezTo>
                  <a:cubicBezTo>
                    <a:pt x="69" y="62"/>
                    <a:pt x="69" y="62"/>
                    <a:pt x="71" y="62"/>
                  </a:cubicBezTo>
                  <a:cubicBezTo>
                    <a:pt x="72" y="59"/>
                    <a:pt x="72" y="56"/>
                    <a:pt x="74" y="55"/>
                  </a:cubicBezTo>
                  <a:cubicBezTo>
                    <a:pt x="71" y="52"/>
                    <a:pt x="73" y="44"/>
                    <a:pt x="76" y="43"/>
                  </a:cubicBezTo>
                  <a:cubicBezTo>
                    <a:pt x="76" y="38"/>
                    <a:pt x="75" y="35"/>
                    <a:pt x="75" y="31"/>
                  </a:cubicBezTo>
                  <a:cubicBezTo>
                    <a:pt x="76" y="30"/>
                    <a:pt x="77" y="28"/>
                    <a:pt x="79" y="28"/>
                  </a:cubicBezTo>
                  <a:cubicBezTo>
                    <a:pt x="79" y="26"/>
                    <a:pt x="80" y="23"/>
                    <a:pt x="81" y="22"/>
                  </a:cubicBezTo>
                  <a:cubicBezTo>
                    <a:pt x="81" y="22"/>
                    <a:pt x="82" y="22"/>
                    <a:pt x="82" y="22"/>
                  </a:cubicBezTo>
                  <a:cubicBezTo>
                    <a:pt x="84" y="15"/>
                    <a:pt x="82" y="9"/>
                    <a:pt x="79" y="5"/>
                  </a:cubicBezTo>
                  <a:cubicBezTo>
                    <a:pt x="78" y="4"/>
                    <a:pt x="79" y="1"/>
                    <a:pt x="78" y="1"/>
                  </a:cubicBezTo>
                  <a:cubicBezTo>
                    <a:pt x="79" y="4"/>
                    <a:pt x="75" y="3"/>
                    <a:pt x="74" y="4"/>
                  </a:cubicBezTo>
                  <a:cubicBezTo>
                    <a:pt x="72" y="3"/>
                    <a:pt x="74" y="0"/>
                    <a:pt x="71" y="0"/>
                  </a:cubicBezTo>
                  <a:cubicBezTo>
                    <a:pt x="72" y="4"/>
                    <a:pt x="68" y="4"/>
                    <a:pt x="68" y="7"/>
                  </a:cubicBezTo>
                  <a:cubicBezTo>
                    <a:pt x="69" y="12"/>
                    <a:pt x="69" y="19"/>
                    <a:pt x="68" y="25"/>
                  </a:cubicBezTo>
                  <a:cubicBezTo>
                    <a:pt x="65" y="26"/>
                    <a:pt x="65" y="30"/>
                    <a:pt x="64" y="33"/>
                  </a:cubicBezTo>
                  <a:cubicBezTo>
                    <a:pt x="60" y="34"/>
                    <a:pt x="59" y="39"/>
                    <a:pt x="55" y="42"/>
                  </a:cubicBezTo>
                  <a:cubicBezTo>
                    <a:pt x="54" y="43"/>
                    <a:pt x="52" y="43"/>
                    <a:pt x="51" y="43"/>
                  </a:cubicBezTo>
                  <a:cubicBezTo>
                    <a:pt x="49" y="44"/>
                    <a:pt x="49" y="46"/>
                    <a:pt x="47" y="46"/>
                  </a:cubicBezTo>
                  <a:cubicBezTo>
                    <a:pt x="46" y="46"/>
                    <a:pt x="46" y="43"/>
                    <a:pt x="45" y="42"/>
                  </a:cubicBezTo>
                  <a:cubicBezTo>
                    <a:pt x="45" y="40"/>
                    <a:pt x="49" y="39"/>
                    <a:pt x="47" y="38"/>
                  </a:cubicBezTo>
                  <a:cubicBezTo>
                    <a:pt x="47" y="39"/>
                    <a:pt x="45" y="40"/>
                    <a:pt x="44" y="40"/>
                  </a:cubicBezTo>
                  <a:cubicBezTo>
                    <a:pt x="44" y="42"/>
                    <a:pt x="44" y="44"/>
                    <a:pt x="44" y="46"/>
                  </a:cubicBezTo>
                  <a:cubicBezTo>
                    <a:pt x="43" y="50"/>
                    <a:pt x="38" y="51"/>
                    <a:pt x="39" y="57"/>
                  </a:cubicBezTo>
                  <a:cubicBezTo>
                    <a:pt x="38" y="57"/>
                    <a:pt x="38" y="59"/>
                    <a:pt x="36" y="5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5" name="Freeform 583">
              <a:extLst>
                <a:ext uri="{FF2B5EF4-FFF2-40B4-BE49-F238E27FC236}">
                  <a16:creationId xmlns:a16="http://schemas.microsoft.com/office/drawing/2014/main" id="{973DFFCA-AE95-EE48-7164-BCBCAB8A1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8556" y="4359015"/>
              <a:ext cx="154932" cy="118690"/>
            </a:xfrm>
            <a:custGeom>
              <a:avLst/>
              <a:gdLst>
                <a:gd name="T0" fmla="*/ 0 w 72"/>
                <a:gd name="T1" fmla="*/ 49 h 55"/>
                <a:gd name="T2" fmla="*/ 5 w 72"/>
                <a:gd name="T3" fmla="*/ 52 h 55"/>
                <a:gd name="T4" fmla="*/ 8 w 72"/>
                <a:gd name="T5" fmla="*/ 55 h 55"/>
                <a:gd name="T6" fmla="*/ 18 w 72"/>
                <a:gd name="T7" fmla="*/ 53 h 55"/>
                <a:gd name="T8" fmla="*/ 20 w 72"/>
                <a:gd name="T9" fmla="*/ 49 h 55"/>
                <a:gd name="T10" fmla="*/ 29 w 72"/>
                <a:gd name="T11" fmla="*/ 52 h 55"/>
                <a:gd name="T12" fmla="*/ 38 w 72"/>
                <a:gd name="T13" fmla="*/ 43 h 55"/>
                <a:gd name="T14" fmla="*/ 41 w 72"/>
                <a:gd name="T15" fmla="*/ 41 h 55"/>
                <a:gd name="T16" fmla="*/ 43 w 72"/>
                <a:gd name="T17" fmla="*/ 36 h 55"/>
                <a:gd name="T18" fmla="*/ 47 w 72"/>
                <a:gd name="T19" fmla="*/ 23 h 55"/>
                <a:gd name="T20" fmla="*/ 59 w 72"/>
                <a:gd name="T21" fmla="*/ 25 h 55"/>
                <a:gd name="T22" fmla="*/ 67 w 72"/>
                <a:gd name="T23" fmla="*/ 23 h 55"/>
                <a:gd name="T24" fmla="*/ 64 w 72"/>
                <a:gd name="T25" fmla="*/ 18 h 55"/>
                <a:gd name="T26" fmla="*/ 72 w 72"/>
                <a:gd name="T27" fmla="*/ 15 h 55"/>
                <a:gd name="T28" fmla="*/ 66 w 72"/>
                <a:gd name="T29" fmla="*/ 11 h 55"/>
                <a:gd name="T30" fmla="*/ 63 w 72"/>
                <a:gd name="T31" fmla="*/ 9 h 55"/>
                <a:gd name="T32" fmla="*/ 59 w 72"/>
                <a:gd name="T33" fmla="*/ 10 h 55"/>
                <a:gd name="T34" fmla="*/ 60 w 72"/>
                <a:gd name="T35" fmla="*/ 5 h 55"/>
                <a:gd name="T36" fmla="*/ 56 w 72"/>
                <a:gd name="T37" fmla="*/ 0 h 55"/>
                <a:gd name="T38" fmla="*/ 53 w 72"/>
                <a:gd name="T39" fmla="*/ 1 h 55"/>
                <a:gd name="T40" fmla="*/ 50 w 72"/>
                <a:gd name="T41" fmla="*/ 7 h 55"/>
                <a:gd name="T42" fmla="*/ 44 w 72"/>
                <a:gd name="T43" fmla="*/ 13 h 55"/>
                <a:gd name="T44" fmla="*/ 45 w 72"/>
                <a:gd name="T45" fmla="*/ 18 h 55"/>
                <a:gd name="T46" fmla="*/ 42 w 72"/>
                <a:gd name="T47" fmla="*/ 23 h 55"/>
                <a:gd name="T48" fmla="*/ 43 w 72"/>
                <a:gd name="T49" fmla="*/ 20 h 55"/>
                <a:gd name="T50" fmla="*/ 43 w 72"/>
                <a:gd name="T51" fmla="*/ 24 h 55"/>
                <a:gd name="T52" fmla="*/ 40 w 72"/>
                <a:gd name="T53" fmla="*/ 20 h 55"/>
                <a:gd name="T54" fmla="*/ 37 w 72"/>
                <a:gd name="T55" fmla="*/ 27 h 55"/>
                <a:gd name="T56" fmla="*/ 33 w 72"/>
                <a:gd name="T57" fmla="*/ 22 h 55"/>
                <a:gd name="T58" fmla="*/ 32 w 72"/>
                <a:gd name="T59" fmla="*/ 26 h 55"/>
                <a:gd name="T60" fmla="*/ 28 w 72"/>
                <a:gd name="T61" fmla="*/ 31 h 55"/>
                <a:gd name="T62" fmla="*/ 25 w 72"/>
                <a:gd name="T63" fmla="*/ 35 h 55"/>
                <a:gd name="T64" fmla="*/ 15 w 72"/>
                <a:gd name="T65" fmla="*/ 38 h 55"/>
                <a:gd name="T66" fmla="*/ 12 w 72"/>
                <a:gd name="T67" fmla="*/ 42 h 55"/>
                <a:gd name="T68" fmla="*/ 12 w 72"/>
                <a:gd name="T69" fmla="*/ 52 h 55"/>
                <a:gd name="T70" fmla="*/ 0 w 72"/>
                <a:gd name="T71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" h="55">
                  <a:moveTo>
                    <a:pt x="0" y="49"/>
                  </a:moveTo>
                  <a:cubicBezTo>
                    <a:pt x="2" y="49"/>
                    <a:pt x="2" y="52"/>
                    <a:pt x="5" y="52"/>
                  </a:cubicBezTo>
                  <a:cubicBezTo>
                    <a:pt x="5" y="54"/>
                    <a:pt x="6" y="55"/>
                    <a:pt x="8" y="55"/>
                  </a:cubicBezTo>
                  <a:cubicBezTo>
                    <a:pt x="9" y="53"/>
                    <a:pt x="16" y="55"/>
                    <a:pt x="18" y="53"/>
                  </a:cubicBezTo>
                  <a:cubicBezTo>
                    <a:pt x="18" y="51"/>
                    <a:pt x="18" y="49"/>
                    <a:pt x="20" y="49"/>
                  </a:cubicBezTo>
                  <a:cubicBezTo>
                    <a:pt x="25" y="49"/>
                    <a:pt x="27" y="50"/>
                    <a:pt x="29" y="52"/>
                  </a:cubicBezTo>
                  <a:cubicBezTo>
                    <a:pt x="34" y="50"/>
                    <a:pt x="39" y="50"/>
                    <a:pt x="38" y="43"/>
                  </a:cubicBezTo>
                  <a:cubicBezTo>
                    <a:pt x="39" y="42"/>
                    <a:pt x="40" y="42"/>
                    <a:pt x="41" y="41"/>
                  </a:cubicBezTo>
                  <a:cubicBezTo>
                    <a:pt x="40" y="39"/>
                    <a:pt x="41" y="34"/>
                    <a:pt x="43" y="36"/>
                  </a:cubicBezTo>
                  <a:cubicBezTo>
                    <a:pt x="44" y="32"/>
                    <a:pt x="43" y="25"/>
                    <a:pt x="47" y="23"/>
                  </a:cubicBezTo>
                  <a:cubicBezTo>
                    <a:pt x="51" y="24"/>
                    <a:pt x="57" y="23"/>
                    <a:pt x="59" y="25"/>
                  </a:cubicBezTo>
                  <a:cubicBezTo>
                    <a:pt x="61" y="22"/>
                    <a:pt x="63" y="25"/>
                    <a:pt x="67" y="23"/>
                  </a:cubicBezTo>
                  <a:cubicBezTo>
                    <a:pt x="67" y="21"/>
                    <a:pt x="63" y="22"/>
                    <a:pt x="64" y="18"/>
                  </a:cubicBezTo>
                  <a:cubicBezTo>
                    <a:pt x="66" y="17"/>
                    <a:pt x="72" y="19"/>
                    <a:pt x="72" y="15"/>
                  </a:cubicBezTo>
                  <a:cubicBezTo>
                    <a:pt x="69" y="14"/>
                    <a:pt x="67" y="13"/>
                    <a:pt x="66" y="11"/>
                  </a:cubicBezTo>
                  <a:cubicBezTo>
                    <a:pt x="64" y="12"/>
                    <a:pt x="60" y="11"/>
                    <a:pt x="63" y="9"/>
                  </a:cubicBezTo>
                  <a:cubicBezTo>
                    <a:pt x="61" y="9"/>
                    <a:pt x="61" y="11"/>
                    <a:pt x="59" y="10"/>
                  </a:cubicBezTo>
                  <a:cubicBezTo>
                    <a:pt x="59" y="9"/>
                    <a:pt x="60" y="7"/>
                    <a:pt x="60" y="5"/>
                  </a:cubicBezTo>
                  <a:cubicBezTo>
                    <a:pt x="58" y="4"/>
                    <a:pt x="57" y="2"/>
                    <a:pt x="56" y="0"/>
                  </a:cubicBezTo>
                  <a:cubicBezTo>
                    <a:pt x="55" y="4"/>
                    <a:pt x="54" y="4"/>
                    <a:pt x="53" y="1"/>
                  </a:cubicBezTo>
                  <a:cubicBezTo>
                    <a:pt x="52" y="3"/>
                    <a:pt x="51" y="5"/>
                    <a:pt x="50" y="7"/>
                  </a:cubicBezTo>
                  <a:cubicBezTo>
                    <a:pt x="48" y="10"/>
                    <a:pt x="48" y="14"/>
                    <a:pt x="44" y="13"/>
                  </a:cubicBezTo>
                  <a:cubicBezTo>
                    <a:pt x="43" y="15"/>
                    <a:pt x="45" y="15"/>
                    <a:pt x="45" y="18"/>
                  </a:cubicBezTo>
                  <a:cubicBezTo>
                    <a:pt x="43" y="18"/>
                    <a:pt x="39" y="20"/>
                    <a:pt x="42" y="23"/>
                  </a:cubicBezTo>
                  <a:cubicBezTo>
                    <a:pt x="42" y="22"/>
                    <a:pt x="42" y="20"/>
                    <a:pt x="43" y="20"/>
                  </a:cubicBezTo>
                  <a:cubicBezTo>
                    <a:pt x="42" y="22"/>
                    <a:pt x="44" y="24"/>
                    <a:pt x="43" y="24"/>
                  </a:cubicBezTo>
                  <a:cubicBezTo>
                    <a:pt x="39" y="25"/>
                    <a:pt x="41" y="20"/>
                    <a:pt x="40" y="20"/>
                  </a:cubicBezTo>
                  <a:cubicBezTo>
                    <a:pt x="38" y="22"/>
                    <a:pt x="41" y="26"/>
                    <a:pt x="37" y="27"/>
                  </a:cubicBezTo>
                  <a:cubicBezTo>
                    <a:pt x="35" y="26"/>
                    <a:pt x="35" y="24"/>
                    <a:pt x="33" y="22"/>
                  </a:cubicBezTo>
                  <a:cubicBezTo>
                    <a:pt x="33" y="24"/>
                    <a:pt x="33" y="25"/>
                    <a:pt x="32" y="26"/>
                  </a:cubicBezTo>
                  <a:cubicBezTo>
                    <a:pt x="31" y="27"/>
                    <a:pt x="29" y="29"/>
                    <a:pt x="28" y="31"/>
                  </a:cubicBezTo>
                  <a:cubicBezTo>
                    <a:pt x="27" y="32"/>
                    <a:pt x="27" y="34"/>
                    <a:pt x="25" y="35"/>
                  </a:cubicBezTo>
                  <a:cubicBezTo>
                    <a:pt x="22" y="37"/>
                    <a:pt x="18" y="37"/>
                    <a:pt x="15" y="38"/>
                  </a:cubicBezTo>
                  <a:cubicBezTo>
                    <a:pt x="13" y="39"/>
                    <a:pt x="15" y="43"/>
                    <a:pt x="12" y="42"/>
                  </a:cubicBezTo>
                  <a:cubicBezTo>
                    <a:pt x="14" y="45"/>
                    <a:pt x="10" y="48"/>
                    <a:pt x="12" y="52"/>
                  </a:cubicBezTo>
                  <a:cubicBezTo>
                    <a:pt x="9" y="50"/>
                    <a:pt x="4" y="47"/>
                    <a:pt x="0" y="4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6" name="Freeform 584">
              <a:extLst>
                <a:ext uri="{FF2B5EF4-FFF2-40B4-BE49-F238E27FC236}">
                  <a16:creationId xmlns:a16="http://schemas.microsoft.com/office/drawing/2014/main" id="{D1D7247C-98DD-DFC7-822E-8AB346BC9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0730" y="4471363"/>
              <a:ext cx="87885" cy="122314"/>
            </a:xfrm>
            <a:custGeom>
              <a:avLst/>
              <a:gdLst>
                <a:gd name="T0" fmla="*/ 4 w 41"/>
                <a:gd name="T1" fmla="*/ 52 h 57"/>
                <a:gd name="T2" fmla="*/ 6 w 41"/>
                <a:gd name="T3" fmla="*/ 51 h 57"/>
                <a:gd name="T4" fmla="*/ 10 w 41"/>
                <a:gd name="T5" fmla="*/ 52 h 57"/>
                <a:gd name="T6" fmla="*/ 14 w 41"/>
                <a:gd name="T7" fmla="*/ 57 h 57"/>
                <a:gd name="T8" fmla="*/ 18 w 41"/>
                <a:gd name="T9" fmla="*/ 43 h 57"/>
                <a:gd name="T10" fmla="*/ 22 w 41"/>
                <a:gd name="T11" fmla="*/ 39 h 57"/>
                <a:gd name="T12" fmla="*/ 31 w 41"/>
                <a:gd name="T13" fmla="*/ 35 h 57"/>
                <a:gd name="T14" fmla="*/ 33 w 41"/>
                <a:gd name="T15" fmla="*/ 33 h 57"/>
                <a:gd name="T16" fmla="*/ 35 w 41"/>
                <a:gd name="T17" fmla="*/ 31 h 57"/>
                <a:gd name="T18" fmla="*/ 37 w 41"/>
                <a:gd name="T19" fmla="*/ 29 h 57"/>
                <a:gd name="T20" fmla="*/ 39 w 41"/>
                <a:gd name="T21" fmla="*/ 26 h 57"/>
                <a:gd name="T22" fmla="*/ 40 w 41"/>
                <a:gd name="T23" fmla="*/ 21 h 57"/>
                <a:gd name="T24" fmla="*/ 41 w 41"/>
                <a:gd name="T25" fmla="*/ 17 h 57"/>
                <a:gd name="T26" fmla="*/ 40 w 41"/>
                <a:gd name="T27" fmla="*/ 15 h 57"/>
                <a:gd name="T28" fmla="*/ 39 w 41"/>
                <a:gd name="T29" fmla="*/ 11 h 57"/>
                <a:gd name="T30" fmla="*/ 37 w 41"/>
                <a:gd name="T31" fmla="*/ 11 h 57"/>
                <a:gd name="T32" fmla="*/ 35 w 41"/>
                <a:gd name="T33" fmla="*/ 8 h 57"/>
                <a:gd name="T34" fmla="*/ 31 w 41"/>
                <a:gd name="T35" fmla="*/ 10 h 57"/>
                <a:gd name="T36" fmla="*/ 23 w 41"/>
                <a:gd name="T37" fmla="*/ 4 h 57"/>
                <a:gd name="T38" fmla="*/ 16 w 41"/>
                <a:gd name="T39" fmla="*/ 0 h 57"/>
                <a:gd name="T40" fmla="*/ 6 w 41"/>
                <a:gd name="T41" fmla="*/ 4 h 57"/>
                <a:gd name="T42" fmla="*/ 3 w 41"/>
                <a:gd name="T43" fmla="*/ 14 h 57"/>
                <a:gd name="T44" fmla="*/ 5 w 41"/>
                <a:gd name="T45" fmla="*/ 17 h 57"/>
                <a:gd name="T46" fmla="*/ 0 w 41"/>
                <a:gd name="T47" fmla="*/ 21 h 57"/>
                <a:gd name="T48" fmla="*/ 1 w 41"/>
                <a:gd name="T49" fmla="*/ 30 h 57"/>
                <a:gd name="T50" fmla="*/ 0 w 41"/>
                <a:gd name="T51" fmla="*/ 32 h 57"/>
                <a:gd name="T52" fmla="*/ 4 w 41"/>
                <a:gd name="T53" fmla="*/ 36 h 57"/>
                <a:gd name="T54" fmla="*/ 7 w 41"/>
                <a:gd name="T55" fmla="*/ 32 h 57"/>
                <a:gd name="T56" fmla="*/ 8 w 41"/>
                <a:gd name="T57" fmla="*/ 31 h 57"/>
                <a:gd name="T58" fmla="*/ 5 w 41"/>
                <a:gd name="T59" fmla="*/ 43 h 57"/>
                <a:gd name="T60" fmla="*/ 5 w 41"/>
                <a:gd name="T61" fmla="*/ 47 h 57"/>
                <a:gd name="T62" fmla="*/ 4 w 41"/>
                <a:gd name="T63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" h="57">
                  <a:moveTo>
                    <a:pt x="4" y="52"/>
                  </a:moveTo>
                  <a:cubicBezTo>
                    <a:pt x="4" y="51"/>
                    <a:pt x="5" y="51"/>
                    <a:pt x="6" y="51"/>
                  </a:cubicBezTo>
                  <a:cubicBezTo>
                    <a:pt x="7" y="52"/>
                    <a:pt x="8" y="52"/>
                    <a:pt x="10" y="52"/>
                  </a:cubicBezTo>
                  <a:cubicBezTo>
                    <a:pt x="11" y="54"/>
                    <a:pt x="11" y="57"/>
                    <a:pt x="14" y="57"/>
                  </a:cubicBezTo>
                  <a:cubicBezTo>
                    <a:pt x="15" y="53"/>
                    <a:pt x="18" y="49"/>
                    <a:pt x="18" y="43"/>
                  </a:cubicBezTo>
                  <a:cubicBezTo>
                    <a:pt x="20" y="43"/>
                    <a:pt x="21" y="40"/>
                    <a:pt x="22" y="39"/>
                  </a:cubicBezTo>
                  <a:cubicBezTo>
                    <a:pt x="25" y="37"/>
                    <a:pt x="28" y="37"/>
                    <a:pt x="31" y="35"/>
                  </a:cubicBezTo>
                  <a:cubicBezTo>
                    <a:pt x="32" y="35"/>
                    <a:pt x="32" y="33"/>
                    <a:pt x="33" y="33"/>
                  </a:cubicBezTo>
                  <a:cubicBezTo>
                    <a:pt x="33" y="32"/>
                    <a:pt x="35" y="32"/>
                    <a:pt x="35" y="31"/>
                  </a:cubicBezTo>
                  <a:cubicBezTo>
                    <a:pt x="36" y="31"/>
                    <a:pt x="36" y="29"/>
                    <a:pt x="37" y="29"/>
                  </a:cubicBezTo>
                  <a:cubicBezTo>
                    <a:pt x="37" y="28"/>
                    <a:pt x="39" y="27"/>
                    <a:pt x="39" y="26"/>
                  </a:cubicBezTo>
                  <a:cubicBezTo>
                    <a:pt x="40" y="25"/>
                    <a:pt x="39" y="23"/>
                    <a:pt x="40" y="21"/>
                  </a:cubicBezTo>
                  <a:cubicBezTo>
                    <a:pt x="40" y="19"/>
                    <a:pt x="41" y="19"/>
                    <a:pt x="41" y="17"/>
                  </a:cubicBezTo>
                  <a:cubicBezTo>
                    <a:pt x="41" y="16"/>
                    <a:pt x="40" y="16"/>
                    <a:pt x="40" y="15"/>
                  </a:cubicBezTo>
                  <a:cubicBezTo>
                    <a:pt x="39" y="14"/>
                    <a:pt x="39" y="12"/>
                    <a:pt x="39" y="11"/>
                  </a:cubicBezTo>
                  <a:cubicBezTo>
                    <a:pt x="39" y="11"/>
                    <a:pt x="37" y="11"/>
                    <a:pt x="37" y="11"/>
                  </a:cubicBezTo>
                  <a:cubicBezTo>
                    <a:pt x="36" y="10"/>
                    <a:pt x="36" y="9"/>
                    <a:pt x="35" y="8"/>
                  </a:cubicBezTo>
                  <a:cubicBezTo>
                    <a:pt x="33" y="8"/>
                    <a:pt x="34" y="11"/>
                    <a:pt x="31" y="10"/>
                  </a:cubicBezTo>
                  <a:cubicBezTo>
                    <a:pt x="27" y="10"/>
                    <a:pt x="25" y="7"/>
                    <a:pt x="23" y="4"/>
                  </a:cubicBezTo>
                  <a:cubicBezTo>
                    <a:pt x="19" y="5"/>
                    <a:pt x="19" y="1"/>
                    <a:pt x="16" y="0"/>
                  </a:cubicBezTo>
                  <a:cubicBezTo>
                    <a:pt x="13" y="2"/>
                    <a:pt x="10" y="3"/>
                    <a:pt x="6" y="4"/>
                  </a:cubicBezTo>
                  <a:cubicBezTo>
                    <a:pt x="7" y="9"/>
                    <a:pt x="7" y="13"/>
                    <a:pt x="3" y="14"/>
                  </a:cubicBezTo>
                  <a:cubicBezTo>
                    <a:pt x="3" y="16"/>
                    <a:pt x="5" y="16"/>
                    <a:pt x="5" y="17"/>
                  </a:cubicBezTo>
                  <a:cubicBezTo>
                    <a:pt x="5" y="18"/>
                    <a:pt x="1" y="20"/>
                    <a:pt x="0" y="21"/>
                  </a:cubicBezTo>
                  <a:cubicBezTo>
                    <a:pt x="1" y="25"/>
                    <a:pt x="0" y="26"/>
                    <a:pt x="1" y="30"/>
                  </a:cubicBezTo>
                  <a:cubicBezTo>
                    <a:pt x="1" y="31"/>
                    <a:pt x="0" y="31"/>
                    <a:pt x="0" y="32"/>
                  </a:cubicBezTo>
                  <a:cubicBezTo>
                    <a:pt x="2" y="33"/>
                    <a:pt x="2" y="35"/>
                    <a:pt x="4" y="36"/>
                  </a:cubicBezTo>
                  <a:cubicBezTo>
                    <a:pt x="5" y="34"/>
                    <a:pt x="6" y="33"/>
                    <a:pt x="7" y="32"/>
                  </a:cubicBezTo>
                  <a:cubicBezTo>
                    <a:pt x="7" y="32"/>
                    <a:pt x="7" y="30"/>
                    <a:pt x="8" y="31"/>
                  </a:cubicBezTo>
                  <a:cubicBezTo>
                    <a:pt x="9" y="36"/>
                    <a:pt x="9" y="41"/>
                    <a:pt x="5" y="43"/>
                  </a:cubicBezTo>
                  <a:cubicBezTo>
                    <a:pt x="5" y="44"/>
                    <a:pt x="6" y="45"/>
                    <a:pt x="5" y="47"/>
                  </a:cubicBezTo>
                  <a:cubicBezTo>
                    <a:pt x="3" y="48"/>
                    <a:pt x="3" y="51"/>
                    <a:pt x="4" y="5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7" name="Freeform 585">
              <a:extLst>
                <a:ext uri="{FF2B5EF4-FFF2-40B4-BE49-F238E27FC236}">
                  <a16:creationId xmlns:a16="http://schemas.microsoft.com/office/drawing/2014/main" id="{F438D2EF-F645-07AE-B902-0D59FFB021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910893" y="4481329"/>
              <a:ext cx="9060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8" name="Freeform 586">
              <a:extLst>
                <a:ext uri="{FF2B5EF4-FFF2-40B4-BE49-F238E27FC236}">
                  <a16:creationId xmlns:a16="http://schemas.microsoft.com/office/drawing/2014/main" id="{92426635-DF65-84E4-BEF8-BCDE04B19B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1302" y="4496731"/>
              <a:ext cx="6342" cy="10872"/>
            </a:xfrm>
            <a:custGeom>
              <a:avLst/>
              <a:gdLst>
                <a:gd name="T0" fmla="*/ 3 w 3"/>
                <a:gd name="T1" fmla="*/ 5 h 5"/>
                <a:gd name="T2" fmla="*/ 0 w 3"/>
                <a:gd name="T3" fmla="*/ 0 h 5"/>
                <a:gd name="T4" fmla="*/ 3 w 3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2" y="3"/>
                    <a:pt x="2" y="1"/>
                    <a:pt x="0" y="0"/>
                  </a:cubicBezTo>
                  <a:cubicBezTo>
                    <a:pt x="1" y="2"/>
                    <a:pt x="1" y="4"/>
                    <a:pt x="3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9" name="Freeform 587">
              <a:extLst>
                <a:ext uri="{FF2B5EF4-FFF2-40B4-BE49-F238E27FC236}">
                  <a16:creationId xmlns:a16="http://schemas.microsoft.com/office/drawing/2014/main" id="{EB86C630-21FA-7D48-346F-B60056795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7072" y="4546563"/>
              <a:ext cx="10872" cy="10872"/>
            </a:xfrm>
            <a:custGeom>
              <a:avLst/>
              <a:gdLst>
                <a:gd name="T0" fmla="*/ 2 w 5"/>
                <a:gd name="T1" fmla="*/ 2 h 5"/>
                <a:gd name="T2" fmla="*/ 2 w 5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5">
                  <a:moveTo>
                    <a:pt x="2" y="2"/>
                  </a:moveTo>
                  <a:cubicBezTo>
                    <a:pt x="0" y="5"/>
                    <a:pt x="5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0" name="Freeform 588">
              <a:extLst>
                <a:ext uri="{FF2B5EF4-FFF2-40B4-BE49-F238E27FC236}">
                  <a16:creationId xmlns:a16="http://schemas.microsoft.com/office/drawing/2014/main" id="{F6150923-EF9D-F08D-94E7-0F7FDE6C121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4741" y="4515758"/>
              <a:ext cx="178488" cy="213824"/>
            </a:xfrm>
            <a:custGeom>
              <a:avLst/>
              <a:gdLst>
                <a:gd name="T0" fmla="*/ 62 w 83"/>
                <a:gd name="T1" fmla="*/ 19 h 99"/>
                <a:gd name="T2" fmla="*/ 35 w 83"/>
                <a:gd name="T3" fmla="*/ 1 h 99"/>
                <a:gd name="T4" fmla="*/ 10 w 83"/>
                <a:gd name="T5" fmla="*/ 1 h 99"/>
                <a:gd name="T6" fmla="*/ 12 w 83"/>
                <a:gd name="T7" fmla="*/ 5 h 99"/>
                <a:gd name="T8" fmla="*/ 13 w 83"/>
                <a:gd name="T9" fmla="*/ 11 h 99"/>
                <a:gd name="T10" fmla="*/ 10 w 83"/>
                <a:gd name="T11" fmla="*/ 16 h 99"/>
                <a:gd name="T12" fmla="*/ 12 w 83"/>
                <a:gd name="T13" fmla="*/ 19 h 99"/>
                <a:gd name="T14" fmla="*/ 5 w 83"/>
                <a:gd name="T15" fmla="*/ 31 h 99"/>
                <a:gd name="T16" fmla="*/ 1 w 83"/>
                <a:gd name="T17" fmla="*/ 33 h 99"/>
                <a:gd name="T18" fmla="*/ 2 w 83"/>
                <a:gd name="T19" fmla="*/ 47 h 99"/>
                <a:gd name="T20" fmla="*/ 8 w 83"/>
                <a:gd name="T21" fmla="*/ 56 h 99"/>
                <a:gd name="T22" fmla="*/ 13 w 83"/>
                <a:gd name="T23" fmla="*/ 70 h 99"/>
                <a:gd name="T24" fmla="*/ 17 w 83"/>
                <a:gd name="T25" fmla="*/ 70 h 99"/>
                <a:gd name="T26" fmla="*/ 24 w 83"/>
                <a:gd name="T27" fmla="*/ 74 h 99"/>
                <a:gd name="T28" fmla="*/ 32 w 83"/>
                <a:gd name="T29" fmla="*/ 79 h 99"/>
                <a:gd name="T30" fmla="*/ 37 w 83"/>
                <a:gd name="T31" fmla="*/ 78 h 99"/>
                <a:gd name="T32" fmla="*/ 45 w 83"/>
                <a:gd name="T33" fmla="*/ 97 h 99"/>
                <a:gd name="T34" fmla="*/ 51 w 83"/>
                <a:gd name="T35" fmla="*/ 96 h 99"/>
                <a:gd name="T36" fmla="*/ 54 w 83"/>
                <a:gd name="T37" fmla="*/ 98 h 99"/>
                <a:gd name="T38" fmla="*/ 57 w 83"/>
                <a:gd name="T39" fmla="*/ 96 h 99"/>
                <a:gd name="T40" fmla="*/ 62 w 83"/>
                <a:gd name="T41" fmla="*/ 98 h 99"/>
                <a:gd name="T42" fmla="*/ 66 w 83"/>
                <a:gd name="T43" fmla="*/ 94 h 99"/>
                <a:gd name="T44" fmla="*/ 70 w 83"/>
                <a:gd name="T45" fmla="*/ 95 h 99"/>
                <a:gd name="T46" fmla="*/ 83 w 83"/>
                <a:gd name="T47" fmla="*/ 86 h 99"/>
                <a:gd name="T48" fmla="*/ 78 w 83"/>
                <a:gd name="T49" fmla="*/ 82 h 99"/>
                <a:gd name="T50" fmla="*/ 75 w 83"/>
                <a:gd name="T51" fmla="*/ 68 h 99"/>
                <a:gd name="T52" fmla="*/ 75 w 83"/>
                <a:gd name="T53" fmla="*/ 59 h 99"/>
                <a:gd name="T54" fmla="*/ 76 w 83"/>
                <a:gd name="T55" fmla="*/ 55 h 99"/>
                <a:gd name="T56" fmla="*/ 73 w 83"/>
                <a:gd name="T57" fmla="*/ 51 h 99"/>
                <a:gd name="T58" fmla="*/ 71 w 83"/>
                <a:gd name="T59" fmla="*/ 47 h 99"/>
                <a:gd name="T60" fmla="*/ 74 w 83"/>
                <a:gd name="T61" fmla="*/ 34 h 99"/>
                <a:gd name="T62" fmla="*/ 62 w 83"/>
                <a:gd name="T63" fmla="*/ 22 h 99"/>
                <a:gd name="T64" fmla="*/ 62 w 83"/>
                <a:gd name="T65" fmla="*/ 1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3" h="99">
                  <a:moveTo>
                    <a:pt x="62" y="19"/>
                  </a:moveTo>
                  <a:cubicBezTo>
                    <a:pt x="53" y="13"/>
                    <a:pt x="45" y="6"/>
                    <a:pt x="35" y="1"/>
                  </a:cubicBezTo>
                  <a:cubicBezTo>
                    <a:pt x="28" y="0"/>
                    <a:pt x="17" y="0"/>
                    <a:pt x="10" y="1"/>
                  </a:cubicBezTo>
                  <a:cubicBezTo>
                    <a:pt x="10" y="3"/>
                    <a:pt x="11" y="3"/>
                    <a:pt x="12" y="5"/>
                  </a:cubicBezTo>
                  <a:cubicBezTo>
                    <a:pt x="12" y="7"/>
                    <a:pt x="12" y="9"/>
                    <a:pt x="13" y="11"/>
                  </a:cubicBezTo>
                  <a:cubicBezTo>
                    <a:pt x="12" y="13"/>
                    <a:pt x="7" y="14"/>
                    <a:pt x="10" y="16"/>
                  </a:cubicBezTo>
                  <a:cubicBezTo>
                    <a:pt x="7" y="18"/>
                    <a:pt x="13" y="17"/>
                    <a:pt x="12" y="19"/>
                  </a:cubicBezTo>
                  <a:cubicBezTo>
                    <a:pt x="10" y="24"/>
                    <a:pt x="7" y="28"/>
                    <a:pt x="5" y="31"/>
                  </a:cubicBezTo>
                  <a:cubicBezTo>
                    <a:pt x="4" y="32"/>
                    <a:pt x="2" y="32"/>
                    <a:pt x="1" y="33"/>
                  </a:cubicBezTo>
                  <a:cubicBezTo>
                    <a:pt x="0" y="39"/>
                    <a:pt x="5" y="42"/>
                    <a:pt x="2" y="47"/>
                  </a:cubicBezTo>
                  <a:cubicBezTo>
                    <a:pt x="2" y="51"/>
                    <a:pt x="6" y="53"/>
                    <a:pt x="8" y="56"/>
                  </a:cubicBezTo>
                  <a:cubicBezTo>
                    <a:pt x="11" y="61"/>
                    <a:pt x="10" y="66"/>
                    <a:pt x="13" y="70"/>
                  </a:cubicBezTo>
                  <a:cubicBezTo>
                    <a:pt x="15" y="70"/>
                    <a:pt x="16" y="70"/>
                    <a:pt x="17" y="70"/>
                  </a:cubicBezTo>
                  <a:cubicBezTo>
                    <a:pt x="18" y="72"/>
                    <a:pt x="21" y="74"/>
                    <a:pt x="24" y="74"/>
                  </a:cubicBezTo>
                  <a:cubicBezTo>
                    <a:pt x="26" y="77"/>
                    <a:pt x="29" y="78"/>
                    <a:pt x="32" y="79"/>
                  </a:cubicBezTo>
                  <a:cubicBezTo>
                    <a:pt x="35" y="79"/>
                    <a:pt x="34" y="77"/>
                    <a:pt x="37" y="78"/>
                  </a:cubicBezTo>
                  <a:cubicBezTo>
                    <a:pt x="43" y="82"/>
                    <a:pt x="38" y="94"/>
                    <a:pt x="45" y="97"/>
                  </a:cubicBezTo>
                  <a:cubicBezTo>
                    <a:pt x="48" y="98"/>
                    <a:pt x="48" y="95"/>
                    <a:pt x="51" y="96"/>
                  </a:cubicBezTo>
                  <a:cubicBezTo>
                    <a:pt x="52" y="96"/>
                    <a:pt x="52" y="98"/>
                    <a:pt x="54" y="98"/>
                  </a:cubicBezTo>
                  <a:cubicBezTo>
                    <a:pt x="56" y="99"/>
                    <a:pt x="56" y="97"/>
                    <a:pt x="57" y="96"/>
                  </a:cubicBezTo>
                  <a:cubicBezTo>
                    <a:pt x="58" y="97"/>
                    <a:pt x="59" y="98"/>
                    <a:pt x="62" y="98"/>
                  </a:cubicBezTo>
                  <a:cubicBezTo>
                    <a:pt x="64" y="97"/>
                    <a:pt x="63" y="94"/>
                    <a:pt x="66" y="94"/>
                  </a:cubicBezTo>
                  <a:cubicBezTo>
                    <a:pt x="68" y="94"/>
                    <a:pt x="68" y="95"/>
                    <a:pt x="70" y="95"/>
                  </a:cubicBezTo>
                  <a:cubicBezTo>
                    <a:pt x="74" y="92"/>
                    <a:pt x="81" y="92"/>
                    <a:pt x="83" y="86"/>
                  </a:cubicBezTo>
                  <a:cubicBezTo>
                    <a:pt x="81" y="85"/>
                    <a:pt x="79" y="84"/>
                    <a:pt x="78" y="82"/>
                  </a:cubicBezTo>
                  <a:cubicBezTo>
                    <a:pt x="78" y="79"/>
                    <a:pt x="76" y="72"/>
                    <a:pt x="75" y="68"/>
                  </a:cubicBezTo>
                  <a:cubicBezTo>
                    <a:pt x="77" y="64"/>
                    <a:pt x="75" y="63"/>
                    <a:pt x="75" y="59"/>
                  </a:cubicBezTo>
                  <a:cubicBezTo>
                    <a:pt x="75" y="57"/>
                    <a:pt x="76" y="57"/>
                    <a:pt x="76" y="55"/>
                  </a:cubicBezTo>
                  <a:cubicBezTo>
                    <a:pt x="75" y="54"/>
                    <a:pt x="74" y="53"/>
                    <a:pt x="73" y="51"/>
                  </a:cubicBezTo>
                  <a:cubicBezTo>
                    <a:pt x="72" y="50"/>
                    <a:pt x="71" y="49"/>
                    <a:pt x="71" y="47"/>
                  </a:cubicBezTo>
                  <a:cubicBezTo>
                    <a:pt x="71" y="42"/>
                    <a:pt x="73" y="38"/>
                    <a:pt x="74" y="34"/>
                  </a:cubicBezTo>
                  <a:cubicBezTo>
                    <a:pt x="71" y="30"/>
                    <a:pt x="65" y="28"/>
                    <a:pt x="62" y="22"/>
                  </a:cubicBezTo>
                  <a:cubicBezTo>
                    <a:pt x="63" y="20"/>
                    <a:pt x="63" y="21"/>
                    <a:pt x="62" y="1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1" name="Freeform 589">
              <a:extLst>
                <a:ext uri="{FF2B5EF4-FFF2-40B4-BE49-F238E27FC236}">
                  <a16:creationId xmlns:a16="http://schemas.microsoft.com/office/drawing/2014/main" id="{8E0861CB-F1C9-37F5-8349-25AD7091773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0211" y="4518476"/>
              <a:ext cx="29899" cy="31711"/>
            </a:xfrm>
            <a:custGeom>
              <a:avLst/>
              <a:gdLst>
                <a:gd name="T0" fmla="*/ 6 w 14"/>
                <a:gd name="T1" fmla="*/ 15 h 15"/>
                <a:gd name="T2" fmla="*/ 7 w 14"/>
                <a:gd name="T3" fmla="*/ 11 h 15"/>
                <a:gd name="T4" fmla="*/ 13 w 14"/>
                <a:gd name="T5" fmla="*/ 11 h 15"/>
                <a:gd name="T6" fmla="*/ 13 w 14"/>
                <a:gd name="T7" fmla="*/ 4 h 15"/>
                <a:gd name="T8" fmla="*/ 11 w 14"/>
                <a:gd name="T9" fmla="*/ 2 h 15"/>
                <a:gd name="T10" fmla="*/ 10 w 14"/>
                <a:gd name="T11" fmla="*/ 0 h 15"/>
                <a:gd name="T12" fmla="*/ 3 w 14"/>
                <a:gd name="T13" fmla="*/ 4 h 15"/>
                <a:gd name="T14" fmla="*/ 1 w 14"/>
                <a:gd name="T15" fmla="*/ 10 h 15"/>
                <a:gd name="T16" fmla="*/ 1 w 14"/>
                <a:gd name="T17" fmla="*/ 13 h 15"/>
                <a:gd name="T18" fmla="*/ 6 w 14"/>
                <a:gd name="T1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5">
                  <a:moveTo>
                    <a:pt x="6" y="15"/>
                  </a:moveTo>
                  <a:cubicBezTo>
                    <a:pt x="7" y="14"/>
                    <a:pt x="6" y="11"/>
                    <a:pt x="7" y="11"/>
                  </a:cubicBezTo>
                  <a:cubicBezTo>
                    <a:pt x="11" y="11"/>
                    <a:pt x="10" y="10"/>
                    <a:pt x="13" y="11"/>
                  </a:cubicBezTo>
                  <a:cubicBezTo>
                    <a:pt x="14" y="10"/>
                    <a:pt x="13" y="6"/>
                    <a:pt x="13" y="4"/>
                  </a:cubicBezTo>
                  <a:cubicBezTo>
                    <a:pt x="13" y="2"/>
                    <a:pt x="11" y="3"/>
                    <a:pt x="11" y="2"/>
                  </a:cubicBezTo>
                  <a:cubicBezTo>
                    <a:pt x="11" y="1"/>
                    <a:pt x="11" y="0"/>
                    <a:pt x="10" y="0"/>
                  </a:cubicBezTo>
                  <a:cubicBezTo>
                    <a:pt x="9" y="4"/>
                    <a:pt x="6" y="3"/>
                    <a:pt x="3" y="4"/>
                  </a:cubicBezTo>
                  <a:cubicBezTo>
                    <a:pt x="2" y="5"/>
                    <a:pt x="1" y="7"/>
                    <a:pt x="1" y="10"/>
                  </a:cubicBezTo>
                  <a:cubicBezTo>
                    <a:pt x="0" y="10"/>
                    <a:pt x="1" y="12"/>
                    <a:pt x="1" y="13"/>
                  </a:cubicBezTo>
                  <a:cubicBezTo>
                    <a:pt x="3" y="13"/>
                    <a:pt x="3" y="15"/>
                    <a:pt x="6" y="1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2" name="Freeform 590">
              <a:extLst>
                <a:ext uri="{FF2B5EF4-FFF2-40B4-BE49-F238E27FC236}">
                  <a16:creationId xmlns:a16="http://schemas.microsoft.com/office/drawing/2014/main" id="{A4F2E1D7-C21C-FC6C-DFCA-322DC9678D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0211" y="4546563"/>
              <a:ext cx="1812" cy="3624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1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2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3" name="Freeform 591">
              <a:extLst>
                <a:ext uri="{FF2B5EF4-FFF2-40B4-BE49-F238E27FC236}">
                  <a16:creationId xmlns:a16="http://schemas.microsoft.com/office/drawing/2014/main" id="{060F57DC-C349-F1A0-E907-2DF5358F1F3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2357" y="4593677"/>
              <a:ext cx="1812" cy="8154"/>
            </a:xfrm>
            <a:custGeom>
              <a:avLst/>
              <a:gdLst>
                <a:gd name="T0" fmla="*/ 0 w 1"/>
                <a:gd name="T1" fmla="*/ 1 h 4"/>
                <a:gd name="T2" fmla="*/ 1 w 1"/>
                <a:gd name="T3" fmla="*/ 3 h 4"/>
                <a:gd name="T4" fmla="*/ 0 w 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4">
                  <a:moveTo>
                    <a:pt x="0" y="1"/>
                  </a:moveTo>
                  <a:cubicBezTo>
                    <a:pt x="0" y="2"/>
                    <a:pt x="1" y="4"/>
                    <a:pt x="1" y="3"/>
                  </a:cubicBezTo>
                  <a:cubicBezTo>
                    <a:pt x="1" y="2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4" name="Freeform 592">
              <a:extLst>
                <a:ext uri="{FF2B5EF4-FFF2-40B4-BE49-F238E27FC236}">
                  <a16:creationId xmlns:a16="http://schemas.microsoft.com/office/drawing/2014/main" id="{93CCF908-7332-3158-62B2-E808025D5297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6051" y="4660723"/>
              <a:ext cx="187549" cy="192985"/>
            </a:xfrm>
            <a:custGeom>
              <a:avLst/>
              <a:gdLst>
                <a:gd name="T0" fmla="*/ 82 w 87"/>
                <a:gd name="T1" fmla="*/ 53 h 90"/>
                <a:gd name="T2" fmla="*/ 80 w 87"/>
                <a:gd name="T3" fmla="*/ 49 h 90"/>
                <a:gd name="T4" fmla="*/ 82 w 87"/>
                <a:gd name="T5" fmla="*/ 41 h 90"/>
                <a:gd name="T6" fmla="*/ 86 w 87"/>
                <a:gd name="T7" fmla="*/ 38 h 90"/>
                <a:gd name="T8" fmla="*/ 84 w 87"/>
                <a:gd name="T9" fmla="*/ 23 h 90"/>
                <a:gd name="T10" fmla="*/ 87 w 87"/>
                <a:gd name="T11" fmla="*/ 20 h 90"/>
                <a:gd name="T12" fmla="*/ 84 w 87"/>
                <a:gd name="T13" fmla="*/ 12 h 90"/>
                <a:gd name="T14" fmla="*/ 82 w 87"/>
                <a:gd name="T15" fmla="*/ 10 h 90"/>
                <a:gd name="T16" fmla="*/ 80 w 87"/>
                <a:gd name="T17" fmla="*/ 9 h 90"/>
                <a:gd name="T18" fmla="*/ 74 w 87"/>
                <a:gd name="T19" fmla="*/ 7 h 90"/>
                <a:gd name="T20" fmla="*/ 71 w 87"/>
                <a:gd name="T21" fmla="*/ 3 h 90"/>
                <a:gd name="T22" fmla="*/ 68 w 87"/>
                <a:gd name="T23" fmla="*/ 3 h 90"/>
                <a:gd name="T24" fmla="*/ 66 w 87"/>
                <a:gd name="T25" fmla="*/ 0 h 90"/>
                <a:gd name="T26" fmla="*/ 54 w 87"/>
                <a:gd name="T27" fmla="*/ 1 h 90"/>
                <a:gd name="T28" fmla="*/ 49 w 87"/>
                <a:gd name="T29" fmla="*/ 9 h 90"/>
                <a:gd name="T30" fmla="*/ 49 w 87"/>
                <a:gd name="T31" fmla="*/ 30 h 90"/>
                <a:gd name="T32" fmla="*/ 56 w 87"/>
                <a:gd name="T33" fmla="*/ 38 h 90"/>
                <a:gd name="T34" fmla="*/ 60 w 87"/>
                <a:gd name="T35" fmla="*/ 35 h 90"/>
                <a:gd name="T36" fmla="*/ 59 w 87"/>
                <a:gd name="T37" fmla="*/ 48 h 90"/>
                <a:gd name="T38" fmla="*/ 57 w 87"/>
                <a:gd name="T39" fmla="*/ 46 h 90"/>
                <a:gd name="T40" fmla="*/ 53 w 87"/>
                <a:gd name="T41" fmla="*/ 48 h 90"/>
                <a:gd name="T42" fmla="*/ 49 w 87"/>
                <a:gd name="T43" fmla="*/ 39 h 90"/>
                <a:gd name="T44" fmla="*/ 42 w 87"/>
                <a:gd name="T45" fmla="*/ 37 h 90"/>
                <a:gd name="T46" fmla="*/ 38 w 87"/>
                <a:gd name="T47" fmla="*/ 31 h 90"/>
                <a:gd name="T48" fmla="*/ 36 w 87"/>
                <a:gd name="T49" fmla="*/ 35 h 90"/>
                <a:gd name="T50" fmla="*/ 27 w 87"/>
                <a:gd name="T51" fmla="*/ 32 h 90"/>
                <a:gd name="T52" fmla="*/ 23 w 87"/>
                <a:gd name="T53" fmla="*/ 28 h 90"/>
                <a:gd name="T54" fmla="*/ 18 w 87"/>
                <a:gd name="T55" fmla="*/ 29 h 90"/>
                <a:gd name="T56" fmla="*/ 16 w 87"/>
                <a:gd name="T57" fmla="*/ 25 h 90"/>
                <a:gd name="T58" fmla="*/ 15 w 87"/>
                <a:gd name="T59" fmla="*/ 43 h 90"/>
                <a:gd name="T60" fmla="*/ 0 w 87"/>
                <a:gd name="T61" fmla="*/ 44 h 90"/>
                <a:gd name="T62" fmla="*/ 2 w 87"/>
                <a:gd name="T63" fmla="*/ 77 h 90"/>
                <a:gd name="T64" fmla="*/ 11 w 87"/>
                <a:gd name="T65" fmla="*/ 86 h 90"/>
                <a:gd name="T66" fmla="*/ 22 w 87"/>
                <a:gd name="T67" fmla="*/ 85 h 90"/>
                <a:gd name="T68" fmla="*/ 37 w 87"/>
                <a:gd name="T69" fmla="*/ 90 h 90"/>
                <a:gd name="T70" fmla="*/ 47 w 87"/>
                <a:gd name="T71" fmla="*/ 78 h 90"/>
                <a:gd name="T72" fmla="*/ 52 w 87"/>
                <a:gd name="T73" fmla="*/ 75 h 90"/>
                <a:gd name="T74" fmla="*/ 63 w 87"/>
                <a:gd name="T75" fmla="*/ 66 h 90"/>
                <a:gd name="T76" fmla="*/ 62 w 87"/>
                <a:gd name="T77" fmla="*/ 61 h 90"/>
                <a:gd name="T78" fmla="*/ 82 w 87"/>
                <a:gd name="T79" fmla="*/ 5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7" h="90">
                  <a:moveTo>
                    <a:pt x="82" y="53"/>
                  </a:moveTo>
                  <a:cubicBezTo>
                    <a:pt x="82" y="51"/>
                    <a:pt x="80" y="51"/>
                    <a:pt x="80" y="49"/>
                  </a:cubicBezTo>
                  <a:cubicBezTo>
                    <a:pt x="82" y="48"/>
                    <a:pt x="82" y="45"/>
                    <a:pt x="82" y="41"/>
                  </a:cubicBezTo>
                  <a:cubicBezTo>
                    <a:pt x="83" y="39"/>
                    <a:pt x="85" y="40"/>
                    <a:pt x="86" y="38"/>
                  </a:cubicBezTo>
                  <a:cubicBezTo>
                    <a:pt x="83" y="34"/>
                    <a:pt x="86" y="28"/>
                    <a:pt x="84" y="23"/>
                  </a:cubicBezTo>
                  <a:cubicBezTo>
                    <a:pt x="86" y="23"/>
                    <a:pt x="87" y="22"/>
                    <a:pt x="87" y="20"/>
                  </a:cubicBezTo>
                  <a:cubicBezTo>
                    <a:pt x="86" y="18"/>
                    <a:pt x="85" y="15"/>
                    <a:pt x="84" y="12"/>
                  </a:cubicBezTo>
                  <a:cubicBezTo>
                    <a:pt x="82" y="14"/>
                    <a:pt x="83" y="11"/>
                    <a:pt x="82" y="10"/>
                  </a:cubicBezTo>
                  <a:cubicBezTo>
                    <a:pt x="82" y="10"/>
                    <a:pt x="80" y="10"/>
                    <a:pt x="80" y="9"/>
                  </a:cubicBezTo>
                  <a:cubicBezTo>
                    <a:pt x="78" y="8"/>
                    <a:pt x="77" y="7"/>
                    <a:pt x="74" y="7"/>
                  </a:cubicBezTo>
                  <a:cubicBezTo>
                    <a:pt x="74" y="5"/>
                    <a:pt x="71" y="6"/>
                    <a:pt x="71" y="3"/>
                  </a:cubicBezTo>
                  <a:cubicBezTo>
                    <a:pt x="70" y="3"/>
                    <a:pt x="69" y="3"/>
                    <a:pt x="68" y="3"/>
                  </a:cubicBezTo>
                  <a:cubicBezTo>
                    <a:pt x="68" y="1"/>
                    <a:pt x="66" y="2"/>
                    <a:pt x="66" y="0"/>
                  </a:cubicBezTo>
                  <a:cubicBezTo>
                    <a:pt x="61" y="0"/>
                    <a:pt x="59" y="2"/>
                    <a:pt x="54" y="1"/>
                  </a:cubicBezTo>
                  <a:cubicBezTo>
                    <a:pt x="53" y="5"/>
                    <a:pt x="50" y="6"/>
                    <a:pt x="49" y="9"/>
                  </a:cubicBezTo>
                  <a:cubicBezTo>
                    <a:pt x="52" y="16"/>
                    <a:pt x="50" y="23"/>
                    <a:pt x="49" y="30"/>
                  </a:cubicBezTo>
                  <a:cubicBezTo>
                    <a:pt x="51" y="33"/>
                    <a:pt x="52" y="37"/>
                    <a:pt x="56" y="38"/>
                  </a:cubicBezTo>
                  <a:cubicBezTo>
                    <a:pt x="57" y="37"/>
                    <a:pt x="57" y="35"/>
                    <a:pt x="60" y="35"/>
                  </a:cubicBezTo>
                  <a:cubicBezTo>
                    <a:pt x="59" y="39"/>
                    <a:pt x="61" y="45"/>
                    <a:pt x="59" y="48"/>
                  </a:cubicBezTo>
                  <a:cubicBezTo>
                    <a:pt x="58" y="48"/>
                    <a:pt x="57" y="48"/>
                    <a:pt x="57" y="46"/>
                  </a:cubicBezTo>
                  <a:cubicBezTo>
                    <a:pt x="55" y="46"/>
                    <a:pt x="55" y="48"/>
                    <a:pt x="53" y="48"/>
                  </a:cubicBezTo>
                  <a:cubicBezTo>
                    <a:pt x="52" y="44"/>
                    <a:pt x="49" y="43"/>
                    <a:pt x="49" y="39"/>
                  </a:cubicBezTo>
                  <a:cubicBezTo>
                    <a:pt x="46" y="39"/>
                    <a:pt x="45" y="37"/>
                    <a:pt x="42" y="37"/>
                  </a:cubicBezTo>
                  <a:cubicBezTo>
                    <a:pt x="41" y="35"/>
                    <a:pt x="40" y="32"/>
                    <a:pt x="38" y="31"/>
                  </a:cubicBezTo>
                  <a:cubicBezTo>
                    <a:pt x="39" y="33"/>
                    <a:pt x="38" y="34"/>
                    <a:pt x="36" y="35"/>
                  </a:cubicBezTo>
                  <a:cubicBezTo>
                    <a:pt x="32" y="34"/>
                    <a:pt x="30" y="33"/>
                    <a:pt x="27" y="32"/>
                  </a:cubicBezTo>
                  <a:cubicBezTo>
                    <a:pt x="25" y="31"/>
                    <a:pt x="26" y="28"/>
                    <a:pt x="23" y="28"/>
                  </a:cubicBezTo>
                  <a:cubicBezTo>
                    <a:pt x="21" y="28"/>
                    <a:pt x="21" y="30"/>
                    <a:pt x="18" y="29"/>
                  </a:cubicBezTo>
                  <a:cubicBezTo>
                    <a:pt x="18" y="27"/>
                    <a:pt x="18" y="25"/>
                    <a:pt x="16" y="25"/>
                  </a:cubicBezTo>
                  <a:cubicBezTo>
                    <a:pt x="16" y="30"/>
                    <a:pt x="16" y="40"/>
                    <a:pt x="15" y="43"/>
                  </a:cubicBezTo>
                  <a:cubicBezTo>
                    <a:pt x="10" y="44"/>
                    <a:pt x="4" y="43"/>
                    <a:pt x="0" y="44"/>
                  </a:cubicBezTo>
                  <a:cubicBezTo>
                    <a:pt x="1" y="55"/>
                    <a:pt x="0" y="68"/>
                    <a:pt x="2" y="77"/>
                  </a:cubicBezTo>
                  <a:cubicBezTo>
                    <a:pt x="6" y="79"/>
                    <a:pt x="7" y="84"/>
                    <a:pt x="11" y="86"/>
                  </a:cubicBezTo>
                  <a:cubicBezTo>
                    <a:pt x="14" y="85"/>
                    <a:pt x="18" y="85"/>
                    <a:pt x="22" y="85"/>
                  </a:cubicBezTo>
                  <a:cubicBezTo>
                    <a:pt x="26" y="89"/>
                    <a:pt x="31" y="89"/>
                    <a:pt x="37" y="90"/>
                  </a:cubicBezTo>
                  <a:cubicBezTo>
                    <a:pt x="41" y="87"/>
                    <a:pt x="42" y="80"/>
                    <a:pt x="47" y="78"/>
                  </a:cubicBezTo>
                  <a:cubicBezTo>
                    <a:pt x="49" y="77"/>
                    <a:pt x="50" y="76"/>
                    <a:pt x="52" y="75"/>
                  </a:cubicBezTo>
                  <a:cubicBezTo>
                    <a:pt x="51" y="68"/>
                    <a:pt x="58" y="68"/>
                    <a:pt x="63" y="66"/>
                  </a:cubicBezTo>
                  <a:cubicBezTo>
                    <a:pt x="62" y="65"/>
                    <a:pt x="62" y="64"/>
                    <a:pt x="62" y="61"/>
                  </a:cubicBezTo>
                  <a:cubicBezTo>
                    <a:pt x="69" y="59"/>
                    <a:pt x="76" y="56"/>
                    <a:pt x="82" y="5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5" name="Freeform 593">
              <a:extLst>
                <a:ext uri="{FF2B5EF4-FFF2-40B4-BE49-F238E27FC236}">
                  <a16:creationId xmlns:a16="http://schemas.microsoft.com/office/drawing/2014/main" id="{D52E939B-1381-DB3F-8E46-4AA8E7E87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0211" y="4542033"/>
              <a:ext cx="28087" cy="40771"/>
            </a:xfrm>
            <a:custGeom>
              <a:avLst/>
              <a:gdLst>
                <a:gd name="T0" fmla="*/ 6 w 13"/>
                <a:gd name="T1" fmla="*/ 4 h 19"/>
                <a:gd name="T2" fmla="*/ 1 w 13"/>
                <a:gd name="T3" fmla="*/ 3 h 19"/>
                <a:gd name="T4" fmla="*/ 2 w 13"/>
                <a:gd name="T5" fmla="*/ 7 h 19"/>
                <a:gd name="T6" fmla="*/ 4 w 13"/>
                <a:gd name="T7" fmla="*/ 19 h 19"/>
                <a:gd name="T8" fmla="*/ 12 w 13"/>
                <a:gd name="T9" fmla="*/ 9 h 19"/>
                <a:gd name="T10" fmla="*/ 13 w 13"/>
                <a:gd name="T11" fmla="*/ 7 h 19"/>
                <a:gd name="T12" fmla="*/ 10 w 13"/>
                <a:gd name="T13" fmla="*/ 5 h 19"/>
                <a:gd name="T14" fmla="*/ 11 w 13"/>
                <a:gd name="T15" fmla="*/ 1 h 19"/>
                <a:gd name="T16" fmla="*/ 7 w 13"/>
                <a:gd name="T17" fmla="*/ 1 h 19"/>
                <a:gd name="T18" fmla="*/ 6 w 13"/>
                <a:gd name="T19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9">
                  <a:moveTo>
                    <a:pt x="6" y="4"/>
                  </a:moveTo>
                  <a:cubicBezTo>
                    <a:pt x="3" y="5"/>
                    <a:pt x="2" y="4"/>
                    <a:pt x="1" y="3"/>
                  </a:cubicBezTo>
                  <a:cubicBezTo>
                    <a:pt x="0" y="6"/>
                    <a:pt x="3" y="5"/>
                    <a:pt x="2" y="7"/>
                  </a:cubicBezTo>
                  <a:cubicBezTo>
                    <a:pt x="2" y="12"/>
                    <a:pt x="2" y="16"/>
                    <a:pt x="4" y="19"/>
                  </a:cubicBezTo>
                  <a:cubicBezTo>
                    <a:pt x="9" y="19"/>
                    <a:pt x="9" y="12"/>
                    <a:pt x="12" y="9"/>
                  </a:cubicBezTo>
                  <a:cubicBezTo>
                    <a:pt x="13" y="9"/>
                    <a:pt x="13" y="8"/>
                    <a:pt x="13" y="7"/>
                  </a:cubicBezTo>
                  <a:cubicBezTo>
                    <a:pt x="13" y="5"/>
                    <a:pt x="10" y="7"/>
                    <a:pt x="10" y="5"/>
                  </a:cubicBezTo>
                  <a:cubicBezTo>
                    <a:pt x="10" y="3"/>
                    <a:pt x="10" y="2"/>
                    <a:pt x="11" y="1"/>
                  </a:cubicBezTo>
                  <a:cubicBezTo>
                    <a:pt x="9" y="0"/>
                    <a:pt x="9" y="2"/>
                    <a:pt x="7" y="1"/>
                  </a:cubicBezTo>
                  <a:cubicBezTo>
                    <a:pt x="7" y="3"/>
                    <a:pt x="7" y="4"/>
                    <a:pt x="6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6" name="Freeform 594">
              <a:extLst>
                <a:ext uri="{FF2B5EF4-FFF2-40B4-BE49-F238E27FC236}">
                  <a16:creationId xmlns:a16="http://schemas.microsoft.com/office/drawing/2014/main" id="{B3E99CA8-F458-C31F-C4DE-C38082571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53297" y="4612704"/>
              <a:ext cx="6342" cy="10872"/>
            </a:xfrm>
            <a:custGeom>
              <a:avLst/>
              <a:gdLst>
                <a:gd name="T0" fmla="*/ 3 w 3"/>
                <a:gd name="T1" fmla="*/ 3 h 5"/>
                <a:gd name="T2" fmla="*/ 1 w 3"/>
                <a:gd name="T3" fmla="*/ 0 h 5"/>
                <a:gd name="T4" fmla="*/ 3 w 3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1" y="3"/>
                    <a:pt x="2" y="0"/>
                    <a:pt x="1" y="0"/>
                  </a:cubicBezTo>
                  <a:cubicBezTo>
                    <a:pt x="0" y="2"/>
                    <a:pt x="2" y="5"/>
                    <a:pt x="3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7" name="Freeform 595">
              <a:extLst>
                <a:ext uri="{FF2B5EF4-FFF2-40B4-BE49-F238E27FC236}">
                  <a16:creationId xmlns:a16="http://schemas.microsoft.com/office/drawing/2014/main" id="{E5BBEE96-CD11-DE7E-8D5C-A221E1A26A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9260" y="4709649"/>
              <a:ext cx="646907" cy="583485"/>
            </a:xfrm>
            <a:custGeom>
              <a:avLst/>
              <a:gdLst>
                <a:gd name="T0" fmla="*/ 297 w 301"/>
                <a:gd name="T1" fmla="*/ 150 h 271"/>
                <a:gd name="T2" fmla="*/ 292 w 301"/>
                <a:gd name="T3" fmla="*/ 132 h 271"/>
                <a:gd name="T4" fmla="*/ 278 w 301"/>
                <a:gd name="T5" fmla="*/ 111 h 271"/>
                <a:gd name="T6" fmla="*/ 268 w 301"/>
                <a:gd name="T7" fmla="*/ 96 h 271"/>
                <a:gd name="T8" fmla="*/ 255 w 301"/>
                <a:gd name="T9" fmla="*/ 80 h 271"/>
                <a:gd name="T10" fmla="*/ 245 w 301"/>
                <a:gd name="T11" fmla="*/ 69 h 271"/>
                <a:gd name="T12" fmla="*/ 239 w 301"/>
                <a:gd name="T13" fmla="*/ 38 h 271"/>
                <a:gd name="T14" fmla="*/ 226 w 301"/>
                <a:gd name="T15" fmla="*/ 21 h 271"/>
                <a:gd name="T16" fmla="*/ 218 w 301"/>
                <a:gd name="T17" fmla="*/ 0 h 271"/>
                <a:gd name="T18" fmla="*/ 214 w 301"/>
                <a:gd name="T19" fmla="*/ 18 h 271"/>
                <a:gd name="T20" fmla="*/ 212 w 301"/>
                <a:gd name="T21" fmla="*/ 42 h 271"/>
                <a:gd name="T22" fmla="*/ 200 w 301"/>
                <a:gd name="T23" fmla="*/ 65 h 271"/>
                <a:gd name="T24" fmla="*/ 175 w 301"/>
                <a:gd name="T25" fmla="*/ 48 h 271"/>
                <a:gd name="T26" fmla="*/ 165 w 301"/>
                <a:gd name="T27" fmla="*/ 38 h 271"/>
                <a:gd name="T28" fmla="*/ 173 w 301"/>
                <a:gd name="T29" fmla="*/ 22 h 271"/>
                <a:gd name="T30" fmla="*/ 170 w 301"/>
                <a:gd name="T31" fmla="*/ 15 h 271"/>
                <a:gd name="T32" fmla="*/ 161 w 301"/>
                <a:gd name="T33" fmla="*/ 12 h 271"/>
                <a:gd name="T34" fmla="*/ 145 w 301"/>
                <a:gd name="T35" fmla="*/ 12 h 271"/>
                <a:gd name="T36" fmla="*/ 131 w 301"/>
                <a:gd name="T37" fmla="*/ 17 h 271"/>
                <a:gd name="T38" fmla="*/ 123 w 301"/>
                <a:gd name="T39" fmla="*/ 26 h 271"/>
                <a:gd name="T40" fmla="*/ 121 w 301"/>
                <a:gd name="T41" fmla="*/ 40 h 271"/>
                <a:gd name="T42" fmla="*/ 110 w 301"/>
                <a:gd name="T43" fmla="*/ 43 h 271"/>
                <a:gd name="T44" fmla="*/ 96 w 301"/>
                <a:gd name="T45" fmla="*/ 31 h 271"/>
                <a:gd name="T46" fmla="*/ 91 w 301"/>
                <a:gd name="T47" fmla="*/ 40 h 271"/>
                <a:gd name="T48" fmla="*/ 85 w 301"/>
                <a:gd name="T49" fmla="*/ 47 h 271"/>
                <a:gd name="T50" fmla="*/ 77 w 301"/>
                <a:gd name="T51" fmla="*/ 51 h 271"/>
                <a:gd name="T52" fmla="*/ 76 w 301"/>
                <a:gd name="T53" fmla="*/ 63 h 271"/>
                <a:gd name="T54" fmla="*/ 68 w 301"/>
                <a:gd name="T55" fmla="*/ 68 h 271"/>
                <a:gd name="T56" fmla="*/ 31 w 301"/>
                <a:gd name="T57" fmla="*/ 93 h 271"/>
                <a:gd name="T58" fmla="*/ 6 w 301"/>
                <a:gd name="T59" fmla="*/ 110 h 271"/>
                <a:gd name="T60" fmla="*/ 1 w 301"/>
                <a:gd name="T61" fmla="*/ 125 h 271"/>
                <a:gd name="T62" fmla="*/ 2 w 301"/>
                <a:gd name="T63" fmla="*/ 149 h 271"/>
                <a:gd name="T64" fmla="*/ 9 w 301"/>
                <a:gd name="T65" fmla="*/ 171 h 271"/>
                <a:gd name="T66" fmla="*/ 18 w 301"/>
                <a:gd name="T67" fmla="*/ 200 h 271"/>
                <a:gd name="T68" fmla="*/ 13 w 301"/>
                <a:gd name="T69" fmla="*/ 225 h 271"/>
                <a:gd name="T70" fmla="*/ 45 w 301"/>
                <a:gd name="T71" fmla="*/ 226 h 271"/>
                <a:gd name="T72" fmla="*/ 67 w 301"/>
                <a:gd name="T73" fmla="*/ 221 h 271"/>
                <a:gd name="T74" fmla="*/ 83 w 301"/>
                <a:gd name="T75" fmla="*/ 211 h 271"/>
                <a:gd name="T76" fmla="*/ 89 w 301"/>
                <a:gd name="T77" fmla="*/ 208 h 271"/>
                <a:gd name="T78" fmla="*/ 107 w 301"/>
                <a:gd name="T79" fmla="*/ 203 h 271"/>
                <a:gd name="T80" fmla="*/ 141 w 301"/>
                <a:gd name="T81" fmla="*/ 202 h 271"/>
                <a:gd name="T82" fmla="*/ 157 w 301"/>
                <a:gd name="T83" fmla="*/ 208 h 271"/>
                <a:gd name="T84" fmla="*/ 164 w 301"/>
                <a:gd name="T85" fmla="*/ 222 h 271"/>
                <a:gd name="T86" fmla="*/ 183 w 301"/>
                <a:gd name="T87" fmla="*/ 207 h 271"/>
                <a:gd name="T88" fmla="*/ 177 w 301"/>
                <a:gd name="T89" fmla="*/ 234 h 271"/>
                <a:gd name="T90" fmla="*/ 187 w 301"/>
                <a:gd name="T91" fmla="*/ 238 h 271"/>
                <a:gd name="T92" fmla="*/ 199 w 301"/>
                <a:gd name="T93" fmla="*/ 249 h 271"/>
                <a:gd name="T94" fmla="*/ 210 w 301"/>
                <a:gd name="T95" fmla="*/ 266 h 271"/>
                <a:gd name="T96" fmla="*/ 230 w 301"/>
                <a:gd name="T97" fmla="*/ 266 h 271"/>
                <a:gd name="T98" fmla="*/ 237 w 301"/>
                <a:gd name="T99" fmla="*/ 261 h 271"/>
                <a:gd name="T100" fmla="*/ 244 w 301"/>
                <a:gd name="T101" fmla="*/ 271 h 271"/>
                <a:gd name="T102" fmla="*/ 271 w 301"/>
                <a:gd name="T103" fmla="*/ 260 h 271"/>
                <a:gd name="T104" fmla="*/ 278 w 301"/>
                <a:gd name="T105" fmla="*/ 236 h 271"/>
                <a:gd name="T106" fmla="*/ 293 w 301"/>
                <a:gd name="T107" fmla="*/ 206 h 271"/>
                <a:gd name="T108" fmla="*/ 299 w 301"/>
                <a:gd name="T109" fmla="*/ 180 h 271"/>
                <a:gd name="T110" fmla="*/ 300 w 301"/>
                <a:gd name="T111" fmla="*/ 163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1" h="271">
                  <a:moveTo>
                    <a:pt x="297" y="155"/>
                  </a:moveTo>
                  <a:cubicBezTo>
                    <a:pt x="297" y="154"/>
                    <a:pt x="298" y="153"/>
                    <a:pt x="298" y="152"/>
                  </a:cubicBezTo>
                  <a:cubicBezTo>
                    <a:pt x="298" y="151"/>
                    <a:pt x="297" y="151"/>
                    <a:pt x="297" y="150"/>
                  </a:cubicBezTo>
                  <a:cubicBezTo>
                    <a:pt x="297" y="145"/>
                    <a:pt x="296" y="141"/>
                    <a:pt x="296" y="138"/>
                  </a:cubicBezTo>
                  <a:cubicBezTo>
                    <a:pt x="295" y="137"/>
                    <a:pt x="294" y="136"/>
                    <a:pt x="294" y="135"/>
                  </a:cubicBezTo>
                  <a:cubicBezTo>
                    <a:pt x="293" y="134"/>
                    <a:pt x="293" y="133"/>
                    <a:pt x="292" y="132"/>
                  </a:cubicBezTo>
                  <a:cubicBezTo>
                    <a:pt x="291" y="130"/>
                    <a:pt x="288" y="128"/>
                    <a:pt x="288" y="125"/>
                  </a:cubicBezTo>
                  <a:cubicBezTo>
                    <a:pt x="282" y="124"/>
                    <a:pt x="279" y="119"/>
                    <a:pt x="280" y="111"/>
                  </a:cubicBezTo>
                  <a:cubicBezTo>
                    <a:pt x="279" y="110"/>
                    <a:pt x="279" y="111"/>
                    <a:pt x="278" y="111"/>
                  </a:cubicBezTo>
                  <a:cubicBezTo>
                    <a:pt x="277" y="110"/>
                    <a:pt x="276" y="108"/>
                    <a:pt x="275" y="107"/>
                  </a:cubicBezTo>
                  <a:cubicBezTo>
                    <a:pt x="275" y="108"/>
                    <a:pt x="275" y="110"/>
                    <a:pt x="274" y="110"/>
                  </a:cubicBezTo>
                  <a:cubicBezTo>
                    <a:pt x="269" y="108"/>
                    <a:pt x="270" y="101"/>
                    <a:pt x="268" y="96"/>
                  </a:cubicBezTo>
                  <a:cubicBezTo>
                    <a:pt x="266" y="95"/>
                    <a:pt x="265" y="94"/>
                    <a:pt x="264" y="92"/>
                  </a:cubicBezTo>
                  <a:cubicBezTo>
                    <a:pt x="264" y="90"/>
                    <a:pt x="265" y="90"/>
                    <a:pt x="265" y="89"/>
                  </a:cubicBezTo>
                  <a:cubicBezTo>
                    <a:pt x="262" y="86"/>
                    <a:pt x="256" y="85"/>
                    <a:pt x="255" y="80"/>
                  </a:cubicBezTo>
                  <a:cubicBezTo>
                    <a:pt x="251" y="80"/>
                    <a:pt x="248" y="79"/>
                    <a:pt x="246" y="75"/>
                  </a:cubicBezTo>
                  <a:cubicBezTo>
                    <a:pt x="246" y="75"/>
                    <a:pt x="246" y="73"/>
                    <a:pt x="246" y="72"/>
                  </a:cubicBezTo>
                  <a:cubicBezTo>
                    <a:pt x="246" y="71"/>
                    <a:pt x="245" y="71"/>
                    <a:pt x="245" y="69"/>
                  </a:cubicBezTo>
                  <a:cubicBezTo>
                    <a:pt x="244" y="67"/>
                    <a:pt x="245" y="65"/>
                    <a:pt x="245" y="63"/>
                  </a:cubicBezTo>
                  <a:cubicBezTo>
                    <a:pt x="244" y="58"/>
                    <a:pt x="241" y="56"/>
                    <a:pt x="240" y="52"/>
                  </a:cubicBezTo>
                  <a:cubicBezTo>
                    <a:pt x="241" y="49"/>
                    <a:pt x="237" y="42"/>
                    <a:pt x="239" y="38"/>
                  </a:cubicBezTo>
                  <a:cubicBezTo>
                    <a:pt x="236" y="37"/>
                    <a:pt x="235" y="34"/>
                    <a:pt x="232" y="32"/>
                  </a:cubicBezTo>
                  <a:cubicBezTo>
                    <a:pt x="231" y="34"/>
                    <a:pt x="230" y="35"/>
                    <a:pt x="227" y="34"/>
                  </a:cubicBezTo>
                  <a:cubicBezTo>
                    <a:pt x="225" y="30"/>
                    <a:pt x="227" y="25"/>
                    <a:pt x="226" y="21"/>
                  </a:cubicBezTo>
                  <a:cubicBezTo>
                    <a:pt x="225" y="18"/>
                    <a:pt x="222" y="15"/>
                    <a:pt x="223" y="11"/>
                  </a:cubicBezTo>
                  <a:cubicBezTo>
                    <a:pt x="222" y="11"/>
                    <a:pt x="221" y="10"/>
                    <a:pt x="221" y="9"/>
                  </a:cubicBezTo>
                  <a:cubicBezTo>
                    <a:pt x="221" y="5"/>
                    <a:pt x="220" y="2"/>
                    <a:pt x="218" y="0"/>
                  </a:cubicBezTo>
                  <a:cubicBezTo>
                    <a:pt x="216" y="3"/>
                    <a:pt x="215" y="7"/>
                    <a:pt x="215" y="12"/>
                  </a:cubicBezTo>
                  <a:cubicBezTo>
                    <a:pt x="213" y="11"/>
                    <a:pt x="213" y="14"/>
                    <a:pt x="213" y="15"/>
                  </a:cubicBezTo>
                  <a:cubicBezTo>
                    <a:pt x="213" y="16"/>
                    <a:pt x="215" y="16"/>
                    <a:pt x="214" y="18"/>
                  </a:cubicBezTo>
                  <a:cubicBezTo>
                    <a:pt x="214" y="19"/>
                    <a:pt x="212" y="19"/>
                    <a:pt x="212" y="20"/>
                  </a:cubicBezTo>
                  <a:cubicBezTo>
                    <a:pt x="213" y="22"/>
                    <a:pt x="211" y="25"/>
                    <a:pt x="211" y="28"/>
                  </a:cubicBezTo>
                  <a:cubicBezTo>
                    <a:pt x="211" y="32"/>
                    <a:pt x="212" y="37"/>
                    <a:pt x="212" y="42"/>
                  </a:cubicBezTo>
                  <a:cubicBezTo>
                    <a:pt x="211" y="46"/>
                    <a:pt x="209" y="50"/>
                    <a:pt x="210" y="55"/>
                  </a:cubicBezTo>
                  <a:cubicBezTo>
                    <a:pt x="207" y="56"/>
                    <a:pt x="207" y="60"/>
                    <a:pt x="206" y="63"/>
                  </a:cubicBezTo>
                  <a:cubicBezTo>
                    <a:pt x="204" y="63"/>
                    <a:pt x="203" y="65"/>
                    <a:pt x="200" y="65"/>
                  </a:cubicBezTo>
                  <a:cubicBezTo>
                    <a:pt x="197" y="65"/>
                    <a:pt x="192" y="59"/>
                    <a:pt x="191" y="57"/>
                  </a:cubicBezTo>
                  <a:cubicBezTo>
                    <a:pt x="189" y="57"/>
                    <a:pt x="189" y="55"/>
                    <a:pt x="186" y="56"/>
                  </a:cubicBezTo>
                  <a:cubicBezTo>
                    <a:pt x="183" y="53"/>
                    <a:pt x="180" y="49"/>
                    <a:pt x="175" y="48"/>
                  </a:cubicBezTo>
                  <a:cubicBezTo>
                    <a:pt x="176" y="46"/>
                    <a:pt x="173" y="47"/>
                    <a:pt x="172" y="46"/>
                  </a:cubicBezTo>
                  <a:cubicBezTo>
                    <a:pt x="172" y="45"/>
                    <a:pt x="171" y="44"/>
                    <a:pt x="171" y="43"/>
                  </a:cubicBezTo>
                  <a:cubicBezTo>
                    <a:pt x="169" y="41"/>
                    <a:pt x="166" y="40"/>
                    <a:pt x="165" y="38"/>
                  </a:cubicBezTo>
                  <a:cubicBezTo>
                    <a:pt x="165" y="33"/>
                    <a:pt x="168" y="33"/>
                    <a:pt x="169" y="29"/>
                  </a:cubicBezTo>
                  <a:cubicBezTo>
                    <a:pt x="169" y="27"/>
                    <a:pt x="169" y="25"/>
                    <a:pt x="169" y="23"/>
                  </a:cubicBezTo>
                  <a:cubicBezTo>
                    <a:pt x="170" y="22"/>
                    <a:pt x="172" y="20"/>
                    <a:pt x="173" y="22"/>
                  </a:cubicBezTo>
                  <a:cubicBezTo>
                    <a:pt x="172" y="17"/>
                    <a:pt x="175" y="17"/>
                    <a:pt x="176" y="14"/>
                  </a:cubicBezTo>
                  <a:cubicBezTo>
                    <a:pt x="173" y="15"/>
                    <a:pt x="175" y="11"/>
                    <a:pt x="172" y="12"/>
                  </a:cubicBezTo>
                  <a:cubicBezTo>
                    <a:pt x="173" y="14"/>
                    <a:pt x="172" y="16"/>
                    <a:pt x="170" y="15"/>
                  </a:cubicBezTo>
                  <a:cubicBezTo>
                    <a:pt x="169" y="12"/>
                    <a:pt x="168" y="15"/>
                    <a:pt x="167" y="13"/>
                  </a:cubicBezTo>
                  <a:cubicBezTo>
                    <a:pt x="170" y="9"/>
                    <a:pt x="165" y="13"/>
                    <a:pt x="163" y="14"/>
                  </a:cubicBezTo>
                  <a:cubicBezTo>
                    <a:pt x="163" y="12"/>
                    <a:pt x="160" y="14"/>
                    <a:pt x="161" y="12"/>
                  </a:cubicBezTo>
                  <a:cubicBezTo>
                    <a:pt x="156" y="14"/>
                    <a:pt x="156" y="9"/>
                    <a:pt x="150" y="10"/>
                  </a:cubicBezTo>
                  <a:cubicBezTo>
                    <a:pt x="148" y="9"/>
                    <a:pt x="147" y="5"/>
                    <a:pt x="145" y="6"/>
                  </a:cubicBezTo>
                  <a:cubicBezTo>
                    <a:pt x="145" y="7"/>
                    <a:pt x="144" y="10"/>
                    <a:pt x="145" y="12"/>
                  </a:cubicBezTo>
                  <a:cubicBezTo>
                    <a:pt x="143" y="12"/>
                    <a:pt x="144" y="14"/>
                    <a:pt x="142" y="15"/>
                  </a:cubicBezTo>
                  <a:cubicBezTo>
                    <a:pt x="141" y="13"/>
                    <a:pt x="135" y="15"/>
                    <a:pt x="133" y="13"/>
                  </a:cubicBezTo>
                  <a:cubicBezTo>
                    <a:pt x="133" y="15"/>
                    <a:pt x="131" y="15"/>
                    <a:pt x="131" y="17"/>
                  </a:cubicBezTo>
                  <a:cubicBezTo>
                    <a:pt x="129" y="15"/>
                    <a:pt x="128" y="19"/>
                    <a:pt x="126" y="20"/>
                  </a:cubicBezTo>
                  <a:cubicBezTo>
                    <a:pt x="126" y="22"/>
                    <a:pt x="127" y="22"/>
                    <a:pt x="127" y="24"/>
                  </a:cubicBezTo>
                  <a:cubicBezTo>
                    <a:pt x="126" y="24"/>
                    <a:pt x="125" y="26"/>
                    <a:pt x="123" y="26"/>
                  </a:cubicBezTo>
                  <a:cubicBezTo>
                    <a:pt x="124" y="30"/>
                    <a:pt x="121" y="30"/>
                    <a:pt x="120" y="34"/>
                  </a:cubicBezTo>
                  <a:cubicBezTo>
                    <a:pt x="123" y="35"/>
                    <a:pt x="122" y="36"/>
                    <a:pt x="123" y="38"/>
                  </a:cubicBezTo>
                  <a:cubicBezTo>
                    <a:pt x="121" y="37"/>
                    <a:pt x="123" y="41"/>
                    <a:pt x="121" y="40"/>
                  </a:cubicBezTo>
                  <a:cubicBezTo>
                    <a:pt x="120" y="38"/>
                    <a:pt x="119" y="38"/>
                    <a:pt x="118" y="40"/>
                  </a:cubicBezTo>
                  <a:cubicBezTo>
                    <a:pt x="118" y="38"/>
                    <a:pt x="115" y="38"/>
                    <a:pt x="113" y="38"/>
                  </a:cubicBezTo>
                  <a:cubicBezTo>
                    <a:pt x="111" y="39"/>
                    <a:pt x="112" y="43"/>
                    <a:pt x="110" y="43"/>
                  </a:cubicBezTo>
                  <a:cubicBezTo>
                    <a:pt x="109" y="40"/>
                    <a:pt x="111" y="39"/>
                    <a:pt x="110" y="36"/>
                  </a:cubicBezTo>
                  <a:cubicBezTo>
                    <a:pt x="107" y="33"/>
                    <a:pt x="106" y="29"/>
                    <a:pt x="101" y="28"/>
                  </a:cubicBezTo>
                  <a:cubicBezTo>
                    <a:pt x="101" y="32"/>
                    <a:pt x="98" y="31"/>
                    <a:pt x="96" y="31"/>
                  </a:cubicBezTo>
                  <a:cubicBezTo>
                    <a:pt x="96" y="33"/>
                    <a:pt x="95" y="34"/>
                    <a:pt x="94" y="36"/>
                  </a:cubicBezTo>
                  <a:cubicBezTo>
                    <a:pt x="92" y="35"/>
                    <a:pt x="92" y="34"/>
                    <a:pt x="90" y="35"/>
                  </a:cubicBezTo>
                  <a:cubicBezTo>
                    <a:pt x="88" y="37"/>
                    <a:pt x="91" y="38"/>
                    <a:pt x="91" y="40"/>
                  </a:cubicBezTo>
                  <a:cubicBezTo>
                    <a:pt x="87" y="40"/>
                    <a:pt x="87" y="40"/>
                    <a:pt x="88" y="43"/>
                  </a:cubicBezTo>
                  <a:cubicBezTo>
                    <a:pt x="85" y="42"/>
                    <a:pt x="83" y="43"/>
                    <a:pt x="83" y="46"/>
                  </a:cubicBezTo>
                  <a:cubicBezTo>
                    <a:pt x="83" y="48"/>
                    <a:pt x="84" y="46"/>
                    <a:pt x="85" y="47"/>
                  </a:cubicBezTo>
                  <a:cubicBezTo>
                    <a:pt x="85" y="50"/>
                    <a:pt x="84" y="49"/>
                    <a:pt x="83" y="51"/>
                  </a:cubicBezTo>
                  <a:cubicBezTo>
                    <a:pt x="85" y="51"/>
                    <a:pt x="86" y="51"/>
                    <a:pt x="86" y="52"/>
                  </a:cubicBezTo>
                  <a:cubicBezTo>
                    <a:pt x="82" y="52"/>
                    <a:pt x="79" y="53"/>
                    <a:pt x="77" y="51"/>
                  </a:cubicBezTo>
                  <a:cubicBezTo>
                    <a:pt x="76" y="55"/>
                    <a:pt x="79" y="54"/>
                    <a:pt x="79" y="58"/>
                  </a:cubicBezTo>
                  <a:cubicBezTo>
                    <a:pt x="79" y="59"/>
                    <a:pt x="78" y="59"/>
                    <a:pt x="77" y="59"/>
                  </a:cubicBezTo>
                  <a:cubicBezTo>
                    <a:pt x="76" y="60"/>
                    <a:pt x="78" y="63"/>
                    <a:pt x="76" y="63"/>
                  </a:cubicBezTo>
                  <a:cubicBezTo>
                    <a:pt x="74" y="60"/>
                    <a:pt x="73" y="57"/>
                    <a:pt x="72" y="54"/>
                  </a:cubicBezTo>
                  <a:cubicBezTo>
                    <a:pt x="71" y="57"/>
                    <a:pt x="68" y="57"/>
                    <a:pt x="66" y="60"/>
                  </a:cubicBezTo>
                  <a:cubicBezTo>
                    <a:pt x="66" y="63"/>
                    <a:pt x="66" y="66"/>
                    <a:pt x="68" y="68"/>
                  </a:cubicBezTo>
                  <a:cubicBezTo>
                    <a:pt x="66" y="69"/>
                    <a:pt x="66" y="72"/>
                    <a:pt x="64" y="72"/>
                  </a:cubicBezTo>
                  <a:cubicBezTo>
                    <a:pt x="61" y="81"/>
                    <a:pt x="55" y="87"/>
                    <a:pt x="43" y="86"/>
                  </a:cubicBezTo>
                  <a:cubicBezTo>
                    <a:pt x="40" y="89"/>
                    <a:pt x="35" y="91"/>
                    <a:pt x="31" y="93"/>
                  </a:cubicBezTo>
                  <a:cubicBezTo>
                    <a:pt x="28" y="93"/>
                    <a:pt x="28" y="92"/>
                    <a:pt x="26" y="92"/>
                  </a:cubicBezTo>
                  <a:cubicBezTo>
                    <a:pt x="20" y="95"/>
                    <a:pt x="17" y="101"/>
                    <a:pt x="10" y="103"/>
                  </a:cubicBezTo>
                  <a:cubicBezTo>
                    <a:pt x="9" y="106"/>
                    <a:pt x="9" y="109"/>
                    <a:pt x="6" y="110"/>
                  </a:cubicBezTo>
                  <a:cubicBezTo>
                    <a:pt x="6" y="108"/>
                    <a:pt x="5" y="106"/>
                    <a:pt x="4" y="105"/>
                  </a:cubicBezTo>
                  <a:cubicBezTo>
                    <a:pt x="3" y="109"/>
                    <a:pt x="3" y="112"/>
                    <a:pt x="4" y="118"/>
                  </a:cubicBezTo>
                  <a:cubicBezTo>
                    <a:pt x="3" y="121"/>
                    <a:pt x="1" y="122"/>
                    <a:pt x="1" y="125"/>
                  </a:cubicBezTo>
                  <a:cubicBezTo>
                    <a:pt x="0" y="132"/>
                    <a:pt x="9" y="139"/>
                    <a:pt x="6" y="147"/>
                  </a:cubicBezTo>
                  <a:cubicBezTo>
                    <a:pt x="4" y="147"/>
                    <a:pt x="4" y="146"/>
                    <a:pt x="4" y="146"/>
                  </a:cubicBezTo>
                  <a:cubicBezTo>
                    <a:pt x="3" y="147"/>
                    <a:pt x="5" y="150"/>
                    <a:pt x="2" y="149"/>
                  </a:cubicBezTo>
                  <a:cubicBezTo>
                    <a:pt x="4" y="153"/>
                    <a:pt x="7" y="156"/>
                    <a:pt x="6" y="163"/>
                  </a:cubicBezTo>
                  <a:cubicBezTo>
                    <a:pt x="7" y="164"/>
                    <a:pt x="8" y="166"/>
                    <a:pt x="9" y="167"/>
                  </a:cubicBezTo>
                  <a:cubicBezTo>
                    <a:pt x="9" y="168"/>
                    <a:pt x="9" y="170"/>
                    <a:pt x="9" y="171"/>
                  </a:cubicBezTo>
                  <a:cubicBezTo>
                    <a:pt x="10" y="173"/>
                    <a:pt x="12" y="174"/>
                    <a:pt x="12" y="176"/>
                  </a:cubicBezTo>
                  <a:cubicBezTo>
                    <a:pt x="13" y="179"/>
                    <a:pt x="12" y="183"/>
                    <a:pt x="12" y="186"/>
                  </a:cubicBezTo>
                  <a:cubicBezTo>
                    <a:pt x="13" y="190"/>
                    <a:pt x="17" y="195"/>
                    <a:pt x="18" y="200"/>
                  </a:cubicBezTo>
                  <a:cubicBezTo>
                    <a:pt x="19" y="205"/>
                    <a:pt x="17" y="210"/>
                    <a:pt x="18" y="216"/>
                  </a:cubicBezTo>
                  <a:cubicBezTo>
                    <a:pt x="16" y="217"/>
                    <a:pt x="15" y="220"/>
                    <a:pt x="12" y="218"/>
                  </a:cubicBezTo>
                  <a:cubicBezTo>
                    <a:pt x="12" y="221"/>
                    <a:pt x="13" y="223"/>
                    <a:pt x="13" y="225"/>
                  </a:cubicBezTo>
                  <a:cubicBezTo>
                    <a:pt x="18" y="224"/>
                    <a:pt x="19" y="230"/>
                    <a:pt x="23" y="232"/>
                  </a:cubicBezTo>
                  <a:cubicBezTo>
                    <a:pt x="26" y="233"/>
                    <a:pt x="29" y="231"/>
                    <a:pt x="34" y="232"/>
                  </a:cubicBezTo>
                  <a:cubicBezTo>
                    <a:pt x="38" y="230"/>
                    <a:pt x="40" y="226"/>
                    <a:pt x="45" y="226"/>
                  </a:cubicBezTo>
                  <a:cubicBezTo>
                    <a:pt x="46" y="224"/>
                    <a:pt x="47" y="222"/>
                    <a:pt x="49" y="221"/>
                  </a:cubicBezTo>
                  <a:cubicBezTo>
                    <a:pt x="54" y="221"/>
                    <a:pt x="58" y="219"/>
                    <a:pt x="62" y="220"/>
                  </a:cubicBezTo>
                  <a:cubicBezTo>
                    <a:pt x="64" y="220"/>
                    <a:pt x="65" y="221"/>
                    <a:pt x="67" y="221"/>
                  </a:cubicBezTo>
                  <a:cubicBezTo>
                    <a:pt x="68" y="221"/>
                    <a:pt x="69" y="221"/>
                    <a:pt x="70" y="221"/>
                  </a:cubicBezTo>
                  <a:cubicBezTo>
                    <a:pt x="72" y="220"/>
                    <a:pt x="75" y="221"/>
                    <a:pt x="77" y="221"/>
                  </a:cubicBezTo>
                  <a:cubicBezTo>
                    <a:pt x="78" y="217"/>
                    <a:pt x="79" y="213"/>
                    <a:pt x="83" y="211"/>
                  </a:cubicBezTo>
                  <a:cubicBezTo>
                    <a:pt x="83" y="211"/>
                    <a:pt x="85" y="211"/>
                    <a:pt x="86" y="210"/>
                  </a:cubicBezTo>
                  <a:cubicBezTo>
                    <a:pt x="86" y="210"/>
                    <a:pt x="87" y="209"/>
                    <a:pt x="87" y="209"/>
                  </a:cubicBezTo>
                  <a:cubicBezTo>
                    <a:pt x="87" y="208"/>
                    <a:pt x="89" y="208"/>
                    <a:pt x="89" y="208"/>
                  </a:cubicBezTo>
                  <a:cubicBezTo>
                    <a:pt x="92" y="206"/>
                    <a:pt x="94" y="205"/>
                    <a:pt x="96" y="204"/>
                  </a:cubicBezTo>
                  <a:cubicBezTo>
                    <a:pt x="97" y="204"/>
                    <a:pt x="99" y="205"/>
                    <a:pt x="101" y="205"/>
                  </a:cubicBezTo>
                  <a:cubicBezTo>
                    <a:pt x="103" y="205"/>
                    <a:pt x="105" y="203"/>
                    <a:pt x="107" y="203"/>
                  </a:cubicBezTo>
                  <a:cubicBezTo>
                    <a:pt x="112" y="201"/>
                    <a:pt x="114" y="201"/>
                    <a:pt x="117" y="198"/>
                  </a:cubicBezTo>
                  <a:cubicBezTo>
                    <a:pt x="123" y="198"/>
                    <a:pt x="129" y="198"/>
                    <a:pt x="135" y="197"/>
                  </a:cubicBezTo>
                  <a:cubicBezTo>
                    <a:pt x="137" y="198"/>
                    <a:pt x="140" y="200"/>
                    <a:pt x="141" y="202"/>
                  </a:cubicBezTo>
                  <a:cubicBezTo>
                    <a:pt x="143" y="202"/>
                    <a:pt x="143" y="201"/>
                    <a:pt x="145" y="201"/>
                  </a:cubicBezTo>
                  <a:cubicBezTo>
                    <a:pt x="147" y="203"/>
                    <a:pt x="149" y="204"/>
                    <a:pt x="153" y="203"/>
                  </a:cubicBezTo>
                  <a:cubicBezTo>
                    <a:pt x="153" y="206"/>
                    <a:pt x="156" y="206"/>
                    <a:pt x="157" y="208"/>
                  </a:cubicBezTo>
                  <a:cubicBezTo>
                    <a:pt x="157" y="210"/>
                    <a:pt x="156" y="210"/>
                    <a:pt x="156" y="212"/>
                  </a:cubicBezTo>
                  <a:cubicBezTo>
                    <a:pt x="158" y="214"/>
                    <a:pt x="161" y="214"/>
                    <a:pt x="161" y="216"/>
                  </a:cubicBezTo>
                  <a:cubicBezTo>
                    <a:pt x="161" y="218"/>
                    <a:pt x="163" y="220"/>
                    <a:pt x="164" y="222"/>
                  </a:cubicBezTo>
                  <a:cubicBezTo>
                    <a:pt x="166" y="225"/>
                    <a:pt x="165" y="229"/>
                    <a:pt x="168" y="230"/>
                  </a:cubicBezTo>
                  <a:cubicBezTo>
                    <a:pt x="169" y="226"/>
                    <a:pt x="173" y="220"/>
                    <a:pt x="179" y="218"/>
                  </a:cubicBezTo>
                  <a:cubicBezTo>
                    <a:pt x="179" y="213"/>
                    <a:pt x="183" y="211"/>
                    <a:pt x="183" y="207"/>
                  </a:cubicBezTo>
                  <a:cubicBezTo>
                    <a:pt x="186" y="212"/>
                    <a:pt x="184" y="220"/>
                    <a:pt x="181" y="223"/>
                  </a:cubicBezTo>
                  <a:cubicBezTo>
                    <a:pt x="181" y="225"/>
                    <a:pt x="181" y="228"/>
                    <a:pt x="181" y="230"/>
                  </a:cubicBezTo>
                  <a:cubicBezTo>
                    <a:pt x="180" y="232"/>
                    <a:pt x="177" y="231"/>
                    <a:pt x="177" y="234"/>
                  </a:cubicBezTo>
                  <a:cubicBezTo>
                    <a:pt x="179" y="234"/>
                    <a:pt x="181" y="233"/>
                    <a:pt x="183" y="232"/>
                  </a:cubicBezTo>
                  <a:cubicBezTo>
                    <a:pt x="183" y="229"/>
                    <a:pt x="183" y="225"/>
                    <a:pt x="186" y="223"/>
                  </a:cubicBezTo>
                  <a:cubicBezTo>
                    <a:pt x="188" y="227"/>
                    <a:pt x="190" y="234"/>
                    <a:pt x="187" y="238"/>
                  </a:cubicBezTo>
                  <a:cubicBezTo>
                    <a:pt x="190" y="239"/>
                    <a:pt x="193" y="233"/>
                    <a:pt x="195" y="237"/>
                  </a:cubicBezTo>
                  <a:cubicBezTo>
                    <a:pt x="195" y="238"/>
                    <a:pt x="194" y="238"/>
                    <a:pt x="193" y="238"/>
                  </a:cubicBezTo>
                  <a:cubicBezTo>
                    <a:pt x="194" y="241"/>
                    <a:pt x="198" y="244"/>
                    <a:pt x="199" y="249"/>
                  </a:cubicBezTo>
                  <a:cubicBezTo>
                    <a:pt x="199" y="250"/>
                    <a:pt x="198" y="252"/>
                    <a:pt x="198" y="254"/>
                  </a:cubicBezTo>
                  <a:cubicBezTo>
                    <a:pt x="199" y="257"/>
                    <a:pt x="202" y="259"/>
                    <a:pt x="203" y="262"/>
                  </a:cubicBezTo>
                  <a:cubicBezTo>
                    <a:pt x="205" y="263"/>
                    <a:pt x="210" y="262"/>
                    <a:pt x="210" y="266"/>
                  </a:cubicBezTo>
                  <a:cubicBezTo>
                    <a:pt x="214" y="264"/>
                    <a:pt x="216" y="267"/>
                    <a:pt x="219" y="266"/>
                  </a:cubicBezTo>
                  <a:cubicBezTo>
                    <a:pt x="221" y="268"/>
                    <a:pt x="223" y="270"/>
                    <a:pt x="226" y="270"/>
                  </a:cubicBezTo>
                  <a:cubicBezTo>
                    <a:pt x="228" y="270"/>
                    <a:pt x="229" y="267"/>
                    <a:pt x="230" y="266"/>
                  </a:cubicBezTo>
                  <a:cubicBezTo>
                    <a:pt x="231" y="266"/>
                    <a:pt x="232" y="266"/>
                    <a:pt x="232" y="266"/>
                  </a:cubicBezTo>
                  <a:cubicBezTo>
                    <a:pt x="233" y="265"/>
                    <a:pt x="232" y="263"/>
                    <a:pt x="234" y="263"/>
                  </a:cubicBezTo>
                  <a:cubicBezTo>
                    <a:pt x="235" y="262"/>
                    <a:pt x="235" y="261"/>
                    <a:pt x="237" y="261"/>
                  </a:cubicBezTo>
                  <a:cubicBezTo>
                    <a:pt x="240" y="263"/>
                    <a:pt x="235" y="266"/>
                    <a:pt x="237" y="267"/>
                  </a:cubicBezTo>
                  <a:cubicBezTo>
                    <a:pt x="238" y="266"/>
                    <a:pt x="239" y="264"/>
                    <a:pt x="241" y="265"/>
                  </a:cubicBezTo>
                  <a:cubicBezTo>
                    <a:pt x="239" y="270"/>
                    <a:pt x="244" y="267"/>
                    <a:pt x="244" y="271"/>
                  </a:cubicBezTo>
                  <a:cubicBezTo>
                    <a:pt x="246" y="270"/>
                    <a:pt x="247" y="269"/>
                    <a:pt x="251" y="269"/>
                  </a:cubicBezTo>
                  <a:cubicBezTo>
                    <a:pt x="253" y="267"/>
                    <a:pt x="254" y="264"/>
                    <a:pt x="256" y="263"/>
                  </a:cubicBezTo>
                  <a:cubicBezTo>
                    <a:pt x="260" y="260"/>
                    <a:pt x="265" y="260"/>
                    <a:pt x="271" y="260"/>
                  </a:cubicBezTo>
                  <a:cubicBezTo>
                    <a:pt x="272" y="258"/>
                    <a:pt x="273" y="258"/>
                    <a:pt x="274" y="257"/>
                  </a:cubicBezTo>
                  <a:cubicBezTo>
                    <a:pt x="274" y="249"/>
                    <a:pt x="275" y="242"/>
                    <a:pt x="277" y="238"/>
                  </a:cubicBezTo>
                  <a:cubicBezTo>
                    <a:pt x="277" y="238"/>
                    <a:pt x="277" y="237"/>
                    <a:pt x="278" y="236"/>
                  </a:cubicBezTo>
                  <a:cubicBezTo>
                    <a:pt x="279" y="233"/>
                    <a:pt x="281" y="230"/>
                    <a:pt x="280" y="226"/>
                  </a:cubicBezTo>
                  <a:cubicBezTo>
                    <a:pt x="284" y="222"/>
                    <a:pt x="285" y="216"/>
                    <a:pt x="287" y="211"/>
                  </a:cubicBezTo>
                  <a:cubicBezTo>
                    <a:pt x="290" y="210"/>
                    <a:pt x="290" y="207"/>
                    <a:pt x="293" y="206"/>
                  </a:cubicBezTo>
                  <a:cubicBezTo>
                    <a:pt x="293" y="205"/>
                    <a:pt x="293" y="203"/>
                    <a:pt x="293" y="202"/>
                  </a:cubicBezTo>
                  <a:cubicBezTo>
                    <a:pt x="298" y="199"/>
                    <a:pt x="296" y="193"/>
                    <a:pt x="297" y="188"/>
                  </a:cubicBezTo>
                  <a:cubicBezTo>
                    <a:pt x="297" y="185"/>
                    <a:pt x="298" y="183"/>
                    <a:pt x="299" y="180"/>
                  </a:cubicBezTo>
                  <a:cubicBezTo>
                    <a:pt x="299" y="179"/>
                    <a:pt x="299" y="177"/>
                    <a:pt x="299" y="176"/>
                  </a:cubicBezTo>
                  <a:cubicBezTo>
                    <a:pt x="299" y="174"/>
                    <a:pt x="301" y="172"/>
                    <a:pt x="301" y="170"/>
                  </a:cubicBezTo>
                  <a:cubicBezTo>
                    <a:pt x="301" y="167"/>
                    <a:pt x="301" y="164"/>
                    <a:pt x="300" y="163"/>
                  </a:cubicBezTo>
                  <a:cubicBezTo>
                    <a:pt x="299" y="160"/>
                    <a:pt x="298" y="157"/>
                    <a:pt x="297" y="15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8" name="Freeform 596">
              <a:extLst>
                <a:ext uri="{FF2B5EF4-FFF2-40B4-BE49-F238E27FC236}">
                  <a16:creationId xmlns:a16="http://schemas.microsoft.com/office/drawing/2014/main" id="{23C6C63B-66E0-9812-2206-0B3D5B366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2051" y="4770353"/>
              <a:ext cx="10872" cy="3624"/>
            </a:xfrm>
            <a:custGeom>
              <a:avLst/>
              <a:gdLst>
                <a:gd name="T0" fmla="*/ 1 w 5"/>
                <a:gd name="T1" fmla="*/ 1 h 2"/>
                <a:gd name="T2" fmla="*/ 2 w 5"/>
                <a:gd name="T3" fmla="*/ 1 h 2"/>
                <a:gd name="T4" fmla="*/ 1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1" y="1"/>
                  </a:moveTo>
                  <a:cubicBezTo>
                    <a:pt x="0" y="1"/>
                    <a:pt x="2" y="1"/>
                    <a:pt x="2" y="1"/>
                  </a:cubicBezTo>
                  <a:cubicBezTo>
                    <a:pt x="5" y="2"/>
                    <a:pt x="2" y="0"/>
                    <a:pt x="1" y="1"/>
                  </a:cubicBezTo>
                  <a:close/>
                </a:path>
              </a:pathLst>
            </a:custGeom>
            <a:solidFill>
              <a:srgbClr val="015873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9" name="Freeform 597">
              <a:extLst>
                <a:ext uri="{FF2B5EF4-FFF2-40B4-BE49-F238E27FC236}">
                  <a16:creationId xmlns:a16="http://schemas.microsoft.com/office/drawing/2014/main" id="{E830CA3D-03CE-B06A-3D6A-00A9786DF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05564" y="5312160"/>
              <a:ext cx="4530" cy="10872"/>
            </a:xfrm>
            <a:custGeom>
              <a:avLst/>
              <a:gdLst>
                <a:gd name="T0" fmla="*/ 2 w 2"/>
                <a:gd name="T1" fmla="*/ 5 h 5"/>
                <a:gd name="T2" fmla="*/ 0 w 2"/>
                <a:gd name="T3" fmla="*/ 2 h 5"/>
                <a:gd name="T4" fmla="*/ 2 w 2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2" y="3"/>
                    <a:pt x="0" y="0"/>
                    <a:pt x="0" y="2"/>
                  </a:cubicBezTo>
                  <a:cubicBezTo>
                    <a:pt x="1" y="2"/>
                    <a:pt x="0" y="5"/>
                    <a:pt x="2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0" name="Freeform 598">
              <a:extLst>
                <a:ext uri="{FF2B5EF4-FFF2-40B4-BE49-F238E27FC236}">
                  <a16:creationId xmlns:a16="http://schemas.microsoft.com/office/drawing/2014/main" id="{8C5DB54E-56AB-C8A7-8887-C4419E3F6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09085" y="5332093"/>
              <a:ext cx="120502" cy="137717"/>
            </a:xfrm>
            <a:custGeom>
              <a:avLst/>
              <a:gdLst>
                <a:gd name="T0" fmla="*/ 54 w 56"/>
                <a:gd name="T1" fmla="*/ 7 h 64"/>
                <a:gd name="T2" fmla="*/ 52 w 56"/>
                <a:gd name="T3" fmla="*/ 8 h 64"/>
                <a:gd name="T4" fmla="*/ 52 w 56"/>
                <a:gd name="T5" fmla="*/ 5 h 64"/>
                <a:gd name="T6" fmla="*/ 47 w 56"/>
                <a:gd name="T7" fmla="*/ 8 h 64"/>
                <a:gd name="T8" fmla="*/ 43 w 56"/>
                <a:gd name="T9" fmla="*/ 0 h 64"/>
                <a:gd name="T10" fmla="*/ 35 w 56"/>
                <a:gd name="T11" fmla="*/ 13 h 64"/>
                <a:gd name="T12" fmla="*/ 35 w 56"/>
                <a:gd name="T13" fmla="*/ 20 h 64"/>
                <a:gd name="T14" fmla="*/ 32 w 56"/>
                <a:gd name="T15" fmla="*/ 25 h 64"/>
                <a:gd name="T16" fmla="*/ 30 w 56"/>
                <a:gd name="T17" fmla="*/ 26 h 64"/>
                <a:gd name="T18" fmla="*/ 30 w 56"/>
                <a:gd name="T19" fmla="*/ 27 h 64"/>
                <a:gd name="T20" fmla="*/ 27 w 56"/>
                <a:gd name="T21" fmla="*/ 26 h 64"/>
                <a:gd name="T22" fmla="*/ 26 w 56"/>
                <a:gd name="T23" fmla="*/ 28 h 64"/>
                <a:gd name="T24" fmla="*/ 23 w 56"/>
                <a:gd name="T25" fmla="*/ 32 h 64"/>
                <a:gd name="T26" fmla="*/ 19 w 56"/>
                <a:gd name="T27" fmla="*/ 33 h 64"/>
                <a:gd name="T28" fmla="*/ 18 w 56"/>
                <a:gd name="T29" fmla="*/ 36 h 64"/>
                <a:gd name="T30" fmla="*/ 13 w 56"/>
                <a:gd name="T31" fmla="*/ 37 h 64"/>
                <a:gd name="T32" fmla="*/ 9 w 56"/>
                <a:gd name="T33" fmla="*/ 43 h 64"/>
                <a:gd name="T34" fmla="*/ 5 w 56"/>
                <a:gd name="T35" fmla="*/ 47 h 64"/>
                <a:gd name="T36" fmla="*/ 4 w 56"/>
                <a:gd name="T37" fmla="*/ 46 h 64"/>
                <a:gd name="T38" fmla="*/ 4 w 56"/>
                <a:gd name="T39" fmla="*/ 49 h 64"/>
                <a:gd name="T40" fmla="*/ 3 w 56"/>
                <a:gd name="T41" fmla="*/ 49 h 64"/>
                <a:gd name="T42" fmla="*/ 3 w 56"/>
                <a:gd name="T43" fmla="*/ 52 h 64"/>
                <a:gd name="T44" fmla="*/ 0 w 56"/>
                <a:gd name="T45" fmla="*/ 52 h 64"/>
                <a:gd name="T46" fmla="*/ 2 w 56"/>
                <a:gd name="T47" fmla="*/ 53 h 64"/>
                <a:gd name="T48" fmla="*/ 0 w 56"/>
                <a:gd name="T49" fmla="*/ 60 h 64"/>
                <a:gd name="T50" fmla="*/ 7 w 56"/>
                <a:gd name="T51" fmla="*/ 59 h 64"/>
                <a:gd name="T52" fmla="*/ 13 w 56"/>
                <a:gd name="T53" fmla="*/ 64 h 64"/>
                <a:gd name="T54" fmla="*/ 20 w 56"/>
                <a:gd name="T55" fmla="*/ 64 h 64"/>
                <a:gd name="T56" fmla="*/ 30 w 56"/>
                <a:gd name="T57" fmla="*/ 55 h 64"/>
                <a:gd name="T58" fmla="*/ 33 w 56"/>
                <a:gd name="T59" fmla="*/ 39 h 64"/>
                <a:gd name="T60" fmla="*/ 40 w 56"/>
                <a:gd name="T61" fmla="*/ 35 h 64"/>
                <a:gd name="T62" fmla="*/ 40 w 56"/>
                <a:gd name="T63" fmla="*/ 33 h 64"/>
                <a:gd name="T64" fmla="*/ 42 w 56"/>
                <a:gd name="T65" fmla="*/ 35 h 64"/>
                <a:gd name="T66" fmla="*/ 47 w 56"/>
                <a:gd name="T67" fmla="*/ 35 h 64"/>
                <a:gd name="T68" fmla="*/ 45 w 56"/>
                <a:gd name="T69" fmla="*/ 33 h 64"/>
                <a:gd name="T70" fmla="*/ 44 w 56"/>
                <a:gd name="T71" fmla="*/ 32 h 64"/>
                <a:gd name="T72" fmla="*/ 43 w 56"/>
                <a:gd name="T73" fmla="*/ 30 h 64"/>
                <a:gd name="T74" fmla="*/ 43 w 56"/>
                <a:gd name="T75" fmla="*/ 29 h 64"/>
                <a:gd name="T76" fmla="*/ 49 w 56"/>
                <a:gd name="T77" fmla="*/ 25 h 64"/>
                <a:gd name="T78" fmla="*/ 50 w 56"/>
                <a:gd name="T79" fmla="*/ 22 h 64"/>
                <a:gd name="T80" fmla="*/ 56 w 56"/>
                <a:gd name="T81" fmla="*/ 12 h 64"/>
                <a:gd name="T82" fmla="*/ 54 w 56"/>
                <a:gd name="T83" fmla="*/ 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6" h="64">
                  <a:moveTo>
                    <a:pt x="54" y="7"/>
                  </a:moveTo>
                  <a:cubicBezTo>
                    <a:pt x="54" y="7"/>
                    <a:pt x="52" y="8"/>
                    <a:pt x="52" y="8"/>
                  </a:cubicBezTo>
                  <a:cubicBezTo>
                    <a:pt x="52" y="7"/>
                    <a:pt x="55" y="5"/>
                    <a:pt x="52" y="5"/>
                  </a:cubicBezTo>
                  <a:cubicBezTo>
                    <a:pt x="51" y="6"/>
                    <a:pt x="50" y="8"/>
                    <a:pt x="47" y="8"/>
                  </a:cubicBezTo>
                  <a:cubicBezTo>
                    <a:pt x="48" y="3"/>
                    <a:pt x="44" y="3"/>
                    <a:pt x="43" y="0"/>
                  </a:cubicBezTo>
                  <a:cubicBezTo>
                    <a:pt x="39" y="3"/>
                    <a:pt x="42" y="13"/>
                    <a:pt x="35" y="13"/>
                  </a:cubicBezTo>
                  <a:cubicBezTo>
                    <a:pt x="36" y="16"/>
                    <a:pt x="34" y="17"/>
                    <a:pt x="35" y="20"/>
                  </a:cubicBezTo>
                  <a:cubicBezTo>
                    <a:pt x="32" y="20"/>
                    <a:pt x="32" y="23"/>
                    <a:pt x="32" y="25"/>
                  </a:cubicBezTo>
                  <a:cubicBezTo>
                    <a:pt x="31" y="23"/>
                    <a:pt x="31" y="26"/>
                    <a:pt x="30" y="26"/>
                  </a:cubicBezTo>
                  <a:cubicBezTo>
                    <a:pt x="30" y="26"/>
                    <a:pt x="28" y="26"/>
                    <a:pt x="30" y="27"/>
                  </a:cubicBezTo>
                  <a:cubicBezTo>
                    <a:pt x="29" y="27"/>
                    <a:pt x="28" y="27"/>
                    <a:pt x="27" y="26"/>
                  </a:cubicBezTo>
                  <a:cubicBezTo>
                    <a:pt x="27" y="27"/>
                    <a:pt x="27" y="28"/>
                    <a:pt x="26" y="28"/>
                  </a:cubicBezTo>
                  <a:cubicBezTo>
                    <a:pt x="25" y="29"/>
                    <a:pt x="25" y="31"/>
                    <a:pt x="23" y="32"/>
                  </a:cubicBezTo>
                  <a:cubicBezTo>
                    <a:pt x="22" y="32"/>
                    <a:pt x="21" y="33"/>
                    <a:pt x="19" y="33"/>
                  </a:cubicBezTo>
                  <a:cubicBezTo>
                    <a:pt x="18" y="33"/>
                    <a:pt x="19" y="36"/>
                    <a:pt x="18" y="36"/>
                  </a:cubicBezTo>
                  <a:cubicBezTo>
                    <a:pt x="17" y="35"/>
                    <a:pt x="16" y="38"/>
                    <a:pt x="13" y="37"/>
                  </a:cubicBezTo>
                  <a:cubicBezTo>
                    <a:pt x="12" y="39"/>
                    <a:pt x="7" y="41"/>
                    <a:pt x="9" y="43"/>
                  </a:cubicBezTo>
                  <a:cubicBezTo>
                    <a:pt x="6" y="43"/>
                    <a:pt x="6" y="46"/>
                    <a:pt x="5" y="47"/>
                  </a:cubicBezTo>
                  <a:cubicBezTo>
                    <a:pt x="5" y="47"/>
                    <a:pt x="4" y="46"/>
                    <a:pt x="4" y="46"/>
                  </a:cubicBezTo>
                  <a:cubicBezTo>
                    <a:pt x="4" y="47"/>
                    <a:pt x="4" y="48"/>
                    <a:pt x="4" y="49"/>
                  </a:cubicBezTo>
                  <a:cubicBezTo>
                    <a:pt x="4" y="49"/>
                    <a:pt x="3" y="48"/>
                    <a:pt x="3" y="49"/>
                  </a:cubicBezTo>
                  <a:cubicBezTo>
                    <a:pt x="3" y="49"/>
                    <a:pt x="4" y="51"/>
                    <a:pt x="3" y="52"/>
                  </a:cubicBezTo>
                  <a:cubicBezTo>
                    <a:pt x="2" y="52"/>
                    <a:pt x="1" y="51"/>
                    <a:pt x="0" y="52"/>
                  </a:cubicBezTo>
                  <a:cubicBezTo>
                    <a:pt x="1" y="52"/>
                    <a:pt x="2" y="52"/>
                    <a:pt x="2" y="53"/>
                  </a:cubicBezTo>
                  <a:cubicBezTo>
                    <a:pt x="2" y="55"/>
                    <a:pt x="0" y="57"/>
                    <a:pt x="0" y="60"/>
                  </a:cubicBezTo>
                  <a:cubicBezTo>
                    <a:pt x="3" y="61"/>
                    <a:pt x="4" y="59"/>
                    <a:pt x="7" y="59"/>
                  </a:cubicBezTo>
                  <a:cubicBezTo>
                    <a:pt x="8" y="62"/>
                    <a:pt x="13" y="60"/>
                    <a:pt x="13" y="64"/>
                  </a:cubicBezTo>
                  <a:cubicBezTo>
                    <a:pt x="15" y="63"/>
                    <a:pt x="17" y="64"/>
                    <a:pt x="20" y="64"/>
                  </a:cubicBezTo>
                  <a:cubicBezTo>
                    <a:pt x="24" y="62"/>
                    <a:pt x="26" y="57"/>
                    <a:pt x="30" y="55"/>
                  </a:cubicBezTo>
                  <a:cubicBezTo>
                    <a:pt x="29" y="51"/>
                    <a:pt x="34" y="46"/>
                    <a:pt x="33" y="39"/>
                  </a:cubicBezTo>
                  <a:cubicBezTo>
                    <a:pt x="35" y="37"/>
                    <a:pt x="38" y="36"/>
                    <a:pt x="40" y="35"/>
                  </a:cubicBezTo>
                  <a:cubicBezTo>
                    <a:pt x="40" y="34"/>
                    <a:pt x="39" y="33"/>
                    <a:pt x="40" y="33"/>
                  </a:cubicBezTo>
                  <a:cubicBezTo>
                    <a:pt x="41" y="33"/>
                    <a:pt x="41" y="34"/>
                    <a:pt x="42" y="35"/>
                  </a:cubicBezTo>
                  <a:cubicBezTo>
                    <a:pt x="42" y="31"/>
                    <a:pt x="45" y="35"/>
                    <a:pt x="47" y="35"/>
                  </a:cubicBezTo>
                  <a:cubicBezTo>
                    <a:pt x="48" y="33"/>
                    <a:pt x="46" y="34"/>
                    <a:pt x="45" y="33"/>
                  </a:cubicBezTo>
                  <a:cubicBezTo>
                    <a:pt x="45" y="33"/>
                    <a:pt x="44" y="32"/>
                    <a:pt x="44" y="32"/>
                  </a:cubicBezTo>
                  <a:cubicBezTo>
                    <a:pt x="44" y="31"/>
                    <a:pt x="43" y="31"/>
                    <a:pt x="43" y="30"/>
                  </a:cubicBezTo>
                  <a:cubicBezTo>
                    <a:pt x="45" y="31"/>
                    <a:pt x="43" y="29"/>
                    <a:pt x="43" y="29"/>
                  </a:cubicBezTo>
                  <a:cubicBezTo>
                    <a:pt x="45" y="27"/>
                    <a:pt x="47" y="26"/>
                    <a:pt x="49" y="25"/>
                  </a:cubicBezTo>
                  <a:cubicBezTo>
                    <a:pt x="49" y="24"/>
                    <a:pt x="50" y="23"/>
                    <a:pt x="50" y="22"/>
                  </a:cubicBezTo>
                  <a:cubicBezTo>
                    <a:pt x="52" y="18"/>
                    <a:pt x="54" y="15"/>
                    <a:pt x="56" y="12"/>
                  </a:cubicBezTo>
                  <a:cubicBezTo>
                    <a:pt x="54" y="11"/>
                    <a:pt x="55" y="9"/>
                    <a:pt x="54" y="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1" name="Freeform 599">
              <a:extLst>
                <a:ext uri="{FF2B5EF4-FFF2-40B4-BE49-F238E27FC236}">
                  <a16:creationId xmlns:a16="http://schemas.microsoft.com/office/drawing/2014/main" id="{ACE87EAC-D66D-1F8E-C557-0224E74C1D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52108" y="5335717"/>
              <a:ext cx="62516" cy="65234"/>
            </a:xfrm>
            <a:custGeom>
              <a:avLst/>
              <a:gdLst>
                <a:gd name="T0" fmla="*/ 25 w 29"/>
                <a:gd name="T1" fmla="*/ 1 h 30"/>
                <a:gd name="T2" fmla="*/ 17 w 29"/>
                <a:gd name="T3" fmla="*/ 3 h 30"/>
                <a:gd name="T4" fmla="*/ 17 w 29"/>
                <a:gd name="T5" fmla="*/ 4 h 30"/>
                <a:gd name="T6" fmla="*/ 1 w 29"/>
                <a:gd name="T7" fmla="*/ 0 h 30"/>
                <a:gd name="T8" fmla="*/ 0 w 29"/>
                <a:gd name="T9" fmla="*/ 2 h 30"/>
                <a:gd name="T10" fmla="*/ 5 w 29"/>
                <a:gd name="T11" fmla="*/ 13 h 30"/>
                <a:gd name="T12" fmla="*/ 6 w 29"/>
                <a:gd name="T13" fmla="*/ 18 h 30"/>
                <a:gd name="T14" fmla="*/ 5 w 29"/>
                <a:gd name="T15" fmla="*/ 18 h 30"/>
                <a:gd name="T16" fmla="*/ 6 w 29"/>
                <a:gd name="T17" fmla="*/ 22 h 30"/>
                <a:gd name="T18" fmla="*/ 8 w 29"/>
                <a:gd name="T19" fmla="*/ 23 h 30"/>
                <a:gd name="T20" fmla="*/ 9 w 29"/>
                <a:gd name="T21" fmla="*/ 25 h 30"/>
                <a:gd name="T22" fmla="*/ 11 w 29"/>
                <a:gd name="T23" fmla="*/ 29 h 30"/>
                <a:gd name="T24" fmla="*/ 17 w 29"/>
                <a:gd name="T25" fmla="*/ 30 h 30"/>
                <a:gd name="T26" fmla="*/ 19 w 29"/>
                <a:gd name="T27" fmla="*/ 26 h 30"/>
                <a:gd name="T28" fmla="*/ 21 w 29"/>
                <a:gd name="T29" fmla="*/ 21 h 30"/>
                <a:gd name="T30" fmla="*/ 25 w 29"/>
                <a:gd name="T31" fmla="*/ 23 h 30"/>
                <a:gd name="T32" fmla="*/ 28 w 29"/>
                <a:gd name="T33" fmla="*/ 11 h 30"/>
                <a:gd name="T34" fmla="*/ 25 w 29"/>
                <a:gd name="T3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0">
                  <a:moveTo>
                    <a:pt x="25" y="1"/>
                  </a:moveTo>
                  <a:cubicBezTo>
                    <a:pt x="23" y="3"/>
                    <a:pt x="19" y="2"/>
                    <a:pt x="17" y="3"/>
                  </a:cubicBezTo>
                  <a:cubicBezTo>
                    <a:pt x="17" y="3"/>
                    <a:pt x="18" y="4"/>
                    <a:pt x="17" y="4"/>
                  </a:cubicBezTo>
                  <a:cubicBezTo>
                    <a:pt x="11" y="5"/>
                    <a:pt x="6" y="1"/>
                    <a:pt x="1" y="0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1" y="6"/>
                    <a:pt x="4" y="10"/>
                    <a:pt x="5" y="13"/>
                  </a:cubicBezTo>
                  <a:cubicBezTo>
                    <a:pt x="6" y="14"/>
                    <a:pt x="8" y="17"/>
                    <a:pt x="6" y="18"/>
                  </a:cubicBezTo>
                  <a:cubicBezTo>
                    <a:pt x="5" y="18"/>
                    <a:pt x="5" y="15"/>
                    <a:pt x="5" y="18"/>
                  </a:cubicBezTo>
                  <a:cubicBezTo>
                    <a:pt x="7" y="19"/>
                    <a:pt x="6" y="21"/>
                    <a:pt x="6" y="22"/>
                  </a:cubicBezTo>
                  <a:cubicBezTo>
                    <a:pt x="6" y="22"/>
                    <a:pt x="8" y="23"/>
                    <a:pt x="8" y="23"/>
                  </a:cubicBezTo>
                  <a:cubicBezTo>
                    <a:pt x="8" y="23"/>
                    <a:pt x="8" y="25"/>
                    <a:pt x="9" y="25"/>
                  </a:cubicBezTo>
                  <a:cubicBezTo>
                    <a:pt x="10" y="27"/>
                    <a:pt x="14" y="27"/>
                    <a:pt x="11" y="29"/>
                  </a:cubicBezTo>
                  <a:cubicBezTo>
                    <a:pt x="13" y="29"/>
                    <a:pt x="15" y="29"/>
                    <a:pt x="17" y="30"/>
                  </a:cubicBezTo>
                  <a:cubicBezTo>
                    <a:pt x="18" y="27"/>
                    <a:pt x="17" y="24"/>
                    <a:pt x="19" y="26"/>
                  </a:cubicBezTo>
                  <a:cubicBezTo>
                    <a:pt x="20" y="24"/>
                    <a:pt x="20" y="22"/>
                    <a:pt x="21" y="21"/>
                  </a:cubicBezTo>
                  <a:cubicBezTo>
                    <a:pt x="22" y="22"/>
                    <a:pt x="23" y="21"/>
                    <a:pt x="25" y="23"/>
                  </a:cubicBezTo>
                  <a:cubicBezTo>
                    <a:pt x="23" y="18"/>
                    <a:pt x="27" y="13"/>
                    <a:pt x="28" y="11"/>
                  </a:cubicBezTo>
                  <a:cubicBezTo>
                    <a:pt x="28" y="7"/>
                    <a:pt x="29" y="3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2" name="Freeform 600">
              <a:extLst>
                <a:ext uri="{FF2B5EF4-FFF2-40B4-BE49-F238E27FC236}">
                  <a16:creationId xmlns:a16="http://schemas.microsoft.com/office/drawing/2014/main" id="{DF49F4DD-85F7-D210-A3F0-57B21A1EA0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22339" y="5340247"/>
              <a:ext cx="9060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3" name="Freeform 601">
              <a:extLst>
                <a:ext uri="{FF2B5EF4-FFF2-40B4-BE49-F238E27FC236}">
                  <a16:creationId xmlns:a16="http://schemas.microsoft.com/office/drawing/2014/main" id="{8E7E7FC7-0C36-778E-ADC2-6FEE7B098E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017" y="5410918"/>
              <a:ext cx="12684" cy="28087"/>
            </a:xfrm>
            <a:custGeom>
              <a:avLst/>
              <a:gdLst>
                <a:gd name="T0" fmla="*/ 5 w 6"/>
                <a:gd name="T1" fmla="*/ 13 h 13"/>
                <a:gd name="T2" fmla="*/ 3 w 6"/>
                <a:gd name="T3" fmla="*/ 5 h 13"/>
                <a:gd name="T4" fmla="*/ 4 w 6"/>
                <a:gd name="T5" fmla="*/ 1 h 13"/>
                <a:gd name="T6" fmla="*/ 3 w 6"/>
                <a:gd name="T7" fmla="*/ 4 h 13"/>
                <a:gd name="T8" fmla="*/ 0 w 6"/>
                <a:gd name="T9" fmla="*/ 5 h 13"/>
                <a:gd name="T10" fmla="*/ 5 w 6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3">
                  <a:moveTo>
                    <a:pt x="5" y="13"/>
                  </a:moveTo>
                  <a:cubicBezTo>
                    <a:pt x="5" y="9"/>
                    <a:pt x="4" y="8"/>
                    <a:pt x="3" y="5"/>
                  </a:cubicBezTo>
                  <a:cubicBezTo>
                    <a:pt x="4" y="4"/>
                    <a:pt x="6" y="3"/>
                    <a:pt x="4" y="1"/>
                  </a:cubicBezTo>
                  <a:cubicBezTo>
                    <a:pt x="2" y="0"/>
                    <a:pt x="3" y="3"/>
                    <a:pt x="3" y="4"/>
                  </a:cubicBezTo>
                  <a:cubicBezTo>
                    <a:pt x="1" y="4"/>
                    <a:pt x="0" y="4"/>
                    <a:pt x="0" y="5"/>
                  </a:cubicBezTo>
                  <a:cubicBezTo>
                    <a:pt x="1" y="9"/>
                    <a:pt x="1" y="13"/>
                    <a:pt x="5" y="1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4" name="Freeform 602">
              <a:extLst>
                <a:ext uri="{FF2B5EF4-FFF2-40B4-BE49-F238E27FC236}">
                  <a16:creationId xmlns:a16="http://schemas.microsoft.com/office/drawing/2014/main" id="{716CF887-BDE3-23BF-FF13-43D1953846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0776" y="5521454"/>
              <a:ext cx="29899" cy="20839"/>
            </a:xfrm>
            <a:custGeom>
              <a:avLst/>
              <a:gdLst>
                <a:gd name="T0" fmla="*/ 2 w 14"/>
                <a:gd name="T1" fmla="*/ 3 h 10"/>
                <a:gd name="T2" fmla="*/ 2 w 14"/>
                <a:gd name="T3" fmla="*/ 0 h 10"/>
                <a:gd name="T4" fmla="*/ 2 w 14"/>
                <a:gd name="T5" fmla="*/ 10 h 10"/>
                <a:gd name="T6" fmla="*/ 7 w 14"/>
                <a:gd name="T7" fmla="*/ 9 h 10"/>
                <a:gd name="T8" fmla="*/ 9 w 14"/>
                <a:gd name="T9" fmla="*/ 6 h 10"/>
                <a:gd name="T10" fmla="*/ 12 w 14"/>
                <a:gd name="T11" fmla="*/ 4 h 10"/>
                <a:gd name="T12" fmla="*/ 2 w 14"/>
                <a:gd name="T13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0">
                  <a:moveTo>
                    <a:pt x="2" y="3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2"/>
                    <a:pt x="0" y="7"/>
                    <a:pt x="2" y="10"/>
                  </a:cubicBezTo>
                  <a:cubicBezTo>
                    <a:pt x="2" y="7"/>
                    <a:pt x="4" y="9"/>
                    <a:pt x="7" y="9"/>
                  </a:cubicBezTo>
                  <a:cubicBezTo>
                    <a:pt x="7" y="8"/>
                    <a:pt x="6" y="7"/>
                    <a:pt x="9" y="6"/>
                  </a:cubicBezTo>
                  <a:cubicBezTo>
                    <a:pt x="11" y="7"/>
                    <a:pt x="14" y="5"/>
                    <a:pt x="12" y="4"/>
                  </a:cubicBezTo>
                  <a:cubicBezTo>
                    <a:pt x="9" y="6"/>
                    <a:pt x="4" y="6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5" name="Freeform 603">
              <a:extLst>
                <a:ext uri="{FF2B5EF4-FFF2-40B4-BE49-F238E27FC236}">
                  <a16:creationId xmlns:a16="http://schemas.microsoft.com/office/drawing/2014/main" id="{FA328CBF-5572-52B4-9CB4-9894A3B822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62304" y="5581252"/>
              <a:ext cx="28087" cy="21745"/>
            </a:xfrm>
            <a:custGeom>
              <a:avLst/>
              <a:gdLst>
                <a:gd name="T0" fmla="*/ 12 w 13"/>
                <a:gd name="T1" fmla="*/ 1 h 10"/>
                <a:gd name="T2" fmla="*/ 10 w 13"/>
                <a:gd name="T3" fmla="*/ 4 h 10"/>
                <a:gd name="T4" fmla="*/ 9 w 13"/>
                <a:gd name="T5" fmla="*/ 1 h 10"/>
                <a:gd name="T6" fmla="*/ 4 w 13"/>
                <a:gd name="T7" fmla="*/ 2 h 10"/>
                <a:gd name="T8" fmla="*/ 1 w 13"/>
                <a:gd name="T9" fmla="*/ 10 h 10"/>
                <a:gd name="T10" fmla="*/ 4 w 13"/>
                <a:gd name="T11" fmla="*/ 10 h 10"/>
                <a:gd name="T12" fmla="*/ 7 w 13"/>
                <a:gd name="T13" fmla="*/ 8 h 10"/>
                <a:gd name="T14" fmla="*/ 13 w 13"/>
                <a:gd name="T15" fmla="*/ 4 h 10"/>
                <a:gd name="T16" fmla="*/ 12 w 13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0">
                  <a:moveTo>
                    <a:pt x="12" y="1"/>
                  </a:moveTo>
                  <a:cubicBezTo>
                    <a:pt x="10" y="0"/>
                    <a:pt x="12" y="4"/>
                    <a:pt x="10" y="4"/>
                  </a:cubicBezTo>
                  <a:cubicBezTo>
                    <a:pt x="9" y="3"/>
                    <a:pt x="7" y="2"/>
                    <a:pt x="9" y="1"/>
                  </a:cubicBezTo>
                  <a:cubicBezTo>
                    <a:pt x="6" y="0"/>
                    <a:pt x="6" y="2"/>
                    <a:pt x="4" y="2"/>
                  </a:cubicBezTo>
                  <a:cubicBezTo>
                    <a:pt x="5" y="7"/>
                    <a:pt x="0" y="6"/>
                    <a:pt x="1" y="10"/>
                  </a:cubicBezTo>
                  <a:cubicBezTo>
                    <a:pt x="3" y="10"/>
                    <a:pt x="2" y="9"/>
                    <a:pt x="4" y="10"/>
                  </a:cubicBezTo>
                  <a:cubicBezTo>
                    <a:pt x="1" y="6"/>
                    <a:pt x="7" y="9"/>
                    <a:pt x="7" y="8"/>
                  </a:cubicBezTo>
                  <a:cubicBezTo>
                    <a:pt x="6" y="6"/>
                    <a:pt x="12" y="6"/>
                    <a:pt x="13" y="4"/>
                  </a:cubicBezTo>
                  <a:cubicBezTo>
                    <a:pt x="12" y="4"/>
                    <a:pt x="12" y="3"/>
                    <a:pt x="1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6" name="Freeform 604">
              <a:extLst>
                <a:ext uri="{FF2B5EF4-FFF2-40B4-BE49-F238E27FC236}">
                  <a16:creationId xmlns:a16="http://schemas.microsoft.com/office/drawing/2014/main" id="{6606CF8F-08DB-5DC8-434B-50F57947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3277" y="5583064"/>
              <a:ext cx="25369" cy="19933"/>
            </a:xfrm>
            <a:custGeom>
              <a:avLst/>
              <a:gdLst>
                <a:gd name="T0" fmla="*/ 10 w 12"/>
                <a:gd name="T1" fmla="*/ 0 h 9"/>
                <a:gd name="T2" fmla="*/ 5 w 12"/>
                <a:gd name="T3" fmla="*/ 2 h 9"/>
                <a:gd name="T4" fmla="*/ 5 w 12"/>
                <a:gd name="T5" fmla="*/ 5 h 9"/>
                <a:gd name="T6" fmla="*/ 0 w 12"/>
                <a:gd name="T7" fmla="*/ 9 h 9"/>
                <a:gd name="T8" fmla="*/ 2 w 12"/>
                <a:gd name="T9" fmla="*/ 9 h 9"/>
                <a:gd name="T10" fmla="*/ 7 w 12"/>
                <a:gd name="T11" fmla="*/ 6 h 9"/>
                <a:gd name="T12" fmla="*/ 10 w 12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8" y="2"/>
                    <a:pt x="6" y="0"/>
                    <a:pt x="5" y="2"/>
                  </a:cubicBezTo>
                  <a:cubicBezTo>
                    <a:pt x="4" y="3"/>
                    <a:pt x="5" y="4"/>
                    <a:pt x="5" y="5"/>
                  </a:cubicBezTo>
                  <a:cubicBezTo>
                    <a:pt x="4" y="7"/>
                    <a:pt x="1" y="6"/>
                    <a:pt x="0" y="9"/>
                  </a:cubicBezTo>
                  <a:cubicBezTo>
                    <a:pt x="1" y="9"/>
                    <a:pt x="2" y="9"/>
                    <a:pt x="2" y="9"/>
                  </a:cubicBezTo>
                  <a:cubicBezTo>
                    <a:pt x="3" y="8"/>
                    <a:pt x="4" y="6"/>
                    <a:pt x="7" y="6"/>
                  </a:cubicBezTo>
                  <a:cubicBezTo>
                    <a:pt x="7" y="4"/>
                    <a:pt x="12" y="3"/>
                    <a:pt x="1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7" name="Freeform 605">
              <a:extLst>
                <a:ext uri="{FF2B5EF4-FFF2-40B4-BE49-F238E27FC236}">
                  <a16:creationId xmlns:a16="http://schemas.microsoft.com/office/drawing/2014/main" id="{C0B756DE-FDD8-D2A4-5F2E-B72CCF207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601" y="5611151"/>
              <a:ext cx="49832" cy="57986"/>
            </a:xfrm>
            <a:custGeom>
              <a:avLst/>
              <a:gdLst>
                <a:gd name="T0" fmla="*/ 23 w 23"/>
                <a:gd name="T1" fmla="*/ 27 h 27"/>
                <a:gd name="T2" fmla="*/ 23 w 23"/>
                <a:gd name="T3" fmla="*/ 2 h 27"/>
                <a:gd name="T4" fmla="*/ 17 w 23"/>
                <a:gd name="T5" fmla="*/ 0 h 27"/>
                <a:gd name="T6" fmla="*/ 13 w 23"/>
                <a:gd name="T7" fmla="*/ 4 h 27"/>
                <a:gd name="T8" fmla="*/ 12 w 23"/>
                <a:gd name="T9" fmla="*/ 4 h 27"/>
                <a:gd name="T10" fmla="*/ 11 w 23"/>
                <a:gd name="T11" fmla="*/ 7 h 27"/>
                <a:gd name="T12" fmla="*/ 11 w 23"/>
                <a:gd name="T13" fmla="*/ 9 h 27"/>
                <a:gd name="T14" fmla="*/ 19 w 23"/>
                <a:gd name="T15" fmla="*/ 11 h 27"/>
                <a:gd name="T16" fmla="*/ 13 w 23"/>
                <a:gd name="T17" fmla="*/ 14 h 27"/>
                <a:gd name="T18" fmla="*/ 21 w 23"/>
                <a:gd name="T19" fmla="*/ 23 h 27"/>
                <a:gd name="T20" fmla="*/ 19 w 23"/>
                <a:gd name="T21" fmla="*/ 24 h 27"/>
                <a:gd name="T22" fmla="*/ 12 w 23"/>
                <a:gd name="T23" fmla="*/ 22 h 27"/>
                <a:gd name="T24" fmla="*/ 10 w 23"/>
                <a:gd name="T25" fmla="*/ 16 h 27"/>
                <a:gd name="T26" fmla="*/ 8 w 23"/>
                <a:gd name="T27" fmla="*/ 19 h 27"/>
                <a:gd name="T28" fmla="*/ 11 w 23"/>
                <a:gd name="T29" fmla="*/ 24 h 27"/>
                <a:gd name="T30" fmla="*/ 7 w 23"/>
                <a:gd name="T31" fmla="*/ 22 h 27"/>
                <a:gd name="T32" fmla="*/ 0 w 23"/>
                <a:gd name="T33" fmla="*/ 24 h 27"/>
                <a:gd name="T34" fmla="*/ 16 w 23"/>
                <a:gd name="T35" fmla="*/ 25 h 27"/>
                <a:gd name="T36" fmla="*/ 23 w 23"/>
                <a:gd name="T3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" h="27">
                  <a:moveTo>
                    <a:pt x="23" y="27"/>
                  </a:moveTo>
                  <a:cubicBezTo>
                    <a:pt x="23" y="18"/>
                    <a:pt x="23" y="10"/>
                    <a:pt x="23" y="2"/>
                  </a:cubicBezTo>
                  <a:cubicBezTo>
                    <a:pt x="20" y="3"/>
                    <a:pt x="19" y="1"/>
                    <a:pt x="17" y="0"/>
                  </a:cubicBezTo>
                  <a:cubicBezTo>
                    <a:pt x="16" y="2"/>
                    <a:pt x="16" y="4"/>
                    <a:pt x="13" y="4"/>
                  </a:cubicBezTo>
                  <a:cubicBezTo>
                    <a:pt x="13" y="3"/>
                    <a:pt x="12" y="3"/>
                    <a:pt x="12" y="4"/>
                  </a:cubicBezTo>
                  <a:cubicBezTo>
                    <a:pt x="15" y="6"/>
                    <a:pt x="10" y="5"/>
                    <a:pt x="11" y="7"/>
                  </a:cubicBezTo>
                  <a:cubicBezTo>
                    <a:pt x="11" y="8"/>
                    <a:pt x="11" y="8"/>
                    <a:pt x="11" y="9"/>
                  </a:cubicBezTo>
                  <a:cubicBezTo>
                    <a:pt x="12" y="11"/>
                    <a:pt x="18" y="6"/>
                    <a:pt x="19" y="11"/>
                  </a:cubicBezTo>
                  <a:cubicBezTo>
                    <a:pt x="17" y="13"/>
                    <a:pt x="15" y="14"/>
                    <a:pt x="13" y="14"/>
                  </a:cubicBezTo>
                  <a:cubicBezTo>
                    <a:pt x="12" y="21"/>
                    <a:pt x="20" y="18"/>
                    <a:pt x="21" y="23"/>
                  </a:cubicBezTo>
                  <a:cubicBezTo>
                    <a:pt x="20" y="23"/>
                    <a:pt x="19" y="23"/>
                    <a:pt x="19" y="24"/>
                  </a:cubicBezTo>
                  <a:cubicBezTo>
                    <a:pt x="17" y="21"/>
                    <a:pt x="15" y="21"/>
                    <a:pt x="12" y="22"/>
                  </a:cubicBezTo>
                  <a:cubicBezTo>
                    <a:pt x="11" y="20"/>
                    <a:pt x="6" y="18"/>
                    <a:pt x="10" y="16"/>
                  </a:cubicBezTo>
                  <a:cubicBezTo>
                    <a:pt x="8" y="14"/>
                    <a:pt x="7" y="17"/>
                    <a:pt x="8" y="19"/>
                  </a:cubicBezTo>
                  <a:cubicBezTo>
                    <a:pt x="9" y="20"/>
                    <a:pt x="12" y="21"/>
                    <a:pt x="11" y="24"/>
                  </a:cubicBezTo>
                  <a:cubicBezTo>
                    <a:pt x="8" y="25"/>
                    <a:pt x="8" y="23"/>
                    <a:pt x="7" y="22"/>
                  </a:cubicBezTo>
                  <a:cubicBezTo>
                    <a:pt x="5" y="24"/>
                    <a:pt x="2" y="21"/>
                    <a:pt x="0" y="24"/>
                  </a:cubicBezTo>
                  <a:cubicBezTo>
                    <a:pt x="6" y="24"/>
                    <a:pt x="10" y="27"/>
                    <a:pt x="16" y="25"/>
                  </a:cubicBezTo>
                  <a:cubicBezTo>
                    <a:pt x="18" y="27"/>
                    <a:pt x="20" y="27"/>
                    <a:pt x="23" y="2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8" name="Freeform 606">
              <a:extLst>
                <a:ext uri="{FF2B5EF4-FFF2-40B4-BE49-F238E27FC236}">
                  <a16:creationId xmlns:a16="http://schemas.microsoft.com/office/drawing/2014/main" id="{10C6F9F2-3836-3CD8-82BE-089F769BA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7469" y="5643768"/>
              <a:ext cx="29899" cy="25369"/>
            </a:xfrm>
            <a:custGeom>
              <a:avLst/>
              <a:gdLst>
                <a:gd name="T0" fmla="*/ 11 w 14"/>
                <a:gd name="T1" fmla="*/ 9 h 12"/>
                <a:gd name="T2" fmla="*/ 10 w 14"/>
                <a:gd name="T3" fmla="*/ 6 h 12"/>
                <a:gd name="T4" fmla="*/ 7 w 14"/>
                <a:gd name="T5" fmla="*/ 4 h 12"/>
                <a:gd name="T6" fmla="*/ 0 w 14"/>
                <a:gd name="T7" fmla="*/ 4 h 12"/>
                <a:gd name="T8" fmla="*/ 10 w 14"/>
                <a:gd name="T9" fmla="*/ 8 h 12"/>
                <a:gd name="T10" fmla="*/ 12 w 14"/>
                <a:gd name="T11" fmla="*/ 12 h 12"/>
                <a:gd name="T12" fmla="*/ 11 w 14"/>
                <a:gd name="T13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11" y="9"/>
                  </a:moveTo>
                  <a:cubicBezTo>
                    <a:pt x="10" y="8"/>
                    <a:pt x="10" y="7"/>
                    <a:pt x="10" y="6"/>
                  </a:cubicBezTo>
                  <a:cubicBezTo>
                    <a:pt x="9" y="5"/>
                    <a:pt x="6" y="6"/>
                    <a:pt x="7" y="4"/>
                  </a:cubicBezTo>
                  <a:cubicBezTo>
                    <a:pt x="3" y="5"/>
                    <a:pt x="1" y="0"/>
                    <a:pt x="0" y="4"/>
                  </a:cubicBezTo>
                  <a:cubicBezTo>
                    <a:pt x="4" y="4"/>
                    <a:pt x="5" y="7"/>
                    <a:pt x="10" y="8"/>
                  </a:cubicBezTo>
                  <a:cubicBezTo>
                    <a:pt x="10" y="10"/>
                    <a:pt x="10" y="12"/>
                    <a:pt x="12" y="12"/>
                  </a:cubicBezTo>
                  <a:cubicBezTo>
                    <a:pt x="14" y="9"/>
                    <a:pt x="11" y="9"/>
                    <a:pt x="11" y="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9" name="Freeform 608">
              <a:extLst>
                <a:ext uri="{FF2B5EF4-FFF2-40B4-BE49-F238E27FC236}">
                  <a16:creationId xmlns:a16="http://schemas.microsoft.com/office/drawing/2014/main" id="{35E0EE51-FB3C-5494-2978-24A691747A4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2004" y="5671855"/>
              <a:ext cx="8154" cy="6342"/>
            </a:xfrm>
            <a:custGeom>
              <a:avLst/>
              <a:gdLst>
                <a:gd name="T0" fmla="*/ 1 w 4"/>
                <a:gd name="T1" fmla="*/ 2 h 3"/>
                <a:gd name="T2" fmla="*/ 4 w 4"/>
                <a:gd name="T3" fmla="*/ 2 h 3"/>
                <a:gd name="T4" fmla="*/ 4 w 4"/>
                <a:gd name="T5" fmla="*/ 0 h 3"/>
                <a:gd name="T6" fmla="*/ 1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1" y="2"/>
                  </a:moveTo>
                  <a:cubicBezTo>
                    <a:pt x="2" y="0"/>
                    <a:pt x="2" y="3"/>
                    <a:pt x="4" y="2"/>
                  </a:cubicBezTo>
                  <a:cubicBezTo>
                    <a:pt x="4" y="2"/>
                    <a:pt x="4" y="1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0" name="Freeform 609">
              <a:extLst>
                <a:ext uri="{FF2B5EF4-FFF2-40B4-BE49-F238E27FC236}">
                  <a16:creationId xmlns:a16="http://schemas.microsoft.com/office/drawing/2014/main" id="{58ED5FEA-0D41-3190-C32B-191989E71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407" y="5671855"/>
              <a:ext cx="27181" cy="17215"/>
            </a:xfrm>
            <a:custGeom>
              <a:avLst/>
              <a:gdLst>
                <a:gd name="T0" fmla="*/ 10 w 13"/>
                <a:gd name="T1" fmla="*/ 2 h 8"/>
                <a:gd name="T2" fmla="*/ 10 w 13"/>
                <a:gd name="T3" fmla="*/ 0 h 8"/>
                <a:gd name="T4" fmla="*/ 0 w 13"/>
                <a:gd name="T5" fmla="*/ 0 h 8"/>
                <a:gd name="T6" fmla="*/ 4 w 13"/>
                <a:gd name="T7" fmla="*/ 5 h 8"/>
                <a:gd name="T8" fmla="*/ 5 w 13"/>
                <a:gd name="T9" fmla="*/ 2 h 8"/>
                <a:gd name="T10" fmla="*/ 8 w 13"/>
                <a:gd name="T11" fmla="*/ 5 h 8"/>
                <a:gd name="T12" fmla="*/ 13 w 13"/>
                <a:gd name="T13" fmla="*/ 7 h 8"/>
                <a:gd name="T14" fmla="*/ 10 w 13"/>
                <a:gd name="T1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8">
                  <a:moveTo>
                    <a:pt x="10" y="2"/>
                  </a:moveTo>
                  <a:cubicBezTo>
                    <a:pt x="10" y="2"/>
                    <a:pt x="11" y="1"/>
                    <a:pt x="10" y="0"/>
                  </a:cubicBezTo>
                  <a:cubicBezTo>
                    <a:pt x="7" y="3"/>
                    <a:pt x="4" y="0"/>
                    <a:pt x="0" y="0"/>
                  </a:cubicBezTo>
                  <a:cubicBezTo>
                    <a:pt x="0" y="3"/>
                    <a:pt x="2" y="4"/>
                    <a:pt x="4" y="5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3"/>
                    <a:pt x="9" y="2"/>
                    <a:pt x="8" y="5"/>
                  </a:cubicBezTo>
                  <a:cubicBezTo>
                    <a:pt x="11" y="5"/>
                    <a:pt x="13" y="8"/>
                    <a:pt x="13" y="7"/>
                  </a:cubicBezTo>
                  <a:cubicBezTo>
                    <a:pt x="12" y="5"/>
                    <a:pt x="12" y="3"/>
                    <a:pt x="1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1" name="Freeform 610">
              <a:extLst>
                <a:ext uri="{FF2B5EF4-FFF2-40B4-BE49-F238E27FC236}">
                  <a16:creationId xmlns:a16="http://schemas.microsoft.com/office/drawing/2014/main" id="{760E9177-F841-6683-C1BE-4378614EF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00258" y="3190233"/>
              <a:ext cx="19027" cy="4530"/>
            </a:xfrm>
            <a:custGeom>
              <a:avLst/>
              <a:gdLst>
                <a:gd name="T0" fmla="*/ 6 w 9"/>
                <a:gd name="T1" fmla="*/ 0 h 2"/>
                <a:gd name="T2" fmla="*/ 9 w 9"/>
                <a:gd name="T3" fmla="*/ 0 h 2"/>
                <a:gd name="T4" fmla="*/ 6 w 9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2">
                  <a:moveTo>
                    <a:pt x="6" y="0"/>
                  </a:moveTo>
                  <a:cubicBezTo>
                    <a:pt x="0" y="0"/>
                    <a:pt x="6" y="2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2" name="Freeform 611">
              <a:extLst>
                <a:ext uri="{FF2B5EF4-FFF2-40B4-BE49-F238E27FC236}">
                  <a16:creationId xmlns:a16="http://schemas.microsoft.com/office/drawing/2014/main" id="{4364ABAD-4683-5FEC-93BD-9EFF21BD7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62774" y="3399527"/>
              <a:ext cx="3624" cy="1812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3" name="Freeform 612">
              <a:extLst>
                <a:ext uri="{FF2B5EF4-FFF2-40B4-BE49-F238E27FC236}">
                  <a16:creationId xmlns:a16="http://schemas.microsoft.com/office/drawing/2014/main" id="{693E3C45-5F38-A847-3172-F405CCA0BA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69116" y="3396809"/>
              <a:ext cx="6342" cy="4530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2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2" y="2"/>
                    <a:pt x="3" y="2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4" name="Freeform 613">
              <a:extLst>
                <a:ext uri="{FF2B5EF4-FFF2-40B4-BE49-F238E27FC236}">
                  <a16:creationId xmlns:a16="http://schemas.microsoft.com/office/drawing/2014/main" id="{883CBDAA-0AF5-19E4-BC3A-A9D5FCDE8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08076" y="3390467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5" name="Freeform 614">
              <a:extLst>
                <a:ext uri="{FF2B5EF4-FFF2-40B4-BE49-F238E27FC236}">
                  <a16:creationId xmlns:a16="http://schemas.microsoft.com/office/drawing/2014/main" id="{75BBE93B-85DF-3BDC-F4CD-955B21C9B7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11700" y="3385936"/>
              <a:ext cx="4530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6" name="Freeform 615">
              <a:extLst>
                <a:ext uri="{FF2B5EF4-FFF2-40B4-BE49-F238E27FC236}">
                  <a16:creationId xmlns:a16="http://schemas.microsoft.com/office/drawing/2014/main" id="{31DDF8C0-4211-8C3B-1B5D-51490331A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52471" y="3093288"/>
              <a:ext cx="48020" cy="17215"/>
            </a:xfrm>
            <a:custGeom>
              <a:avLst/>
              <a:gdLst>
                <a:gd name="T0" fmla="*/ 13 w 22"/>
                <a:gd name="T1" fmla="*/ 3 h 8"/>
                <a:gd name="T2" fmla="*/ 10 w 22"/>
                <a:gd name="T3" fmla="*/ 0 h 8"/>
                <a:gd name="T4" fmla="*/ 5 w 22"/>
                <a:gd name="T5" fmla="*/ 1 h 8"/>
                <a:gd name="T6" fmla="*/ 0 w 22"/>
                <a:gd name="T7" fmla="*/ 0 h 8"/>
                <a:gd name="T8" fmla="*/ 1 w 22"/>
                <a:gd name="T9" fmla="*/ 4 h 8"/>
                <a:gd name="T10" fmla="*/ 7 w 22"/>
                <a:gd name="T11" fmla="*/ 2 h 8"/>
                <a:gd name="T12" fmla="*/ 15 w 22"/>
                <a:gd name="T13" fmla="*/ 7 h 8"/>
                <a:gd name="T14" fmla="*/ 18 w 22"/>
                <a:gd name="T15" fmla="*/ 6 h 8"/>
                <a:gd name="T16" fmla="*/ 22 w 22"/>
                <a:gd name="T17" fmla="*/ 4 h 8"/>
                <a:gd name="T18" fmla="*/ 13 w 22"/>
                <a:gd name="T1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8">
                  <a:moveTo>
                    <a:pt x="13" y="3"/>
                  </a:moveTo>
                  <a:cubicBezTo>
                    <a:pt x="12" y="2"/>
                    <a:pt x="12" y="0"/>
                    <a:pt x="10" y="0"/>
                  </a:cubicBezTo>
                  <a:cubicBezTo>
                    <a:pt x="8" y="0"/>
                    <a:pt x="7" y="1"/>
                    <a:pt x="5" y="1"/>
                  </a:cubicBezTo>
                  <a:cubicBezTo>
                    <a:pt x="3" y="2"/>
                    <a:pt x="2" y="0"/>
                    <a:pt x="0" y="0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3" y="4"/>
                    <a:pt x="4" y="2"/>
                    <a:pt x="7" y="2"/>
                  </a:cubicBezTo>
                  <a:cubicBezTo>
                    <a:pt x="10" y="4"/>
                    <a:pt x="14" y="5"/>
                    <a:pt x="15" y="7"/>
                  </a:cubicBezTo>
                  <a:cubicBezTo>
                    <a:pt x="17" y="8"/>
                    <a:pt x="16" y="5"/>
                    <a:pt x="18" y="6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17" y="5"/>
                    <a:pt x="16" y="3"/>
                    <a:pt x="13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7" name="Freeform 616">
              <a:extLst>
                <a:ext uri="{FF2B5EF4-FFF2-40B4-BE49-F238E27FC236}">
                  <a16:creationId xmlns:a16="http://schemas.microsoft.com/office/drawing/2014/main" id="{E90949FA-88DB-E9C9-26B6-37994CCD7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3492" y="3463855"/>
              <a:ext cx="19933" cy="17215"/>
            </a:xfrm>
            <a:custGeom>
              <a:avLst/>
              <a:gdLst>
                <a:gd name="T0" fmla="*/ 0 w 9"/>
                <a:gd name="T1" fmla="*/ 8 h 8"/>
                <a:gd name="T2" fmla="*/ 9 w 9"/>
                <a:gd name="T3" fmla="*/ 0 h 8"/>
                <a:gd name="T4" fmla="*/ 0 w 9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0" y="8"/>
                  </a:moveTo>
                  <a:cubicBezTo>
                    <a:pt x="1" y="7"/>
                    <a:pt x="8" y="0"/>
                    <a:pt x="9" y="0"/>
                  </a:cubicBezTo>
                  <a:cubicBezTo>
                    <a:pt x="4" y="4"/>
                    <a:pt x="1" y="6"/>
                    <a:pt x="0" y="8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8" name="Freeform 617">
              <a:extLst>
                <a:ext uri="{FF2B5EF4-FFF2-40B4-BE49-F238E27FC236}">
                  <a16:creationId xmlns:a16="http://schemas.microsoft.com/office/drawing/2014/main" id="{EE2E4EF7-14F0-E24E-1601-FC3EF57F1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4672" y="3440298"/>
              <a:ext cx="0" cy="1812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0 h 1"/>
                <a:gd name="T4" fmla="*/ 0 h 1"/>
                <a:gd name="T5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9" name="Freeform 618">
              <a:extLst>
                <a:ext uri="{FF2B5EF4-FFF2-40B4-BE49-F238E27FC236}">
                  <a16:creationId xmlns:a16="http://schemas.microsoft.com/office/drawing/2014/main" id="{331029B4-7E44-0549-DCD2-F881EF7D0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7684" y="3548116"/>
              <a:ext cx="107818" cy="70671"/>
            </a:xfrm>
            <a:custGeom>
              <a:avLst/>
              <a:gdLst>
                <a:gd name="T0" fmla="*/ 7 w 50"/>
                <a:gd name="T1" fmla="*/ 31 h 33"/>
                <a:gd name="T2" fmla="*/ 15 w 50"/>
                <a:gd name="T3" fmla="*/ 23 h 33"/>
                <a:gd name="T4" fmla="*/ 23 w 50"/>
                <a:gd name="T5" fmla="*/ 19 h 33"/>
                <a:gd name="T6" fmla="*/ 19 w 50"/>
                <a:gd name="T7" fmla="*/ 14 h 33"/>
                <a:gd name="T8" fmla="*/ 23 w 50"/>
                <a:gd name="T9" fmla="*/ 5 h 33"/>
                <a:gd name="T10" fmla="*/ 29 w 50"/>
                <a:gd name="T11" fmla="*/ 8 h 33"/>
                <a:gd name="T12" fmla="*/ 42 w 50"/>
                <a:gd name="T13" fmla="*/ 1 h 33"/>
                <a:gd name="T14" fmla="*/ 44 w 50"/>
                <a:gd name="T15" fmla="*/ 2 h 33"/>
                <a:gd name="T16" fmla="*/ 45 w 50"/>
                <a:gd name="T17" fmla="*/ 2 h 33"/>
                <a:gd name="T18" fmla="*/ 46 w 50"/>
                <a:gd name="T19" fmla="*/ 2 h 33"/>
                <a:gd name="T20" fmla="*/ 47 w 50"/>
                <a:gd name="T21" fmla="*/ 2 h 33"/>
                <a:gd name="T22" fmla="*/ 48 w 50"/>
                <a:gd name="T23" fmla="*/ 1 h 33"/>
                <a:gd name="T24" fmla="*/ 49 w 50"/>
                <a:gd name="T25" fmla="*/ 1 h 33"/>
                <a:gd name="T26" fmla="*/ 50 w 50"/>
                <a:gd name="T27" fmla="*/ 0 h 33"/>
                <a:gd name="T28" fmla="*/ 50 w 50"/>
                <a:gd name="T29" fmla="*/ 0 h 33"/>
                <a:gd name="T30" fmla="*/ 45 w 50"/>
                <a:gd name="T31" fmla="*/ 1 h 33"/>
                <a:gd name="T32" fmla="*/ 44 w 50"/>
                <a:gd name="T33" fmla="*/ 1 h 33"/>
                <a:gd name="T34" fmla="*/ 42 w 50"/>
                <a:gd name="T35" fmla="*/ 0 h 33"/>
                <a:gd name="T36" fmla="*/ 34 w 50"/>
                <a:gd name="T37" fmla="*/ 8 h 33"/>
                <a:gd name="T38" fmla="*/ 29 w 50"/>
                <a:gd name="T39" fmla="*/ 7 h 33"/>
                <a:gd name="T40" fmla="*/ 23 w 50"/>
                <a:gd name="T41" fmla="*/ 4 h 33"/>
                <a:gd name="T42" fmla="*/ 18 w 50"/>
                <a:gd name="T43" fmla="*/ 11 h 33"/>
                <a:gd name="T44" fmla="*/ 22 w 50"/>
                <a:gd name="T45" fmla="*/ 18 h 33"/>
                <a:gd name="T46" fmla="*/ 15 w 50"/>
                <a:gd name="T47" fmla="*/ 23 h 33"/>
                <a:gd name="T48" fmla="*/ 10 w 50"/>
                <a:gd name="T49" fmla="*/ 29 h 33"/>
                <a:gd name="T50" fmla="*/ 3 w 50"/>
                <a:gd name="T51" fmla="*/ 32 h 33"/>
                <a:gd name="T52" fmla="*/ 0 w 50"/>
                <a:gd name="T53" fmla="*/ 33 h 33"/>
                <a:gd name="T54" fmla="*/ 7 w 50"/>
                <a:gd name="T55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0" h="33">
                  <a:moveTo>
                    <a:pt x="7" y="31"/>
                  </a:moveTo>
                  <a:cubicBezTo>
                    <a:pt x="11" y="30"/>
                    <a:pt x="13" y="27"/>
                    <a:pt x="15" y="23"/>
                  </a:cubicBezTo>
                  <a:cubicBezTo>
                    <a:pt x="19" y="23"/>
                    <a:pt x="21" y="21"/>
                    <a:pt x="23" y="19"/>
                  </a:cubicBezTo>
                  <a:cubicBezTo>
                    <a:pt x="23" y="16"/>
                    <a:pt x="20" y="16"/>
                    <a:pt x="19" y="14"/>
                  </a:cubicBezTo>
                  <a:cubicBezTo>
                    <a:pt x="19" y="10"/>
                    <a:pt x="20" y="6"/>
                    <a:pt x="23" y="5"/>
                  </a:cubicBezTo>
                  <a:cubicBezTo>
                    <a:pt x="26" y="4"/>
                    <a:pt x="27" y="7"/>
                    <a:pt x="29" y="8"/>
                  </a:cubicBezTo>
                  <a:cubicBezTo>
                    <a:pt x="36" y="10"/>
                    <a:pt x="40" y="6"/>
                    <a:pt x="42" y="1"/>
                  </a:cubicBezTo>
                  <a:cubicBezTo>
                    <a:pt x="43" y="1"/>
                    <a:pt x="44" y="2"/>
                    <a:pt x="44" y="2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8" y="1"/>
                    <a:pt x="48" y="1"/>
                  </a:cubicBezTo>
                  <a:cubicBezTo>
                    <a:pt x="48" y="1"/>
                    <a:pt x="49" y="1"/>
                    <a:pt x="49" y="1"/>
                  </a:cubicBezTo>
                  <a:cubicBezTo>
                    <a:pt x="49" y="1"/>
                    <a:pt x="50" y="1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6" y="1"/>
                    <a:pt x="45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4" y="1"/>
                    <a:pt x="43" y="1"/>
                    <a:pt x="42" y="0"/>
                  </a:cubicBezTo>
                  <a:cubicBezTo>
                    <a:pt x="40" y="3"/>
                    <a:pt x="38" y="6"/>
                    <a:pt x="34" y="8"/>
                  </a:cubicBezTo>
                  <a:cubicBezTo>
                    <a:pt x="33" y="7"/>
                    <a:pt x="31" y="8"/>
                    <a:pt x="29" y="7"/>
                  </a:cubicBezTo>
                  <a:cubicBezTo>
                    <a:pt x="26" y="6"/>
                    <a:pt x="27" y="4"/>
                    <a:pt x="23" y="4"/>
                  </a:cubicBezTo>
                  <a:cubicBezTo>
                    <a:pt x="19" y="5"/>
                    <a:pt x="20" y="7"/>
                    <a:pt x="18" y="11"/>
                  </a:cubicBezTo>
                  <a:cubicBezTo>
                    <a:pt x="18" y="14"/>
                    <a:pt x="20" y="16"/>
                    <a:pt x="22" y="18"/>
                  </a:cubicBezTo>
                  <a:cubicBezTo>
                    <a:pt x="21" y="21"/>
                    <a:pt x="18" y="22"/>
                    <a:pt x="15" y="23"/>
                  </a:cubicBezTo>
                  <a:cubicBezTo>
                    <a:pt x="13" y="24"/>
                    <a:pt x="12" y="27"/>
                    <a:pt x="10" y="29"/>
                  </a:cubicBezTo>
                  <a:cubicBezTo>
                    <a:pt x="8" y="29"/>
                    <a:pt x="6" y="32"/>
                    <a:pt x="3" y="32"/>
                  </a:cubicBezTo>
                  <a:cubicBezTo>
                    <a:pt x="2" y="32"/>
                    <a:pt x="1" y="33"/>
                    <a:pt x="0" y="33"/>
                  </a:cubicBezTo>
                  <a:cubicBezTo>
                    <a:pt x="2" y="33"/>
                    <a:pt x="5" y="33"/>
                    <a:pt x="7" y="31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0" name="Freeform 619">
              <a:extLst>
                <a:ext uri="{FF2B5EF4-FFF2-40B4-BE49-F238E27FC236}">
                  <a16:creationId xmlns:a16="http://schemas.microsoft.com/office/drawing/2014/main" id="{46C7D0C2-6D5C-6430-1D89-28E1151EB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95131" y="4285626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1" name="Freeform 620">
              <a:extLst>
                <a:ext uri="{FF2B5EF4-FFF2-40B4-BE49-F238E27FC236}">
                  <a16:creationId xmlns:a16="http://schemas.microsoft.com/office/drawing/2014/main" id="{EFDA950E-9F28-809E-926D-F49737B7C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44057" y="4291968"/>
              <a:ext cx="2718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2" name="Freeform 621">
              <a:extLst>
                <a:ext uri="{FF2B5EF4-FFF2-40B4-BE49-F238E27FC236}">
                  <a16:creationId xmlns:a16="http://schemas.microsoft.com/office/drawing/2014/main" id="{79FA5620-EE65-0C8C-F27E-AD7EE7021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6071" y="4365357"/>
              <a:ext cx="4530" cy="271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3" name="Freeform 622">
              <a:extLst>
                <a:ext uri="{FF2B5EF4-FFF2-40B4-BE49-F238E27FC236}">
                  <a16:creationId xmlns:a16="http://schemas.microsoft.com/office/drawing/2014/main" id="{F443AD28-9371-09E6-FFEB-E9CB94CE09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7816" y="4296499"/>
              <a:ext cx="9060" cy="12684"/>
            </a:xfrm>
            <a:custGeom>
              <a:avLst/>
              <a:gdLst>
                <a:gd name="T0" fmla="*/ 2 w 4"/>
                <a:gd name="T1" fmla="*/ 0 h 6"/>
                <a:gd name="T2" fmla="*/ 2 w 4"/>
                <a:gd name="T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6">
                  <a:moveTo>
                    <a:pt x="2" y="0"/>
                  </a:moveTo>
                  <a:cubicBezTo>
                    <a:pt x="0" y="6"/>
                    <a:pt x="4" y="2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4" name="Freeform 623">
              <a:extLst>
                <a:ext uri="{FF2B5EF4-FFF2-40B4-BE49-F238E27FC236}">
                  <a16:creationId xmlns:a16="http://schemas.microsoft.com/office/drawing/2014/main" id="{5BCB50FA-EA73-7A62-26EB-AC884CB3AC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95131" y="4279284"/>
              <a:ext cx="17215" cy="37147"/>
            </a:xfrm>
            <a:custGeom>
              <a:avLst/>
              <a:gdLst>
                <a:gd name="T0" fmla="*/ 4 w 8"/>
                <a:gd name="T1" fmla="*/ 9 h 17"/>
                <a:gd name="T2" fmla="*/ 0 w 8"/>
                <a:gd name="T3" fmla="*/ 10 h 17"/>
                <a:gd name="T4" fmla="*/ 2 w 8"/>
                <a:gd name="T5" fmla="*/ 14 h 17"/>
                <a:gd name="T6" fmla="*/ 6 w 8"/>
                <a:gd name="T7" fmla="*/ 17 h 17"/>
                <a:gd name="T8" fmla="*/ 8 w 8"/>
                <a:gd name="T9" fmla="*/ 0 h 17"/>
                <a:gd name="T10" fmla="*/ 4 w 8"/>
                <a:gd name="T11" fmla="*/ 0 h 17"/>
                <a:gd name="T12" fmla="*/ 4 w 8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7">
                  <a:moveTo>
                    <a:pt x="4" y="9"/>
                  </a:moveTo>
                  <a:cubicBezTo>
                    <a:pt x="3" y="9"/>
                    <a:pt x="1" y="9"/>
                    <a:pt x="0" y="10"/>
                  </a:cubicBezTo>
                  <a:cubicBezTo>
                    <a:pt x="0" y="12"/>
                    <a:pt x="1" y="13"/>
                    <a:pt x="2" y="14"/>
                  </a:cubicBezTo>
                  <a:cubicBezTo>
                    <a:pt x="3" y="15"/>
                    <a:pt x="4" y="17"/>
                    <a:pt x="6" y="17"/>
                  </a:cubicBezTo>
                  <a:cubicBezTo>
                    <a:pt x="4" y="10"/>
                    <a:pt x="7" y="6"/>
                    <a:pt x="8" y="0"/>
                  </a:cubicBezTo>
                  <a:cubicBezTo>
                    <a:pt x="7" y="0"/>
                    <a:pt x="6" y="0"/>
                    <a:pt x="4" y="0"/>
                  </a:cubicBezTo>
                  <a:cubicBezTo>
                    <a:pt x="4" y="3"/>
                    <a:pt x="3" y="5"/>
                    <a:pt x="4" y="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5" name="Freeform 624">
              <a:extLst>
                <a:ext uri="{FF2B5EF4-FFF2-40B4-BE49-F238E27FC236}">
                  <a16:creationId xmlns:a16="http://schemas.microsoft.com/office/drawing/2014/main" id="{213283E8-F73B-2B7B-F19F-ED271FE886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76105" y="4376229"/>
              <a:ext cx="1812" cy="4530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6" name="Freeform 625">
              <a:extLst>
                <a:ext uri="{FF2B5EF4-FFF2-40B4-BE49-F238E27FC236}">
                  <a16:creationId xmlns:a16="http://schemas.microsoft.com/office/drawing/2014/main" id="{74839AE4-6539-6A85-4ABE-59C624365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4427" y="4462303"/>
              <a:ext cx="106006" cy="146777"/>
            </a:xfrm>
            <a:custGeom>
              <a:avLst/>
              <a:gdLst>
                <a:gd name="T0" fmla="*/ 7 w 49"/>
                <a:gd name="T1" fmla="*/ 23 h 68"/>
                <a:gd name="T2" fmla="*/ 1 w 49"/>
                <a:gd name="T3" fmla="*/ 41 h 68"/>
                <a:gd name="T4" fmla="*/ 2 w 49"/>
                <a:gd name="T5" fmla="*/ 47 h 68"/>
                <a:gd name="T6" fmla="*/ 6 w 49"/>
                <a:gd name="T7" fmla="*/ 47 h 68"/>
                <a:gd name="T8" fmla="*/ 7 w 49"/>
                <a:gd name="T9" fmla="*/ 53 h 68"/>
                <a:gd name="T10" fmla="*/ 5 w 49"/>
                <a:gd name="T11" fmla="*/ 66 h 68"/>
                <a:gd name="T12" fmla="*/ 13 w 49"/>
                <a:gd name="T13" fmla="*/ 65 h 68"/>
                <a:gd name="T14" fmla="*/ 11 w 49"/>
                <a:gd name="T15" fmla="*/ 62 h 68"/>
                <a:gd name="T16" fmla="*/ 13 w 49"/>
                <a:gd name="T17" fmla="*/ 48 h 68"/>
                <a:gd name="T18" fmla="*/ 11 w 49"/>
                <a:gd name="T19" fmla="*/ 43 h 68"/>
                <a:gd name="T20" fmla="*/ 16 w 49"/>
                <a:gd name="T21" fmla="*/ 39 h 68"/>
                <a:gd name="T22" fmla="*/ 18 w 49"/>
                <a:gd name="T23" fmla="*/ 41 h 68"/>
                <a:gd name="T24" fmla="*/ 17 w 49"/>
                <a:gd name="T25" fmla="*/ 48 h 68"/>
                <a:gd name="T26" fmla="*/ 22 w 49"/>
                <a:gd name="T27" fmla="*/ 53 h 68"/>
                <a:gd name="T28" fmla="*/ 23 w 49"/>
                <a:gd name="T29" fmla="*/ 60 h 68"/>
                <a:gd name="T30" fmla="*/ 26 w 49"/>
                <a:gd name="T31" fmla="*/ 56 h 68"/>
                <a:gd name="T32" fmla="*/ 31 w 49"/>
                <a:gd name="T33" fmla="*/ 55 h 68"/>
                <a:gd name="T34" fmla="*/ 26 w 49"/>
                <a:gd name="T35" fmla="*/ 48 h 68"/>
                <a:gd name="T36" fmla="*/ 27 w 49"/>
                <a:gd name="T37" fmla="*/ 44 h 68"/>
                <a:gd name="T38" fmla="*/ 24 w 49"/>
                <a:gd name="T39" fmla="*/ 37 h 68"/>
                <a:gd name="T40" fmla="*/ 19 w 49"/>
                <a:gd name="T41" fmla="*/ 33 h 68"/>
                <a:gd name="T42" fmla="*/ 27 w 49"/>
                <a:gd name="T43" fmla="*/ 30 h 68"/>
                <a:gd name="T44" fmla="*/ 32 w 49"/>
                <a:gd name="T45" fmla="*/ 24 h 68"/>
                <a:gd name="T46" fmla="*/ 35 w 49"/>
                <a:gd name="T47" fmla="*/ 24 h 68"/>
                <a:gd name="T48" fmla="*/ 30 w 49"/>
                <a:gd name="T49" fmla="*/ 23 h 68"/>
                <a:gd name="T50" fmla="*/ 27 w 49"/>
                <a:gd name="T51" fmla="*/ 23 h 68"/>
                <a:gd name="T52" fmla="*/ 21 w 49"/>
                <a:gd name="T53" fmla="*/ 24 h 68"/>
                <a:gd name="T54" fmla="*/ 17 w 49"/>
                <a:gd name="T55" fmla="*/ 29 h 68"/>
                <a:gd name="T56" fmla="*/ 13 w 49"/>
                <a:gd name="T57" fmla="*/ 25 h 68"/>
                <a:gd name="T58" fmla="*/ 10 w 49"/>
                <a:gd name="T59" fmla="*/ 21 h 68"/>
                <a:gd name="T60" fmla="*/ 14 w 49"/>
                <a:gd name="T61" fmla="*/ 10 h 68"/>
                <a:gd name="T62" fmla="*/ 18 w 49"/>
                <a:gd name="T63" fmla="*/ 11 h 68"/>
                <a:gd name="T64" fmla="*/ 33 w 49"/>
                <a:gd name="T65" fmla="*/ 11 h 68"/>
                <a:gd name="T66" fmla="*/ 42 w 49"/>
                <a:gd name="T67" fmla="*/ 12 h 68"/>
                <a:gd name="T68" fmla="*/ 46 w 49"/>
                <a:gd name="T69" fmla="*/ 7 h 68"/>
                <a:gd name="T70" fmla="*/ 47 w 49"/>
                <a:gd name="T71" fmla="*/ 1 h 68"/>
                <a:gd name="T72" fmla="*/ 40 w 49"/>
                <a:gd name="T73" fmla="*/ 8 h 68"/>
                <a:gd name="T74" fmla="*/ 31 w 49"/>
                <a:gd name="T75" fmla="*/ 9 h 68"/>
                <a:gd name="T76" fmla="*/ 21 w 49"/>
                <a:gd name="T77" fmla="*/ 7 h 68"/>
                <a:gd name="T78" fmla="*/ 17 w 49"/>
                <a:gd name="T79" fmla="*/ 4 h 68"/>
                <a:gd name="T80" fmla="*/ 13 w 49"/>
                <a:gd name="T81" fmla="*/ 9 h 68"/>
                <a:gd name="T82" fmla="*/ 11 w 49"/>
                <a:gd name="T83" fmla="*/ 9 h 68"/>
                <a:gd name="T84" fmla="*/ 8 w 49"/>
                <a:gd name="T85" fmla="*/ 24 h 68"/>
                <a:gd name="T86" fmla="*/ 7 w 49"/>
                <a:gd name="T87" fmla="*/ 2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9" h="68">
                  <a:moveTo>
                    <a:pt x="7" y="23"/>
                  </a:moveTo>
                  <a:cubicBezTo>
                    <a:pt x="4" y="28"/>
                    <a:pt x="7" y="37"/>
                    <a:pt x="1" y="41"/>
                  </a:cubicBezTo>
                  <a:cubicBezTo>
                    <a:pt x="2" y="43"/>
                    <a:pt x="0" y="45"/>
                    <a:pt x="2" y="47"/>
                  </a:cubicBezTo>
                  <a:cubicBezTo>
                    <a:pt x="3" y="47"/>
                    <a:pt x="5" y="47"/>
                    <a:pt x="6" y="47"/>
                  </a:cubicBezTo>
                  <a:cubicBezTo>
                    <a:pt x="5" y="50"/>
                    <a:pt x="7" y="51"/>
                    <a:pt x="7" y="53"/>
                  </a:cubicBezTo>
                  <a:cubicBezTo>
                    <a:pt x="8" y="58"/>
                    <a:pt x="6" y="62"/>
                    <a:pt x="5" y="66"/>
                  </a:cubicBezTo>
                  <a:cubicBezTo>
                    <a:pt x="7" y="68"/>
                    <a:pt x="11" y="67"/>
                    <a:pt x="13" y="65"/>
                  </a:cubicBezTo>
                  <a:cubicBezTo>
                    <a:pt x="12" y="65"/>
                    <a:pt x="11" y="64"/>
                    <a:pt x="11" y="62"/>
                  </a:cubicBezTo>
                  <a:cubicBezTo>
                    <a:pt x="14" y="58"/>
                    <a:pt x="11" y="53"/>
                    <a:pt x="13" y="48"/>
                  </a:cubicBezTo>
                  <a:cubicBezTo>
                    <a:pt x="12" y="46"/>
                    <a:pt x="11" y="45"/>
                    <a:pt x="11" y="43"/>
                  </a:cubicBezTo>
                  <a:cubicBezTo>
                    <a:pt x="12" y="41"/>
                    <a:pt x="14" y="40"/>
                    <a:pt x="16" y="39"/>
                  </a:cubicBezTo>
                  <a:cubicBezTo>
                    <a:pt x="17" y="40"/>
                    <a:pt x="18" y="40"/>
                    <a:pt x="18" y="41"/>
                  </a:cubicBezTo>
                  <a:cubicBezTo>
                    <a:pt x="19" y="45"/>
                    <a:pt x="17" y="46"/>
                    <a:pt x="17" y="48"/>
                  </a:cubicBezTo>
                  <a:cubicBezTo>
                    <a:pt x="18" y="51"/>
                    <a:pt x="21" y="51"/>
                    <a:pt x="22" y="53"/>
                  </a:cubicBezTo>
                  <a:cubicBezTo>
                    <a:pt x="22" y="56"/>
                    <a:pt x="20" y="59"/>
                    <a:pt x="23" y="60"/>
                  </a:cubicBezTo>
                  <a:cubicBezTo>
                    <a:pt x="26" y="61"/>
                    <a:pt x="24" y="56"/>
                    <a:pt x="26" y="56"/>
                  </a:cubicBezTo>
                  <a:cubicBezTo>
                    <a:pt x="29" y="57"/>
                    <a:pt x="29" y="55"/>
                    <a:pt x="31" y="55"/>
                  </a:cubicBezTo>
                  <a:cubicBezTo>
                    <a:pt x="30" y="52"/>
                    <a:pt x="27" y="51"/>
                    <a:pt x="26" y="48"/>
                  </a:cubicBezTo>
                  <a:cubicBezTo>
                    <a:pt x="26" y="46"/>
                    <a:pt x="27" y="46"/>
                    <a:pt x="27" y="44"/>
                  </a:cubicBezTo>
                  <a:cubicBezTo>
                    <a:pt x="26" y="42"/>
                    <a:pt x="24" y="40"/>
                    <a:pt x="24" y="37"/>
                  </a:cubicBezTo>
                  <a:cubicBezTo>
                    <a:pt x="22" y="36"/>
                    <a:pt x="19" y="35"/>
                    <a:pt x="19" y="33"/>
                  </a:cubicBezTo>
                  <a:cubicBezTo>
                    <a:pt x="23" y="33"/>
                    <a:pt x="23" y="29"/>
                    <a:pt x="27" y="30"/>
                  </a:cubicBezTo>
                  <a:cubicBezTo>
                    <a:pt x="28" y="27"/>
                    <a:pt x="29" y="25"/>
                    <a:pt x="32" y="24"/>
                  </a:cubicBezTo>
                  <a:cubicBezTo>
                    <a:pt x="34" y="23"/>
                    <a:pt x="34" y="25"/>
                    <a:pt x="35" y="24"/>
                  </a:cubicBezTo>
                  <a:cubicBezTo>
                    <a:pt x="36" y="20"/>
                    <a:pt x="32" y="22"/>
                    <a:pt x="30" y="23"/>
                  </a:cubicBezTo>
                  <a:cubicBezTo>
                    <a:pt x="29" y="23"/>
                    <a:pt x="28" y="23"/>
                    <a:pt x="27" y="23"/>
                  </a:cubicBezTo>
                  <a:cubicBezTo>
                    <a:pt x="26" y="24"/>
                    <a:pt x="23" y="25"/>
                    <a:pt x="21" y="24"/>
                  </a:cubicBezTo>
                  <a:cubicBezTo>
                    <a:pt x="19" y="26"/>
                    <a:pt x="20" y="29"/>
                    <a:pt x="17" y="29"/>
                  </a:cubicBezTo>
                  <a:cubicBezTo>
                    <a:pt x="14" y="29"/>
                    <a:pt x="13" y="28"/>
                    <a:pt x="13" y="25"/>
                  </a:cubicBezTo>
                  <a:cubicBezTo>
                    <a:pt x="11" y="25"/>
                    <a:pt x="11" y="23"/>
                    <a:pt x="10" y="21"/>
                  </a:cubicBezTo>
                  <a:cubicBezTo>
                    <a:pt x="9" y="15"/>
                    <a:pt x="10" y="12"/>
                    <a:pt x="14" y="10"/>
                  </a:cubicBezTo>
                  <a:cubicBezTo>
                    <a:pt x="15" y="10"/>
                    <a:pt x="17" y="11"/>
                    <a:pt x="18" y="11"/>
                  </a:cubicBezTo>
                  <a:cubicBezTo>
                    <a:pt x="22" y="11"/>
                    <a:pt x="29" y="11"/>
                    <a:pt x="33" y="11"/>
                  </a:cubicBezTo>
                  <a:cubicBezTo>
                    <a:pt x="35" y="14"/>
                    <a:pt x="39" y="12"/>
                    <a:pt x="42" y="12"/>
                  </a:cubicBezTo>
                  <a:cubicBezTo>
                    <a:pt x="42" y="10"/>
                    <a:pt x="45" y="9"/>
                    <a:pt x="46" y="7"/>
                  </a:cubicBezTo>
                  <a:cubicBezTo>
                    <a:pt x="47" y="5"/>
                    <a:pt x="49" y="0"/>
                    <a:pt x="47" y="1"/>
                  </a:cubicBezTo>
                  <a:cubicBezTo>
                    <a:pt x="45" y="4"/>
                    <a:pt x="43" y="6"/>
                    <a:pt x="40" y="8"/>
                  </a:cubicBezTo>
                  <a:cubicBezTo>
                    <a:pt x="36" y="9"/>
                    <a:pt x="33" y="6"/>
                    <a:pt x="31" y="9"/>
                  </a:cubicBezTo>
                  <a:cubicBezTo>
                    <a:pt x="29" y="6"/>
                    <a:pt x="24" y="6"/>
                    <a:pt x="21" y="7"/>
                  </a:cubicBezTo>
                  <a:cubicBezTo>
                    <a:pt x="21" y="4"/>
                    <a:pt x="19" y="4"/>
                    <a:pt x="17" y="4"/>
                  </a:cubicBezTo>
                  <a:cubicBezTo>
                    <a:pt x="15" y="5"/>
                    <a:pt x="16" y="8"/>
                    <a:pt x="13" y="9"/>
                  </a:cubicBezTo>
                  <a:cubicBezTo>
                    <a:pt x="12" y="9"/>
                    <a:pt x="12" y="8"/>
                    <a:pt x="11" y="9"/>
                  </a:cubicBezTo>
                  <a:cubicBezTo>
                    <a:pt x="8" y="12"/>
                    <a:pt x="9" y="20"/>
                    <a:pt x="8" y="24"/>
                  </a:cubicBezTo>
                  <a:cubicBezTo>
                    <a:pt x="8" y="23"/>
                    <a:pt x="8" y="23"/>
                    <a:pt x="7" y="2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7" name="Freeform 626">
              <a:extLst>
                <a:ext uri="{FF2B5EF4-FFF2-40B4-BE49-F238E27FC236}">
                  <a16:creationId xmlns:a16="http://schemas.microsoft.com/office/drawing/2014/main" id="{E8A8EB6A-4FB1-E17E-6AEA-EC74E85DEF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62514" y="4223110"/>
              <a:ext cx="21745" cy="30805"/>
            </a:xfrm>
            <a:custGeom>
              <a:avLst/>
              <a:gdLst>
                <a:gd name="T0" fmla="*/ 0 w 10"/>
                <a:gd name="T1" fmla="*/ 3 h 14"/>
                <a:gd name="T2" fmla="*/ 6 w 10"/>
                <a:gd name="T3" fmla="*/ 14 h 14"/>
                <a:gd name="T4" fmla="*/ 0 w 10"/>
                <a:gd name="T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4">
                  <a:moveTo>
                    <a:pt x="0" y="3"/>
                  </a:moveTo>
                  <a:cubicBezTo>
                    <a:pt x="4" y="6"/>
                    <a:pt x="3" y="12"/>
                    <a:pt x="6" y="14"/>
                  </a:cubicBezTo>
                  <a:cubicBezTo>
                    <a:pt x="10" y="10"/>
                    <a:pt x="6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8" name="Freeform 627">
              <a:extLst>
                <a:ext uri="{FF2B5EF4-FFF2-40B4-BE49-F238E27FC236}">
                  <a16:creationId xmlns:a16="http://schemas.microsoft.com/office/drawing/2014/main" id="{D2B813F1-9CCB-7FA4-E097-C8E41C719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4360" y="4260257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9" name="Freeform 628">
              <a:extLst>
                <a:ext uri="{FF2B5EF4-FFF2-40B4-BE49-F238E27FC236}">
                  <a16:creationId xmlns:a16="http://schemas.microsoft.com/office/drawing/2014/main" id="{07A8EA25-7ED3-DCAF-10DA-19E4BAE35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6172" y="4253915"/>
              <a:ext cx="0" cy="3624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0" name="Freeform 629">
              <a:extLst>
                <a:ext uri="{FF2B5EF4-FFF2-40B4-BE49-F238E27FC236}">
                  <a16:creationId xmlns:a16="http://schemas.microsoft.com/office/drawing/2014/main" id="{6112352D-B6DA-5D93-E2DB-D5D89A1C7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7749" y="4656193"/>
              <a:ext cx="9966" cy="6342"/>
            </a:xfrm>
            <a:custGeom>
              <a:avLst/>
              <a:gdLst>
                <a:gd name="T0" fmla="*/ 0 w 5"/>
                <a:gd name="T1" fmla="*/ 3 h 3"/>
                <a:gd name="T2" fmla="*/ 5 w 5"/>
                <a:gd name="T3" fmla="*/ 1 h 3"/>
                <a:gd name="T4" fmla="*/ 0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3"/>
                  </a:moveTo>
                  <a:cubicBezTo>
                    <a:pt x="2" y="3"/>
                    <a:pt x="5" y="3"/>
                    <a:pt x="5" y="1"/>
                  </a:cubicBezTo>
                  <a:cubicBezTo>
                    <a:pt x="3" y="1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1" name="Freeform 630">
              <a:extLst>
                <a:ext uri="{FF2B5EF4-FFF2-40B4-BE49-F238E27FC236}">
                  <a16:creationId xmlns:a16="http://schemas.microsoft.com/office/drawing/2014/main" id="{3F21CF42-0B64-DB26-1A8A-E1D0F53D9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6004" y="4518477"/>
              <a:ext cx="10872" cy="10872"/>
            </a:xfrm>
            <a:custGeom>
              <a:avLst/>
              <a:gdLst>
                <a:gd name="T0" fmla="*/ 2 w 5"/>
                <a:gd name="T1" fmla="*/ 2 h 5"/>
                <a:gd name="T2" fmla="*/ 2 w 5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5">
                  <a:moveTo>
                    <a:pt x="2" y="2"/>
                  </a:moveTo>
                  <a:cubicBezTo>
                    <a:pt x="0" y="5"/>
                    <a:pt x="5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2" name="Freeform 631">
              <a:extLst>
                <a:ext uri="{FF2B5EF4-FFF2-40B4-BE49-F238E27FC236}">
                  <a16:creationId xmlns:a16="http://schemas.microsoft.com/office/drawing/2014/main" id="{972D06FA-1854-75EE-BF92-FE7D21AC9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42245" y="4531161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3" name="Freeform 632">
              <a:extLst>
                <a:ext uri="{FF2B5EF4-FFF2-40B4-BE49-F238E27FC236}">
                  <a16:creationId xmlns:a16="http://schemas.microsoft.com/office/drawing/2014/main" id="{1E696B1A-8988-D1C4-264A-2D290E342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51305" y="4645321"/>
              <a:ext cx="9966" cy="6342"/>
            </a:xfrm>
            <a:custGeom>
              <a:avLst/>
              <a:gdLst>
                <a:gd name="T0" fmla="*/ 5 w 5"/>
                <a:gd name="T1" fmla="*/ 1 h 3"/>
                <a:gd name="T2" fmla="*/ 0 w 5"/>
                <a:gd name="T3" fmla="*/ 3 h 3"/>
                <a:gd name="T4" fmla="*/ 5 w 5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5" y="1"/>
                  </a:moveTo>
                  <a:cubicBezTo>
                    <a:pt x="4" y="2"/>
                    <a:pt x="0" y="0"/>
                    <a:pt x="0" y="3"/>
                  </a:cubicBezTo>
                  <a:cubicBezTo>
                    <a:pt x="3" y="3"/>
                    <a:pt x="5" y="3"/>
                    <a:pt x="5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4" name="Freeform 633">
              <a:extLst>
                <a:ext uri="{FF2B5EF4-FFF2-40B4-BE49-F238E27FC236}">
                  <a16:creationId xmlns:a16="http://schemas.microsoft.com/office/drawing/2014/main" id="{B67CC1C2-7BDC-AFD9-D2F8-A658428383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7749" y="4529349"/>
              <a:ext cx="9966" cy="8154"/>
            </a:xfrm>
            <a:custGeom>
              <a:avLst/>
              <a:gdLst>
                <a:gd name="T0" fmla="*/ 5 w 5"/>
                <a:gd name="T1" fmla="*/ 2 h 4"/>
                <a:gd name="T2" fmla="*/ 0 w 5"/>
                <a:gd name="T3" fmla="*/ 1 h 4"/>
                <a:gd name="T4" fmla="*/ 5 w 5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5" y="0"/>
                    <a:pt x="1" y="0"/>
                    <a:pt x="0" y="1"/>
                  </a:cubicBezTo>
                  <a:cubicBezTo>
                    <a:pt x="0" y="4"/>
                    <a:pt x="3" y="0"/>
                    <a:pt x="5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5" name="Freeform 634">
              <a:extLst>
                <a:ext uri="{FF2B5EF4-FFF2-40B4-BE49-F238E27FC236}">
                  <a16:creationId xmlns:a16="http://schemas.microsoft.com/office/drawing/2014/main" id="{C942C245-3664-48AA-D2D7-42BDDB5283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53118" y="4557436"/>
              <a:ext cx="19027" cy="14497"/>
            </a:xfrm>
            <a:custGeom>
              <a:avLst/>
              <a:gdLst>
                <a:gd name="T0" fmla="*/ 7 w 9"/>
                <a:gd name="T1" fmla="*/ 0 h 7"/>
                <a:gd name="T2" fmla="*/ 0 w 9"/>
                <a:gd name="T3" fmla="*/ 2 h 7"/>
                <a:gd name="T4" fmla="*/ 6 w 9"/>
                <a:gd name="T5" fmla="*/ 6 h 7"/>
                <a:gd name="T6" fmla="*/ 9 w 9"/>
                <a:gd name="T7" fmla="*/ 5 h 7"/>
                <a:gd name="T8" fmla="*/ 7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7" y="0"/>
                  </a:moveTo>
                  <a:cubicBezTo>
                    <a:pt x="4" y="0"/>
                    <a:pt x="1" y="0"/>
                    <a:pt x="0" y="2"/>
                  </a:cubicBezTo>
                  <a:cubicBezTo>
                    <a:pt x="1" y="4"/>
                    <a:pt x="3" y="7"/>
                    <a:pt x="6" y="6"/>
                  </a:cubicBezTo>
                  <a:cubicBezTo>
                    <a:pt x="7" y="6"/>
                    <a:pt x="7" y="4"/>
                    <a:pt x="9" y="5"/>
                  </a:cubicBezTo>
                  <a:cubicBezTo>
                    <a:pt x="9" y="3"/>
                    <a:pt x="7" y="2"/>
                    <a:pt x="7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6" name="Freeform 635">
              <a:extLst>
                <a:ext uri="{FF2B5EF4-FFF2-40B4-BE49-F238E27FC236}">
                  <a16:creationId xmlns:a16="http://schemas.microsoft.com/office/drawing/2014/main" id="{162F6C17-CBBB-DD12-B4FF-C12B51B49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0500" y="4662536"/>
              <a:ext cx="2718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7" name="Freeform 636">
              <a:extLst>
                <a:ext uri="{FF2B5EF4-FFF2-40B4-BE49-F238E27FC236}">
                  <a16:creationId xmlns:a16="http://schemas.microsoft.com/office/drawing/2014/main" id="{F774A313-3583-0FDF-E267-3684E779B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6071" y="4262069"/>
              <a:ext cx="19933" cy="23557"/>
            </a:xfrm>
            <a:custGeom>
              <a:avLst/>
              <a:gdLst>
                <a:gd name="T0" fmla="*/ 2 w 9"/>
                <a:gd name="T1" fmla="*/ 11 h 11"/>
                <a:gd name="T2" fmla="*/ 5 w 9"/>
                <a:gd name="T3" fmla="*/ 10 h 11"/>
                <a:gd name="T4" fmla="*/ 6 w 9"/>
                <a:gd name="T5" fmla="*/ 7 h 11"/>
                <a:gd name="T6" fmla="*/ 8 w 9"/>
                <a:gd name="T7" fmla="*/ 6 h 11"/>
                <a:gd name="T8" fmla="*/ 9 w 9"/>
                <a:gd name="T9" fmla="*/ 3 h 11"/>
                <a:gd name="T10" fmla="*/ 7 w 9"/>
                <a:gd name="T11" fmla="*/ 3 h 11"/>
                <a:gd name="T12" fmla="*/ 5 w 9"/>
                <a:gd name="T13" fmla="*/ 2 h 11"/>
                <a:gd name="T14" fmla="*/ 2 w 9"/>
                <a:gd name="T15" fmla="*/ 0 h 11"/>
                <a:gd name="T16" fmla="*/ 2 w 9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1">
                  <a:moveTo>
                    <a:pt x="2" y="11"/>
                  </a:moveTo>
                  <a:cubicBezTo>
                    <a:pt x="2" y="9"/>
                    <a:pt x="4" y="11"/>
                    <a:pt x="5" y="10"/>
                  </a:cubicBezTo>
                  <a:cubicBezTo>
                    <a:pt x="6" y="9"/>
                    <a:pt x="5" y="8"/>
                    <a:pt x="6" y="7"/>
                  </a:cubicBezTo>
                  <a:cubicBezTo>
                    <a:pt x="6" y="7"/>
                    <a:pt x="8" y="7"/>
                    <a:pt x="8" y="6"/>
                  </a:cubicBezTo>
                  <a:cubicBezTo>
                    <a:pt x="9" y="6"/>
                    <a:pt x="9" y="4"/>
                    <a:pt x="9" y="3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7" y="3"/>
                    <a:pt x="5" y="2"/>
                    <a:pt x="5" y="2"/>
                  </a:cubicBezTo>
                  <a:cubicBezTo>
                    <a:pt x="3" y="1"/>
                    <a:pt x="2" y="1"/>
                    <a:pt x="2" y="0"/>
                  </a:cubicBezTo>
                  <a:cubicBezTo>
                    <a:pt x="3" y="5"/>
                    <a:pt x="0" y="9"/>
                    <a:pt x="2" y="1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8" name="Freeform 637">
              <a:extLst>
                <a:ext uri="{FF2B5EF4-FFF2-40B4-BE49-F238E27FC236}">
                  <a16:creationId xmlns:a16="http://schemas.microsoft.com/office/drawing/2014/main" id="{3510B807-6335-77D2-55B2-E542B213E1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95131" y="4249385"/>
              <a:ext cx="4530" cy="181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9" name="Freeform 638">
              <a:extLst>
                <a:ext uri="{FF2B5EF4-FFF2-40B4-BE49-F238E27FC236}">
                  <a16:creationId xmlns:a16="http://schemas.microsoft.com/office/drawing/2014/main" id="{7D41CD0D-67AE-97FD-427D-7AD852055B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54930" y="3814490"/>
              <a:ext cx="10872" cy="9060"/>
            </a:xfrm>
            <a:custGeom>
              <a:avLst/>
              <a:gdLst>
                <a:gd name="T0" fmla="*/ 5 w 5"/>
                <a:gd name="T1" fmla="*/ 2 h 4"/>
                <a:gd name="T2" fmla="*/ 5 w 5"/>
                <a:gd name="T3" fmla="*/ 0 h 4"/>
                <a:gd name="T4" fmla="*/ 0 w 5"/>
                <a:gd name="T5" fmla="*/ 2 h 4"/>
                <a:gd name="T6" fmla="*/ 5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5" y="2"/>
                    <a:pt x="5" y="1"/>
                    <a:pt x="5" y="0"/>
                  </a:cubicBezTo>
                  <a:cubicBezTo>
                    <a:pt x="3" y="1"/>
                    <a:pt x="1" y="1"/>
                    <a:pt x="0" y="2"/>
                  </a:cubicBezTo>
                  <a:cubicBezTo>
                    <a:pt x="2" y="4"/>
                    <a:pt x="2" y="2"/>
                    <a:pt x="5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0" name="Freeform 639">
              <a:extLst>
                <a:ext uri="{FF2B5EF4-FFF2-40B4-BE49-F238E27FC236}">
                  <a16:creationId xmlns:a16="http://schemas.microsoft.com/office/drawing/2014/main" id="{4BFEF923-FC36-E66F-EF2B-B7C6C1F66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6071" y="4230358"/>
              <a:ext cx="2718" cy="3624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1" name="Freeform 640">
              <a:extLst>
                <a:ext uri="{FF2B5EF4-FFF2-40B4-BE49-F238E27FC236}">
                  <a16:creationId xmlns:a16="http://schemas.microsoft.com/office/drawing/2014/main" id="{4C0CC1A6-4202-9746-D8F9-2A9932481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6071" y="4260257"/>
              <a:ext cx="2718" cy="1812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2" name="Freeform 641">
              <a:extLst>
                <a:ext uri="{FF2B5EF4-FFF2-40B4-BE49-F238E27FC236}">
                  <a16:creationId xmlns:a16="http://schemas.microsoft.com/office/drawing/2014/main" id="{8CE4B226-A176-6624-1A54-352091A6E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8957" y="4677938"/>
              <a:ext cx="28087" cy="23557"/>
            </a:xfrm>
            <a:custGeom>
              <a:avLst/>
              <a:gdLst>
                <a:gd name="T0" fmla="*/ 5 w 13"/>
                <a:gd name="T1" fmla="*/ 5 h 11"/>
                <a:gd name="T2" fmla="*/ 13 w 13"/>
                <a:gd name="T3" fmla="*/ 9 h 11"/>
                <a:gd name="T4" fmla="*/ 0 w 13"/>
                <a:gd name="T5" fmla="*/ 3 h 11"/>
                <a:gd name="T6" fmla="*/ 5 w 13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5" y="5"/>
                  </a:moveTo>
                  <a:cubicBezTo>
                    <a:pt x="7" y="7"/>
                    <a:pt x="10" y="11"/>
                    <a:pt x="13" y="9"/>
                  </a:cubicBezTo>
                  <a:cubicBezTo>
                    <a:pt x="12" y="5"/>
                    <a:pt x="6" y="0"/>
                    <a:pt x="0" y="3"/>
                  </a:cubicBezTo>
                  <a:cubicBezTo>
                    <a:pt x="0" y="5"/>
                    <a:pt x="3" y="5"/>
                    <a:pt x="5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3" name="Freeform 642">
              <a:extLst>
                <a:ext uri="{FF2B5EF4-FFF2-40B4-BE49-F238E27FC236}">
                  <a16:creationId xmlns:a16="http://schemas.microsoft.com/office/drawing/2014/main" id="{9467F4C6-6C37-B9EF-0F97-075DE948B0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6071" y="4598207"/>
              <a:ext cx="2718" cy="362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4" name="Freeform 643">
              <a:extLst>
                <a:ext uri="{FF2B5EF4-FFF2-40B4-BE49-F238E27FC236}">
                  <a16:creationId xmlns:a16="http://schemas.microsoft.com/office/drawing/2014/main" id="{98386603-A588-D764-0D9F-3E56E8D19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4360" y="4656193"/>
              <a:ext cx="36241" cy="17215"/>
            </a:xfrm>
            <a:custGeom>
              <a:avLst/>
              <a:gdLst>
                <a:gd name="T0" fmla="*/ 17 w 17"/>
                <a:gd name="T1" fmla="*/ 5 h 8"/>
                <a:gd name="T2" fmla="*/ 11 w 17"/>
                <a:gd name="T3" fmla="*/ 5 h 8"/>
                <a:gd name="T4" fmla="*/ 0 w 17"/>
                <a:gd name="T5" fmla="*/ 6 h 8"/>
                <a:gd name="T6" fmla="*/ 9 w 17"/>
                <a:gd name="T7" fmla="*/ 8 h 8"/>
                <a:gd name="T8" fmla="*/ 17 w 17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8">
                  <a:moveTo>
                    <a:pt x="17" y="5"/>
                  </a:moveTo>
                  <a:cubicBezTo>
                    <a:pt x="15" y="4"/>
                    <a:pt x="13" y="4"/>
                    <a:pt x="11" y="5"/>
                  </a:cubicBezTo>
                  <a:cubicBezTo>
                    <a:pt x="8" y="2"/>
                    <a:pt x="0" y="0"/>
                    <a:pt x="0" y="6"/>
                  </a:cubicBezTo>
                  <a:cubicBezTo>
                    <a:pt x="3" y="6"/>
                    <a:pt x="7" y="6"/>
                    <a:pt x="9" y="8"/>
                  </a:cubicBezTo>
                  <a:cubicBezTo>
                    <a:pt x="11" y="5"/>
                    <a:pt x="15" y="8"/>
                    <a:pt x="17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5" name="Freeform 644">
              <a:extLst>
                <a:ext uri="{FF2B5EF4-FFF2-40B4-BE49-F238E27FC236}">
                  <a16:creationId xmlns:a16="http://schemas.microsoft.com/office/drawing/2014/main" id="{0D23EC86-5A73-D7FA-F733-944804ADEC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7213" y="4412471"/>
              <a:ext cx="4530" cy="4530"/>
            </a:xfrm>
            <a:custGeom>
              <a:avLst/>
              <a:gdLst>
                <a:gd name="T0" fmla="*/ 2 w 2"/>
                <a:gd name="T1" fmla="*/ 1 h 2"/>
                <a:gd name="T2" fmla="*/ 1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6" name="Freeform 645">
              <a:extLst>
                <a:ext uri="{FF2B5EF4-FFF2-40B4-BE49-F238E27FC236}">
                  <a16:creationId xmlns:a16="http://schemas.microsoft.com/office/drawing/2014/main" id="{7386B49C-3E85-7A0F-08FC-0D3E832C7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0200" y="4629918"/>
              <a:ext cx="17215" cy="9060"/>
            </a:xfrm>
            <a:custGeom>
              <a:avLst/>
              <a:gdLst>
                <a:gd name="T0" fmla="*/ 0 w 8"/>
                <a:gd name="T1" fmla="*/ 3 h 4"/>
                <a:gd name="T2" fmla="*/ 8 w 8"/>
                <a:gd name="T3" fmla="*/ 1 h 4"/>
                <a:gd name="T4" fmla="*/ 0 w 8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4">
                  <a:moveTo>
                    <a:pt x="0" y="3"/>
                  </a:moveTo>
                  <a:cubicBezTo>
                    <a:pt x="2" y="4"/>
                    <a:pt x="7" y="4"/>
                    <a:pt x="8" y="1"/>
                  </a:cubicBezTo>
                  <a:cubicBezTo>
                    <a:pt x="5" y="2"/>
                    <a:pt x="0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7" name="Freeform 646">
              <a:extLst>
                <a:ext uri="{FF2B5EF4-FFF2-40B4-BE49-F238E27FC236}">
                  <a16:creationId xmlns:a16="http://schemas.microsoft.com/office/drawing/2014/main" id="{59FE5835-2189-BEF8-0BAD-2B053DB96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744" y="4515758"/>
              <a:ext cx="1812" cy="4530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0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1" y="1"/>
                    <a:pt x="1" y="2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8" name="Freeform 647">
              <a:extLst>
                <a:ext uri="{FF2B5EF4-FFF2-40B4-BE49-F238E27FC236}">
                  <a16:creationId xmlns:a16="http://schemas.microsoft.com/office/drawing/2014/main" id="{62439B46-C004-55C0-B493-61F70BC5D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2483" y="4505792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9" name="Freeform 648">
              <a:extLst>
                <a:ext uri="{FF2B5EF4-FFF2-40B4-BE49-F238E27FC236}">
                  <a16:creationId xmlns:a16="http://schemas.microsoft.com/office/drawing/2014/main" id="{109F8BB8-C774-FBE4-645F-CD0CBEEF44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6845" y="4548376"/>
              <a:ext cx="9966" cy="10872"/>
            </a:xfrm>
            <a:custGeom>
              <a:avLst/>
              <a:gdLst>
                <a:gd name="T0" fmla="*/ 4 w 5"/>
                <a:gd name="T1" fmla="*/ 4 h 5"/>
                <a:gd name="T2" fmla="*/ 4 w 5"/>
                <a:gd name="T3" fmla="*/ 1 h 5"/>
                <a:gd name="T4" fmla="*/ 1 w 5"/>
                <a:gd name="T5" fmla="*/ 0 h 5"/>
                <a:gd name="T6" fmla="*/ 0 w 5"/>
                <a:gd name="T7" fmla="*/ 4 h 5"/>
                <a:gd name="T8" fmla="*/ 4 w 5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4" y="4"/>
                  </a:moveTo>
                  <a:cubicBezTo>
                    <a:pt x="3" y="3"/>
                    <a:pt x="5" y="3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5"/>
                    <a:pt x="2" y="3"/>
                    <a:pt x="4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0" name="Freeform 649">
              <a:extLst>
                <a:ext uri="{FF2B5EF4-FFF2-40B4-BE49-F238E27FC236}">
                  <a16:creationId xmlns:a16="http://schemas.microsoft.com/office/drawing/2014/main" id="{1162DC11-2BCA-09C7-95CB-24D988E7B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2483" y="4471363"/>
              <a:ext cx="6342" cy="6342"/>
            </a:xfrm>
            <a:custGeom>
              <a:avLst/>
              <a:gdLst>
                <a:gd name="T0" fmla="*/ 0 w 3"/>
                <a:gd name="T1" fmla="*/ 2 h 3"/>
                <a:gd name="T2" fmla="*/ 2 w 3"/>
                <a:gd name="T3" fmla="*/ 3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1" y="2"/>
                    <a:pt x="1" y="3"/>
                    <a:pt x="2" y="3"/>
                  </a:cubicBezTo>
                  <a:cubicBezTo>
                    <a:pt x="3" y="1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1" name="Freeform 650">
              <a:extLst>
                <a:ext uri="{FF2B5EF4-FFF2-40B4-BE49-F238E27FC236}">
                  <a16:creationId xmlns:a16="http://schemas.microsoft.com/office/drawing/2014/main" id="{3B829A2A-2C2C-A422-20D2-6103BDCB23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17886" y="4526631"/>
              <a:ext cx="23557" cy="28087"/>
            </a:xfrm>
            <a:custGeom>
              <a:avLst/>
              <a:gdLst>
                <a:gd name="T0" fmla="*/ 5 w 11"/>
                <a:gd name="T1" fmla="*/ 11 h 13"/>
                <a:gd name="T2" fmla="*/ 10 w 11"/>
                <a:gd name="T3" fmla="*/ 13 h 13"/>
                <a:gd name="T4" fmla="*/ 11 w 11"/>
                <a:gd name="T5" fmla="*/ 9 h 13"/>
                <a:gd name="T6" fmla="*/ 5 w 11"/>
                <a:gd name="T7" fmla="*/ 0 h 13"/>
                <a:gd name="T8" fmla="*/ 2 w 11"/>
                <a:gd name="T9" fmla="*/ 0 h 13"/>
                <a:gd name="T10" fmla="*/ 0 w 11"/>
                <a:gd name="T11" fmla="*/ 5 h 13"/>
                <a:gd name="T12" fmla="*/ 5 w 11"/>
                <a:gd name="T1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3">
                  <a:moveTo>
                    <a:pt x="5" y="11"/>
                  </a:moveTo>
                  <a:cubicBezTo>
                    <a:pt x="7" y="11"/>
                    <a:pt x="8" y="12"/>
                    <a:pt x="10" y="13"/>
                  </a:cubicBezTo>
                  <a:cubicBezTo>
                    <a:pt x="10" y="11"/>
                    <a:pt x="11" y="11"/>
                    <a:pt x="11" y="9"/>
                  </a:cubicBezTo>
                  <a:cubicBezTo>
                    <a:pt x="5" y="10"/>
                    <a:pt x="8" y="2"/>
                    <a:pt x="5" y="0"/>
                  </a:cubicBezTo>
                  <a:cubicBezTo>
                    <a:pt x="3" y="1"/>
                    <a:pt x="4" y="2"/>
                    <a:pt x="2" y="0"/>
                  </a:cubicBezTo>
                  <a:cubicBezTo>
                    <a:pt x="3" y="3"/>
                    <a:pt x="0" y="2"/>
                    <a:pt x="0" y="5"/>
                  </a:cubicBezTo>
                  <a:cubicBezTo>
                    <a:pt x="5" y="4"/>
                    <a:pt x="6" y="7"/>
                    <a:pt x="5" y="1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2" name="Freeform 651">
              <a:extLst>
                <a:ext uri="{FF2B5EF4-FFF2-40B4-BE49-F238E27FC236}">
                  <a16:creationId xmlns:a16="http://schemas.microsoft.com/office/drawing/2014/main" id="{13AB14C8-286A-9490-CBF8-132D2C805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64999" y="4415189"/>
              <a:ext cx="1812" cy="4530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0 w 1"/>
                <a:gd name="T5" fmla="*/ 2 h 2"/>
                <a:gd name="T6" fmla="*/ 1 w 1"/>
                <a:gd name="T7" fmla="*/ 2 h 2"/>
                <a:gd name="T8" fmla="*/ 1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3" name="Freeform 652">
              <a:extLst>
                <a:ext uri="{FF2B5EF4-FFF2-40B4-BE49-F238E27FC236}">
                  <a16:creationId xmlns:a16="http://schemas.microsoft.com/office/drawing/2014/main" id="{8F1A8C63-06E7-8834-8D69-6F6C2A31B8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3286" y="4574651"/>
              <a:ext cx="2718" cy="1812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4" name="Freeform 653">
              <a:extLst>
                <a:ext uri="{FF2B5EF4-FFF2-40B4-BE49-F238E27FC236}">
                  <a16:creationId xmlns:a16="http://schemas.microsoft.com/office/drawing/2014/main" id="{2C984934-C04A-90BC-F8E5-0D02A6378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8287" y="4653475"/>
              <a:ext cx="17215" cy="13590"/>
            </a:xfrm>
            <a:custGeom>
              <a:avLst/>
              <a:gdLst>
                <a:gd name="T0" fmla="*/ 0 w 8"/>
                <a:gd name="T1" fmla="*/ 3 h 6"/>
                <a:gd name="T2" fmla="*/ 6 w 8"/>
                <a:gd name="T3" fmla="*/ 6 h 6"/>
                <a:gd name="T4" fmla="*/ 8 w 8"/>
                <a:gd name="T5" fmla="*/ 4 h 6"/>
                <a:gd name="T6" fmla="*/ 0 w 8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0" y="3"/>
                  </a:moveTo>
                  <a:cubicBezTo>
                    <a:pt x="2" y="3"/>
                    <a:pt x="3" y="5"/>
                    <a:pt x="6" y="6"/>
                  </a:cubicBezTo>
                  <a:cubicBezTo>
                    <a:pt x="6" y="5"/>
                    <a:pt x="7" y="5"/>
                    <a:pt x="8" y="4"/>
                  </a:cubicBezTo>
                  <a:cubicBezTo>
                    <a:pt x="8" y="0"/>
                    <a:pt x="2" y="2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5" name="Freeform 654">
              <a:extLst>
                <a:ext uri="{FF2B5EF4-FFF2-40B4-BE49-F238E27FC236}">
                  <a16:creationId xmlns:a16="http://schemas.microsoft.com/office/drawing/2014/main" id="{20CE950B-44DF-643A-4FB1-12DBAE98C5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93319" y="4587335"/>
              <a:ext cx="6342" cy="17215"/>
            </a:xfrm>
            <a:custGeom>
              <a:avLst/>
              <a:gdLst>
                <a:gd name="T0" fmla="*/ 2 w 3"/>
                <a:gd name="T1" fmla="*/ 6 h 8"/>
                <a:gd name="T2" fmla="*/ 3 w 3"/>
                <a:gd name="T3" fmla="*/ 1 h 8"/>
                <a:gd name="T4" fmla="*/ 2 w 3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8">
                  <a:moveTo>
                    <a:pt x="2" y="6"/>
                  </a:moveTo>
                  <a:cubicBezTo>
                    <a:pt x="2" y="5"/>
                    <a:pt x="3" y="4"/>
                    <a:pt x="3" y="1"/>
                  </a:cubicBezTo>
                  <a:cubicBezTo>
                    <a:pt x="0" y="0"/>
                    <a:pt x="0" y="8"/>
                    <a:pt x="2" y="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6" name="Freeform 655">
              <a:extLst>
                <a:ext uri="{FF2B5EF4-FFF2-40B4-BE49-F238E27FC236}">
                  <a16:creationId xmlns:a16="http://schemas.microsoft.com/office/drawing/2014/main" id="{8B48FA1E-BA6E-1FCE-9446-7D3101DA96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96943" y="4591865"/>
              <a:ext cx="9060" cy="17215"/>
            </a:xfrm>
            <a:custGeom>
              <a:avLst/>
              <a:gdLst>
                <a:gd name="T0" fmla="*/ 2 w 4"/>
                <a:gd name="T1" fmla="*/ 1 h 8"/>
                <a:gd name="T2" fmla="*/ 0 w 4"/>
                <a:gd name="T3" fmla="*/ 7 h 8"/>
                <a:gd name="T4" fmla="*/ 4 w 4"/>
                <a:gd name="T5" fmla="*/ 5 h 8"/>
                <a:gd name="T6" fmla="*/ 2 w 4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2" y="1"/>
                  </a:moveTo>
                  <a:cubicBezTo>
                    <a:pt x="2" y="4"/>
                    <a:pt x="0" y="5"/>
                    <a:pt x="0" y="7"/>
                  </a:cubicBezTo>
                  <a:cubicBezTo>
                    <a:pt x="3" y="8"/>
                    <a:pt x="2" y="3"/>
                    <a:pt x="4" y="5"/>
                  </a:cubicBezTo>
                  <a:cubicBezTo>
                    <a:pt x="3" y="4"/>
                    <a:pt x="2" y="0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7" name="Freeform 656">
              <a:extLst>
                <a:ext uri="{FF2B5EF4-FFF2-40B4-BE49-F238E27FC236}">
                  <a16:creationId xmlns:a16="http://schemas.microsoft.com/office/drawing/2014/main" id="{E25C9610-1ABA-F8F0-0F8F-8F102C513A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95131" y="4660724"/>
              <a:ext cx="8154" cy="8154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0" y="4"/>
                    <a:pt x="4" y="0"/>
                    <a:pt x="1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8" name="Freeform 657">
              <a:extLst>
                <a:ext uri="{FF2B5EF4-FFF2-40B4-BE49-F238E27FC236}">
                  <a16:creationId xmlns:a16="http://schemas.microsoft.com/office/drawing/2014/main" id="{6053B03F-10C6-892C-9EB5-60EA19431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1474" y="4584617"/>
              <a:ext cx="4530" cy="4530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2 w 2"/>
                <a:gd name="T5" fmla="*/ 1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9" name="Freeform 658">
              <a:extLst>
                <a:ext uri="{FF2B5EF4-FFF2-40B4-BE49-F238E27FC236}">
                  <a16:creationId xmlns:a16="http://schemas.microsoft.com/office/drawing/2014/main" id="{8A4E22C7-8736-A996-93B0-ED880D4E1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1844" y="4656193"/>
              <a:ext cx="10872" cy="17215"/>
            </a:xfrm>
            <a:custGeom>
              <a:avLst/>
              <a:gdLst>
                <a:gd name="T0" fmla="*/ 5 w 5"/>
                <a:gd name="T1" fmla="*/ 3 h 8"/>
                <a:gd name="T2" fmla="*/ 0 w 5"/>
                <a:gd name="T3" fmla="*/ 7 h 8"/>
                <a:gd name="T4" fmla="*/ 5 w 5"/>
                <a:gd name="T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8">
                  <a:moveTo>
                    <a:pt x="5" y="3"/>
                  </a:moveTo>
                  <a:cubicBezTo>
                    <a:pt x="1" y="0"/>
                    <a:pt x="1" y="5"/>
                    <a:pt x="0" y="7"/>
                  </a:cubicBezTo>
                  <a:cubicBezTo>
                    <a:pt x="4" y="8"/>
                    <a:pt x="4" y="5"/>
                    <a:pt x="5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0" name="Freeform 659">
              <a:extLst>
                <a:ext uri="{FF2B5EF4-FFF2-40B4-BE49-F238E27FC236}">
                  <a16:creationId xmlns:a16="http://schemas.microsoft.com/office/drawing/2014/main" id="{0C3D69F1-8762-E347-D0FB-76E2E30A2C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872" y="4408847"/>
              <a:ext cx="163086" cy="167616"/>
            </a:xfrm>
            <a:custGeom>
              <a:avLst/>
              <a:gdLst>
                <a:gd name="T0" fmla="*/ 59 w 76"/>
                <a:gd name="T1" fmla="*/ 50 h 78"/>
                <a:gd name="T2" fmla="*/ 65 w 76"/>
                <a:gd name="T3" fmla="*/ 48 h 78"/>
                <a:gd name="T4" fmla="*/ 65 w 76"/>
                <a:gd name="T5" fmla="*/ 37 h 78"/>
                <a:gd name="T6" fmla="*/ 68 w 76"/>
                <a:gd name="T7" fmla="*/ 32 h 78"/>
                <a:gd name="T8" fmla="*/ 68 w 76"/>
                <a:gd name="T9" fmla="*/ 30 h 78"/>
                <a:gd name="T10" fmla="*/ 76 w 76"/>
                <a:gd name="T11" fmla="*/ 32 h 78"/>
                <a:gd name="T12" fmla="*/ 70 w 76"/>
                <a:gd name="T13" fmla="*/ 26 h 78"/>
                <a:gd name="T14" fmla="*/ 67 w 76"/>
                <a:gd name="T15" fmla="*/ 22 h 78"/>
                <a:gd name="T16" fmla="*/ 68 w 76"/>
                <a:gd name="T17" fmla="*/ 21 h 78"/>
                <a:gd name="T18" fmla="*/ 68 w 76"/>
                <a:gd name="T19" fmla="*/ 19 h 78"/>
                <a:gd name="T20" fmla="*/ 63 w 76"/>
                <a:gd name="T21" fmla="*/ 9 h 78"/>
                <a:gd name="T22" fmla="*/ 61 w 76"/>
                <a:gd name="T23" fmla="*/ 7 h 78"/>
                <a:gd name="T24" fmla="*/ 66 w 76"/>
                <a:gd name="T25" fmla="*/ 6 h 78"/>
                <a:gd name="T26" fmla="*/ 64 w 76"/>
                <a:gd name="T27" fmla="*/ 2 h 78"/>
                <a:gd name="T28" fmla="*/ 53 w 76"/>
                <a:gd name="T29" fmla="*/ 1 h 78"/>
                <a:gd name="T30" fmla="*/ 47 w 76"/>
                <a:gd name="T31" fmla="*/ 15 h 78"/>
                <a:gd name="T32" fmla="*/ 48 w 76"/>
                <a:gd name="T33" fmla="*/ 18 h 78"/>
                <a:gd name="T34" fmla="*/ 45 w 76"/>
                <a:gd name="T35" fmla="*/ 20 h 78"/>
                <a:gd name="T36" fmla="*/ 43 w 76"/>
                <a:gd name="T37" fmla="*/ 28 h 78"/>
                <a:gd name="T38" fmla="*/ 35 w 76"/>
                <a:gd name="T39" fmla="*/ 30 h 78"/>
                <a:gd name="T40" fmla="*/ 26 w 76"/>
                <a:gd name="T41" fmla="*/ 27 h 78"/>
                <a:gd name="T42" fmla="*/ 13 w 76"/>
                <a:gd name="T43" fmla="*/ 33 h 78"/>
                <a:gd name="T44" fmla="*/ 5 w 76"/>
                <a:gd name="T45" fmla="*/ 26 h 78"/>
                <a:gd name="T46" fmla="*/ 4 w 76"/>
                <a:gd name="T47" fmla="*/ 23 h 78"/>
                <a:gd name="T48" fmla="*/ 3 w 76"/>
                <a:gd name="T49" fmla="*/ 30 h 78"/>
                <a:gd name="T50" fmla="*/ 1 w 76"/>
                <a:gd name="T51" fmla="*/ 37 h 78"/>
                <a:gd name="T52" fmla="*/ 3 w 76"/>
                <a:gd name="T53" fmla="*/ 40 h 78"/>
                <a:gd name="T54" fmla="*/ 4 w 76"/>
                <a:gd name="T55" fmla="*/ 49 h 78"/>
                <a:gd name="T56" fmla="*/ 9 w 76"/>
                <a:gd name="T57" fmla="*/ 58 h 78"/>
                <a:gd name="T58" fmla="*/ 11 w 76"/>
                <a:gd name="T59" fmla="*/ 67 h 78"/>
                <a:gd name="T60" fmla="*/ 16 w 76"/>
                <a:gd name="T61" fmla="*/ 69 h 78"/>
                <a:gd name="T62" fmla="*/ 22 w 76"/>
                <a:gd name="T63" fmla="*/ 67 h 78"/>
                <a:gd name="T64" fmla="*/ 24 w 76"/>
                <a:gd name="T65" fmla="*/ 72 h 78"/>
                <a:gd name="T66" fmla="*/ 29 w 76"/>
                <a:gd name="T67" fmla="*/ 72 h 78"/>
                <a:gd name="T68" fmla="*/ 32 w 76"/>
                <a:gd name="T69" fmla="*/ 67 h 78"/>
                <a:gd name="T70" fmla="*/ 36 w 76"/>
                <a:gd name="T71" fmla="*/ 72 h 78"/>
                <a:gd name="T72" fmla="*/ 42 w 76"/>
                <a:gd name="T73" fmla="*/ 70 h 78"/>
                <a:gd name="T74" fmla="*/ 43 w 76"/>
                <a:gd name="T75" fmla="*/ 72 h 78"/>
                <a:gd name="T76" fmla="*/ 43 w 76"/>
                <a:gd name="T77" fmla="*/ 78 h 78"/>
                <a:gd name="T78" fmla="*/ 54 w 76"/>
                <a:gd name="T79" fmla="*/ 73 h 78"/>
                <a:gd name="T80" fmla="*/ 57 w 76"/>
                <a:gd name="T81" fmla="*/ 62 h 78"/>
                <a:gd name="T82" fmla="*/ 55 w 76"/>
                <a:gd name="T83" fmla="*/ 57 h 78"/>
                <a:gd name="T84" fmla="*/ 59 w 76"/>
                <a:gd name="T85" fmla="*/ 5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6" h="78">
                  <a:moveTo>
                    <a:pt x="59" y="50"/>
                  </a:moveTo>
                  <a:cubicBezTo>
                    <a:pt x="61" y="54"/>
                    <a:pt x="62" y="48"/>
                    <a:pt x="65" y="48"/>
                  </a:cubicBezTo>
                  <a:cubicBezTo>
                    <a:pt x="65" y="44"/>
                    <a:pt x="64" y="40"/>
                    <a:pt x="65" y="37"/>
                  </a:cubicBezTo>
                  <a:cubicBezTo>
                    <a:pt x="65" y="35"/>
                    <a:pt x="67" y="34"/>
                    <a:pt x="68" y="32"/>
                  </a:cubicBezTo>
                  <a:cubicBezTo>
                    <a:pt x="68" y="32"/>
                    <a:pt x="67" y="30"/>
                    <a:pt x="68" y="30"/>
                  </a:cubicBezTo>
                  <a:cubicBezTo>
                    <a:pt x="69" y="33"/>
                    <a:pt x="73" y="34"/>
                    <a:pt x="76" y="32"/>
                  </a:cubicBezTo>
                  <a:cubicBezTo>
                    <a:pt x="75" y="29"/>
                    <a:pt x="72" y="29"/>
                    <a:pt x="70" y="26"/>
                  </a:cubicBezTo>
                  <a:cubicBezTo>
                    <a:pt x="69" y="25"/>
                    <a:pt x="67" y="23"/>
                    <a:pt x="67" y="22"/>
                  </a:cubicBezTo>
                  <a:cubicBezTo>
                    <a:pt x="67" y="22"/>
                    <a:pt x="68" y="21"/>
                    <a:pt x="68" y="21"/>
                  </a:cubicBezTo>
                  <a:cubicBezTo>
                    <a:pt x="69" y="21"/>
                    <a:pt x="68" y="20"/>
                    <a:pt x="68" y="19"/>
                  </a:cubicBezTo>
                  <a:cubicBezTo>
                    <a:pt x="67" y="15"/>
                    <a:pt x="63" y="14"/>
                    <a:pt x="63" y="9"/>
                  </a:cubicBezTo>
                  <a:cubicBezTo>
                    <a:pt x="62" y="8"/>
                    <a:pt x="62" y="8"/>
                    <a:pt x="61" y="7"/>
                  </a:cubicBezTo>
                  <a:cubicBezTo>
                    <a:pt x="63" y="7"/>
                    <a:pt x="65" y="7"/>
                    <a:pt x="66" y="6"/>
                  </a:cubicBezTo>
                  <a:cubicBezTo>
                    <a:pt x="64" y="6"/>
                    <a:pt x="65" y="3"/>
                    <a:pt x="64" y="2"/>
                  </a:cubicBezTo>
                  <a:cubicBezTo>
                    <a:pt x="60" y="0"/>
                    <a:pt x="57" y="2"/>
                    <a:pt x="53" y="1"/>
                  </a:cubicBezTo>
                  <a:cubicBezTo>
                    <a:pt x="49" y="3"/>
                    <a:pt x="53" y="14"/>
                    <a:pt x="47" y="15"/>
                  </a:cubicBezTo>
                  <a:cubicBezTo>
                    <a:pt x="47" y="16"/>
                    <a:pt x="48" y="16"/>
                    <a:pt x="48" y="18"/>
                  </a:cubicBezTo>
                  <a:cubicBezTo>
                    <a:pt x="46" y="18"/>
                    <a:pt x="46" y="20"/>
                    <a:pt x="45" y="20"/>
                  </a:cubicBezTo>
                  <a:cubicBezTo>
                    <a:pt x="46" y="23"/>
                    <a:pt x="44" y="26"/>
                    <a:pt x="43" y="28"/>
                  </a:cubicBezTo>
                  <a:cubicBezTo>
                    <a:pt x="39" y="27"/>
                    <a:pt x="37" y="28"/>
                    <a:pt x="35" y="30"/>
                  </a:cubicBezTo>
                  <a:cubicBezTo>
                    <a:pt x="33" y="28"/>
                    <a:pt x="30" y="27"/>
                    <a:pt x="26" y="27"/>
                  </a:cubicBezTo>
                  <a:cubicBezTo>
                    <a:pt x="25" y="34"/>
                    <a:pt x="17" y="30"/>
                    <a:pt x="13" y="33"/>
                  </a:cubicBezTo>
                  <a:cubicBezTo>
                    <a:pt x="10" y="31"/>
                    <a:pt x="8" y="28"/>
                    <a:pt x="5" y="26"/>
                  </a:cubicBezTo>
                  <a:cubicBezTo>
                    <a:pt x="6" y="25"/>
                    <a:pt x="5" y="24"/>
                    <a:pt x="4" y="23"/>
                  </a:cubicBezTo>
                  <a:cubicBezTo>
                    <a:pt x="4" y="27"/>
                    <a:pt x="1" y="27"/>
                    <a:pt x="3" y="30"/>
                  </a:cubicBezTo>
                  <a:cubicBezTo>
                    <a:pt x="0" y="30"/>
                    <a:pt x="2" y="35"/>
                    <a:pt x="1" y="37"/>
                  </a:cubicBezTo>
                  <a:cubicBezTo>
                    <a:pt x="1" y="39"/>
                    <a:pt x="4" y="38"/>
                    <a:pt x="3" y="40"/>
                  </a:cubicBezTo>
                  <a:cubicBezTo>
                    <a:pt x="1" y="45"/>
                    <a:pt x="5" y="45"/>
                    <a:pt x="4" y="49"/>
                  </a:cubicBezTo>
                  <a:cubicBezTo>
                    <a:pt x="10" y="48"/>
                    <a:pt x="9" y="53"/>
                    <a:pt x="9" y="58"/>
                  </a:cubicBezTo>
                  <a:cubicBezTo>
                    <a:pt x="10" y="61"/>
                    <a:pt x="11" y="65"/>
                    <a:pt x="11" y="67"/>
                  </a:cubicBezTo>
                  <a:cubicBezTo>
                    <a:pt x="14" y="67"/>
                    <a:pt x="16" y="67"/>
                    <a:pt x="16" y="69"/>
                  </a:cubicBezTo>
                  <a:cubicBezTo>
                    <a:pt x="17" y="67"/>
                    <a:pt x="20" y="67"/>
                    <a:pt x="22" y="67"/>
                  </a:cubicBezTo>
                  <a:cubicBezTo>
                    <a:pt x="24" y="68"/>
                    <a:pt x="22" y="72"/>
                    <a:pt x="24" y="72"/>
                  </a:cubicBezTo>
                  <a:cubicBezTo>
                    <a:pt x="25" y="70"/>
                    <a:pt x="27" y="71"/>
                    <a:pt x="29" y="72"/>
                  </a:cubicBezTo>
                  <a:cubicBezTo>
                    <a:pt x="30" y="70"/>
                    <a:pt x="31" y="69"/>
                    <a:pt x="32" y="67"/>
                  </a:cubicBezTo>
                  <a:cubicBezTo>
                    <a:pt x="32" y="70"/>
                    <a:pt x="37" y="68"/>
                    <a:pt x="36" y="72"/>
                  </a:cubicBezTo>
                  <a:cubicBezTo>
                    <a:pt x="39" y="72"/>
                    <a:pt x="40" y="70"/>
                    <a:pt x="42" y="70"/>
                  </a:cubicBezTo>
                  <a:cubicBezTo>
                    <a:pt x="40" y="72"/>
                    <a:pt x="43" y="71"/>
                    <a:pt x="43" y="72"/>
                  </a:cubicBezTo>
                  <a:cubicBezTo>
                    <a:pt x="43" y="74"/>
                    <a:pt x="43" y="76"/>
                    <a:pt x="43" y="78"/>
                  </a:cubicBezTo>
                  <a:cubicBezTo>
                    <a:pt x="48" y="77"/>
                    <a:pt x="50" y="74"/>
                    <a:pt x="54" y="73"/>
                  </a:cubicBezTo>
                  <a:cubicBezTo>
                    <a:pt x="55" y="68"/>
                    <a:pt x="55" y="66"/>
                    <a:pt x="57" y="62"/>
                  </a:cubicBezTo>
                  <a:cubicBezTo>
                    <a:pt x="55" y="61"/>
                    <a:pt x="58" y="58"/>
                    <a:pt x="55" y="57"/>
                  </a:cubicBezTo>
                  <a:cubicBezTo>
                    <a:pt x="57" y="55"/>
                    <a:pt x="59" y="54"/>
                    <a:pt x="59" y="5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1" name="Freeform 660">
              <a:extLst>
                <a:ext uri="{FF2B5EF4-FFF2-40B4-BE49-F238E27FC236}">
                  <a16:creationId xmlns:a16="http://schemas.microsoft.com/office/drawing/2014/main" id="{3966608A-1B7A-6415-399D-06BFDCD652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6004" y="4660724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2" name="Freeform 661">
              <a:extLst>
                <a:ext uri="{FF2B5EF4-FFF2-40B4-BE49-F238E27FC236}">
                  <a16:creationId xmlns:a16="http://schemas.microsoft.com/office/drawing/2014/main" id="{3B8C2EB8-7437-708E-F50F-DD51E340E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1844" y="4563778"/>
              <a:ext cx="4530" cy="10872"/>
            </a:xfrm>
            <a:custGeom>
              <a:avLst/>
              <a:gdLst>
                <a:gd name="T0" fmla="*/ 1 w 2"/>
                <a:gd name="T1" fmla="*/ 5 h 5"/>
                <a:gd name="T2" fmla="*/ 0 w 2"/>
                <a:gd name="T3" fmla="*/ 0 h 5"/>
                <a:gd name="T4" fmla="*/ 1 w 2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5">
                  <a:moveTo>
                    <a:pt x="1" y="5"/>
                  </a:moveTo>
                  <a:cubicBezTo>
                    <a:pt x="2" y="4"/>
                    <a:pt x="1" y="1"/>
                    <a:pt x="0" y="0"/>
                  </a:cubicBezTo>
                  <a:cubicBezTo>
                    <a:pt x="1" y="2"/>
                    <a:pt x="0" y="5"/>
                    <a:pt x="1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3" name="Freeform 662">
              <a:extLst>
                <a:ext uri="{FF2B5EF4-FFF2-40B4-BE49-F238E27FC236}">
                  <a16:creationId xmlns:a16="http://schemas.microsoft.com/office/drawing/2014/main" id="{CCD908A5-FAC9-AF5B-A883-BB8F864EB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1474" y="4709649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4" name="Freeform 663">
              <a:extLst>
                <a:ext uri="{FF2B5EF4-FFF2-40B4-BE49-F238E27FC236}">
                  <a16:creationId xmlns:a16="http://schemas.microsoft.com/office/drawing/2014/main" id="{E54685B2-3084-C688-CBAF-A0F30FE0F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9962" y="4619046"/>
              <a:ext cx="8154" cy="10872"/>
            </a:xfrm>
            <a:custGeom>
              <a:avLst/>
              <a:gdLst>
                <a:gd name="T0" fmla="*/ 2 w 4"/>
                <a:gd name="T1" fmla="*/ 5 h 5"/>
                <a:gd name="T2" fmla="*/ 2 w 4"/>
                <a:gd name="T3" fmla="*/ 0 h 5"/>
                <a:gd name="T4" fmla="*/ 2 w 4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4" y="4"/>
                    <a:pt x="4" y="1"/>
                    <a:pt x="2" y="0"/>
                  </a:cubicBezTo>
                  <a:cubicBezTo>
                    <a:pt x="3" y="2"/>
                    <a:pt x="0" y="4"/>
                    <a:pt x="2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5" name="Freeform 664">
              <a:extLst>
                <a:ext uri="{FF2B5EF4-FFF2-40B4-BE49-F238E27FC236}">
                  <a16:creationId xmlns:a16="http://schemas.microsoft.com/office/drawing/2014/main" id="{5E63F9C8-A4A9-14DF-AFE6-1B07A9A62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84492" y="4604550"/>
              <a:ext cx="8154" cy="17215"/>
            </a:xfrm>
            <a:custGeom>
              <a:avLst/>
              <a:gdLst>
                <a:gd name="T0" fmla="*/ 2 w 4"/>
                <a:gd name="T1" fmla="*/ 0 h 8"/>
                <a:gd name="T2" fmla="*/ 0 w 4"/>
                <a:gd name="T3" fmla="*/ 6 h 8"/>
                <a:gd name="T4" fmla="*/ 3 w 4"/>
                <a:gd name="T5" fmla="*/ 7 h 8"/>
                <a:gd name="T6" fmla="*/ 2 w 4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2" y="0"/>
                  </a:moveTo>
                  <a:cubicBezTo>
                    <a:pt x="1" y="3"/>
                    <a:pt x="2" y="3"/>
                    <a:pt x="0" y="6"/>
                  </a:cubicBezTo>
                  <a:cubicBezTo>
                    <a:pt x="2" y="6"/>
                    <a:pt x="1" y="8"/>
                    <a:pt x="3" y="7"/>
                  </a:cubicBezTo>
                  <a:cubicBezTo>
                    <a:pt x="4" y="5"/>
                    <a:pt x="4" y="2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6" name="Freeform 665">
              <a:extLst>
                <a:ext uri="{FF2B5EF4-FFF2-40B4-BE49-F238E27FC236}">
                  <a16:creationId xmlns:a16="http://schemas.microsoft.com/office/drawing/2014/main" id="{BCF69866-CD7A-12B7-246B-25C1EA209F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1068" y="4600019"/>
              <a:ext cx="3624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7" name="Freeform 666">
              <a:extLst>
                <a:ext uri="{FF2B5EF4-FFF2-40B4-BE49-F238E27FC236}">
                  <a16:creationId xmlns:a16="http://schemas.microsoft.com/office/drawing/2014/main" id="{4EF8272E-05FC-062A-6D05-56787BC834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32848" y="4503074"/>
              <a:ext cx="161274" cy="170334"/>
            </a:xfrm>
            <a:custGeom>
              <a:avLst/>
              <a:gdLst>
                <a:gd name="T0" fmla="*/ 75 w 75"/>
                <a:gd name="T1" fmla="*/ 21 h 79"/>
                <a:gd name="T2" fmla="*/ 73 w 75"/>
                <a:gd name="T3" fmla="*/ 19 h 79"/>
                <a:gd name="T4" fmla="*/ 50 w 75"/>
                <a:gd name="T5" fmla="*/ 11 h 79"/>
                <a:gd name="T6" fmla="*/ 47 w 75"/>
                <a:gd name="T7" fmla="*/ 16 h 79"/>
                <a:gd name="T8" fmla="*/ 40 w 75"/>
                <a:gd name="T9" fmla="*/ 18 h 79"/>
                <a:gd name="T10" fmla="*/ 39 w 75"/>
                <a:gd name="T11" fmla="*/ 21 h 79"/>
                <a:gd name="T12" fmla="*/ 32 w 75"/>
                <a:gd name="T13" fmla="*/ 28 h 79"/>
                <a:gd name="T14" fmla="*/ 29 w 75"/>
                <a:gd name="T15" fmla="*/ 27 h 79"/>
                <a:gd name="T16" fmla="*/ 27 w 75"/>
                <a:gd name="T17" fmla="*/ 23 h 79"/>
                <a:gd name="T18" fmla="*/ 26 w 75"/>
                <a:gd name="T19" fmla="*/ 23 h 79"/>
                <a:gd name="T20" fmla="*/ 24 w 75"/>
                <a:gd name="T21" fmla="*/ 18 h 79"/>
                <a:gd name="T22" fmla="*/ 23 w 75"/>
                <a:gd name="T23" fmla="*/ 12 h 79"/>
                <a:gd name="T24" fmla="*/ 24 w 75"/>
                <a:gd name="T25" fmla="*/ 9 h 79"/>
                <a:gd name="T26" fmla="*/ 23 w 75"/>
                <a:gd name="T27" fmla="*/ 4 h 79"/>
                <a:gd name="T28" fmla="*/ 18 w 75"/>
                <a:gd name="T29" fmla="*/ 4 h 79"/>
                <a:gd name="T30" fmla="*/ 10 w 75"/>
                <a:gd name="T31" fmla="*/ 0 h 79"/>
                <a:gd name="T32" fmla="*/ 2 w 75"/>
                <a:gd name="T33" fmla="*/ 5 h 79"/>
                <a:gd name="T34" fmla="*/ 2 w 75"/>
                <a:gd name="T35" fmla="*/ 10 h 79"/>
                <a:gd name="T36" fmla="*/ 8 w 75"/>
                <a:gd name="T37" fmla="*/ 11 h 79"/>
                <a:gd name="T38" fmla="*/ 9 w 75"/>
                <a:gd name="T39" fmla="*/ 16 h 79"/>
                <a:gd name="T40" fmla="*/ 22 w 75"/>
                <a:gd name="T41" fmla="*/ 16 h 79"/>
                <a:gd name="T42" fmla="*/ 20 w 75"/>
                <a:gd name="T43" fmla="*/ 21 h 79"/>
                <a:gd name="T44" fmla="*/ 16 w 75"/>
                <a:gd name="T45" fmla="*/ 19 h 79"/>
                <a:gd name="T46" fmla="*/ 8 w 75"/>
                <a:gd name="T47" fmla="*/ 23 h 79"/>
                <a:gd name="T48" fmla="*/ 15 w 75"/>
                <a:gd name="T49" fmla="*/ 34 h 79"/>
                <a:gd name="T50" fmla="*/ 18 w 75"/>
                <a:gd name="T51" fmla="*/ 28 h 79"/>
                <a:gd name="T52" fmla="*/ 21 w 75"/>
                <a:gd name="T53" fmla="*/ 25 h 79"/>
                <a:gd name="T54" fmla="*/ 21 w 75"/>
                <a:gd name="T55" fmla="*/ 30 h 79"/>
                <a:gd name="T56" fmla="*/ 26 w 75"/>
                <a:gd name="T57" fmla="*/ 33 h 79"/>
                <a:gd name="T58" fmla="*/ 29 w 75"/>
                <a:gd name="T59" fmla="*/ 33 h 79"/>
                <a:gd name="T60" fmla="*/ 28 w 75"/>
                <a:gd name="T61" fmla="*/ 35 h 79"/>
                <a:gd name="T62" fmla="*/ 37 w 75"/>
                <a:gd name="T63" fmla="*/ 37 h 79"/>
                <a:gd name="T64" fmla="*/ 48 w 75"/>
                <a:gd name="T65" fmla="*/ 42 h 79"/>
                <a:gd name="T66" fmla="*/ 53 w 75"/>
                <a:gd name="T67" fmla="*/ 45 h 79"/>
                <a:gd name="T68" fmla="*/ 54 w 75"/>
                <a:gd name="T69" fmla="*/ 48 h 79"/>
                <a:gd name="T70" fmla="*/ 56 w 75"/>
                <a:gd name="T71" fmla="*/ 49 h 79"/>
                <a:gd name="T72" fmla="*/ 57 w 75"/>
                <a:gd name="T73" fmla="*/ 56 h 79"/>
                <a:gd name="T74" fmla="*/ 59 w 75"/>
                <a:gd name="T75" fmla="*/ 60 h 79"/>
                <a:gd name="T76" fmla="*/ 58 w 75"/>
                <a:gd name="T77" fmla="*/ 62 h 79"/>
                <a:gd name="T78" fmla="*/ 62 w 75"/>
                <a:gd name="T79" fmla="*/ 63 h 79"/>
                <a:gd name="T80" fmla="*/ 59 w 75"/>
                <a:gd name="T81" fmla="*/ 63 h 79"/>
                <a:gd name="T82" fmla="*/ 61 w 75"/>
                <a:gd name="T83" fmla="*/ 68 h 79"/>
                <a:gd name="T84" fmla="*/ 60 w 75"/>
                <a:gd name="T85" fmla="*/ 72 h 79"/>
                <a:gd name="T86" fmla="*/ 62 w 75"/>
                <a:gd name="T87" fmla="*/ 70 h 79"/>
                <a:gd name="T88" fmla="*/ 62 w 75"/>
                <a:gd name="T89" fmla="*/ 71 h 79"/>
                <a:gd name="T90" fmla="*/ 64 w 75"/>
                <a:gd name="T91" fmla="*/ 71 h 79"/>
                <a:gd name="T92" fmla="*/ 69 w 75"/>
                <a:gd name="T93" fmla="*/ 70 h 79"/>
                <a:gd name="T94" fmla="*/ 75 w 75"/>
                <a:gd name="T95" fmla="*/ 79 h 79"/>
                <a:gd name="T96" fmla="*/ 75 w 75"/>
                <a:gd name="T97" fmla="*/ 2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5" h="79">
                  <a:moveTo>
                    <a:pt x="75" y="21"/>
                  </a:moveTo>
                  <a:cubicBezTo>
                    <a:pt x="74" y="21"/>
                    <a:pt x="72" y="21"/>
                    <a:pt x="73" y="19"/>
                  </a:cubicBezTo>
                  <a:cubicBezTo>
                    <a:pt x="62" y="20"/>
                    <a:pt x="59" y="12"/>
                    <a:pt x="50" y="11"/>
                  </a:cubicBezTo>
                  <a:cubicBezTo>
                    <a:pt x="48" y="13"/>
                    <a:pt x="45" y="13"/>
                    <a:pt x="47" y="16"/>
                  </a:cubicBezTo>
                  <a:cubicBezTo>
                    <a:pt x="45" y="17"/>
                    <a:pt x="43" y="17"/>
                    <a:pt x="40" y="18"/>
                  </a:cubicBezTo>
                  <a:cubicBezTo>
                    <a:pt x="41" y="20"/>
                    <a:pt x="40" y="20"/>
                    <a:pt x="39" y="21"/>
                  </a:cubicBezTo>
                  <a:cubicBezTo>
                    <a:pt x="37" y="24"/>
                    <a:pt x="35" y="27"/>
                    <a:pt x="32" y="28"/>
                  </a:cubicBezTo>
                  <a:cubicBezTo>
                    <a:pt x="31" y="28"/>
                    <a:pt x="30" y="28"/>
                    <a:pt x="29" y="27"/>
                  </a:cubicBezTo>
                  <a:cubicBezTo>
                    <a:pt x="29" y="24"/>
                    <a:pt x="28" y="24"/>
                    <a:pt x="27" y="23"/>
                  </a:cubicBezTo>
                  <a:cubicBezTo>
                    <a:pt x="27" y="18"/>
                    <a:pt x="27" y="22"/>
                    <a:pt x="26" y="23"/>
                  </a:cubicBezTo>
                  <a:cubicBezTo>
                    <a:pt x="25" y="22"/>
                    <a:pt x="24" y="20"/>
                    <a:pt x="24" y="18"/>
                  </a:cubicBezTo>
                  <a:cubicBezTo>
                    <a:pt x="23" y="16"/>
                    <a:pt x="23" y="13"/>
                    <a:pt x="23" y="12"/>
                  </a:cubicBezTo>
                  <a:cubicBezTo>
                    <a:pt x="23" y="11"/>
                    <a:pt x="24" y="10"/>
                    <a:pt x="24" y="9"/>
                  </a:cubicBezTo>
                  <a:cubicBezTo>
                    <a:pt x="24" y="8"/>
                    <a:pt x="21" y="6"/>
                    <a:pt x="23" y="4"/>
                  </a:cubicBezTo>
                  <a:cubicBezTo>
                    <a:pt x="21" y="4"/>
                    <a:pt x="19" y="4"/>
                    <a:pt x="18" y="4"/>
                  </a:cubicBezTo>
                  <a:cubicBezTo>
                    <a:pt x="16" y="2"/>
                    <a:pt x="14" y="0"/>
                    <a:pt x="10" y="0"/>
                  </a:cubicBezTo>
                  <a:cubicBezTo>
                    <a:pt x="8" y="3"/>
                    <a:pt x="6" y="4"/>
                    <a:pt x="2" y="5"/>
                  </a:cubicBezTo>
                  <a:cubicBezTo>
                    <a:pt x="3" y="7"/>
                    <a:pt x="0" y="9"/>
                    <a:pt x="2" y="10"/>
                  </a:cubicBezTo>
                  <a:cubicBezTo>
                    <a:pt x="3" y="8"/>
                    <a:pt x="6" y="11"/>
                    <a:pt x="8" y="11"/>
                  </a:cubicBezTo>
                  <a:cubicBezTo>
                    <a:pt x="7" y="14"/>
                    <a:pt x="9" y="14"/>
                    <a:pt x="9" y="16"/>
                  </a:cubicBezTo>
                  <a:cubicBezTo>
                    <a:pt x="14" y="17"/>
                    <a:pt x="18" y="17"/>
                    <a:pt x="22" y="16"/>
                  </a:cubicBezTo>
                  <a:cubicBezTo>
                    <a:pt x="23" y="19"/>
                    <a:pt x="21" y="20"/>
                    <a:pt x="20" y="21"/>
                  </a:cubicBezTo>
                  <a:cubicBezTo>
                    <a:pt x="19" y="21"/>
                    <a:pt x="18" y="19"/>
                    <a:pt x="16" y="19"/>
                  </a:cubicBezTo>
                  <a:cubicBezTo>
                    <a:pt x="15" y="24"/>
                    <a:pt x="10" y="20"/>
                    <a:pt x="8" y="23"/>
                  </a:cubicBezTo>
                  <a:cubicBezTo>
                    <a:pt x="14" y="24"/>
                    <a:pt x="14" y="29"/>
                    <a:pt x="15" y="34"/>
                  </a:cubicBezTo>
                  <a:cubicBezTo>
                    <a:pt x="18" y="34"/>
                    <a:pt x="18" y="31"/>
                    <a:pt x="18" y="28"/>
                  </a:cubicBezTo>
                  <a:cubicBezTo>
                    <a:pt x="21" y="28"/>
                    <a:pt x="19" y="24"/>
                    <a:pt x="21" y="25"/>
                  </a:cubicBezTo>
                  <a:cubicBezTo>
                    <a:pt x="21" y="26"/>
                    <a:pt x="20" y="27"/>
                    <a:pt x="21" y="30"/>
                  </a:cubicBezTo>
                  <a:cubicBezTo>
                    <a:pt x="23" y="30"/>
                    <a:pt x="24" y="32"/>
                    <a:pt x="26" y="33"/>
                  </a:cubicBezTo>
                  <a:cubicBezTo>
                    <a:pt x="27" y="33"/>
                    <a:pt x="28" y="31"/>
                    <a:pt x="29" y="33"/>
                  </a:cubicBezTo>
                  <a:cubicBezTo>
                    <a:pt x="29" y="34"/>
                    <a:pt x="28" y="33"/>
                    <a:pt x="28" y="35"/>
                  </a:cubicBezTo>
                  <a:cubicBezTo>
                    <a:pt x="30" y="36"/>
                    <a:pt x="32" y="38"/>
                    <a:pt x="37" y="37"/>
                  </a:cubicBezTo>
                  <a:cubicBezTo>
                    <a:pt x="40" y="39"/>
                    <a:pt x="43" y="41"/>
                    <a:pt x="48" y="42"/>
                  </a:cubicBezTo>
                  <a:cubicBezTo>
                    <a:pt x="48" y="44"/>
                    <a:pt x="52" y="44"/>
                    <a:pt x="53" y="45"/>
                  </a:cubicBezTo>
                  <a:cubicBezTo>
                    <a:pt x="53" y="46"/>
                    <a:pt x="53" y="48"/>
                    <a:pt x="54" y="48"/>
                  </a:cubicBezTo>
                  <a:cubicBezTo>
                    <a:pt x="54" y="49"/>
                    <a:pt x="56" y="48"/>
                    <a:pt x="56" y="49"/>
                  </a:cubicBezTo>
                  <a:cubicBezTo>
                    <a:pt x="55" y="50"/>
                    <a:pt x="56" y="55"/>
                    <a:pt x="57" y="56"/>
                  </a:cubicBezTo>
                  <a:cubicBezTo>
                    <a:pt x="58" y="58"/>
                    <a:pt x="59" y="58"/>
                    <a:pt x="59" y="60"/>
                  </a:cubicBezTo>
                  <a:cubicBezTo>
                    <a:pt x="59" y="60"/>
                    <a:pt x="57" y="60"/>
                    <a:pt x="58" y="62"/>
                  </a:cubicBezTo>
                  <a:cubicBezTo>
                    <a:pt x="59" y="62"/>
                    <a:pt x="61" y="62"/>
                    <a:pt x="62" y="63"/>
                  </a:cubicBezTo>
                  <a:cubicBezTo>
                    <a:pt x="61" y="63"/>
                    <a:pt x="60" y="63"/>
                    <a:pt x="59" y="63"/>
                  </a:cubicBezTo>
                  <a:cubicBezTo>
                    <a:pt x="59" y="65"/>
                    <a:pt x="62" y="65"/>
                    <a:pt x="61" y="68"/>
                  </a:cubicBezTo>
                  <a:cubicBezTo>
                    <a:pt x="61" y="69"/>
                    <a:pt x="58" y="71"/>
                    <a:pt x="60" y="72"/>
                  </a:cubicBezTo>
                  <a:cubicBezTo>
                    <a:pt x="60" y="71"/>
                    <a:pt x="61" y="70"/>
                    <a:pt x="62" y="70"/>
                  </a:cubicBezTo>
                  <a:cubicBezTo>
                    <a:pt x="62" y="70"/>
                    <a:pt x="62" y="71"/>
                    <a:pt x="62" y="71"/>
                  </a:cubicBezTo>
                  <a:cubicBezTo>
                    <a:pt x="62" y="71"/>
                    <a:pt x="64" y="71"/>
                    <a:pt x="64" y="71"/>
                  </a:cubicBezTo>
                  <a:cubicBezTo>
                    <a:pt x="66" y="71"/>
                    <a:pt x="68" y="69"/>
                    <a:pt x="69" y="70"/>
                  </a:cubicBezTo>
                  <a:cubicBezTo>
                    <a:pt x="67" y="74"/>
                    <a:pt x="73" y="76"/>
                    <a:pt x="75" y="79"/>
                  </a:cubicBezTo>
                  <a:cubicBezTo>
                    <a:pt x="74" y="59"/>
                    <a:pt x="75" y="42"/>
                    <a:pt x="75" y="2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8" name="Freeform 667">
              <a:extLst>
                <a:ext uri="{FF2B5EF4-FFF2-40B4-BE49-F238E27FC236}">
                  <a16:creationId xmlns:a16="http://schemas.microsoft.com/office/drawing/2014/main" id="{BB0EF256-295C-BCC6-6374-228BB12638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2478" y="4643509"/>
              <a:ext cx="17215" cy="19027"/>
            </a:xfrm>
            <a:custGeom>
              <a:avLst/>
              <a:gdLst>
                <a:gd name="T0" fmla="*/ 7 w 8"/>
                <a:gd name="T1" fmla="*/ 0 h 9"/>
                <a:gd name="T2" fmla="*/ 0 w 8"/>
                <a:gd name="T3" fmla="*/ 9 h 9"/>
                <a:gd name="T4" fmla="*/ 8 w 8"/>
                <a:gd name="T5" fmla="*/ 1 h 9"/>
                <a:gd name="T6" fmla="*/ 7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7" y="0"/>
                  </a:moveTo>
                  <a:cubicBezTo>
                    <a:pt x="2" y="0"/>
                    <a:pt x="1" y="4"/>
                    <a:pt x="0" y="9"/>
                  </a:cubicBezTo>
                  <a:cubicBezTo>
                    <a:pt x="6" y="9"/>
                    <a:pt x="8" y="6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9" name="Freeform 668">
              <a:extLst>
                <a:ext uri="{FF2B5EF4-FFF2-40B4-BE49-F238E27FC236}">
                  <a16:creationId xmlns:a16="http://schemas.microsoft.com/office/drawing/2014/main" id="{5A86624A-2DB3-91E1-756E-4890FDA1C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6405" y="3797275"/>
              <a:ext cx="36241" cy="34429"/>
            </a:xfrm>
            <a:custGeom>
              <a:avLst/>
              <a:gdLst>
                <a:gd name="T0" fmla="*/ 0 w 17"/>
                <a:gd name="T1" fmla="*/ 13 h 16"/>
                <a:gd name="T2" fmla="*/ 3 w 17"/>
                <a:gd name="T3" fmla="*/ 16 h 16"/>
                <a:gd name="T4" fmla="*/ 4 w 17"/>
                <a:gd name="T5" fmla="*/ 13 h 16"/>
                <a:gd name="T6" fmla="*/ 5 w 17"/>
                <a:gd name="T7" fmla="*/ 13 h 16"/>
                <a:gd name="T8" fmla="*/ 7 w 17"/>
                <a:gd name="T9" fmla="*/ 9 h 16"/>
                <a:gd name="T10" fmla="*/ 8 w 17"/>
                <a:gd name="T11" fmla="*/ 8 h 16"/>
                <a:gd name="T12" fmla="*/ 13 w 17"/>
                <a:gd name="T13" fmla="*/ 10 h 16"/>
                <a:gd name="T14" fmla="*/ 16 w 17"/>
                <a:gd name="T15" fmla="*/ 2 h 16"/>
                <a:gd name="T16" fmla="*/ 10 w 17"/>
                <a:gd name="T17" fmla="*/ 1 h 16"/>
                <a:gd name="T18" fmla="*/ 2 w 17"/>
                <a:gd name="T19" fmla="*/ 4 h 16"/>
                <a:gd name="T20" fmla="*/ 0 w 17"/>
                <a:gd name="T21" fmla="*/ 9 h 16"/>
                <a:gd name="T22" fmla="*/ 0 w 17"/>
                <a:gd name="T23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16">
                  <a:moveTo>
                    <a:pt x="0" y="13"/>
                  </a:moveTo>
                  <a:cubicBezTo>
                    <a:pt x="2" y="14"/>
                    <a:pt x="2" y="15"/>
                    <a:pt x="3" y="16"/>
                  </a:cubicBezTo>
                  <a:cubicBezTo>
                    <a:pt x="3" y="15"/>
                    <a:pt x="3" y="13"/>
                    <a:pt x="4" y="13"/>
                  </a:cubicBezTo>
                  <a:cubicBezTo>
                    <a:pt x="4" y="12"/>
                    <a:pt x="5" y="13"/>
                    <a:pt x="5" y="13"/>
                  </a:cubicBezTo>
                  <a:cubicBezTo>
                    <a:pt x="6" y="11"/>
                    <a:pt x="5" y="9"/>
                    <a:pt x="7" y="9"/>
                  </a:cubicBezTo>
                  <a:cubicBezTo>
                    <a:pt x="7" y="9"/>
                    <a:pt x="8" y="8"/>
                    <a:pt x="8" y="8"/>
                  </a:cubicBezTo>
                  <a:cubicBezTo>
                    <a:pt x="11" y="8"/>
                    <a:pt x="11" y="9"/>
                    <a:pt x="13" y="10"/>
                  </a:cubicBezTo>
                  <a:cubicBezTo>
                    <a:pt x="13" y="6"/>
                    <a:pt x="17" y="7"/>
                    <a:pt x="16" y="2"/>
                  </a:cubicBezTo>
                  <a:cubicBezTo>
                    <a:pt x="14" y="1"/>
                    <a:pt x="13" y="0"/>
                    <a:pt x="10" y="1"/>
                  </a:cubicBezTo>
                  <a:cubicBezTo>
                    <a:pt x="9" y="4"/>
                    <a:pt x="6" y="5"/>
                    <a:pt x="2" y="4"/>
                  </a:cubicBezTo>
                  <a:cubicBezTo>
                    <a:pt x="3" y="7"/>
                    <a:pt x="1" y="7"/>
                    <a:pt x="0" y="9"/>
                  </a:cubicBezTo>
                  <a:cubicBezTo>
                    <a:pt x="0" y="10"/>
                    <a:pt x="2" y="12"/>
                    <a:pt x="0" y="1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0" name="Freeform 669">
              <a:extLst>
                <a:ext uri="{FF2B5EF4-FFF2-40B4-BE49-F238E27FC236}">
                  <a16:creationId xmlns:a16="http://schemas.microsoft.com/office/drawing/2014/main" id="{A0B8C0AB-A5D4-5A0B-C212-23728E4EA0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32848" y="4638979"/>
              <a:ext cx="14497" cy="14497"/>
            </a:xfrm>
            <a:custGeom>
              <a:avLst/>
              <a:gdLst>
                <a:gd name="T0" fmla="*/ 4 w 7"/>
                <a:gd name="T1" fmla="*/ 0 h 7"/>
                <a:gd name="T2" fmla="*/ 2 w 7"/>
                <a:gd name="T3" fmla="*/ 7 h 7"/>
                <a:gd name="T4" fmla="*/ 4 w 7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7">
                  <a:moveTo>
                    <a:pt x="4" y="0"/>
                  </a:moveTo>
                  <a:cubicBezTo>
                    <a:pt x="4" y="2"/>
                    <a:pt x="0" y="4"/>
                    <a:pt x="2" y="7"/>
                  </a:cubicBezTo>
                  <a:cubicBezTo>
                    <a:pt x="2" y="5"/>
                    <a:pt x="7" y="3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1" name="Freeform 670">
              <a:extLst>
                <a:ext uri="{FF2B5EF4-FFF2-40B4-BE49-F238E27FC236}">
                  <a16:creationId xmlns:a16="http://schemas.microsoft.com/office/drawing/2014/main" id="{A2ED24EE-80E0-39C3-C003-6E02F80A8B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8318" y="4513946"/>
              <a:ext cx="6342" cy="6342"/>
            </a:xfrm>
            <a:custGeom>
              <a:avLst/>
              <a:gdLst>
                <a:gd name="T0" fmla="*/ 1 w 3"/>
                <a:gd name="T1" fmla="*/ 3 h 3"/>
                <a:gd name="T2" fmla="*/ 1 w 3"/>
                <a:gd name="T3" fmla="*/ 0 h 3"/>
                <a:gd name="T4" fmla="*/ 1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2" y="3"/>
                    <a:pt x="3" y="0"/>
                    <a:pt x="1" y="0"/>
                  </a:cubicBezTo>
                  <a:cubicBezTo>
                    <a:pt x="1" y="1"/>
                    <a:pt x="0" y="3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2" name="Freeform 671">
              <a:extLst>
                <a:ext uri="{FF2B5EF4-FFF2-40B4-BE49-F238E27FC236}">
                  <a16:creationId xmlns:a16="http://schemas.microsoft.com/office/drawing/2014/main" id="{D1F29087-2A4E-497E-91AB-AA8B45E76A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8318" y="4494920"/>
              <a:ext cx="9060" cy="8154"/>
            </a:xfrm>
            <a:custGeom>
              <a:avLst/>
              <a:gdLst>
                <a:gd name="T0" fmla="*/ 4 w 4"/>
                <a:gd name="T1" fmla="*/ 3 h 4"/>
                <a:gd name="T2" fmla="*/ 0 w 4"/>
                <a:gd name="T3" fmla="*/ 2 h 4"/>
                <a:gd name="T4" fmla="*/ 4 w 4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3"/>
                  </a:moveTo>
                  <a:cubicBezTo>
                    <a:pt x="4" y="2"/>
                    <a:pt x="1" y="0"/>
                    <a:pt x="0" y="2"/>
                  </a:cubicBezTo>
                  <a:cubicBezTo>
                    <a:pt x="1" y="2"/>
                    <a:pt x="1" y="4"/>
                    <a:pt x="4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3" name="Freeform 672">
              <a:extLst>
                <a:ext uri="{FF2B5EF4-FFF2-40B4-BE49-F238E27FC236}">
                  <a16:creationId xmlns:a16="http://schemas.microsoft.com/office/drawing/2014/main" id="{F8DB5E6F-E860-3201-E0F4-6F6DE1DE0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39993" y="4543845"/>
              <a:ext cx="6342" cy="4530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0 h 2"/>
                <a:gd name="T4" fmla="*/ 3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2"/>
                    <a:pt x="1" y="2"/>
                    <a:pt x="3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4" name="Freeform 673">
              <a:extLst>
                <a:ext uri="{FF2B5EF4-FFF2-40B4-BE49-F238E27FC236}">
                  <a16:creationId xmlns:a16="http://schemas.microsoft.com/office/drawing/2014/main" id="{09B01B8E-0A42-16E4-ECC1-E6BFBC532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0094" y="4578275"/>
              <a:ext cx="68858" cy="48020"/>
            </a:xfrm>
            <a:custGeom>
              <a:avLst/>
              <a:gdLst>
                <a:gd name="T0" fmla="*/ 4 w 32"/>
                <a:gd name="T1" fmla="*/ 15 h 22"/>
                <a:gd name="T2" fmla="*/ 7 w 32"/>
                <a:gd name="T3" fmla="*/ 18 h 22"/>
                <a:gd name="T4" fmla="*/ 9 w 32"/>
                <a:gd name="T5" fmla="*/ 17 h 22"/>
                <a:gd name="T6" fmla="*/ 10 w 32"/>
                <a:gd name="T7" fmla="*/ 19 h 22"/>
                <a:gd name="T8" fmla="*/ 22 w 32"/>
                <a:gd name="T9" fmla="*/ 16 h 22"/>
                <a:gd name="T10" fmla="*/ 25 w 32"/>
                <a:gd name="T11" fmla="*/ 12 h 22"/>
                <a:gd name="T12" fmla="*/ 29 w 32"/>
                <a:gd name="T13" fmla="*/ 12 h 22"/>
                <a:gd name="T14" fmla="*/ 28 w 32"/>
                <a:gd name="T15" fmla="*/ 7 h 22"/>
                <a:gd name="T16" fmla="*/ 30 w 32"/>
                <a:gd name="T17" fmla="*/ 1 h 22"/>
                <a:gd name="T18" fmla="*/ 25 w 32"/>
                <a:gd name="T19" fmla="*/ 1 h 22"/>
                <a:gd name="T20" fmla="*/ 26 w 32"/>
                <a:gd name="T21" fmla="*/ 7 h 22"/>
                <a:gd name="T22" fmla="*/ 23 w 32"/>
                <a:gd name="T23" fmla="*/ 7 h 22"/>
                <a:gd name="T24" fmla="*/ 13 w 32"/>
                <a:gd name="T25" fmla="*/ 12 h 22"/>
                <a:gd name="T26" fmla="*/ 9 w 32"/>
                <a:gd name="T27" fmla="*/ 13 h 22"/>
                <a:gd name="T28" fmla="*/ 1 w 32"/>
                <a:gd name="T29" fmla="*/ 13 h 22"/>
                <a:gd name="T30" fmla="*/ 4 w 32"/>
                <a:gd name="T31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" h="22">
                  <a:moveTo>
                    <a:pt x="4" y="15"/>
                  </a:moveTo>
                  <a:cubicBezTo>
                    <a:pt x="5" y="16"/>
                    <a:pt x="6" y="17"/>
                    <a:pt x="7" y="18"/>
                  </a:cubicBezTo>
                  <a:cubicBezTo>
                    <a:pt x="7" y="18"/>
                    <a:pt x="8" y="17"/>
                    <a:pt x="9" y="17"/>
                  </a:cubicBezTo>
                  <a:cubicBezTo>
                    <a:pt x="9" y="17"/>
                    <a:pt x="10" y="18"/>
                    <a:pt x="10" y="19"/>
                  </a:cubicBezTo>
                  <a:cubicBezTo>
                    <a:pt x="14" y="22"/>
                    <a:pt x="18" y="16"/>
                    <a:pt x="22" y="16"/>
                  </a:cubicBezTo>
                  <a:cubicBezTo>
                    <a:pt x="24" y="15"/>
                    <a:pt x="23" y="12"/>
                    <a:pt x="25" y="12"/>
                  </a:cubicBezTo>
                  <a:cubicBezTo>
                    <a:pt x="27" y="13"/>
                    <a:pt x="27" y="12"/>
                    <a:pt x="29" y="12"/>
                  </a:cubicBezTo>
                  <a:cubicBezTo>
                    <a:pt x="29" y="10"/>
                    <a:pt x="27" y="10"/>
                    <a:pt x="28" y="7"/>
                  </a:cubicBezTo>
                  <a:cubicBezTo>
                    <a:pt x="32" y="7"/>
                    <a:pt x="31" y="5"/>
                    <a:pt x="30" y="1"/>
                  </a:cubicBezTo>
                  <a:cubicBezTo>
                    <a:pt x="29" y="0"/>
                    <a:pt x="28" y="2"/>
                    <a:pt x="25" y="1"/>
                  </a:cubicBezTo>
                  <a:cubicBezTo>
                    <a:pt x="26" y="3"/>
                    <a:pt x="26" y="5"/>
                    <a:pt x="26" y="7"/>
                  </a:cubicBezTo>
                  <a:cubicBezTo>
                    <a:pt x="25" y="7"/>
                    <a:pt x="24" y="7"/>
                    <a:pt x="23" y="7"/>
                  </a:cubicBezTo>
                  <a:cubicBezTo>
                    <a:pt x="23" y="12"/>
                    <a:pt x="16" y="14"/>
                    <a:pt x="13" y="12"/>
                  </a:cubicBezTo>
                  <a:cubicBezTo>
                    <a:pt x="12" y="13"/>
                    <a:pt x="10" y="13"/>
                    <a:pt x="9" y="13"/>
                  </a:cubicBezTo>
                  <a:cubicBezTo>
                    <a:pt x="7" y="13"/>
                    <a:pt x="4" y="12"/>
                    <a:pt x="1" y="13"/>
                  </a:cubicBezTo>
                  <a:cubicBezTo>
                    <a:pt x="0" y="15"/>
                    <a:pt x="3" y="14"/>
                    <a:pt x="4" y="1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5" name="Freeform 674">
              <a:extLst>
                <a:ext uri="{FF2B5EF4-FFF2-40B4-BE49-F238E27FC236}">
                  <a16:creationId xmlns:a16="http://schemas.microsoft.com/office/drawing/2014/main" id="{6C1CDDC0-B937-E0CF-48E7-97335092F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05564" y="4604550"/>
              <a:ext cx="0" cy="4530"/>
            </a:xfrm>
            <a:custGeom>
              <a:avLst/>
              <a:gdLst>
                <a:gd name="T0" fmla="*/ 1 h 2"/>
                <a:gd name="T1" fmla="*/ 1 h 2"/>
                <a:gd name="T2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6" name="Freeform 675">
              <a:extLst>
                <a:ext uri="{FF2B5EF4-FFF2-40B4-BE49-F238E27FC236}">
                  <a16:creationId xmlns:a16="http://schemas.microsoft.com/office/drawing/2014/main" id="{A4A15FF0-A04A-82B6-CC90-BAB7A78584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41805" y="4679750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7" name="Freeform 676">
              <a:extLst>
                <a:ext uri="{FF2B5EF4-FFF2-40B4-BE49-F238E27FC236}">
                  <a16:creationId xmlns:a16="http://schemas.microsoft.com/office/drawing/2014/main" id="{CFFD21CC-DD96-703A-6E47-31AE3BFF75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44524" y="4679750"/>
              <a:ext cx="6342" cy="8154"/>
            </a:xfrm>
            <a:custGeom>
              <a:avLst/>
              <a:gdLst>
                <a:gd name="T0" fmla="*/ 3 w 3"/>
                <a:gd name="T1" fmla="*/ 2 h 4"/>
                <a:gd name="T2" fmla="*/ 3 w 3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0" y="0"/>
                    <a:pt x="2" y="4"/>
                    <a:pt x="3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8" name="Freeform 677">
              <a:extLst>
                <a:ext uri="{FF2B5EF4-FFF2-40B4-BE49-F238E27FC236}">
                  <a16:creationId xmlns:a16="http://schemas.microsoft.com/office/drawing/2014/main" id="{D023CB6B-3205-1179-EA20-C915FA651D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55396" y="4695153"/>
              <a:ext cx="3624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9" name="Freeform 678">
              <a:extLst>
                <a:ext uri="{FF2B5EF4-FFF2-40B4-BE49-F238E27FC236}">
                  <a16:creationId xmlns:a16="http://schemas.microsoft.com/office/drawing/2014/main" id="{E4705440-2E9B-4A6A-9195-B428AFD4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2647" y="3797275"/>
              <a:ext cx="2718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0" name="Freeform 679">
              <a:extLst>
                <a:ext uri="{FF2B5EF4-FFF2-40B4-BE49-F238E27FC236}">
                  <a16:creationId xmlns:a16="http://schemas.microsoft.com/office/drawing/2014/main" id="{BAA613CC-CEA6-AF1B-BAB8-97B951E0589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09861" y="4512134"/>
              <a:ext cx="6342" cy="8154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4 h 4"/>
                <a:gd name="T4" fmla="*/ 0 w 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0" y="2"/>
                    <a:pt x="1" y="3"/>
                    <a:pt x="3" y="4"/>
                  </a:cubicBezTo>
                  <a:cubicBezTo>
                    <a:pt x="3" y="1"/>
                    <a:pt x="2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1" name="Freeform 680">
              <a:extLst>
                <a:ext uri="{FF2B5EF4-FFF2-40B4-BE49-F238E27FC236}">
                  <a16:creationId xmlns:a16="http://schemas.microsoft.com/office/drawing/2014/main" id="{E81C3E66-09F3-0CF7-C098-842EBF83E0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4862" y="4455960"/>
              <a:ext cx="12684" cy="21745"/>
            </a:xfrm>
            <a:custGeom>
              <a:avLst/>
              <a:gdLst>
                <a:gd name="T0" fmla="*/ 2 w 6"/>
                <a:gd name="T1" fmla="*/ 10 h 10"/>
                <a:gd name="T2" fmla="*/ 3 w 6"/>
                <a:gd name="T3" fmla="*/ 0 h 10"/>
                <a:gd name="T4" fmla="*/ 2 w 6"/>
                <a:gd name="T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10">
                  <a:moveTo>
                    <a:pt x="2" y="10"/>
                  </a:moveTo>
                  <a:cubicBezTo>
                    <a:pt x="4" y="8"/>
                    <a:pt x="6" y="3"/>
                    <a:pt x="3" y="0"/>
                  </a:cubicBezTo>
                  <a:cubicBezTo>
                    <a:pt x="3" y="3"/>
                    <a:pt x="0" y="7"/>
                    <a:pt x="2" y="1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2" name="Freeform 681">
              <a:extLst>
                <a:ext uri="{FF2B5EF4-FFF2-40B4-BE49-F238E27FC236}">
                  <a16:creationId xmlns:a16="http://schemas.microsoft.com/office/drawing/2014/main" id="{40A37904-17D9-AA30-F9B9-9DC95B8E3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4158" y="4673408"/>
              <a:ext cx="23557" cy="25369"/>
            </a:xfrm>
            <a:custGeom>
              <a:avLst/>
              <a:gdLst>
                <a:gd name="T0" fmla="*/ 11 w 11"/>
                <a:gd name="T1" fmla="*/ 1 h 12"/>
                <a:gd name="T2" fmla="*/ 2 w 11"/>
                <a:gd name="T3" fmla="*/ 5 h 12"/>
                <a:gd name="T4" fmla="*/ 0 w 11"/>
                <a:gd name="T5" fmla="*/ 12 h 12"/>
                <a:gd name="T6" fmla="*/ 8 w 11"/>
                <a:gd name="T7" fmla="*/ 7 h 12"/>
                <a:gd name="T8" fmla="*/ 10 w 11"/>
                <a:gd name="T9" fmla="*/ 6 h 12"/>
                <a:gd name="T10" fmla="*/ 11 w 11"/>
                <a:gd name="T1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2">
                  <a:moveTo>
                    <a:pt x="11" y="1"/>
                  </a:moveTo>
                  <a:cubicBezTo>
                    <a:pt x="6" y="0"/>
                    <a:pt x="7" y="6"/>
                    <a:pt x="2" y="5"/>
                  </a:cubicBezTo>
                  <a:cubicBezTo>
                    <a:pt x="0" y="7"/>
                    <a:pt x="1" y="10"/>
                    <a:pt x="0" y="12"/>
                  </a:cubicBezTo>
                  <a:cubicBezTo>
                    <a:pt x="5" y="12"/>
                    <a:pt x="7" y="9"/>
                    <a:pt x="8" y="7"/>
                  </a:cubicBezTo>
                  <a:cubicBezTo>
                    <a:pt x="8" y="7"/>
                    <a:pt x="10" y="6"/>
                    <a:pt x="10" y="6"/>
                  </a:cubicBezTo>
                  <a:cubicBezTo>
                    <a:pt x="11" y="5"/>
                    <a:pt x="8" y="2"/>
                    <a:pt x="1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3" name="Freeform 682">
              <a:extLst>
                <a:ext uri="{FF2B5EF4-FFF2-40B4-BE49-F238E27FC236}">
                  <a16:creationId xmlns:a16="http://schemas.microsoft.com/office/drawing/2014/main" id="{5AE85558-EBA5-FD04-DCBD-5EB4E818EC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1205" y="3786403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2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2" y="0"/>
                    <a:pt x="2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4" name="Freeform 683">
              <a:extLst>
                <a:ext uri="{FF2B5EF4-FFF2-40B4-BE49-F238E27FC236}">
                  <a16:creationId xmlns:a16="http://schemas.microsoft.com/office/drawing/2014/main" id="{5ED32957-AD75-3C8A-7710-EE6FF4653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5735" y="4507604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5" name="Freeform 684">
              <a:extLst>
                <a:ext uri="{FF2B5EF4-FFF2-40B4-BE49-F238E27FC236}">
                  <a16:creationId xmlns:a16="http://schemas.microsoft.com/office/drawing/2014/main" id="{AD185A65-B269-1E5F-B6B2-4140300EEB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6674" y="4507604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6" name="Freeform 685">
              <a:extLst>
                <a:ext uri="{FF2B5EF4-FFF2-40B4-BE49-F238E27FC236}">
                  <a16:creationId xmlns:a16="http://schemas.microsoft.com/office/drawing/2014/main" id="{C779AA8B-4556-CE31-6D7A-81CF9E971F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3017" y="4505792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7" name="Freeform 686">
              <a:extLst>
                <a:ext uri="{FF2B5EF4-FFF2-40B4-BE49-F238E27FC236}">
                  <a16:creationId xmlns:a16="http://schemas.microsoft.com/office/drawing/2014/main" id="{E8C9D7D1-B129-66B7-063A-23B2CD3C2D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2144" y="3789121"/>
              <a:ext cx="2718" cy="362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8" name="Freeform 687">
              <a:extLst>
                <a:ext uri="{FF2B5EF4-FFF2-40B4-BE49-F238E27FC236}">
                  <a16:creationId xmlns:a16="http://schemas.microsoft.com/office/drawing/2014/main" id="{9DF7E416-D70C-97EE-BF3A-1E7169F707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2144" y="4523007"/>
              <a:ext cx="13590" cy="8154"/>
            </a:xfrm>
            <a:custGeom>
              <a:avLst/>
              <a:gdLst>
                <a:gd name="T0" fmla="*/ 6 w 6"/>
                <a:gd name="T1" fmla="*/ 2 h 4"/>
                <a:gd name="T2" fmla="*/ 2 w 6"/>
                <a:gd name="T3" fmla="*/ 1 h 4"/>
                <a:gd name="T4" fmla="*/ 6 w 6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cubicBezTo>
                    <a:pt x="5" y="2"/>
                    <a:pt x="4" y="0"/>
                    <a:pt x="2" y="1"/>
                  </a:cubicBezTo>
                  <a:cubicBezTo>
                    <a:pt x="0" y="4"/>
                    <a:pt x="6" y="4"/>
                    <a:pt x="6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9" name="Freeform 688">
              <a:extLst>
                <a:ext uri="{FF2B5EF4-FFF2-40B4-BE49-F238E27FC236}">
                  <a16:creationId xmlns:a16="http://schemas.microsoft.com/office/drawing/2014/main" id="{178705C8-F910-7B9F-794A-0EF03BBF2D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04761" y="3790933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0" name="Freeform 689">
              <a:extLst>
                <a:ext uri="{FF2B5EF4-FFF2-40B4-BE49-F238E27FC236}">
                  <a16:creationId xmlns:a16="http://schemas.microsoft.com/office/drawing/2014/main" id="{0B0C0BFC-373F-2A21-244D-AB049BE00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04761" y="3924119"/>
              <a:ext cx="4530" cy="271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1" name="Freeform 690">
              <a:extLst>
                <a:ext uri="{FF2B5EF4-FFF2-40B4-BE49-F238E27FC236}">
                  <a16:creationId xmlns:a16="http://schemas.microsoft.com/office/drawing/2014/main" id="{79198EFA-B0AB-ABF9-47D5-C409D9BD6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2144" y="4501262"/>
              <a:ext cx="9060" cy="8154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2" name="Freeform 691">
              <a:extLst>
                <a:ext uri="{FF2B5EF4-FFF2-40B4-BE49-F238E27FC236}">
                  <a16:creationId xmlns:a16="http://schemas.microsoft.com/office/drawing/2014/main" id="{F87F7D4F-36C4-1081-98AD-AE179A49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7446" y="3836234"/>
              <a:ext cx="2718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2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3" name="Freeform 692">
              <a:extLst>
                <a:ext uri="{FF2B5EF4-FFF2-40B4-BE49-F238E27FC236}">
                  <a16:creationId xmlns:a16="http://schemas.microsoft.com/office/drawing/2014/main" id="{1DDD372D-EC28-57E6-B01D-DD3B021436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1976" y="4498544"/>
              <a:ext cx="8154" cy="2718"/>
            </a:xfrm>
            <a:custGeom>
              <a:avLst/>
              <a:gdLst>
                <a:gd name="T0" fmla="*/ 0 w 4"/>
                <a:gd name="T1" fmla="*/ 1 h 1"/>
                <a:gd name="T2" fmla="*/ 2 w 4"/>
                <a:gd name="T3" fmla="*/ 1 h 1"/>
                <a:gd name="T4" fmla="*/ 0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0" y="1"/>
                    <a:pt x="3" y="1"/>
                    <a:pt x="2" y="1"/>
                  </a:cubicBezTo>
                  <a:cubicBezTo>
                    <a:pt x="4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4" name="Freeform 693">
              <a:extLst>
                <a:ext uri="{FF2B5EF4-FFF2-40B4-BE49-F238E27FC236}">
                  <a16:creationId xmlns:a16="http://schemas.microsoft.com/office/drawing/2014/main" id="{E24C8526-5522-52A6-4D36-AE74D80BDE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2916" y="4529349"/>
              <a:ext cx="9060" cy="8154"/>
            </a:xfrm>
            <a:custGeom>
              <a:avLst/>
              <a:gdLst>
                <a:gd name="T0" fmla="*/ 0 w 4"/>
                <a:gd name="T1" fmla="*/ 2 h 4"/>
                <a:gd name="T2" fmla="*/ 4 w 4"/>
                <a:gd name="T3" fmla="*/ 3 h 4"/>
                <a:gd name="T4" fmla="*/ 4 w 4"/>
                <a:gd name="T5" fmla="*/ 2 h 4"/>
                <a:gd name="T6" fmla="*/ 0 w 4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cubicBezTo>
                    <a:pt x="2" y="2"/>
                    <a:pt x="2" y="4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0"/>
                    <a:pt x="1" y="1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5" name="Freeform 694">
              <a:extLst>
                <a:ext uri="{FF2B5EF4-FFF2-40B4-BE49-F238E27FC236}">
                  <a16:creationId xmlns:a16="http://schemas.microsoft.com/office/drawing/2014/main" id="{C32E2B5E-F4B3-210D-C405-C933E389B3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3788" y="3881536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6" name="Freeform 695">
              <a:extLst>
                <a:ext uri="{FF2B5EF4-FFF2-40B4-BE49-F238E27FC236}">
                  <a16:creationId xmlns:a16="http://schemas.microsoft.com/office/drawing/2014/main" id="{DFC0B3C0-6C73-EF41-653D-94481B9D52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12579" y="4526631"/>
              <a:ext cx="12684" cy="9060"/>
            </a:xfrm>
            <a:custGeom>
              <a:avLst/>
              <a:gdLst>
                <a:gd name="T0" fmla="*/ 6 w 6"/>
                <a:gd name="T1" fmla="*/ 2 h 4"/>
                <a:gd name="T2" fmla="*/ 0 w 6"/>
                <a:gd name="T3" fmla="*/ 2 h 4"/>
                <a:gd name="T4" fmla="*/ 6 w 6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cubicBezTo>
                    <a:pt x="4" y="3"/>
                    <a:pt x="1" y="0"/>
                    <a:pt x="0" y="2"/>
                  </a:cubicBezTo>
                  <a:cubicBezTo>
                    <a:pt x="2" y="2"/>
                    <a:pt x="5" y="4"/>
                    <a:pt x="6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7" name="Freeform 696">
              <a:extLst>
                <a:ext uri="{FF2B5EF4-FFF2-40B4-BE49-F238E27FC236}">
                  <a16:creationId xmlns:a16="http://schemas.microsoft.com/office/drawing/2014/main" id="{82024FCF-A18D-AD33-2609-52BAB5F44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1104" y="3806335"/>
              <a:ext cx="36241" cy="59798"/>
            </a:xfrm>
            <a:custGeom>
              <a:avLst/>
              <a:gdLst>
                <a:gd name="T0" fmla="*/ 8 w 17"/>
                <a:gd name="T1" fmla="*/ 0 h 28"/>
                <a:gd name="T2" fmla="*/ 4 w 17"/>
                <a:gd name="T3" fmla="*/ 4 h 28"/>
                <a:gd name="T4" fmla="*/ 0 w 17"/>
                <a:gd name="T5" fmla="*/ 7 h 28"/>
                <a:gd name="T6" fmla="*/ 3 w 17"/>
                <a:gd name="T7" fmla="*/ 11 h 28"/>
                <a:gd name="T8" fmla="*/ 2 w 17"/>
                <a:gd name="T9" fmla="*/ 12 h 28"/>
                <a:gd name="T10" fmla="*/ 4 w 17"/>
                <a:gd name="T11" fmla="*/ 12 h 28"/>
                <a:gd name="T12" fmla="*/ 4 w 17"/>
                <a:gd name="T13" fmla="*/ 7 h 28"/>
                <a:gd name="T14" fmla="*/ 4 w 17"/>
                <a:gd name="T15" fmla="*/ 18 h 28"/>
                <a:gd name="T16" fmla="*/ 5 w 17"/>
                <a:gd name="T17" fmla="*/ 23 h 28"/>
                <a:gd name="T18" fmla="*/ 6 w 17"/>
                <a:gd name="T19" fmla="*/ 26 h 28"/>
                <a:gd name="T20" fmla="*/ 9 w 17"/>
                <a:gd name="T21" fmla="*/ 22 h 28"/>
                <a:gd name="T22" fmla="*/ 9 w 17"/>
                <a:gd name="T23" fmla="*/ 28 h 28"/>
                <a:gd name="T24" fmla="*/ 11 w 17"/>
                <a:gd name="T25" fmla="*/ 24 h 28"/>
                <a:gd name="T26" fmla="*/ 12 w 17"/>
                <a:gd name="T27" fmla="*/ 25 h 28"/>
                <a:gd name="T28" fmla="*/ 13 w 17"/>
                <a:gd name="T29" fmla="*/ 20 h 28"/>
                <a:gd name="T30" fmla="*/ 17 w 17"/>
                <a:gd name="T31" fmla="*/ 10 h 28"/>
                <a:gd name="T32" fmla="*/ 14 w 17"/>
                <a:gd name="T33" fmla="*/ 6 h 28"/>
                <a:gd name="T34" fmla="*/ 15 w 17"/>
                <a:gd name="T35" fmla="*/ 3 h 28"/>
                <a:gd name="T36" fmla="*/ 8 w 17"/>
                <a:gd name="T3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" h="28">
                  <a:moveTo>
                    <a:pt x="8" y="0"/>
                  </a:moveTo>
                  <a:cubicBezTo>
                    <a:pt x="7" y="1"/>
                    <a:pt x="6" y="3"/>
                    <a:pt x="4" y="4"/>
                  </a:cubicBezTo>
                  <a:cubicBezTo>
                    <a:pt x="3" y="5"/>
                    <a:pt x="1" y="6"/>
                    <a:pt x="0" y="7"/>
                  </a:cubicBezTo>
                  <a:cubicBezTo>
                    <a:pt x="2" y="8"/>
                    <a:pt x="2" y="9"/>
                    <a:pt x="3" y="11"/>
                  </a:cubicBezTo>
                  <a:cubicBezTo>
                    <a:pt x="2" y="11"/>
                    <a:pt x="1" y="12"/>
                    <a:pt x="2" y="12"/>
                  </a:cubicBezTo>
                  <a:cubicBezTo>
                    <a:pt x="2" y="12"/>
                    <a:pt x="3" y="11"/>
                    <a:pt x="4" y="12"/>
                  </a:cubicBezTo>
                  <a:cubicBezTo>
                    <a:pt x="4" y="9"/>
                    <a:pt x="2" y="8"/>
                    <a:pt x="4" y="7"/>
                  </a:cubicBezTo>
                  <a:cubicBezTo>
                    <a:pt x="8" y="9"/>
                    <a:pt x="10" y="17"/>
                    <a:pt x="4" y="18"/>
                  </a:cubicBezTo>
                  <a:cubicBezTo>
                    <a:pt x="4" y="20"/>
                    <a:pt x="5" y="21"/>
                    <a:pt x="5" y="23"/>
                  </a:cubicBezTo>
                  <a:cubicBezTo>
                    <a:pt x="5" y="25"/>
                    <a:pt x="4" y="27"/>
                    <a:pt x="6" y="26"/>
                  </a:cubicBezTo>
                  <a:cubicBezTo>
                    <a:pt x="7" y="25"/>
                    <a:pt x="5" y="22"/>
                    <a:pt x="9" y="22"/>
                  </a:cubicBezTo>
                  <a:cubicBezTo>
                    <a:pt x="9" y="24"/>
                    <a:pt x="8" y="27"/>
                    <a:pt x="9" y="28"/>
                  </a:cubicBezTo>
                  <a:cubicBezTo>
                    <a:pt x="9" y="27"/>
                    <a:pt x="11" y="24"/>
                    <a:pt x="11" y="24"/>
                  </a:cubicBezTo>
                  <a:cubicBezTo>
                    <a:pt x="11" y="24"/>
                    <a:pt x="12" y="25"/>
                    <a:pt x="12" y="25"/>
                  </a:cubicBezTo>
                  <a:cubicBezTo>
                    <a:pt x="13" y="23"/>
                    <a:pt x="13" y="22"/>
                    <a:pt x="13" y="20"/>
                  </a:cubicBezTo>
                  <a:cubicBezTo>
                    <a:pt x="14" y="16"/>
                    <a:pt x="16" y="13"/>
                    <a:pt x="17" y="10"/>
                  </a:cubicBezTo>
                  <a:cubicBezTo>
                    <a:pt x="16" y="8"/>
                    <a:pt x="15" y="7"/>
                    <a:pt x="14" y="6"/>
                  </a:cubicBezTo>
                  <a:cubicBezTo>
                    <a:pt x="14" y="5"/>
                    <a:pt x="15" y="4"/>
                    <a:pt x="15" y="3"/>
                  </a:cubicBezTo>
                  <a:cubicBezTo>
                    <a:pt x="12" y="6"/>
                    <a:pt x="10" y="2"/>
                    <a:pt x="8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8" name="Freeform 697">
              <a:extLst>
                <a:ext uri="{FF2B5EF4-FFF2-40B4-BE49-F238E27FC236}">
                  <a16:creationId xmlns:a16="http://schemas.microsoft.com/office/drawing/2014/main" id="{87947CF6-5A90-5C3C-94F3-F56B7392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1104" y="4651663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9" name="Freeform 698">
              <a:extLst>
                <a:ext uri="{FF2B5EF4-FFF2-40B4-BE49-F238E27FC236}">
                  <a16:creationId xmlns:a16="http://schemas.microsoft.com/office/drawing/2014/main" id="{F5BFA671-6115-BC0E-19D8-5969CF4A7D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7547" y="4445088"/>
              <a:ext cx="8154" cy="10872"/>
            </a:xfrm>
            <a:custGeom>
              <a:avLst/>
              <a:gdLst>
                <a:gd name="T0" fmla="*/ 2 w 4"/>
                <a:gd name="T1" fmla="*/ 0 h 5"/>
                <a:gd name="T2" fmla="*/ 1 w 4"/>
                <a:gd name="T3" fmla="*/ 4 h 5"/>
                <a:gd name="T4" fmla="*/ 2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2" y="0"/>
                  </a:moveTo>
                  <a:cubicBezTo>
                    <a:pt x="2" y="2"/>
                    <a:pt x="0" y="2"/>
                    <a:pt x="1" y="4"/>
                  </a:cubicBezTo>
                  <a:cubicBezTo>
                    <a:pt x="3" y="5"/>
                    <a:pt x="4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0" name="Freeform 699">
              <a:extLst>
                <a:ext uri="{FF2B5EF4-FFF2-40B4-BE49-F238E27FC236}">
                  <a16:creationId xmlns:a16="http://schemas.microsoft.com/office/drawing/2014/main" id="{55EB83EB-AAE6-4223-7E9B-D864DED55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93889" y="3784591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1" name="Freeform 700">
              <a:extLst>
                <a:ext uri="{FF2B5EF4-FFF2-40B4-BE49-F238E27FC236}">
                  <a16:creationId xmlns:a16="http://schemas.microsoft.com/office/drawing/2014/main" id="{5982EAB6-0514-B662-B1EF-637060881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164" y="4722334"/>
              <a:ext cx="3624" cy="9060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2 h 4"/>
                <a:gd name="T4" fmla="*/ 0 w 2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1"/>
                    <a:pt x="1" y="4"/>
                    <a:pt x="2" y="2"/>
                  </a:cubicBezTo>
                  <a:cubicBezTo>
                    <a:pt x="1" y="2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2" name="Freeform 701">
              <a:extLst>
                <a:ext uri="{FF2B5EF4-FFF2-40B4-BE49-F238E27FC236}">
                  <a16:creationId xmlns:a16="http://schemas.microsoft.com/office/drawing/2014/main" id="{27598166-DDBA-95D6-EBF7-9CD9B1F1A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5735" y="4548376"/>
              <a:ext cx="44396" cy="21745"/>
            </a:xfrm>
            <a:custGeom>
              <a:avLst/>
              <a:gdLst>
                <a:gd name="T0" fmla="*/ 9 w 21"/>
                <a:gd name="T1" fmla="*/ 3 h 10"/>
                <a:gd name="T2" fmla="*/ 0 w 21"/>
                <a:gd name="T3" fmla="*/ 3 h 10"/>
                <a:gd name="T4" fmla="*/ 2 w 21"/>
                <a:gd name="T5" fmla="*/ 7 h 10"/>
                <a:gd name="T6" fmla="*/ 8 w 21"/>
                <a:gd name="T7" fmla="*/ 6 h 10"/>
                <a:gd name="T8" fmla="*/ 13 w 21"/>
                <a:gd name="T9" fmla="*/ 6 h 10"/>
                <a:gd name="T10" fmla="*/ 21 w 21"/>
                <a:gd name="T11" fmla="*/ 10 h 10"/>
                <a:gd name="T12" fmla="*/ 18 w 21"/>
                <a:gd name="T13" fmla="*/ 4 h 10"/>
                <a:gd name="T14" fmla="*/ 9 w 21"/>
                <a:gd name="T15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">
                  <a:moveTo>
                    <a:pt x="9" y="3"/>
                  </a:moveTo>
                  <a:cubicBezTo>
                    <a:pt x="7" y="2"/>
                    <a:pt x="2" y="1"/>
                    <a:pt x="0" y="3"/>
                  </a:cubicBezTo>
                  <a:cubicBezTo>
                    <a:pt x="0" y="5"/>
                    <a:pt x="3" y="4"/>
                    <a:pt x="2" y="7"/>
                  </a:cubicBezTo>
                  <a:cubicBezTo>
                    <a:pt x="6" y="6"/>
                    <a:pt x="6" y="5"/>
                    <a:pt x="8" y="6"/>
                  </a:cubicBezTo>
                  <a:cubicBezTo>
                    <a:pt x="10" y="7"/>
                    <a:pt x="11" y="6"/>
                    <a:pt x="13" y="6"/>
                  </a:cubicBezTo>
                  <a:cubicBezTo>
                    <a:pt x="16" y="7"/>
                    <a:pt x="17" y="10"/>
                    <a:pt x="21" y="10"/>
                  </a:cubicBezTo>
                  <a:cubicBezTo>
                    <a:pt x="20" y="7"/>
                    <a:pt x="18" y="6"/>
                    <a:pt x="18" y="4"/>
                  </a:cubicBezTo>
                  <a:cubicBezTo>
                    <a:pt x="13" y="5"/>
                    <a:pt x="12" y="0"/>
                    <a:pt x="9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3" name="Freeform 702">
              <a:extLst>
                <a:ext uri="{FF2B5EF4-FFF2-40B4-BE49-F238E27FC236}">
                  <a16:creationId xmlns:a16="http://schemas.microsoft.com/office/drawing/2014/main" id="{246ABC97-D7CA-E765-9A8D-16D8829A01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164" y="3829892"/>
              <a:ext cx="1812" cy="1812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4" name="Freeform 703">
              <a:extLst>
                <a:ext uri="{FF2B5EF4-FFF2-40B4-BE49-F238E27FC236}">
                  <a16:creationId xmlns:a16="http://schemas.microsoft.com/office/drawing/2014/main" id="{3A35A302-0C0D-79B7-83C5-E4593076F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3351" y="4656193"/>
              <a:ext cx="8154" cy="8154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5" name="Freeform 704">
              <a:extLst>
                <a:ext uri="{FF2B5EF4-FFF2-40B4-BE49-F238E27FC236}">
                  <a16:creationId xmlns:a16="http://schemas.microsoft.com/office/drawing/2014/main" id="{7A7E174F-C3AD-5C09-C9B4-86424A4B2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4329" y="4468645"/>
              <a:ext cx="1812" cy="271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6" name="Freeform 705">
              <a:extLst>
                <a:ext uri="{FF2B5EF4-FFF2-40B4-BE49-F238E27FC236}">
                  <a16:creationId xmlns:a16="http://schemas.microsoft.com/office/drawing/2014/main" id="{2DDCB92E-11DC-0F74-9287-2E469A177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7472" y="4825621"/>
              <a:ext cx="4530" cy="2718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7" name="Freeform 706">
              <a:extLst>
                <a:ext uri="{FF2B5EF4-FFF2-40B4-BE49-F238E27FC236}">
                  <a16:creationId xmlns:a16="http://schemas.microsoft.com/office/drawing/2014/main" id="{8DD08906-ECEE-DC81-A7E4-748B14CF6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00258" y="4819279"/>
              <a:ext cx="17215" cy="15403"/>
            </a:xfrm>
            <a:custGeom>
              <a:avLst/>
              <a:gdLst>
                <a:gd name="T0" fmla="*/ 6 w 8"/>
                <a:gd name="T1" fmla="*/ 1 h 7"/>
                <a:gd name="T2" fmla="*/ 0 w 8"/>
                <a:gd name="T3" fmla="*/ 5 h 7"/>
                <a:gd name="T4" fmla="*/ 6 w 8"/>
                <a:gd name="T5" fmla="*/ 4 h 7"/>
                <a:gd name="T6" fmla="*/ 8 w 8"/>
                <a:gd name="T7" fmla="*/ 0 h 7"/>
                <a:gd name="T8" fmla="*/ 6 w 8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6" y="1"/>
                  </a:moveTo>
                  <a:cubicBezTo>
                    <a:pt x="4" y="2"/>
                    <a:pt x="0" y="3"/>
                    <a:pt x="0" y="5"/>
                  </a:cubicBezTo>
                  <a:cubicBezTo>
                    <a:pt x="2" y="7"/>
                    <a:pt x="4" y="2"/>
                    <a:pt x="6" y="4"/>
                  </a:cubicBezTo>
                  <a:cubicBezTo>
                    <a:pt x="6" y="2"/>
                    <a:pt x="8" y="1"/>
                    <a:pt x="8" y="0"/>
                  </a:cubicBezTo>
                  <a:cubicBezTo>
                    <a:pt x="7" y="0"/>
                    <a:pt x="7" y="1"/>
                    <a:pt x="6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8" name="Freeform 707">
              <a:extLst>
                <a:ext uri="{FF2B5EF4-FFF2-40B4-BE49-F238E27FC236}">
                  <a16:creationId xmlns:a16="http://schemas.microsoft.com/office/drawing/2014/main" id="{D9D8C25F-057B-D65F-9F69-A9544FEC4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26300" y="4925285"/>
              <a:ext cx="3624" cy="3624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0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2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9" name="Freeform 708">
              <a:extLst>
                <a:ext uri="{FF2B5EF4-FFF2-40B4-BE49-F238E27FC236}">
                  <a16:creationId xmlns:a16="http://schemas.microsoft.com/office/drawing/2014/main" id="{7A82DF2F-351B-FF8A-03B2-2DDFE2B70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28112" y="4817467"/>
              <a:ext cx="4530" cy="1812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1" y="1"/>
                  </a:cubicBezTo>
                  <a:cubicBezTo>
                    <a:pt x="1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0" name="Freeform 709">
              <a:extLst>
                <a:ext uri="{FF2B5EF4-FFF2-40B4-BE49-F238E27FC236}">
                  <a16:creationId xmlns:a16="http://schemas.microsoft.com/office/drawing/2014/main" id="{D53021D2-3D3A-D1EA-1B5D-432986998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9957" y="4819279"/>
              <a:ext cx="8154" cy="9060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4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1" name="Freeform 710">
              <a:extLst>
                <a:ext uri="{FF2B5EF4-FFF2-40B4-BE49-F238E27FC236}">
                  <a16:creationId xmlns:a16="http://schemas.microsoft.com/office/drawing/2014/main" id="{DB74387C-8486-BCB0-7C2F-EEEBEBB9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0897" y="4911694"/>
              <a:ext cx="9060" cy="7248"/>
            </a:xfrm>
            <a:custGeom>
              <a:avLst/>
              <a:gdLst>
                <a:gd name="T0" fmla="*/ 4 w 4"/>
                <a:gd name="T1" fmla="*/ 1 h 3"/>
                <a:gd name="T2" fmla="*/ 2 w 4"/>
                <a:gd name="T3" fmla="*/ 0 h 3"/>
                <a:gd name="T4" fmla="*/ 4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1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0" y="1"/>
                    <a:pt x="3" y="3"/>
                    <a:pt x="4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2" name="Freeform 711">
              <a:extLst>
                <a:ext uri="{FF2B5EF4-FFF2-40B4-BE49-F238E27FC236}">
                  <a16:creationId xmlns:a16="http://schemas.microsoft.com/office/drawing/2014/main" id="{97D7B526-3B12-9458-010E-58024C2E8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5427" y="4812937"/>
              <a:ext cx="1812" cy="271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3" name="Freeform 712">
              <a:extLst>
                <a:ext uri="{FF2B5EF4-FFF2-40B4-BE49-F238E27FC236}">
                  <a16:creationId xmlns:a16="http://schemas.microsoft.com/office/drawing/2014/main" id="{D021A2E2-CE37-2730-0D57-54A4A844C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78513" y="4841024"/>
              <a:ext cx="21745" cy="19027"/>
            </a:xfrm>
            <a:custGeom>
              <a:avLst/>
              <a:gdLst>
                <a:gd name="T0" fmla="*/ 0 w 10"/>
                <a:gd name="T1" fmla="*/ 7 h 9"/>
                <a:gd name="T2" fmla="*/ 10 w 10"/>
                <a:gd name="T3" fmla="*/ 7 h 9"/>
                <a:gd name="T4" fmla="*/ 7 w 10"/>
                <a:gd name="T5" fmla="*/ 0 h 9"/>
                <a:gd name="T6" fmla="*/ 0 w 10"/>
                <a:gd name="T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0" y="7"/>
                  </a:moveTo>
                  <a:cubicBezTo>
                    <a:pt x="4" y="9"/>
                    <a:pt x="6" y="8"/>
                    <a:pt x="10" y="7"/>
                  </a:cubicBezTo>
                  <a:cubicBezTo>
                    <a:pt x="9" y="4"/>
                    <a:pt x="8" y="2"/>
                    <a:pt x="7" y="0"/>
                  </a:cubicBezTo>
                  <a:cubicBezTo>
                    <a:pt x="3" y="1"/>
                    <a:pt x="0" y="2"/>
                    <a:pt x="0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4" name="Freeform 713">
              <a:extLst>
                <a:ext uri="{FF2B5EF4-FFF2-40B4-BE49-F238E27FC236}">
                  <a16:creationId xmlns:a16="http://schemas.microsoft.com/office/drawing/2014/main" id="{3BC2ED89-68E0-6029-7808-83251AC12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2373" y="5208873"/>
              <a:ext cx="25369" cy="43490"/>
            </a:xfrm>
            <a:custGeom>
              <a:avLst/>
              <a:gdLst>
                <a:gd name="T0" fmla="*/ 1 w 12"/>
                <a:gd name="T1" fmla="*/ 0 h 20"/>
                <a:gd name="T2" fmla="*/ 1 w 12"/>
                <a:gd name="T3" fmla="*/ 3 h 20"/>
                <a:gd name="T4" fmla="*/ 3 w 12"/>
                <a:gd name="T5" fmla="*/ 3 h 20"/>
                <a:gd name="T6" fmla="*/ 3 w 12"/>
                <a:gd name="T7" fmla="*/ 7 h 20"/>
                <a:gd name="T8" fmla="*/ 4 w 12"/>
                <a:gd name="T9" fmla="*/ 9 h 20"/>
                <a:gd name="T10" fmla="*/ 6 w 12"/>
                <a:gd name="T11" fmla="*/ 9 h 20"/>
                <a:gd name="T12" fmla="*/ 6 w 12"/>
                <a:gd name="T13" fmla="*/ 12 h 20"/>
                <a:gd name="T14" fmla="*/ 9 w 12"/>
                <a:gd name="T15" fmla="*/ 13 h 20"/>
                <a:gd name="T16" fmla="*/ 12 w 12"/>
                <a:gd name="T17" fmla="*/ 20 h 20"/>
                <a:gd name="T18" fmla="*/ 9 w 12"/>
                <a:gd name="T19" fmla="*/ 8 h 20"/>
                <a:gd name="T20" fmla="*/ 1 w 12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20">
                  <a:moveTo>
                    <a:pt x="1" y="0"/>
                  </a:moveTo>
                  <a:cubicBezTo>
                    <a:pt x="1" y="1"/>
                    <a:pt x="0" y="2"/>
                    <a:pt x="1" y="3"/>
                  </a:cubicBezTo>
                  <a:cubicBezTo>
                    <a:pt x="2" y="6"/>
                    <a:pt x="3" y="1"/>
                    <a:pt x="3" y="3"/>
                  </a:cubicBezTo>
                  <a:cubicBezTo>
                    <a:pt x="4" y="5"/>
                    <a:pt x="2" y="5"/>
                    <a:pt x="3" y="7"/>
                  </a:cubicBezTo>
                  <a:cubicBezTo>
                    <a:pt x="4" y="7"/>
                    <a:pt x="4" y="9"/>
                    <a:pt x="4" y="9"/>
                  </a:cubicBezTo>
                  <a:cubicBezTo>
                    <a:pt x="5" y="9"/>
                    <a:pt x="6" y="9"/>
                    <a:pt x="6" y="9"/>
                  </a:cubicBezTo>
                  <a:cubicBezTo>
                    <a:pt x="7" y="10"/>
                    <a:pt x="6" y="11"/>
                    <a:pt x="6" y="12"/>
                  </a:cubicBezTo>
                  <a:cubicBezTo>
                    <a:pt x="7" y="12"/>
                    <a:pt x="10" y="11"/>
                    <a:pt x="9" y="13"/>
                  </a:cubicBezTo>
                  <a:cubicBezTo>
                    <a:pt x="11" y="15"/>
                    <a:pt x="8" y="19"/>
                    <a:pt x="12" y="20"/>
                  </a:cubicBezTo>
                  <a:cubicBezTo>
                    <a:pt x="12" y="14"/>
                    <a:pt x="10" y="11"/>
                    <a:pt x="9" y="8"/>
                  </a:cubicBezTo>
                  <a:cubicBezTo>
                    <a:pt x="11" y="3"/>
                    <a:pt x="5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5" name="Freeform 714">
              <a:extLst>
                <a:ext uri="{FF2B5EF4-FFF2-40B4-BE49-F238E27FC236}">
                  <a16:creationId xmlns:a16="http://schemas.microsoft.com/office/drawing/2014/main" id="{F6251440-2A6C-CF7B-E5B6-6B7EB230D6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2642" y="4845554"/>
              <a:ext cx="4530" cy="4530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6" name="Freeform 715">
              <a:extLst>
                <a:ext uri="{FF2B5EF4-FFF2-40B4-BE49-F238E27FC236}">
                  <a16:creationId xmlns:a16="http://schemas.microsoft.com/office/drawing/2014/main" id="{3813C697-25C0-373E-B8FD-73CC2F855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5660" y="5101055"/>
              <a:ext cx="19027" cy="4530"/>
            </a:xfrm>
            <a:custGeom>
              <a:avLst/>
              <a:gdLst>
                <a:gd name="T0" fmla="*/ 9 w 9"/>
                <a:gd name="T1" fmla="*/ 0 h 2"/>
                <a:gd name="T2" fmla="*/ 6 w 9"/>
                <a:gd name="T3" fmla="*/ 0 h 2"/>
                <a:gd name="T4" fmla="*/ 9 w 9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2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0" y="0"/>
                    <a:pt x="6" y="2"/>
                    <a:pt x="9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7" name="Freeform 716">
              <a:extLst>
                <a:ext uri="{FF2B5EF4-FFF2-40B4-BE49-F238E27FC236}">
                  <a16:creationId xmlns:a16="http://schemas.microsoft.com/office/drawing/2014/main" id="{59EA3CA6-0275-589B-1C82-9BE1599A50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5660" y="3889690"/>
              <a:ext cx="19027" cy="4530"/>
            </a:xfrm>
            <a:custGeom>
              <a:avLst/>
              <a:gdLst>
                <a:gd name="T0" fmla="*/ 9 w 9"/>
                <a:gd name="T1" fmla="*/ 0 h 2"/>
                <a:gd name="T2" fmla="*/ 6 w 9"/>
                <a:gd name="T3" fmla="*/ 0 h 2"/>
                <a:gd name="T4" fmla="*/ 9 w 9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2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0" y="0"/>
                    <a:pt x="6" y="2"/>
                    <a:pt x="9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8" name="Freeform 717">
              <a:extLst>
                <a:ext uri="{FF2B5EF4-FFF2-40B4-BE49-F238E27FC236}">
                  <a16:creationId xmlns:a16="http://schemas.microsoft.com/office/drawing/2014/main" id="{D4AF5CD0-F885-F65D-2295-5B0DBA74D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15660" y="4494920"/>
              <a:ext cx="19027" cy="3624"/>
            </a:xfrm>
            <a:custGeom>
              <a:avLst/>
              <a:gdLst>
                <a:gd name="T0" fmla="*/ 9 w 9"/>
                <a:gd name="T1" fmla="*/ 0 h 2"/>
                <a:gd name="T2" fmla="*/ 6 w 9"/>
                <a:gd name="T3" fmla="*/ 0 h 2"/>
                <a:gd name="T4" fmla="*/ 9 w 9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2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0" y="1"/>
                    <a:pt x="6" y="2"/>
                    <a:pt x="9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9" name="Freeform 718">
              <a:extLst>
                <a:ext uri="{FF2B5EF4-FFF2-40B4-BE49-F238E27FC236}">
                  <a16:creationId xmlns:a16="http://schemas.microsoft.com/office/drawing/2014/main" id="{050DDE73-FCEF-A264-0282-2E9D214096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71575" y="3693987"/>
              <a:ext cx="10872" cy="6342"/>
            </a:xfrm>
            <a:custGeom>
              <a:avLst/>
              <a:gdLst>
                <a:gd name="T0" fmla="*/ 2 w 5"/>
                <a:gd name="T1" fmla="*/ 3 h 3"/>
                <a:gd name="T2" fmla="*/ 4 w 5"/>
                <a:gd name="T3" fmla="*/ 1 h 3"/>
                <a:gd name="T4" fmla="*/ 2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3"/>
                  </a:moveTo>
                  <a:cubicBezTo>
                    <a:pt x="2" y="1"/>
                    <a:pt x="5" y="3"/>
                    <a:pt x="4" y="1"/>
                  </a:cubicBezTo>
                  <a:cubicBezTo>
                    <a:pt x="3" y="0"/>
                    <a:pt x="0" y="2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0" name="Freeform 719">
              <a:extLst>
                <a:ext uri="{FF2B5EF4-FFF2-40B4-BE49-F238E27FC236}">
                  <a16:creationId xmlns:a16="http://schemas.microsoft.com/office/drawing/2014/main" id="{7502D264-0CCE-33A4-E37D-2BA59B0A1D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10068" y="4513946"/>
              <a:ext cx="10872" cy="17215"/>
            </a:xfrm>
            <a:custGeom>
              <a:avLst/>
              <a:gdLst>
                <a:gd name="T0" fmla="*/ 1 w 5"/>
                <a:gd name="T1" fmla="*/ 0 h 8"/>
                <a:gd name="T2" fmla="*/ 2 w 5"/>
                <a:gd name="T3" fmla="*/ 4 h 8"/>
                <a:gd name="T4" fmla="*/ 5 w 5"/>
                <a:gd name="T5" fmla="*/ 8 h 8"/>
                <a:gd name="T6" fmla="*/ 1 w 5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1" y="0"/>
                  </a:moveTo>
                  <a:cubicBezTo>
                    <a:pt x="0" y="3"/>
                    <a:pt x="2" y="3"/>
                    <a:pt x="2" y="4"/>
                  </a:cubicBezTo>
                  <a:cubicBezTo>
                    <a:pt x="3" y="6"/>
                    <a:pt x="2" y="8"/>
                    <a:pt x="5" y="8"/>
                  </a:cubicBezTo>
                  <a:cubicBezTo>
                    <a:pt x="4" y="5"/>
                    <a:pt x="4" y="2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1" name="Freeform 720">
              <a:extLst>
                <a:ext uri="{FF2B5EF4-FFF2-40B4-BE49-F238E27FC236}">
                  <a16:creationId xmlns:a16="http://schemas.microsoft.com/office/drawing/2014/main" id="{F43C62E5-B7B7-61B3-DA86-D79B309C54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9260" y="5024042"/>
              <a:ext cx="1812" cy="1812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2" name="Freeform 721">
              <a:extLst>
                <a:ext uri="{FF2B5EF4-FFF2-40B4-BE49-F238E27FC236}">
                  <a16:creationId xmlns:a16="http://schemas.microsoft.com/office/drawing/2014/main" id="{E306F61A-8FA7-CEFC-3C7F-F74C008EE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6612" y="4385290"/>
              <a:ext cx="173958" cy="225602"/>
            </a:xfrm>
            <a:custGeom>
              <a:avLst/>
              <a:gdLst>
                <a:gd name="T0" fmla="*/ 79 w 81"/>
                <a:gd name="T1" fmla="*/ 90 h 105"/>
                <a:gd name="T2" fmla="*/ 80 w 81"/>
                <a:gd name="T3" fmla="*/ 80 h 105"/>
                <a:gd name="T4" fmla="*/ 76 w 81"/>
                <a:gd name="T5" fmla="*/ 74 h 105"/>
                <a:gd name="T6" fmla="*/ 70 w 81"/>
                <a:gd name="T7" fmla="*/ 75 h 105"/>
                <a:gd name="T8" fmla="*/ 72 w 81"/>
                <a:gd name="T9" fmla="*/ 71 h 105"/>
                <a:gd name="T10" fmla="*/ 69 w 81"/>
                <a:gd name="T11" fmla="*/ 62 h 105"/>
                <a:gd name="T12" fmla="*/ 61 w 81"/>
                <a:gd name="T13" fmla="*/ 58 h 105"/>
                <a:gd name="T14" fmla="*/ 63 w 81"/>
                <a:gd name="T15" fmla="*/ 50 h 105"/>
                <a:gd name="T16" fmla="*/ 62 w 81"/>
                <a:gd name="T17" fmla="*/ 48 h 105"/>
                <a:gd name="T18" fmla="*/ 55 w 81"/>
                <a:gd name="T19" fmla="*/ 50 h 105"/>
                <a:gd name="T20" fmla="*/ 58 w 81"/>
                <a:gd name="T21" fmla="*/ 46 h 105"/>
                <a:gd name="T22" fmla="*/ 54 w 81"/>
                <a:gd name="T23" fmla="*/ 46 h 105"/>
                <a:gd name="T24" fmla="*/ 51 w 81"/>
                <a:gd name="T25" fmla="*/ 39 h 105"/>
                <a:gd name="T26" fmla="*/ 46 w 81"/>
                <a:gd name="T27" fmla="*/ 37 h 105"/>
                <a:gd name="T28" fmla="*/ 42 w 81"/>
                <a:gd name="T29" fmla="*/ 31 h 105"/>
                <a:gd name="T30" fmla="*/ 42 w 81"/>
                <a:gd name="T31" fmla="*/ 34 h 105"/>
                <a:gd name="T32" fmla="*/ 31 w 81"/>
                <a:gd name="T33" fmla="*/ 21 h 105"/>
                <a:gd name="T34" fmla="*/ 22 w 81"/>
                <a:gd name="T35" fmla="*/ 13 h 105"/>
                <a:gd name="T36" fmla="*/ 18 w 81"/>
                <a:gd name="T37" fmla="*/ 4 h 105"/>
                <a:gd name="T38" fmla="*/ 7 w 81"/>
                <a:gd name="T39" fmla="*/ 4 h 105"/>
                <a:gd name="T40" fmla="*/ 1 w 81"/>
                <a:gd name="T41" fmla="*/ 0 h 105"/>
                <a:gd name="T42" fmla="*/ 0 w 81"/>
                <a:gd name="T43" fmla="*/ 3 h 105"/>
                <a:gd name="T44" fmla="*/ 7 w 81"/>
                <a:gd name="T45" fmla="*/ 14 h 105"/>
                <a:gd name="T46" fmla="*/ 9 w 81"/>
                <a:gd name="T47" fmla="*/ 16 h 105"/>
                <a:gd name="T48" fmla="*/ 12 w 81"/>
                <a:gd name="T49" fmla="*/ 17 h 105"/>
                <a:gd name="T50" fmla="*/ 16 w 81"/>
                <a:gd name="T51" fmla="*/ 23 h 105"/>
                <a:gd name="T52" fmla="*/ 19 w 81"/>
                <a:gd name="T53" fmla="*/ 30 h 105"/>
                <a:gd name="T54" fmla="*/ 30 w 81"/>
                <a:gd name="T55" fmla="*/ 49 h 105"/>
                <a:gd name="T56" fmla="*/ 34 w 81"/>
                <a:gd name="T57" fmla="*/ 52 h 105"/>
                <a:gd name="T58" fmla="*/ 35 w 81"/>
                <a:gd name="T59" fmla="*/ 55 h 105"/>
                <a:gd name="T60" fmla="*/ 42 w 81"/>
                <a:gd name="T61" fmla="*/ 69 h 105"/>
                <a:gd name="T62" fmla="*/ 42 w 81"/>
                <a:gd name="T63" fmla="*/ 72 h 105"/>
                <a:gd name="T64" fmla="*/ 44 w 81"/>
                <a:gd name="T65" fmla="*/ 75 h 105"/>
                <a:gd name="T66" fmla="*/ 53 w 81"/>
                <a:gd name="T67" fmla="*/ 85 h 105"/>
                <a:gd name="T68" fmla="*/ 67 w 81"/>
                <a:gd name="T69" fmla="*/ 100 h 105"/>
                <a:gd name="T70" fmla="*/ 68 w 81"/>
                <a:gd name="T71" fmla="*/ 103 h 105"/>
                <a:gd name="T72" fmla="*/ 70 w 81"/>
                <a:gd name="T73" fmla="*/ 105 h 105"/>
                <a:gd name="T74" fmla="*/ 71 w 81"/>
                <a:gd name="T75" fmla="*/ 102 h 105"/>
                <a:gd name="T76" fmla="*/ 76 w 81"/>
                <a:gd name="T77" fmla="*/ 103 h 105"/>
                <a:gd name="T78" fmla="*/ 79 w 81"/>
                <a:gd name="T79" fmla="*/ 104 h 105"/>
                <a:gd name="T80" fmla="*/ 79 w 81"/>
                <a:gd name="T81" fmla="*/ 9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" h="105">
                  <a:moveTo>
                    <a:pt x="79" y="90"/>
                  </a:moveTo>
                  <a:cubicBezTo>
                    <a:pt x="79" y="87"/>
                    <a:pt x="81" y="81"/>
                    <a:pt x="80" y="80"/>
                  </a:cubicBezTo>
                  <a:cubicBezTo>
                    <a:pt x="80" y="77"/>
                    <a:pt x="77" y="75"/>
                    <a:pt x="76" y="74"/>
                  </a:cubicBezTo>
                  <a:cubicBezTo>
                    <a:pt x="73" y="72"/>
                    <a:pt x="72" y="77"/>
                    <a:pt x="70" y="75"/>
                  </a:cubicBezTo>
                  <a:cubicBezTo>
                    <a:pt x="69" y="72"/>
                    <a:pt x="72" y="73"/>
                    <a:pt x="72" y="71"/>
                  </a:cubicBezTo>
                  <a:cubicBezTo>
                    <a:pt x="69" y="70"/>
                    <a:pt x="69" y="66"/>
                    <a:pt x="69" y="62"/>
                  </a:cubicBezTo>
                  <a:cubicBezTo>
                    <a:pt x="64" y="62"/>
                    <a:pt x="62" y="60"/>
                    <a:pt x="61" y="58"/>
                  </a:cubicBezTo>
                  <a:cubicBezTo>
                    <a:pt x="60" y="54"/>
                    <a:pt x="64" y="51"/>
                    <a:pt x="63" y="50"/>
                  </a:cubicBezTo>
                  <a:cubicBezTo>
                    <a:pt x="62" y="49"/>
                    <a:pt x="63" y="48"/>
                    <a:pt x="62" y="48"/>
                  </a:cubicBezTo>
                  <a:cubicBezTo>
                    <a:pt x="58" y="47"/>
                    <a:pt x="59" y="51"/>
                    <a:pt x="55" y="50"/>
                  </a:cubicBezTo>
                  <a:cubicBezTo>
                    <a:pt x="55" y="48"/>
                    <a:pt x="59" y="49"/>
                    <a:pt x="58" y="46"/>
                  </a:cubicBezTo>
                  <a:cubicBezTo>
                    <a:pt x="57" y="46"/>
                    <a:pt x="55" y="46"/>
                    <a:pt x="54" y="46"/>
                  </a:cubicBezTo>
                  <a:cubicBezTo>
                    <a:pt x="53" y="44"/>
                    <a:pt x="52" y="42"/>
                    <a:pt x="51" y="39"/>
                  </a:cubicBezTo>
                  <a:cubicBezTo>
                    <a:pt x="50" y="38"/>
                    <a:pt x="49" y="36"/>
                    <a:pt x="46" y="37"/>
                  </a:cubicBezTo>
                  <a:cubicBezTo>
                    <a:pt x="45" y="34"/>
                    <a:pt x="45" y="31"/>
                    <a:pt x="42" y="31"/>
                  </a:cubicBezTo>
                  <a:cubicBezTo>
                    <a:pt x="42" y="33"/>
                    <a:pt x="43" y="34"/>
                    <a:pt x="42" y="34"/>
                  </a:cubicBezTo>
                  <a:cubicBezTo>
                    <a:pt x="38" y="31"/>
                    <a:pt x="35" y="24"/>
                    <a:pt x="31" y="21"/>
                  </a:cubicBezTo>
                  <a:cubicBezTo>
                    <a:pt x="28" y="18"/>
                    <a:pt x="25" y="16"/>
                    <a:pt x="22" y="13"/>
                  </a:cubicBezTo>
                  <a:cubicBezTo>
                    <a:pt x="21" y="9"/>
                    <a:pt x="20" y="7"/>
                    <a:pt x="18" y="4"/>
                  </a:cubicBezTo>
                  <a:cubicBezTo>
                    <a:pt x="13" y="4"/>
                    <a:pt x="12" y="4"/>
                    <a:pt x="7" y="4"/>
                  </a:cubicBezTo>
                  <a:cubicBezTo>
                    <a:pt x="5" y="3"/>
                    <a:pt x="4" y="0"/>
                    <a:pt x="1" y="0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2" y="8"/>
                    <a:pt x="5" y="11"/>
                    <a:pt x="7" y="14"/>
                  </a:cubicBezTo>
                  <a:cubicBezTo>
                    <a:pt x="8" y="14"/>
                    <a:pt x="8" y="15"/>
                    <a:pt x="9" y="16"/>
                  </a:cubicBezTo>
                  <a:cubicBezTo>
                    <a:pt x="10" y="17"/>
                    <a:pt x="12" y="17"/>
                    <a:pt x="12" y="17"/>
                  </a:cubicBezTo>
                  <a:cubicBezTo>
                    <a:pt x="15" y="19"/>
                    <a:pt x="15" y="21"/>
                    <a:pt x="16" y="23"/>
                  </a:cubicBezTo>
                  <a:cubicBezTo>
                    <a:pt x="18" y="25"/>
                    <a:pt x="19" y="27"/>
                    <a:pt x="19" y="30"/>
                  </a:cubicBezTo>
                  <a:cubicBezTo>
                    <a:pt x="27" y="32"/>
                    <a:pt x="28" y="41"/>
                    <a:pt x="30" y="49"/>
                  </a:cubicBezTo>
                  <a:cubicBezTo>
                    <a:pt x="33" y="49"/>
                    <a:pt x="33" y="51"/>
                    <a:pt x="34" y="52"/>
                  </a:cubicBezTo>
                  <a:cubicBezTo>
                    <a:pt x="35" y="53"/>
                    <a:pt x="35" y="54"/>
                    <a:pt x="35" y="55"/>
                  </a:cubicBezTo>
                  <a:cubicBezTo>
                    <a:pt x="40" y="58"/>
                    <a:pt x="39" y="65"/>
                    <a:pt x="42" y="69"/>
                  </a:cubicBezTo>
                  <a:cubicBezTo>
                    <a:pt x="42" y="70"/>
                    <a:pt x="42" y="71"/>
                    <a:pt x="42" y="72"/>
                  </a:cubicBezTo>
                  <a:cubicBezTo>
                    <a:pt x="44" y="72"/>
                    <a:pt x="44" y="73"/>
                    <a:pt x="44" y="75"/>
                  </a:cubicBezTo>
                  <a:cubicBezTo>
                    <a:pt x="48" y="77"/>
                    <a:pt x="49" y="83"/>
                    <a:pt x="53" y="85"/>
                  </a:cubicBezTo>
                  <a:cubicBezTo>
                    <a:pt x="55" y="92"/>
                    <a:pt x="62" y="95"/>
                    <a:pt x="67" y="100"/>
                  </a:cubicBezTo>
                  <a:cubicBezTo>
                    <a:pt x="67" y="100"/>
                    <a:pt x="67" y="102"/>
                    <a:pt x="68" y="103"/>
                  </a:cubicBezTo>
                  <a:cubicBezTo>
                    <a:pt x="69" y="103"/>
                    <a:pt x="69" y="104"/>
                    <a:pt x="70" y="105"/>
                  </a:cubicBezTo>
                  <a:cubicBezTo>
                    <a:pt x="70" y="104"/>
                    <a:pt x="70" y="102"/>
                    <a:pt x="71" y="102"/>
                  </a:cubicBezTo>
                  <a:cubicBezTo>
                    <a:pt x="72" y="104"/>
                    <a:pt x="74" y="102"/>
                    <a:pt x="76" y="103"/>
                  </a:cubicBezTo>
                  <a:cubicBezTo>
                    <a:pt x="77" y="103"/>
                    <a:pt x="77" y="104"/>
                    <a:pt x="79" y="104"/>
                  </a:cubicBezTo>
                  <a:cubicBezTo>
                    <a:pt x="80" y="100"/>
                    <a:pt x="79" y="95"/>
                    <a:pt x="79" y="9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3" name="Freeform 722">
              <a:extLst>
                <a:ext uri="{FF2B5EF4-FFF2-40B4-BE49-F238E27FC236}">
                  <a16:creationId xmlns:a16="http://schemas.microsoft.com/office/drawing/2014/main" id="{725E6A33-088A-5907-4FBF-55070AD22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8155" y="4554718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4" name="Freeform 723">
              <a:extLst>
                <a:ext uri="{FF2B5EF4-FFF2-40B4-BE49-F238E27FC236}">
                  <a16:creationId xmlns:a16="http://schemas.microsoft.com/office/drawing/2014/main" id="{E48586A1-5F38-4C17-BD17-6DDCF8DEEC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7282" y="4537503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5" name="Freeform 724">
              <a:extLst>
                <a:ext uri="{FF2B5EF4-FFF2-40B4-BE49-F238E27FC236}">
                  <a16:creationId xmlns:a16="http://schemas.microsoft.com/office/drawing/2014/main" id="{EC98576D-555D-0515-DC4D-8EBFE02D0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24228" y="4612704"/>
              <a:ext cx="144059" cy="54362"/>
            </a:xfrm>
            <a:custGeom>
              <a:avLst/>
              <a:gdLst>
                <a:gd name="T0" fmla="*/ 65 w 67"/>
                <a:gd name="T1" fmla="*/ 25 h 25"/>
                <a:gd name="T2" fmla="*/ 65 w 67"/>
                <a:gd name="T3" fmla="*/ 17 h 25"/>
                <a:gd name="T4" fmla="*/ 54 w 67"/>
                <a:gd name="T5" fmla="*/ 16 h 25"/>
                <a:gd name="T6" fmla="*/ 51 w 67"/>
                <a:gd name="T7" fmla="*/ 9 h 25"/>
                <a:gd name="T8" fmla="*/ 41 w 67"/>
                <a:gd name="T9" fmla="*/ 8 h 25"/>
                <a:gd name="T10" fmla="*/ 39 w 67"/>
                <a:gd name="T11" fmla="*/ 5 h 25"/>
                <a:gd name="T12" fmla="*/ 36 w 67"/>
                <a:gd name="T13" fmla="*/ 10 h 25"/>
                <a:gd name="T14" fmla="*/ 22 w 67"/>
                <a:gd name="T15" fmla="*/ 8 h 25"/>
                <a:gd name="T16" fmla="*/ 21 w 67"/>
                <a:gd name="T17" fmla="*/ 4 h 25"/>
                <a:gd name="T18" fmla="*/ 11 w 67"/>
                <a:gd name="T19" fmla="*/ 1 h 25"/>
                <a:gd name="T20" fmla="*/ 3 w 67"/>
                <a:gd name="T21" fmla="*/ 0 h 25"/>
                <a:gd name="T22" fmla="*/ 0 w 67"/>
                <a:gd name="T23" fmla="*/ 8 h 25"/>
                <a:gd name="T24" fmla="*/ 7 w 67"/>
                <a:gd name="T25" fmla="*/ 10 h 25"/>
                <a:gd name="T26" fmla="*/ 8 w 67"/>
                <a:gd name="T27" fmla="*/ 13 h 25"/>
                <a:gd name="T28" fmla="*/ 13 w 67"/>
                <a:gd name="T29" fmla="*/ 14 h 25"/>
                <a:gd name="T30" fmla="*/ 19 w 67"/>
                <a:gd name="T31" fmla="*/ 17 h 25"/>
                <a:gd name="T32" fmla="*/ 28 w 67"/>
                <a:gd name="T33" fmla="*/ 16 h 25"/>
                <a:gd name="T34" fmla="*/ 33 w 67"/>
                <a:gd name="T35" fmla="*/ 17 h 25"/>
                <a:gd name="T36" fmla="*/ 37 w 67"/>
                <a:gd name="T37" fmla="*/ 20 h 25"/>
                <a:gd name="T38" fmla="*/ 45 w 67"/>
                <a:gd name="T39" fmla="*/ 22 h 25"/>
                <a:gd name="T40" fmla="*/ 58 w 67"/>
                <a:gd name="T41" fmla="*/ 22 h 25"/>
                <a:gd name="T42" fmla="*/ 65 w 67"/>
                <a:gd name="T4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25">
                  <a:moveTo>
                    <a:pt x="65" y="25"/>
                  </a:moveTo>
                  <a:cubicBezTo>
                    <a:pt x="65" y="21"/>
                    <a:pt x="67" y="19"/>
                    <a:pt x="65" y="17"/>
                  </a:cubicBezTo>
                  <a:cubicBezTo>
                    <a:pt x="60" y="17"/>
                    <a:pt x="57" y="18"/>
                    <a:pt x="54" y="16"/>
                  </a:cubicBezTo>
                  <a:cubicBezTo>
                    <a:pt x="54" y="12"/>
                    <a:pt x="51" y="12"/>
                    <a:pt x="51" y="9"/>
                  </a:cubicBezTo>
                  <a:cubicBezTo>
                    <a:pt x="46" y="10"/>
                    <a:pt x="45" y="6"/>
                    <a:pt x="41" y="8"/>
                  </a:cubicBezTo>
                  <a:cubicBezTo>
                    <a:pt x="40" y="7"/>
                    <a:pt x="41" y="5"/>
                    <a:pt x="39" y="5"/>
                  </a:cubicBezTo>
                  <a:cubicBezTo>
                    <a:pt x="37" y="6"/>
                    <a:pt x="38" y="10"/>
                    <a:pt x="36" y="10"/>
                  </a:cubicBezTo>
                  <a:cubicBezTo>
                    <a:pt x="32" y="10"/>
                    <a:pt x="28" y="9"/>
                    <a:pt x="22" y="8"/>
                  </a:cubicBezTo>
                  <a:cubicBezTo>
                    <a:pt x="22" y="6"/>
                    <a:pt x="20" y="6"/>
                    <a:pt x="21" y="4"/>
                  </a:cubicBezTo>
                  <a:cubicBezTo>
                    <a:pt x="16" y="4"/>
                    <a:pt x="14" y="2"/>
                    <a:pt x="11" y="1"/>
                  </a:cubicBezTo>
                  <a:cubicBezTo>
                    <a:pt x="9" y="3"/>
                    <a:pt x="5" y="1"/>
                    <a:pt x="3" y="0"/>
                  </a:cubicBezTo>
                  <a:cubicBezTo>
                    <a:pt x="2" y="3"/>
                    <a:pt x="1" y="6"/>
                    <a:pt x="0" y="8"/>
                  </a:cubicBezTo>
                  <a:cubicBezTo>
                    <a:pt x="3" y="8"/>
                    <a:pt x="5" y="9"/>
                    <a:pt x="7" y="10"/>
                  </a:cubicBezTo>
                  <a:cubicBezTo>
                    <a:pt x="8" y="12"/>
                    <a:pt x="5" y="13"/>
                    <a:pt x="8" y="13"/>
                  </a:cubicBezTo>
                  <a:cubicBezTo>
                    <a:pt x="9" y="15"/>
                    <a:pt x="11" y="13"/>
                    <a:pt x="13" y="14"/>
                  </a:cubicBezTo>
                  <a:cubicBezTo>
                    <a:pt x="16" y="14"/>
                    <a:pt x="16" y="16"/>
                    <a:pt x="19" y="17"/>
                  </a:cubicBezTo>
                  <a:cubicBezTo>
                    <a:pt x="21" y="17"/>
                    <a:pt x="25" y="15"/>
                    <a:pt x="28" y="16"/>
                  </a:cubicBezTo>
                  <a:cubicBezTo>
                    <a:pt x="29" y="16"/>
                    <a:pt x="32" y="17"/>
                    <a:pt x="33" y="17"/>
                  </a:cubicBezTo>
                  <a:cubicBezTo>
                    <a:pt x="34" y="18"/>
                    <a:pt x="35" y="20"/>
                    <a:pt x="37" y="20"/>
                  </a:cubicBezTo>
                  <a:cubicBezTo>
                    <a:pt x="39" y="21"/>
                    <a:pt x="42" y="21"/>
                    <a:pt x="45" y="22"/>
                  </a:cubicBezTo>
                  <a:cubicBezTo>
                    <a:pt x="50" y="22"/>
                    <a:pt x="54" y="22"/>
                    <a:pt x="58" y="22"/>
                  </a:cubicBezTo>
                  <a:cubicBezTo>
                    <a:pt x="61" y="23"/>
                    <a:pt x="62" y="25"/>
                    <a:pt x="65" y="2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6" name="Freeform 725">
              <a:extLst>
                <a:ext uri="{FF2B5EF4-FFF2-40B4-BE49-F238E27FC236}">
                  <a16:creationId xmlns:a16="http://schemas.microsoft.com/office/drawing/2014/main" id="{ADF5B74E-76EE-C930-1405-6613056B3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8054" y="4464115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7" name="Freeform 726">
              <a:extLst>
                <a:ext uri="{FF2B5EF4-FFF2-40B4-BE49-F238E27FC236}">
                  <a16:creationId xmlns:a16="http://schemas.microsoft.com/office/drawing/2014/main" id="{05CA3292-D6C7-EC42-F7BB-369E639D73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7282" y="4369887"/>
              <a:ext cx="4530" cy="181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8" name="Freeform 727">
              <a:extLst>
                <a:ext uri="{FF2B5EF4-FFF2-40B4-BE49-F238E27FC236}">
                  <a16:creationId xmlns:a16="http://schemas.microsoft.com/office/drawing/2014/main" id="{613F42D5-B8E1-5B85-78D1-B5CE0C5713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1913" y="4264788"/>
              <a:ext cx="64328" cy="117784"/>
            </a:xfrm>
            <a:custGeom>
              <a:avLst/>
              <a:gdLst>
                <a:gd name="T0" fmla="*/ 24 w 30"/>
                <a:gd name="T1" fmla="*/ 51 h 55"/>
                <a:gd name="T2" fmla="*/ 24 w 30"/>
                <a:gd name="T3" fmla="*/ 55 h 55"/>
                <a:gd name="T4" fmla="*/ 29 w 30"/>
                <a:gd name="T5" fmla="*/ 54 h 55"/>
                <a:gd name="T6" fmla="*/ 30 w 30"/>
                <a:gd name="T7" fmla="*/ 50 h 55"/>
                <a:gd name="T8" fmla="*/ 26 w 30"/>
                <a:gd name="T9" fmla="*/ 44 h 55"/>
                <a:gd name="T10" fmla="*/ 16 w 30"/>
                <a:gd name="T11" fmla="*/ 37 h 55"/>
                <a:gd name="T12" fmla="*/ 17 w 30"/>
                <a:gd name="T13" fmla="*/ 35 h 55"/>
                <a:gd name="T14" fmla="*/ 13 w 30"/>
                <a:gd name="T15" fmla="*/ 22 h 55"/>
                <a:gd name="T16" fmla="*/ 9 w 30"/>
                <a:gd name="T17" fmla="*/ 23 h 55"/>
                <a:gd name="T18" fmla="*/ 8 w 30"/>
                <a:gd name="T19" fmla="*/ 13 h 55"/>
                <a:gd name="T20" fmla="*/ 10 w 30"/>
                <a:gd name="T21" fmla="*/ 8 h 55"/>
                <a:gd name="T22" fmla="*/ 11 w 30"/>
                <a:gd name="T23" fmla="*/ 2 h 55"/>
                <a:gd name="T24" fmla="*/ 12 w 30"/>
                <a:gd name="T25" fmla="*/ 0 h 55"/>
                <a:gd name="T26" fmla="*/ 6 w 30"/>
                <a:gd name="T27" fmla="*/ 9 h 55"/>
                <a:gd name="T28" fmla="*/ 3 w 30"/>
                <a:gd name="T29" fmla="*/ 21 h 55"/>
                <a:gd name="T30" fmla="*/ 3 w 30"/>
                <a:gd name="T31" fmla="*/ 24 h 55"/>
                <a:gd name="T32" fmla="*/ 3 w 30"/>
                <a:gd name="T33" fmla="*/ 32 h 55"/>
                <a:gd name="T34" fmla="*/ 5 w 30"/>
                <a:gd name="T35" fmla="*/ 30 h 55"/>
                <a:gd name="T36" fmla="*/ 11 w 30"/>
                <a:gd name="T37" fmla="*/ 40 h 55"/>
                <a:gd name="T38" fmla="*/ 12 w 30"/>
                <a:gd name="T39" fmla="*/ 40 h 55"/>
                <a:gd name="T40" fmla="*/ 14 w 30"/>
                <a:gd name="T41" fmla="*/ 46 h 55"/>
                <a:gd name="T42" fmla="*/ 24 w 30"/>
                <a:gd name="T43" fmla="*/ 5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55">
                  <a:moveTo>
                    <a:pt x="24" y="51"/>
                  </a:moveTo>
                  <a:cubicBezTo>
                    <a:pt x="24" y="52"/>
                    <a:pt x="21" y="54"/>
                    <a:pt x="24" y="55"/>
                  </a:cubicBezTo>
                  <a:cubicBezTo>
                    <a:pt x="25" y="53"/>
                    <a:pt x="27" y="53"/>
                    <a:pt x="29" y="54"/>
                  </a:cubicBezTo>
                  <a:cubicBezTo>
                    <a:pt x="29" y="52"/>
                    <a:pt x="30" y="52"/>
                    <a:pt x="30" y="50"/>
                  </a:cubicBezTo>
                  <a:cubicBezTo>
                    <a:pt x="28" y="49"/>
                    <a:pt x="27" y="47"/>
                    <a:pt x="26" y="44"/>
                  </a:cubicBezTo>
                  <a:cubicBezTo>
                    <a:pt x="21" y="46"/>
                    <a:pt x="17" y="42"/>
                    <a:pt x="16" y="37"/>
                  </a:cubicBezTo>
                  <a:cubicBezTo>
                    <a:pt x="16" y="36"/>
                    <a:pt x="17" y="36"/>
                    <a:pt x="17" y="35"/>
                  </a:cubicBezTo>
                  <a:cubicBezTo>
                    <a:pt x="16" y="30"/>
                    <a:pt x="13" y="27"/>
                    <a:pt x="13" y="22"/>
                  </a:cubicBezTo>
                  <a:cubicBezTo>
                    <a:pt x="13" y="24"/>
                    <a:pt x="10" y="23"/>
                    <a:pt x="9" y="23"/>
                  </a:cubicBezTo>
                  <a:cubicBezTo>
                    <a:pt x="9" y="19"/>
                    <a:pt x="8" y="16"/>
                    <a:pt x="8" y="13"/>
                  </a:cubicBezTo>
                  <a:cubicBezTo>
                    <a:pt x="8" y="11"/>
                    <a:pt x="10" y="10"/>
                    <a:pt x="10" y="8"/>
                  </a:cubicBezTo>
                  <a:cubicBezTo>
                    <a:pt x="11" y="6"/>
                    <a:pt x="11" y="4"/>
                    <a:pt x="11" y="2"/>
                  </a:cubicBezTo>
                  <a:cubicBezTo>
                    <a:pt x="11" y="1"/>
                    <a:pt x="13" y="1"/>
                    <a:pt x="12" y="0"/>
                  </a:cubicBezTo>
                  <a:cubicBezTo>
                    <a:pt x="10" y="3"/>
                    <a:pt x="9" y="7"/>
                    <a:pt x="6" y="9"/>
                  </a:cubicBezTo>
                  <a:cubicBezTo>
                    <a:pt x="6" y="15"/>
                    <a:pt x="4" y="17"/>
                    <a:pt x="3" y="21"/>
                  </a:cubicBezTo>
                  <a:cubicBezTo>
                    <a:pt x="3" y="22"/>
                    <a:pt x="3" y="23"/>
                    <a:pt x="3" y="24"/>
                  </a:cubicBezTo>
                  <a:cubicBezTo>
                    <a:pt x="3" y="27"/>
                    <a:pt x="0" y="30"/>
                    <a:pt x="3" y="32"/>
                  </a:cubicBezTo>
                  <a:cubicBezTo>
                    <a:pt x="3" y="31"/>
                    <a:pt x="4" y="31"/>
                    <a:pt x="5" y="30"/>
                  </a:cubicBezTo>
                  <a:cubicBezTo>
                    <a:pt x="7" y="33"/>
                    <a:pt x="9" y="37"/>
                    <a:pt x="11" y="40"/>
                  </a:cubicBezTo>
                  <a:cubicBezTo>
                    <a:pt x="11" y="40"/>
                    <a:pt x="12" y="39"/>
                    <a:pt x="12" y="40"/>
                  </a:cubicBezTo>
                  <a:cubicBezTo>
                    <a:pt x="13" y="42"/>
                    <a:pt x="14" y="44"/>
                    <a:pt x="14" y="46"/>
                  </a:cubicBezTo>
                  <a:cubicBezTo>
                    <a:pt x="18" y="47"/>
                    <a:pt x="21" y="47"/>
                    <a:pt x="24" y="51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9" name="Freeform 728">
              <a:extLst>
                <a:ext uri="{FF2B5EF4-FFF2-40B4-BE49-F238E27FC236}">
                  <a16:creationId xmlns:a16="http://schemas.microsoft.com/office/drawing/2014/main" id="{993293D0-0407-2730-93D8-3D8E8BDA0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7181" y="4455960"/>
              <a:ext cx="4530" cy="4530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1 h 2"/>
                <a:gd name="T4" fmla="*/ 0 w 2"/>
                <a:gd name="T5" fmla="*/ 0 h 2"/>
                <a:gd name="T6" fmla="*/ 0 w 2"/>
                <a:gd name="T7" fmla="*/ 2 h 2"/>
                <a:gd name="T8" fmla="*/ 1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1"/>
                    <a:pt x="2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0" name="Freeform 729">
              <a:extLst>
                <a:ext uri="{FF2B5EF4-FFF2-40B4-BE49-F238E27FC236}">
                  <a16:creationId xmlns:a16="http://schemas.microsoft.com/office/drawing/2014/main" id="{A24B4CB0-9A17-A0FE-0AE4-086F5ED7B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8054" y="4468645"/>
              <a:ext cx="4530" cy="4530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2"/>
                    <a:pt x="2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1" name="Freeform 730">
              <a:extLst>
                <a:ext uri="{FF2B5EF4-FFF2-40B4-BE49-F238E27FC236}">
                  <a16:creationId xmlns:a16="http://schemas.microsoft.com/office/drawing/2014/main" id="{A00C6223-06C9-1763-9E9A-EA21B7685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2584" y="4474987"/>
              <a:ext cx="6342" cy="6342"/>
            </a:xfrm>
            <a:custGeom>
              <a:avLst/>
              <a:gdLst>
                <a:gd name="T0" fmla="*/ 3 w 3"/>
                <a:gd name="T1" fmla="*/ 1 h 3"/>
                <a:gd name="T2" fmla="*/ 1 w 3"/>
                <a:gd name="T3" fmla="*/ 1 h 3"/>
                <a:gd name="T4" fmla="*/ 3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1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2"/>
                    <a:pt x="3" y="3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2" name="Freeform 731">
              <a:extLst>
                <a:ext uri="{FF2B5EF4-FFF2-40B4-BE49-F238E27FC236}">
                  <a16:creationId xmlns:a16="http://schemas.microsoft.com/office/drawing/2014/main" id="{823DC67F-C1C0-775E-84EA-7B72A086E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2853" y="4085393"/>
              <a:ext cx="131375" cy="176676"/>
            </a:xfrm>
            <a:custGeom>
              <a:avLst/>
              <a:gdLst>
                <a:gd name="T0" fmla="*/ 16 w 61"/>
                <a:gd name="T1" fmla="*/ 82 h 82"/>
                <a:gd name="T2" fmla="*/ 18 w 61"/>
                <a:gd name="T3" fmla="*/ 73 h 82"/>
                <a:gd name="T4" fmla="*/ 19 w 61"/>
                <a:gd name="T5" fmla="*/ 67 h 82"/>
                <a:gd name="T6" fmla="*/ 26 w 61"/>
                <a:gd name="T7" fmla="*/ 67 h 82"/>
                <a:gd name="T8" fmla="*/ 25 w 61"/>
                <a:gd name="T9" fmla="*/ 73 h 82"/>
                <a:gd name="T10" fmla="*/ 32 w 61"/>
                <a:gd name="T11" fmla="*/ 73 h 82"/>
                <a:gd name="T12" fmla="*/ 38 w 61"/>
                <a:gd name="T13" fmla="*/ 79 h 82"/>
                <a:gd name="T14" fmla="*/ 36 w 61"/>
                <a:gd name="T15" fmla="*/ 65 h 82"/>
                <a:gd name="T16" fmla="*/ 43 w 61"/>
                <a:gd name="T17" fmla="*/ 58 h 82"/>
                <a:gd name="T18" fmla="*/ 58 w 61"/>
                <a:gd name="T19" fmla="*/ 59 h 82"/>
                <a:gd name="T20" fmla="*/ 61 w 61"/>
                <a:gd name="T21" fmla="*/ 47 h 82"/>
                <a:gd name="T22" fmla="*/ 59 w 61"/>
                <a:gd name="T23" fmla="*/ 43 h 82"/>
                <a:gd name="T24" fmla="*/ 54 w 61"/>
                <a:gd name="T25" fmla="*/ 37 h 82"/>
                <a:gd name="T26" fmla="*/ 55 w 61"/>
                <a:gd name="T27" fmla="*/ 30 h 82"/>
                <a:gd name="T28" fmla="*/ 44 w 61"/>
                <a:gd name="T29" fmla="*/ 21 h 82"/>
                <a:gd name="T30" fmla="*/ 39 w 61"/>
                <a:gd name="T31" fmla="*/ 27 h 82"/>
                <a:gd name="T32" fmla="*/ 34 w 61"/>
                <a:gd name="T33" fmla="*/ 23 h 82"/>
                <a:gd name="T34" fmla="*/ 25 w 61"/>
                <a:gd name="T35" fmla="*/ 29 h 82"/>
                <a:gd name="T36" fmla="*/ 27 w 61"/>
                <a:gd name="T37" fmla="*/ 22 h 82"/>
                <a:gd name="T38" fmla="*/ 26 w 61"/>
                <a:gd name="T39" fmla="*/ 20 h 82"/>
                <a:gd name="T40" fmla="*/ 28 w 61"/>
                <a:gd name="T41" fmla="*/ 14 h 82"/>
                <a:gd name="T42" fmla="*/ 28 w 61"/>
                <a:gd name="T43" fmla="*/ 13 h 82"/>
                <a:gd name="T44" fmla="*/ 28 w 61"/>
                <a:gd name="T45" fmla="*/ 10 h 82"/>
                <a:gd name="T46" fmla="*/ 22 w 61"/>
                <a:gd name="T47" fmla="*/ 10 h 82"/>
                <a:gd name="T48" fmla="*/ 23 w 61"/>
                <a:gd name="T49" fmla="*/ 4 h 82"/>
                <a:gd name="T50" fmla="*/ 20 w 61"/>
                <a:gd name="T51" fmla="*/ 4 h 82"/>
                <a:gd name="T52" fmla="*/ 20 w 61"/>
                <a:gd name="T53" fmla="*/ 2 h 82"/>
                <a:gd name="T54" fmla="*/ 12 w 61"/>
                <a:gd name="T55" fmla="*/ 5 h 82"/>
                <a:gd name="T56" fmla="*/ 11 w 61"/>
                <a:gd name="T57" fmla="*/ 7 h 82"/>
                <a:gd name="T58" fmla="*/ 4 w 61"/>
                <a:gd name="T59" fmla="*/ 9 h 82"/>
                <a:gd name="T60" fmla="*/ 0 w 61"/>
                <a:gd name="T61" fmla="*/ 21 h 82"/>
                <a:gd name="T62" fmla="*/ 2 w 61"/>
                <a:gd name="T63" fmla="*/ 27 h 82"/>
                <a:gd name="T64" fmla="*/ 5 w 61"/>
                <a:gd name="T65" fmla="*/ 30 h 82"/>
                <a:gd name="T66" fmla="*/ 6 w 61"/>
                <a:gd name="T67" fmla="*/ 32 h 82"/>
                <a:gd name="T68" fmla="*/ 9 w 61"/>
                <a:gd name="T69" fmla="*/ 38 h 82"/>
                <a:gd name="T70" fmla="*/ 11 w 61"/>
                <a:gd name="T71" fmla="*/ 40 h 82"/>
                <a:gd name="T72" fmla="*/ 9 w 61"/>
                <a:gd name="T73" fmla="*/ 44 h 82"/>
                <a:gd name="T74" fmla="*/ 9 w 61"/>
                <a:gd name="T75" fmla="*/ 49 h 82"/>
                <a:gd name="T76" fmla="*/ 6 w 61"/>
                <a:gd name="T77" fmla="*/ 52 h 82"/>
                <a:gd name="T78" fmla="*/ 13 w 61"/>
                <a:gd name="T79" fmla="*/ 64 h 82"/>
                <a:gd name="T80" fmla="*/ 13 w 61"/>
                <a:gd name="T81" fmla="*/ 73 h 82"/>
                <a:gd name="T82" fmla="*/ 16 w 61"/>
                <a:gd name="T8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1" h="82">
                  <a:moveTo>
                    <a:pt x="16" y="82"/>
                  </a:moveTo>
                  <a:cubicBezTo>
                    <a:pt x="19" y="81"/>
                    <a:pt x="18" y="76"/>
                    <a:pt x="18" y="73"/>
                  </a:cubicBezTo>
                  <a:cubicBezTo>
                    <a:pt x="18" y="70"/>
                    <a:pt x="19" y="69"/>
                    <a:pt x="19" y="67"/>
                  </a:cubicBezTo>
                  <a:cubicBezTo>
                    <a:pt x="21" y="66"/>
                    <a:pt x="24" y="65"/>
                    <a:pt x="26" y="67"/>
                  </a:cubicBezTo>
                  <a:cubicBezTo>
                    <a:pt x="26" y="69"/>
                    <a:pt x="27" y="72"/>
                    <a:pt x="25" y="73"/>
                  </a:cubicBezTo>
                  <a:cubicBezTo>
                    <a:pt x="29" y="74"/>
                    <a:pt x="29" y="74"/>
                    <a:pt x="32" y="73"/>
                  </a:cubicBezTo>
                  <a:cubicBezTo>
                    <a:pt x="35" y="74"/>
                    <a:pt x="36" y="77"/>
                    <a:pt x="38" y="79"/>
                  </a:cubicBezTo>
                  <a:cubicBezTo>
                    <a:pt x="39" y="75"/>
                    <a:pt x="35" y="70"/>
                    <a:pt x="36" y="65"/>
                  </a:cubicBezTo>
                  <a:cubicBezTo>
                    <a:pt x="40" y="65"/>
                    <a:pt x="39" y="59"/>
                    <a:pt x="43" y="58"/>
                  </a:cubicBezTo>
                  <a:cubicBezTo>
                    <a:pt x="50" y="58"/>
                    <a:pt x="53" y="56"/>
                    <a:pt x="58" y="59"/>
                  </a:cubicBezTo>
                  <a:cubicBezTo>
                    <a:pt x="61" y="57"/>
                    <a:pt x="59" y="50"/>
                    <a:pt x="61" y="47"/>
                  </a:cubicBezTo>
                  <a:cubicBezTo>
                    <a:pt x="60" y="45"/>
                    <a:pt x="58" y="45"/>
                    <a:pt x="59" y="43"/>
                  </a:cubicBezTo>
                  <a:cubicBezTo>
                    <a:pt x="56" y="43"/>
                    <a:pt x="55" y="39"/>
                    <a:pt x="54" y="37"/>
                  </a:cubicBezTo>
                  <a:cubicBezTo>
                    <a:pt x="54" y="34"/>
                    <a:pt x="54" y="32"/>
                    <a:pt x="55" y="30"/>
                  </a:cubicBezTo>
                  <a:cubicBezTo>
                    <a:pt x="51" y="28"/>
                    <a:pt x="51" y="21"/>
                    <a:pt x="44" y="21"/>
                  </a:cubicBezTo>
                  <a:cubicBezTo>
                    <a:pt x="43" y="23"/>
                    <a:pt x="41" y="25"/>
                    <a:pt x="39" y="27"/>
                  </a:cubicBezTo>
                  <a:cubicBezTo>
                    <a:pt x="37" y="25"/>
                    <a:pt x="37" y="23"/>
                    <a:pt x="34" y="23"/>
                  </a:cubicBezTo>
                  <a:cubicBezTo>
                    <a:pt x="32" y="25"/>
                    <a:pt x="29" y="30"/>
                    <a:pt x="25" y="29"/>
                  </a:cubicBezTo>
                  <a:cubicBezTo>
                    <a:pt x="25" y="26"/>
                    <a:pt x="27" y="24"/>
                    <a:pt x="27" y="22"/>
                  </a:cubicBezTo>
                  <a:cubicBezTo>
                    <a:pt x="27" y="21"/>
                    <a:pt x="26" y="21"/>
                    <a:pt x="26" y="20"/>
                  </a:cubicBezTo>
                  <a:cubicBezTo>
                    <a:pt x="27" y="18"/>
                    <a:pt x="28" y="17"/>
                    <a:pt x="28" y="14"/>
                  </a:cubicBezTo>
                  <a:cubicBezTo>
                    <a:pt x="28" y="14"/>
                    <a:pt x="28" y="13"/>
                    <a:pt x="28" y="13"/>
                  </a:cubicBezTo>
                  <a:cubicBezTo>
                    <a:pt x="27" y="12"/>
                    <a:pt x="28" y="11"/>
                    <a:pt x="28" y="10"/>
                  </a:cubicBezTo>
                  <a:cubicBezTo>
                    <a:pt x="25" y="10"/>
                    <a:pt x="23" y="11"/>
                    <a:pt x="22" y="10"/>
                  </a:cubicBezTo>
                  <a:cubicBezTo>
                    <a:pt x="21" y="7"/>
                    <a:pt x="23" y="6"/>
                    <a:pt x="23" y="4"/>
                  </a:cubicBezTo>
                  <a:cubicBezTo>
                    <a:pt x="22" y="3"/>
                    <a:pt x="20" y="4"/>
                    <a:pt x="20" y="4"/>
                  </a:cubicBezTo>
                  <a:cubicBezTo>
                    <a:pt x="19" y="3"/>
                    <a:pt x="20" y="3"/>
                    <a:pt x="20" y="2"/>
                  </a:cubicBezTo>
                  <a:cubicBezTo>
                    <a:pt x="16" y="0"/>
                    <a:pt x="15" y="7"/>
                    <a:pt x="12" y="5"/>
                  </a:cubicBezTo>
                  <a:cubicBezTo>
                    <a:pt x="11" y="6"/>
                    <a:pt x="12" y="7"/>
                    <a:pt x="11" y="7"/>
                  </a:cubicBezTo>
                  <a:cubicBezTo>
                    <a:pt x="8" y="9"/>
                    <a:pt x="5" y="9"/>
                    <a:pt x="4" y="9"/>
                  </a:cubicBezTo>
                  <a:cubicBezTo>
                    <a:pt x="2" y="13"/>
                    <a:pt x="3" y="19"/>
                    <a:pt x="0" y="21"/>
                  </a:cubicBezTo>
                  <a:cubicBezTo>
                    <a:pt x="3" y="21"/>
                    <a:pt x="1" y="25"/>
                    <a:pt x="2" y="27"/>
                  </a:cubicBezTo>
                  <a:cubicBezTo>
                    <a:pt x="2" y="28"/>
                    <a:pt x="4" y="29"/>
                    <a:pt x="5" y="30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4"/>
                    <a:pt x="8" y="35"/>
                    <a:pt x="9" y="38"/>
                  </a:cubicBezTo>
                  <a:cubicBezTo>
                    <a:pt x="8" y="40"/>
                    <a:pt x="12" y="37"/>
                    <a:pt x="11" y="40"/>
                  </a:cubicBezTo>
                  <a:cubicBezTo>
                    <a:pt x="12" y="43"/>
                    <a:pt x="8" y="41"/>
                    <a:pt x="9" y="44"/>
                  </a:cubicBezTo>
                  <a:cubicBezTo>
                    <a:pt x="9" y="45"/>
                    <a:pt x="9" y="47"/>
                    <a:pt x="9" y="49"/>
                  </a:cubicBezTo>
                  <a:cubicBezTo>
                    <a:pt x="8" y="50"/>
                    <a:pt x="5" y="50"/>
                    <a:pt x="6" y="52"/>
                  </a:cubicBezTo>
                  <a:cubicBezTo>
                    <a:pt x="7" y="57"/>
                    <a:pt x="11" y="59"/>
                    <a:pt x="13" y="64"/>
                  </a:cubicBezTo>
                  <a:cubicBezTo>
                    <a:pt x="13" y="67"/>
                    <a:pt x="13" y="70"/>
                    <a:pt x="13" y="73"/>
                  </a:cubicBezTo>
                  <a:cubicBezTo>
                    <a:pt x="15" y="75"/>
                    <a:pt x="16" y="78"/>
                    <a:pt x="16" y="82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3" name="Freeform 732">
              <a:extLst>
                <a:ext uri="{FF2B5EF4-FFF2-40B4-BE49-F238E27FC236}">
                  <a16:creationId xmlns:a16="http://schemas.microsoft.com/office/drawing/2014/main" id="{5F651FEA-EBC8-EBD7-ECC8-9B685FD3D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5264" y="5221557"/>
              <a:ext cx="17215" cy="10872"/>
            </a:xfrm>
            <a:custGeom>
              <a:avLst/>
              <a:gdLst>
                <a:gd name="T0" fmla="*/ 6 w 8"/>
                <a:gd name="T1" fmla="*/ 0 h 5"/>
                <a:gd name="T2" fmla="*/ 0 w 8"/>
                <a:gd name="T3" fmla="*/ 3 h 5"/>
                <a:gd name="T4" fmla="*/ 4 w 8"/>
                <a:gd name="T5" fmla="*/ 3 h 5"/>
                <a:gd name="T6" fmla="*/ 6 w 8"/>
                <a:gd name="T7" fmla="*/ 4 h 5"/>
                <a:gd name="T8" fmla="*/ 8 w 8"/>
                <a:gd name="T9" fmla="*/ 2 h 5"/>
                <a:gd name="T10" fmla="*/ 6 w 8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">
                  <a:moveTo>
                    <a:pt x="6" y="0"/>
                  </a:moveTo>
                  <a:cubicBezTo>
                    <a:pt x="4" y="1"/>
                    <a:pt x="0" y="1"/>
                    <a:pt x="0" y="3"/>
                  </a:cubicBezTo>
                  <a:cubicBezTo>
                    <a:pt x="0" y="5"/>
                    <a:pt x="3" y="3"/>
                    <a:pt x="4" y="3"/>
                  </a:cubicBezTo>
                  <a:cubicBezTo>
                    <a:pt x="4" y="3"/>
                    <a:pt x="5" y="4"/>
                    <a:pt x="6" y="4"/>
                  </a:cubicBezTo>
                  <a:cubicBezTo>
                    <a:pt x="7" y="4"/>
                    <a:pt x="7" y="2"/>
                    <a:pt x="8" y="2"/>
                  </a:cubicBezTo>
                  <a:cubicBezTo>
                    <a:pt x="7" y="2"/>
                    <a:pt x="6" y="2"/>
                    <a:pt x="6" y="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4" name="Freeform 733">
              <a:extLst>
                <a:ext uri="{FF2B5EF4-FFF2-40B4-BE49-F238E27FC236}">
                  <a16:creationId xmlns:a16="http://schemas.microsoft.com/office/drawing/2014/main" id="{A8F41B10-16D5-73BF-0A19-599A3058AA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24824" y="4701495"/>
              <a:ext cx="10872" cy="8154"/>
            </a:xfrm>
            <a:custGeom>
              <a:avLst/>
              <a:gdLst>
                <a:gd name="T0" fmla="*/ 0 w 5"/>
                <a:gd name="T1" fmla="*/ 0 h 4"/>
                <a:gd name="T2" fmla="*/ 5 w 5"/>
                <a:gd name="T3" fmla="*/ 4 h 4"/>
                <a:gd name="T4" fmla="*/ 0 w 5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cubicBezTo>
                    <a:pt x="0" y="3"/>
                    <a:pt x="3" y="3"/>
                    <a:pt x="5" y="4"/>
                  </a:cubicBezTo>
                  <a:cubicBezTo>
                    <a:pt x="5" y="1"/>
                    <a:pt x="1" y="2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5" name="Freeform 734">
              <a:extLst>
                <a:ext uri="{FF2B5EF4-FFF2-40B4-BE49-F238E27FC236}">
                  <a16:creationId xmlns:a16="http://schemas.microsoft.com/office/drawing/2014/main" id="{9C4A4616-8305-E728-224E-4E5F6213A7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4925" y="4679750"/>
              <a:ext cx="17215" cy="12684"/>
            </a:xfrm>
            <a:custGeom>
              <a:avLst/>
              <a:gdLst>
                <a:gd name="T0" fmla="*/ 6 w 8"/>
                <a:gd name="T1" fmla="*/ 2 h 6"/>
                <a:gd name="T2" fmla="*/ 0 w 8"/>
                <a:gd name="T3" fmla="*/ 0 h 6"/>
                <a:gd name="T4" fmla="*/ 0 w 8"/>
                <a:gd name="T5" fmla="*/ 3 h 6"/>
                <a:gd name="T6" fmla="*/ 8 w 8"/>
                <a:gd name="T7" fmla="*/ 5 h 6"/>
                <a:gd name="T8" fmla="*/ 6 w 8"/>
                <a:gd name="T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6" y="2"/>
                  </a:moveTo>
                  <a:cubicBezTo>
                    <a:pt x="3" y="2"/>
                    <a:pt x="1" y="2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6" y="6"/>
                    <a:pt x="8" y="5"/>
                  </a:cubicBezTo>
                  <a:cubicBezTo>
                    <a:pt x="7" y="5"/>
                    <a:pt x="7" y="3"/>
                    <a:pt x="6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6" name="Freeform 735">
              <a:extLst>
                <a:ext uri="{FF2B5EF4-FFF2-40B4-BE49-F238E27FC236}">
                  <a16:creationId xmlns:a16="http://schemas.microsoft.com/office/drawing/2014/main" id="{24BE4BC6-5934-D7B0-2D54-6CF0D15BC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65026" y="4667066"/>
              <a:ext cx="3624" cy="1812"/>
            </a:xfrm>
            <a:custGeom>
              <a:avLst/>
              <a:gdLst>
                <a:gd name="T0" fmla="*/ 1 w 2"/>
                <a:gd name="T1" fmla="*/ 0 h 1"/>
                <a:gd name="T2" fmla="*/ 2 w 2"/>
                <a:gd name="T3" fmla="*/ 0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2" y="0"/>
                    <a:pt x="2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7" name="Freeform 736">
              <a:extLst>
                <a:ext uri="{FF2B5EF4-FFF2-40B4-BE49-F238E27FC236}">
                  <a16:creationId xmlns:a16="http://schemas.microsoft.com/office/drawing/2014/main" id="{D2753210-C221-649C-8464-FEDFB29CC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68314" y="4901728"/>
              <a:ext cx="42584" cy="40771"/>
            </a:xfrm>
            <a:custGeom>
              <a:avLst/>
              <a:gdLst>
                <a:gd name="T0" fmla="*/ 15 w 20"/>
                <a:gd name="T1" fmla="*/ 13 h 19"/>
                <a:gd name="T2" fmla="*/ 8 w 20"/>
                <a:gd name="T3" fmla="*/ 8 h 19"/>
                <a:gd name="T4" fmla="*/ 8 w 20"/>
                <a:gd name="T5" fmla="*/ 5 h 19"/>
                <a:gd name="T6" fmla="*/ 0 w 20"/>
                <a:gd name="T7" fmla="*/ 0 h 19"/>
                <a:gd name="T8" fmla="*/ 20 w 20"/>
                <a:gd name="T9" fmla="*/ 19 h 19"/>
                <a:gd name="T10" fmla="*/ 15 w 20"/>
                <a:gd name="T11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9">
                  <a:moveTo>
                    <a:pt x="15" y="13"/>
                  </a:moveTo>
                  <a:cubicBezTo>
                    <a:pt x="13" y="11"/>
                    <a:pt x="11" y="9"/>
                    <a:pt x="8" y="8"/>
                  </a:cubicBezTo>
                  <a:cubicBezTo>
                    <a:pt x="8" y="6"/>
                    <a:pt x="8" y="5"/>
                    <a:pt x="8" y="5"/>
                  </a:cubicBezTo>
                  <a:cubicBezTo>
                    <a:pt x="4" y="4"/>
                    <a:pt x="3" y="1"/>
                    <a:pt x="0" y="0"/>
                  </a:cubicBezTo>
                  <a:cubicBezTo>
                    <a:pt x="4" y="9"/>
                    <a:pt x="11" y="15"/>
                    <a:pt x="20" y="19"/>
                  </a:cubicBezTo>
                  <a:cubicBezTo>
                    <a:pt x="20" y="16"/>
                    <a:pt x="17" y="15"/>
                    <a:pt x="15" y="1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8" name="Freeform 737">
              <a:extLst>
                <a:ext uri="{FF2B5EF4-FFF2-40B4-BE49-F238E27FC236}">
                  <a16:creationId xmlns:a16="http://schemas.microsoft.com/office/drawing/2014/main" id="{07494114-8965-4C24-BC08-3ECF9B1A1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93449" y="4722334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9" name="Freeform 738">
              <a:extLst>
                <a:ext uri="{FF2B5EF4-FFF2-40B4-BE49-F238E27FC236}">
                  <a16:creationId xmlns:a16="http://schemas.microsoft.com/office/drawing/2014/main" id="{59CBC9DD-E427-AFD1-D746-7DEFCF9D5F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9825" y="5000486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0" name="Freeform 739">
              <a:extLst>
                <a:ext uri="{FF2B5EF4-FFF2-40B4-BE49-F238E27FC236}">
                  <a16:creationId xmlns:a16="http://schemas.microsoft.com/office/drawing/2014/main" id="{54FB45F2-AEAB-1BEC-EAA4-5FD59CD2A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51435" y="4653475"/>
              <a:ext cx="2718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1" name="Freeform 740">
              <a:extLst>
                <a:ext uri="{FF2B5EF4-FFF2-40B4-BE49-F238E27FC236}">
                  <a16:creationId xmlns:a16="http://schemas.microsoft.com/office/drawing/2014/main" id="{7AAC43EC-417B-5B99-5C58-C4BEE563B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18921" y="4770353"/>
              <a:ext cx="10872" cy="12684"/>
            </a:xfrm>
            <a:custGeom>
              <a:avLst/>
              <a:gdLst>
                <a:gd name="T0" fmla="*/ 2 w 5"/>
                <a:gd name="T1" fmla="*/ 0 h 6"/>
                <a:gd name="T2" fmla="*/ 3 w 5"/>
                <a:gd name="T3" fmla="*/ 3 h 6"/>
                <a:gd name="T4" fmla="*/ 2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2" y="0"/>
                  </a:moveTo>
                  <a:cubicBezTo>
                    <a:pt x="0" y="1"/>
                    <a:pt x="2" y="6"/>
                    <a:pt x="3" y="3"/>
                  </a:cubicBezTo>
                  <a:cubicBezTo>
                    <a:pt x="2" y="3"/>
                    <a:pt x="5" y="0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2" name="Freeform 741">
              <a:extLst>
                <a:ext uri="{FF2B5EF4-FFF2-40B4-BE49-F238E27FC236}">
                  <a16:creationId xmlns:a16="http://schemas.microsoft.com/office/drawing/2014/main" id="{C07BB9C0-6129-9370-0D04-306626341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3281" y="4647133"/>
              <a:ext cx="4530" cy="2718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3" name="Freeform 742">
              <a:extLst>
                <a:ext uri="{FF2B5EF4-FFF2-40B4-BE49-F238E27FC236}">
                  <a16:creationId xmlns:a16="http://schemas.microsoft.com/office/drawing/2014/main" id="{A8ABA257-621A-7F3C-EF28-318817F61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13382" y="4598207"/>
              <a:ext cx="1812" cy="362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4" name="Freeform 743">
              <a:extLst>
                <a:ext uri="{FF2B5EF4-FFF2-40B4-BE49-F238E27FC236}">
                  <a16:creationId xmlns:a16="http://schemas.microsoft.com/office/drawing/2014/main" id="{FE0D737D-DD30-E456-F775-9AE6CAA857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13382" y="4606362"/>
              <a:ext cx="21745" cy="23557"/>
            </a:xfrm>
            <a:custGeom>
              <a:avLst/>
              <a:gdLst>
                <a:gd name="T0" fmla="*/ 4 w 10"/>
                <a:gd name="T1" fmla="*/ 0 h 11"/>
                <a:gd name="T2" fmla="*/ 1 w 10"/>
                <a:gd name="T3" fmla="*/ 0 h 11"/>
                <a:gd name="T4" fmla="*/ 6 w 10"/>
                <a:gd name="T5" fmla="*/ 11 h 11"/>
                <a:gd name="T6" fmla="*/ 9 w 10"/>
                <a:gd name="T7" fmla="*/ 11 h 11"/>
                <a:gd name="T8" fmla="*/ 4 w 1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0" y="4"/>
                    <a:pt x="6" y="5"/>
                    <a:pt x="6" y="11"/>
                  </a:cubicBezTo>
                  <a:cubicBezTo>
                    <a:pt x="8" y="11"/>
                    <a:pt x="7" y="11"/>
                    <a:pt x="9" y="11"/>
                  </a:cubicBezTo>
                  <a:cubicBezTo>
                    <a:pt x="10" y="5"/>
                    <a:pt x="4" y="6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5" name="Freeform 744">
              <a:extLst>
                <a:ext uri="{FF2B5EF4-FFF2-40B4-BE49-F238E27FC236}">
                  <a16:creationId xmlns:a16="http://schemas.microsoft.com/office/drawing/2014/main" id="{FFFF2ECD-06C1-7B85-AC5F-55160EF5D2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6780" y="3922307"/>
              <a:ext cx="144059" cy="372379"/>
            </a:xfrm>
            <a:custGeom>
              <a:avLst/>
              <a:gdLst>
                <a:gd name="T0" fmla="*/ 24 w 67"/>
                <a:gd name="T1" fmla="*/ 121 h 173"/>
                <a:gd name="T2" fmla="*/ 30 w 67"/>
                <a:gd name="T3" fmla="*/ 112 h 173"/>
                <a:gd name="T4" fmla="*/ 35 w 67"/>
                <a:gd name="T5" fmla="*/ 106 h 173"/>
                <a:gd name="T6" fmla="*/ 42 w 67"/>
                <a:gd name="T7" fmla="*/ 114 h 173"/>
                <a:gd name="T8" fmla="*/ 44 w 67"/>
                <a:gd name="T9" fmla="*/ 131 h 173"/>
                <a:gd name="T10" fmla="*/ 49 w 67"/>
                <a:gd name="T11" fmla="*/ 158 h 173"/>
                <a:gd name="T12" fmla="*/ 49 w 67"/>
                <a:gd name="T13" fmla="*/ 173 h 173"/>
                <a:gd name="T14" fmla="*/ 52 w 67"/>
                <a:gd name="T15" fmla="*/ 166 h 173"/>
                <a:gd name="T16" fmla="*/ 55 w 67"/>
                <a:gd name="T17" fmla="*/ 158 h 173"/>
                <a:gd name="T18" fmla="*/ 45 w 67"/>
                <a:gd name="T19" fmla="*/ 126 h 173"/>
                <a:gd name="T20" fmla="*/ 48 w 67"/>
                <a:gd name="T21" fmla="*/ 118 h 173"/>
                <a:gd name="T22" fmla="*/ 49 w 67"/>
                <a:gd name="T23" fmla="*/ 116 h 173"/>
                <a:gd name="T24" fmla="*/ 41 w 67"/>
                <a:gd name="T25" fmla="*/ 99 h 173"/>
                <a:gd name="T26" fmla="*/ 44 w 67"/>
                <a:gd name="T27" fmla="*/ 83 h 173"/>
                <a:gd name="T28" fmla="*/ 54 w 67"/>
                <a:gd name="T29" fmla="*/ 80 h 173"/>
                <a:gd name="T30" fmla="*/ 60 w 67"/>
                <a:gd name="T31" fmla="*/ 78 h 173"/>
                <a:gd name="T32" fmla="*/ 63 w 67"/>
                <a:gd name="T33" fmla="*/ 71 h 173"/>
                <a:gd name="T34" fmla="*/ 67 w 67"/>
                <a:gd name="T35" fmla="*/ 66 h 173"/>
                <a:gd name="T36" fmla="*/ 57 w 67"/>
                <a:gd name="T37" fmla="*/ 62 h 173"/>
                <a:gd name="T38" fmla="*/ 54 w 67"/>
                <a:gd name="T39" fmla="*/ 52 h 173"/>
                <a:gd name="T40" fmla="*/ 41 w 67"/>
                <a:gd name="T41" fmla="*/ 45 h 173"/>
                <a:gd name="T42" fmla="*/ 40 w 67"/>
                <a:gd name="T43" fmla="*/ 37 h 173"/>
                <a:gd name="T44" fmla="*/ 45 w 67"/>
                <a:gd name="T45" fmla="*/ 27 h 173"/>
                <a:gd name="T46" fmla="*/ 47 w 67"/>
                <a:gd name="T47" fmla="*/ 26 h 173"/>
                <a:gd name="T48" fmla="*/ 49 w 67"/>
                <a:gd name="T49" fmla="*/ 9 h 173"/>
                <a:gd name="T50" fmla="*/ 41 w 67"/>
                <a:gd name="T51" fmla="*/ 0 h 173"/>
                <a:gd name="T52" fmla="*/ 35 w 67"/>
                <a:gd name="T53" fmla="*/ 12 h 173"/>
                <a:gd name="T54" fmla="*/ 19 w 67"/>
                <a:gd name="T55" fmla="*/ 30 h 173"/>
                <a:gd name="T56" fmla="*/ 16 w 67"/>
                <a:gd name="T57" fmla="*/ 39 h 173"/>
                <a:gd name="T58" fmla="*/ 9 w 67"/>
                <a:gd name="T59" fmla="*/ 43 h 173"/>
                <a:gd name="T60" fmla="*/ 8 w 67"/>
                <a:gd name="T61" fmla="*/ 53 h 173"/>
                <a:gd name="T62" fmla="*/ 4 w 67"/>
                <a:gd name="T63" fmla="*/ 69 h 173"/>
                <a:gd name="T64" fmla="*/ 3 w 67"/>
                <a:gd name="T65" fmla="*/ 75 h 173"/>
                <a:gd name="T66" fmla="*/ 8 w 67"/>
                <a:gd name="T67" fmla="*/ 81 h 173"/>
                <a:gd name="T68" fmla="*/ 12 w 67"/>
                <a:gd name="T69" fmla="*/ 82 h 173"/>
                <a:gd name="T70" fmla="*/ 15 w 67"/>
                <a:gd name="T71" fmla="*/ 92 h 173"/>
                <a:gd name="T72" fmla="*/ 16 w 67"/>
                <a:gd name="T73" fmla="*/ 118 h 173"/>
                <a:gd name="T74" fmla="*/ 20 w 67"/>
                <a:gd name="T75" fmla="*/ 118 h 173"/>
                <a:gd name="T76" fmla="*/ 22 w 67"/>
                <a:gd name="T77" fmla="*/ 12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" h="173">
                  <a:moveTo>
                    <a:pt x="25" y="118"/>
                  </a:moveTo>
                  <a:cubicBezTo>
                    <a:pt x="25" y="119"/>
                    <a:pt x="24" y="120"/>
                    <a:pt x="24" y="121"/>
                  </a:cubicBezTo>
                  <a:cubicBezTo>
                    <a:pt x="27" y="120"/>
                    <a:pt x="26" y="115"/>
                    <a:pt x="30" y="115"/>
                  </a:cubicBezTo>
                  <a:cubicBezTo>
                    <a:pt x="31" y="113"/>
                    <a:pt x="28" y="112"/>
                    <a:pt x="30" y="112"/>
                  </a:cubicBezTo>
                  <a:cubicBezTo>
                    <a:pt x="32" y="112"/>
                    <a:pt x="31" y="114"/>
                    <a:pt x="33" y="114"/>
                  </a:cubicBezTo>
                  <a:cubicBezTo>
                    <a:pt x="36" y="111"/>
                    <a:pt x="35" y="107"/>
                    <a:pt x="35" y="106"/>
                  </a:cubicBezTo>
                  <a:cubicBezTo>
                    <a:pt x="38" y="107"/>
                    <a:pt x="39" y="110"/>
                    <a:pt x="39" y="114"/>
                  </a:cubicBezTo>
                  <a:cubicBezTo>
                    <a:pt x="41" y="115"/>
                    <a:pt x="42" y="112"/>
                    <a:pt x="42" y="114"/>
                  </a:cubicBezTo>
                  <a:cubicBezTo>
                    <a:pt x="40" y="119"/>
                    <a:pt x="44" y="123"/>
                    <a:pt x="43" y="129"/>
                  </a:cubicBezTo>
                  <a:cubicBezTo>
                    <a:pt x="43" y="130"/>
                    <a:pt x="44" y="130"/>
                    <a:pt x="44" y="131"/>
                  </a:cubicBezTo>
                  <a:cubicBezTo>
                    <a:pt x="43" y="137"/>
                    <a:pt x="49" y="143"/>
                    <a:pt x="49" y="150"/>
                  </a:cubicBezTo>
                  <a:cubicBezTo>
                    <a:pt x="50" y="152"/>
                    <a:pt x="49" y="156"/>
                    <a:pt x="49" y="158"/>
                  </a:cubicBezTo>
                  <a:cubicBezTo>
                    <a:pt x="50" y="157"/>
                    <a:pt x="51" y="158"/>
                    <a:pt x="51" y="159"/>
                  </a:cubicBezTo>
                  <a:cubicBezTo>
                    <a:pt x="50" y="164"/>
                    <a:pt x="47" y="169"/>
                    <a:pt x="49" y="173"/>
                  </a:cubicBezTo>
                  <a:cubicBezTo>
                    <a:pt x="50" y="172"/>
                    <a:pt x="49" y="169"/>
                    <a:pt x="49" y="168"/>
                  </a:cubicBezTo>
                  <a:cubicBezTo>
                    <a:pt x="50" y="167"/>
                    <a:pt x="51" y="167"/>
                    <a:pt x="52" y="166"/>
                  </a:cubicBezTo>
                  <a:cubicBezTo>
                    <a:pt x="52" y="166"/>
                    <a:pt x="52" y="164"/>
                    <a:pt x="52" y="163"/>
                  </a:cubicBezTo>
                  <a:cubicBezTo>
                    <a:pt x="53" y="162"/>
                    <a:pt x="55" y="160"/>
                    <a:pt x="55" y="158"/>
                  </a:cubicBezTo>
                  <a:cubicBezTo>
                    <a:pt x="56" y="152"/>
                    <a:pt x="50" y="147"/>
                    <a:pt x="52" y="140"/>
                  </a:cubicBezTo>
                  <a:cubicBezTo>
                    <a:pt x="49" y="136"/>
                    <a:pt x="45" y="133"/>
                    <a:pt x="45" y="126"/>
                  </a:cubicBezTo>
                  <a:cubicBezTo>
                    <a:pt x="46" y="125"/>
                    <a:pt x="47" y="125"/>
                    <a:pt x="48" y="124"/>
                  </a:cubicBezTo>
                  <a:cubicBezTo>
                    <a:pt x="48" y="122"/>
                    <a:pt x="48" y="120"/>
                    <a:pt x="48" y="118"/>
                  </a:cubicBezTo>
                  <a:cubicBezTo>
                    <a:pt x="49" y="118"/>
                    <a:pt x="51" y="116"/>
                    <a:pt x="49" y="116"/>
                  </a:cubicBezTo>
                  <a:cubicBezTo>
                    <a:pt x="49" y="116"/>
                    <a:pt x="49" y="117"/>
                    <a:pt x="49" y="116"/>
                  </a:cubicBezTo>
                  <a:cubicBezTo>
                    <a:pt x="49" y="115"/>
                    <a:pt x="48" y="115"/>
                    <a:pt x="48" y="115"/>
                  </a:cubicBezTo>
                  <a:cubicBezTo>
                    <a:pt x="47" y="108"/>
                    <a:pt x="41" y="107"/>
                    <a:pt x="41" y="99"/>
                  </a:cubicBezTo>
                  <a:cubicBezTo>
                    <a:pt x="40" y="98"/>
                    <a:pt x="39" y="97"/>
                    <a:pt x="38" y="95"/>
                  </a:cubicBezTo>
                  <a:cubicBezTo>
                    <a:pt x="44" y="95"/>
                    <a:pt x="40" y="85"/>
                    <a:pt x="44" y="83"/>
                  </a:cubicBezTo>
                  <a:cubicBezTo>
                    <a:pt x="47" y="85"/>
                    <a:pt x="48" y="83"/>
                    <a:pt x="51" y="83"/>
                  </a:cubicBezTo>
                  <a:cubicBezTo>
                    <a:pt x="50" y="80"/>
                    <a:pt x="52" y="79"/>
                    <a:pt x="54" y="80"/>
                  </a:cubicBezTo>
                  <a:cubicBezTo>
                    <a:pt x="55" y="80"/>
                    <a:pt x="54" y="78"/>
                    <a:pt x="55" y="78"/>
                  </a:cubicBezTo>
                  <a:cubicBezTo>
                    <a:pt x="58" y="78"/>
                    <a:pt x="58" y="76"/>
                    <a:pt x="60" y="78"/>
                  </a:cubicBezTo>
                  <a:cubicBezTo>
                    <a:pt x="58" y="74"/>
                    <a:pt x="62" y="74"/>
                    <a:pt x="63" y="73"/>
                  </a:cubicBezTo>
                  <a:cubicBezTo>
                    <a:pt x="63" y="73"/>
                    <a:pt x="63" y="71"/>
                    <a:pt x="63" y="71"/>
                  </a:cubicBezTo>
                  <a:cubicBezTo>
                    <a:pt x="64" y="69"/>
                    <a:pt x="65" y="69"/>
                    <a:pt x="66" y="68"/>
                  </a:cubicBezTo>
                  <a:cubicBezTo>
                    <a:pt x="67" y="67"/>
                    <a:pt x="67" y="67"/>
                    <a:pt x="67" y="66"/>
                  </a:cubicBezTo>
                  <a:cubicBezTo>
                    <a:pt x="64" y="66"/>
                    <a:pt x="64" y="69"/>
                    <a:pt x="60" y="68"/>
                  </a:cubicBezTo>
                  <a:cubicBezTo>
                    <a:pt x="58" y="66"/>
                    <a:pt x="58" y="64"/>
                    <a:pt x="57" y="62"/>
                  </a:cubicBezTo>
                  <a:cubicBezTo>
                    <a:pt x="56" y="62"/>
                    <a:pt x="53" y="63"/>
                    <a:pt x="52" y="61"/>
                  </a:cubicBezTo>
                  <a:cubicBezTo>
                    <a:pt x="53" y="58"/>
                    <a:pt x="54" y="56"/>
                    <a:pt x="54" y="52"/>
                  </a:cubicBezTo>
                  <a:cubicBezTo>
                    <a:pt x="49" y="53"/>
                    <a:pt x="49" y="46"/>
                    <a:pt x="49" y="43"/>
                  </a:cubicBezTo>
                  <a:cubicBezTo>
                    <a:pt x="45" y="42"/>
                    <a:pt x="43" y="44"/>
                    <a:pt x="41" y="45"/>
                  </a:cubicBezTo>
                  <a:cubicBezTo>
                    <a:pt x="39" y="43"/>
                    <a:pt x="42" y="43"/>
                    <a:pt x="41" y="40"/>
                  </a:cubicBezTo>
                  <a:cubicBezTo>
                    <a:pt x="41" y="39"/>
                    <a:pt x="39" y="39"/>
                    <a:pt x="40" y="37"/>
                  </a:cubicBezTo>
                  <a:cubicBezTo>
                    <a:pt x="41" y="36"/>
                    <a:pt x="42" y="34"/>
                    <a:pt x="41" y="32"/>
                  </a:cubicBezTo>
                  <a:cubicBezTo>
                    <a:pt x="44" y="32"/>
                    <a:pt x="44" y="29"/>
                    <a:pt x="45" y="27"/>
                  </a:cubicBezTo>
                  <a:cubicBezTo>
                    <a:pt x="45" y="27"/>
                    <a:pt x="46" y="28"/>
                    <a:pt x="46" y="28"/>
                  </a:cubicBezTo>
                  <a:cubicBezTo>
                    <a:pt x="47" y="28"/>
                    <a:pt x="47" y="27"/>
                    <a:pt x="47" y="26"/>
                  </a:cubicBezTo>
                  <a:cubicBezTo>
                    <a:pt x="49" y="25"/>
                    <a:pt x="48" y="22"/>
                    <a:pt x="49" y="19"/>
                  </a:cubicBezTo>
                  <a:cubicBezTo>
                    <a:pt x="49" y="16"/>
                    <a:pt x="49" y="13"/>
                    <a:pt x="49" y="9"/>
                  </a:cubicBezTo>
                  <a:cubicBezTo>
                    <a:pt x="47" y="8"/>
                    <a:pt x="47" y="10"/>
                    <a:pt x="45" y="9"/>
                  </a:cubicBezTo>
                  <a:cubicBezTo>
                    <a:pt x="45" y="5"/>
                    <a:pt x="44" y="1"/>
                    <a:pt x="41" y="0"/>
                  </a:cubicBezTo>
                  <a:cubicBezTo>
                    <a:pt x="39" y="2"/>
                    <a:pt x="39" y="4"/>
                    <a:pt x="39" y="6"/>
                  </a:cubicBezTo>
                  <a:cubicBezTo>
                    <a:pt x="36" y="6"/>
                    <a:pt x="37" y="10"/>
                    <a:pt x="35" y="12"/>
                  </a:cubicBezTo>
                  <a:cubicBezTo>
                    <a:pt x="29" y="9"/>
                    <a:pt x="28" y="18"/>
                    <a:pt x="22" y="18"/>
                  </a:cubicBezTo>
                  <a:cubicBezTo>
                    <a:pt x="23" y="24"/>
                    <a:pt x="22" y="27"/>
                    <a:pt x="19" y="30"/>
                  </a:cubicBezTo>
                  <a:cubicBezTo>
                    <a:pt x="19" y="32"/>
                    <a:pt x="20" y="32"/>
                    <a:pt x="19" y="35"/>
                  </a:cubicBezTo>
                  <a:cubicBezTo>
                    <a:pt x="19" y="36"/>
                    <a:pt x="18" y="38"/>
                    <a:pt x="16" y="39"/>
                  </a:cubicBezTo>
                  <a:cubicBezTo>
                    <a:pt x="16" y="41"/>
                    <a:pt x="16" y="44"/>
                    <a:pt x="14" y="45"/>
                  </a:cubicBezTo>
                  <a:cubicBezTo>
                    <a:pt x="12" y="43"/>
                    <a:pt x="11" y="44"/>
                    <a:pt x="9" y="43"/>
                  </a:cubicBezTo>
                  <a:cubicBezTo>
                    <a:pt x="10" y="46"/>
                    <a:pt x="10" y="49"/>
                    <a:pt x="10" y="52"/>
                  </a:cubicBezTo>
                  <a:cubicBezTo>
                    <a:pt x="9" y="52"/>
                    <a:pt x="9" y="53"/>
                    <a:pt x="8" y="53"/>
                  </a:cubicBezTo>
                  <a:cubicBezTo>
                    <a:pt x="8" y="58"/>
                    <a:pt x="9" y="64"/>
                    <a:pt x="4" y="62"/>
                  </a:cubicBezTo>
                  <a:cubicBezTo>
                    <a:pt x="3" y="64"/>
                    <a:pt x="4" y="67"/>
                    <a:pt x="4" y="69"/>
                  </a:cubicBezTo>
                  <a:cubicBezTo>
                    <a:pt x="2" y="69"/>
                    <a:pt x="1" y="68"/>
                    <a:pt x="0" y="70"/>
                  </a:cubicBezTo>
                  <a:cubicBezTo>
                    <a:pt x="2" y="71"/>
                    <a:pt x="2" y="74"/>
                    <a:pt x="3" y="75"/>
                  </a:cubicBezTo>
                  <a:cubicBezTo>
                    <a:pt x="5" y="75"/>
                    <a:pt x="5" y="77"/>
                    <a:pt x="7" y="78"/>
                  </a:cubicBezTo>
                  <a:cubicBezTo>
                    <a:pt x="7" y="80"/>
                    <a:pt x="7" y="81"/>
                    <a:pt x="8" y="81"/>
                  </a:cubicBezTo>
                  <a:cubicBezTo>
                    <a:pt x="8" y="80"/>
                    <a:pt x="9" y="80"/>
                    <a:pt x="10" y="80"/>
                  </a:cubicBezTo>
                  <a:cubicBezTo>
                    <a:pt x="10" y="81"/>
                    <a:pt x="11" y="82"/>
                    <a:pt x="12" y="82"/>
                  </a:cubicBezTo>
                  <a:cubicBezTo>
                    <a:pt x="11" y="84"/>
                    <a:pt x="14" y="85"/>
                    <a:pt x="14" y="87"/>
                  </a:cubicBezTo>
                  <a:cubicBezTo>
                    <a:pt x="15" y="88"/>
                    <a:pt x="14" y="90"/>
                    <a:pt x="15" y="92"/>
                  </a:cubicBezTo>
                  <a:cubicBezTo>
                    <a:pt x="16" y="95"/>
                    <a:pt x="17" y="97"/>
                    <a:pt x="18" y="99"/>
                  </a:cubicBezTo>
                  <a:cubicBezTo>
                    <a:pt x="20" y="107"/>
                    <a:pt x="16" y="112"/>
                    <a:pt x="16" y="118"/>
                  </a:cubicBezTo>
                  <a:cubicBezTo>
                    <a:pt x="18" y="117"/>
                    <a:pt x="19" y="115"/>
                    <a:pt x="19" y="114"/>
                  </a:cubicBezTo>
                  <a:cubicBezTo>
                    <a:pt x="19" y="117"/>
                    <a:pt x="20" y="117"/>
                    <a:pt x="20" y="118"/>
                  </a:cubicBezTo>
                  <a:cubicBezTo>
                    <a:pt x="20" y="118"/>
                    <a:pt x="21" y="116"/>
                    <a:pt x="21" y="117"/>
                  </a:cubicBezTo>
                  <a:cubicBezTo>
                    <a:pt x="21" y="117"/>
                    <a:pt x="20" y="121"/>
                    <a:pt x="22" y="121"/>
                  </a:cubicBezTo>
                  <a:cubicBezTo>
                    <a:pt x="23" y="120"/>
                    <a:pt x="23" y="118"/>
                    <a:pt x="25" y="118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6" name="Freeform 745">
              <a:extLst>
                <a:ext uri="{FF2B5EF4-FFF2-40B4-BE49-F238E27FC236}">
                  <a16:creationId xmlns:a16="http://schemas.microsoft.com/office/drawing/2014/main" id="{4B4ECE8B-B4F0-2874-19A9-73B23E31A5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7749" y="4249385"/>
              <a:ext cx="16309" cy="25369"/>
            </a:xfrm>
            <a:custGeom>
              <a:avLst/>
              <a:gdLst>
                <a:gd name="T0" fmla="*/ 0 w 8"/>
                <a:gd name="T1" fmla="*/ 0 h 12"/>
                <a:gd name="T2" fmla="*/ 5 w 8"/>
                <a:gd name="T3" fmla="*/ 7 h 12"/>
                <a:gd name="T4" fmla="*/ 8 w 8"/>
                <a:gd name="T5" fmla="*/ 12 h 12"/>
                <a:gd name="T6" fmla="*/ 8 w 8"/>
                <a:gd name="T7" fmla="*/ 2 h 12"/>
                <a:gd name="T8" fmla="*/ 6 w 8"/>
                <a:gd name="T9" fmla="*/ 0 h 12"/>
                <a:gd name="T10" fmla="*/ 0 w 8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2">
                  <a:moveTo>
                    <a:pt x="0" y="0"/>
                  </a:moveTo>
                  <a:cubicBezTo>
                    <a:pt x="0" y="4"/>
                    <a:pt x="3" y="4"/>
                    <a:pt x="5" y="7"/>
                  </a:cubicBezTo>
                  <a:cubicBezTo>
                    <a:pt x="3" y="9"/>
                    <a:pt x="6" y="12"/>
                    <a:pt x="8" y="12"/>
                  </a:cubicBezTo>
                  <a:cubicBezTo>
                    <a:pt x="8" y="9"/>
                    <a:pt x="7" y="6"/>
                    <a:pt x="8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4" y="0"/>
                    <a:pt x="2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7" name="Freeform 746">
              <a:extLst>
                <a:ext uri="{FF2B5EF4-FFF2-40B4-BE49-F238E27FC236}">
                  <a16:creationId xmlns:a16="http://schemas.microsoft.com/office/drawing/2014/main" id="{FF2A9E22-F5C2-A333-A8E2-AE441882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4259" y="4305559"/>
              <a:ext cx="77013" cy="79731"/>
            </a:xfrm>
            <a:custGeom>
              <a:avLst/>
              <a:gdLst>
                <a:gd name="T0" fmla="*/ 28 w 36"/>
                <a:gd name="T1" fmla="*/ 0 h 37"/>
                <a:gd name="T2" fmla="*/ 28 w 36"/>
                <a:gd name="T3" fmla="*/ 6 h 37"/>
                <a:gd name="T4" fmla="*/ 23 w 36"/>
                <a:gd name="T5" fmla="*/ 7 h 37"/>
                <a:gd name="T6" fmla="*/ 20 w 36"/>
                <a:gd name="T7" fmla="*/ 10 h 37"/>
                <a:gd name="T8" fmla="*/ 14 w 36"/>
                <a:gd name="T9" fmla="*/ 15 h 37"/>
                <a:gd name="T10" fmla="*/ 14 w 36"/>
                <a:gd name="T11" fmla="*/ 10 h 37"/>
                <a:gd name="T12" fmla="*/ 9 w 36"/>
                <a:gd name="T13" fmla="*/ 14 h 37"/>
                <a:gd name="T14" fmla="*/ 4 w 36"/>
                <a:gd name="T15" fmla="*/ 15 h 37"/>
                <a:gd name="T16" fmla="*/ 3 w 36"/>
                <a:gd name="T17" fmla="*/ 21 h 37"/>
                <a:gd name="T18" fmla="*/ 3 w 36"/>
                <a:gd name="T19" fmla="*/ 25 h 37"/>
                <a:gd name="T20" fmla="*/ 7 w 36"/>
                <a:gd name="T21" fmla="*/ 17 h 37"/>
                <a:gd name="T22" fmla="*/ 10 w 36"/>
                <a:gd name="T23" fmla="*/ 17 h 37"/>
                <a:gd name="T24" fmla="*/ 12 w 36"/>
                <a:gd name="T25" fmla="*/ 20 h 37"/>
                <a:gd name="T26" fmla="*/ 13 w 36"/>
                <a:gd name="T27" fmla="*/ 17 h 37"/>
                <a:gd name="T28" fmla="*/ 19 w 36"/>
                <a:gd name="T29" fmla="*/ 22 h 37"/>
                <a:gd name="T30" fmla="*/ 23 w 36"/>
                <a:gd name="T31" fmla="*/ 34 h 37"/>
                <a:gd name="T32" fmla="*/ 27 w 36"/>
                <a:gd name="T33" fmla="*/ 33 h 37"/>
                <a:gd name="T34" fmla="*/ 28 w 36"/>
                <a:gd name="T35" fmla="*/ 37 h 37"/>
                <a:gd name="T36" fmla="*/ 27 w 36"/>
                <a:gd name="T37" fmla="*/ 26 h 37"/>
                <a:gd name="T38" fmla="*/ 30 w 36"/>
                <a:gd name="T39" fmla="*/ 21 h 37"/>
                <a:gd name="T40" fmla="*/ 32 w 36"/>
                <a:gd name="T41" fmla="*/ 25 h 37"/>
                <a:gd name="T42" fmla="*/ 36 w 36"/>
                <a:gd name="T43" fmla="*/ 23 h 37"/>
                <a:gd name="T44" fmla="*/ 32 w 36"/>
                <a:gd name="T45" fmla="*/ 9 h 37"/>
                <a:gd name="T46" fmla="*/ 28 w 36"/>
                <a:gd name="T4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6" h="37">
                  <a:moveTo>
                    <a:pt x="28" y="0"/>
                  </a:moveTo>
                  <a:cubicBezTo>
                    <a:pt x="28" y="1"/>
                    <a:pt x="29" y="4"/>
                    <a:pt x="28" y="6"/>
                  </a:cubicBezTo>
                  <a:cubicBezTo>
                    <a:pt x="25" y="6"/>
                    <a:pt x="26" y="8"/>
                    <a:pt x="23" y="7"/>
                  </a:cubicBezTo>
                  <a:cubicBezTo>
                    <a:pt x="23" y="9"/>
                    <a:pt x="22" y="12"/>
                    <a:pt x="20" y="10"/>
                  </a:cubicBezTo>
                  <a:cubicBezTo>
                    <a:pt x="19" y="13"/>
                    <a:pt x="17" y="15"/>
                    <a:pt x="14" y="15"/>
                  </a:cubicBezTo>
                  <a:cubicBezTo>
                    <a:pt x="15" y="14"/>
                    <a:pt x="15" y="11"/>
                    <a:pt x="14" y="10"/>
                  </a:cubicBezTo>
                  <a:cubicBezTo>
                    <a:pt x="11" y="8"/>
                    <a:pt x="10" y="12"/>
                    <a:pt x="9" y="14"/>
                  </a:cubicBezTo>
                  <a:cubicBezTo>
                    <a:pt x="6" y="14"/>
                    <a:pt x="6" y="15"/>
                    <a:pt x="4" y="15"/>
                  </a:cubicBezTo>
                  <a:cubicBezTo>
                    <a:pt x="3" y="17"/>
                    <a:pt x="2" y="18"/>
                    <a:pt x="3" y="21"/>
                  </a:cubicBezTo>
                  <a:cubicBezTo>
                    <a:pt x="2" y="22"/>
                    <a:pt x="0" y="24"/>
                    <a:pt x="3" y="25"/>
                  </a:cubicBezTo>
                  <a:cubicBezTo>
                    <a:pt x="4" y="22"/>
                    <a:pt x="3" y="18"/>
                    <a:pt x="7" y="17"/>
                  </a:cubicBezTo>
                  <a:cubicBezTo>
                    <a:pt x="8" y="20"/>
                    <a:pt x="9" y="17"/>
                    <a:pt x="10" y="17"/>
                  </a:cubicBezTo>
                  <a:cubicBezTo>
                    <a:pt x="11" y="17"/>
                    <a:pt x="10" y="21"/>
                    <a:pt x="12" y="20"/>
                  </a:cubicBezTo>
                  <a:cubicBezTo>
                    <a:pt x="12" y="18"/>
                    <a:pt x="12" y="17"/>
                    <a:pt x="13" y="17"/>
                  </a:cubicBezTo>
                  <a:cubicBezTo>
                    <a:pt x="16" y="17"/>
                    <a:pt x="18" y="19"/>
                    <a:pt x="19" y="22"/>
                  </a:cubicBezTo>
                  <a:cubicBezTo>
                    <a:pt x="14" y="26"/>
                    <a:pt x="19" y="33"/>
                    <a:pt x="23" y="34"/>
                  </a:cubicBezTo>
                  <a:cubicBezTo>
                    <a:pt x="25" y="35"/>
                    <a:pt x="24" y="32"/>
                    <a:pt x="27" y="33"/>
                  </a:cubicBezTo>
                  <a:cubicBezTo>
                    <a:pt x="27" y="35"/>
                    <a:pt x="25" y="36"/>
                    <a:pt x="28" y="37"/>
                  </a:cubicBezTo>
                  <a:cubicBezTo>
                    <a:pt x="30" y="33"/>
                    <a:pt x="28" y="30"/>
                    <a:pt x="27" y="26"/>
                  </a:cubicBezTo>
                  <a:cubicBezTo>
                    <a:pt x="27" y="24"/>
                    <a:pt x="29" y="22"/>
                    <a:pt x="30" y="21"/>
                  </a:cubicBezTo>
                  <a:cubicBezTo>
                    <a:pt x="31" y="23"/>
                    <a:pt x="32" y="23"/>
                    <a:pt x="32" y="25"/>
                  </a:cubicBezTo>
                  <a:cubicBezTo>
                    <a:pt x="34" y="26"/>
                    <a:pt x="34" y="23"/>
                    <a:pt x="36" y="23"/>
                  </a:cubicBezTo>
                  <a:cubicBezTo>
                    <a:pt x="36" y="17"/>
                    <a:pt x="35" y="11"/>
                    <a:pt x="32" y="9"/>
                  </a:cubicBezTo>
                  <a:cubicBezTo>
                    <a:pt x="35" y="6"/>
                    <a:pt x="30" y="1"/>
                    <a:pt x="28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8" name="Freeform 747">
              <a:extLst>
                <a:ext uri="{FF2B5EF4-FFF2-40B4-BE49-F238E27FC236}">
                  <a16:creationId xmlns:a16="http://schemas.microsoft.com/office/drawing/2014/main" id="{B0017258-F00F-4DC2-8B90-F2D9DB6A22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0500" y="4219486"/>
              <a:ext cx="7248" cy="815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3 h 4"/>
                <a:gd name="T4" fmla="*/ 1 w 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2" y="2"/>
                    <a:pt x="0" y="1"/>
                    <a:pt x="0" y="3"/>
                  </a:cubicBezTo>
                  <a:cubicBezTo>
                    <a:pt x="3" y="4"/>
                    <a:pt x="3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9" name="Freeform 748">
              <a:extLst>
                <a:ext uri="{FF2B5EF4-FFF2-40B4-BE49-F238E27FC236}">
                  <a16:creationId xmlns:a16="http://schemas.microsoft.com/office/drawing/2014/main" id="{214E3AA3-AB8E-8313-5DAC-1A3D85A71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8688" y="4294687"/>
              <a:ext cx="10872" cy="12684"/>
            </a:xfrm>
            <a:custGeom>
              <a:avLst/>
              <a:gdLst>
                <a:gd name="T0" fmla="*/ 4 w 5"/>
                <a:gd name="T1" fmla="*/ 2 h 6"/>
                <a:gd name="T2" fmla="*/ 0 w 5"/>
                <a:gd name="T3" fmla="*/ 5 h 6"/>
                <a:gd name="T4" fmla="*/ 4 w 5"/>
                <a:gd name="T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4" y="2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2" y="6"/>
                    <a:pt x="5" y="5"/>
                    <a:pt x="4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0" name="Freeform 749">
              <a:extLst>
                <a:ext uri="{FF2B5EF4-FFF2-40B4-BE49-F238E27FC236}">
                  <a16:creationId xmlns:a16="http://schemas.microsoft.com/office/drawing/2014/main" id="{24655111-004D-1E6B-6249-D900A1ADB5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0633" y="3713014"/>
              <a:ext cx="2718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2"/>
                    <a:pt x="1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1" name="Freeform 750">
              <a:extLst>
                <a:ext uri="{FF2B5EF4-FFF2-40B4-BE49-F238E27FC236}">
                  <a16:creationId xmlns:a16="http://schemas.microsoft.com/office/drawing/2014/main" id="{41BDA1A0-4541-34CC-F04A-918E2A6A23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94122" y="4548376"/>
              <a:ext cx="154932" cy="159462"/>
            </a:xfrm>
            <a:custGeom>
              <a:avLst/>
              <a:gdLst>
                <a:gd name="T0" fmla="*/ 26 w 72"/>
                <a:gd name="T1" fmla="*/ 11 h 74"/>
                <a:gd name="T2" fmla="*/ 19 w 72"/>
                <a:gd name="T3" fmla="*/ 7 h 74"/>
                <a:gd name="T4" fmla="*/ 0 w 72"/>
                <a:gd name="T5" fmla="*/ 0 h 74"/>
                <a:gd name="T6" fmla="*/ 0 w 72"/>
                <a:gd name="T7" fmla="*/ 60 h 74"/>
                <a:gd name="T8" fmla="*/ 13 w 72"/>
                <a:gd name="T9" fmla="*/ 61 h 74"/>
                <a:gd name="T10" fmla="*/ 17 w 72"/>
                <a:gd name="T11" fmla="*/ 56 h 74"/>
                <a:gd name="T12" fmla="*/ 14 w 72"/>
                <a:gd name="T13" fmla="*/ 53 h 74"/>
                <a:gd name="T14" fmla="*/ 11 w 72"/>
                <a:gd name="T15" fmla="*/ 53 h 74"/>
                <a:gd name="T16" fmla="*/ 10 w 72"/>
                <a:gd name="T17" fmla="*/ 50 h 74"/>
                <a:gd name="T18" fmla="*/ 19 w 72"/>
                <a:gd name="T19" fmla="*/ 51 h 74"/>
                <a:gd name="T20" fmla="*/ 21 w 72"/>
                <a:gd name="T21" fmla="*/ 49 h 74"/>
                <a:gd name="T22" fmla="*/ 21 w 72"/>
                <a:gd name="T23" fmla="*/ 44 h 74"/>
                <a:gd name="T24" fmla="*/ 23 w 72"/>
                <a:gd name="T25" fmla="*/ 47 h 74"/>
                <a:gd name="T26" fmla="*/ 28 w 72"/>
                <a:gd name="T27" fmla="*/ 45 h 74"/>
                <a:gd name="T28" fmla="*/ 39 w 72"/>
                <a:gd name="T29" fmla="*/ 50 h 74"/>
                <a:gd name="T30" fmla="*/ 45 w 72"/>
                <a:gd name="T31" fmla="*/ 59 h 74"/>
                <a:gd name="T32" fmla="*/ 49 w 72"/>
                <a:gd name="T33" fmla="*/ 67 h 74"/>
                <a:gd name="T34" fmla="*/ 65 w 72"/>
                <a:gd name="T35" fmla="*/ 70 h 74"/>
                <a:gd name="T36" fmla="*/ 71 w 72"/>
                <a:gd name="T37" fmla="*/ 73 h 74"/>
                <a:gd name="T38" fmla="*/ 67 w 72"/>
                <a:gd name="T39" fmla="*/ 64 h 74"/>
                <a:gd name="T40" fmla="*/ 63 w 72"/>
                <a:gd name="T41" fmla="*/ 64 h 74"/>
                <a:gd name="T42" fmla="*/ 61 w 72"/>
                <a:gd name="T43" fmla="*/ 59 h 74"/>
                <a:gd name="T44" fmla="*/ 57 w 72"/>
                <a:gd name="T45" fmla="*/ 60 h 74"/>
                <a:gd name="T46" fmla="*/ 53 w 72"/>
                <a:gd name="T47" fmla="*/ 50 h 74"/>
                <a:gd name="T48" fmla="*/ 44 w 72"/>
                <a:gd name="T49" fmla="*/ 38 h 74"/>
                <a:gd name="T50" fmla="*/ 51 w 72"/>
                <a:gd name="T51" fmla="*/ 37 h 74"/>
                <a:gd name="T52" fmla="*/ 49 w 72"/>
                <a:gd name="T53" fmla="*/ 31 h 74"/>
                <a:gd name="T54" fmla="*/ 41 w 72"/>
                <a:gd name="T55" fmla="*/ 27 h 74"/>
                <a:gd name="T56" fmla="*/ 35 w 72"/>
                <a:gd name="T57" fmla="*/ 25 h 74"/>
                <a:gd name="T58" fmla="*/ 36 w 72"/>
                <a:gd name="T59" fmla="*/ 21 h 74"/>
                <a:gd name="T60" fmla="*/ 26 w 72"/>
                <a:gd name="T61" fmla="*/ 1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2" h="74">
                  <a:moveTo>
                    <a:pt x="26" y="11"/>
                  </a:moveTo>
                  <a:cubicBezTo>
                    <a:pt x="22" y="12"/>
                    <a:pt x="21" y="9"/>
                    <a:pt x="19" y="7"/>
                  </a:cubicBezTo>
                  <a:cubicBezTo>
                    <a:pt x="11" y="6"/>
                    <a:pt x="6" y="3"/>
                    <a:pt x="0" y="0"/>
                  </a:cubicBezTo>
                  <a:cubicBezTo>
                    <a:pt x="1" y="21"/>
                    <a:pt x="0" y="39"/>
                    <a:pt x="0" y="60"/>
                  </a:cubicBezTo>
                  <a:cubicBezTo>
                    <a:pt x="4" y="60"/>
                    <a:pt x="9" y="59"/>
                    <a:pt x="13" y="61"/>
                  </a:cubicBezTo>
                  <a:cubicBezTo>
                    <a:pt x="14" y="59"/>
                    <a:pt x="17" y="59"/>
                    <a:pt x="17" y="56"/>
                  </a:cubicBezTo>
                  <a:cubicBezTo>
                    <a:pt x="16" y="55"/>
                    <a:pt x="14" y="53"/>
                    <a:pt x="14" y="53"/>
                  </a:cubicBezTo>
                  <a:cubicBezTo>
                    <a:pt x="12" y="52"/>
                    <a:pt x="13" y="54"/>
                    <a:pt x="11" y="53"/>
                  </a:cubicBezTo>
                  <a:cubicBezTo>
                    <a:pt x="11" y="52"/>
                    <a:pt x="8" y="52"/>
                    <a:pt x="10" y="50"/>
                  </a:cubicBezTo>
                  <a:cubicBezTo>
                    <a:pt x="12" y="53"/>
                    <a:pt x="15" y="51"/>
                    <a:pt x="19" y="51"/>
                  </a:cubicBezTo>
                  <a:cubicBezTo>
                    <a:pt x="18" y="49"/>
                    <a:pt x="19" y="48"/>
                    <a:pt x="21" y="49"/>
                  </a:cubicBezTo>
                  <a:cubicBezTo>
                    <a:pt x="22" y="47"/>
                    <a:pt x="19" y="45"/>
                    <a:pt x="21" y="44"/>
                  </a:cubicBezTo>
                  <a:cubicBezTo>
                    <a:pt x="22" y="45"/>
                    <a:pt x="22" y="46"/>
                    <a:pt x="23" y="47"/>
                  </a:cubicBezTo>
                  <a:cubicBezTo>
                    <a:pt x="25" y="47"/>
                    <a:pt x="25" y="44"/>
                    <a:pt x="28" y="45"/>
                  </a:cubicBezTo>
                  <a:cubicBezTo>
                    <a:pt x="31" y="48"/>
                    <a:pt x="36" y="48"/>
                    <a:pt x="39" y="50"/>
                  </a:cubicBezTo>
                  <a:cubicBezTo>
                    <a:pt x="40" y="54"/>
                    <a:pt x="42" y="58"/>
                    <a:pt x="45" y="59"/>
                  </a:cubicBezTo>
                  <a:cubicBezTo>
                    <a:pt x="45" y="64"/>
                    <a:pt x="50" y="63"/>
                    <a:pt x="49" y="67"/>
                  </a:cubicBezTo>
                  <a:cubicBezTo>
                    <a:pt x="55" y="68"/>
                    <a:pt x="60" y="70"/>
                    <a:pt x="65" y="70"/>
                  </a:cubicBezTo>
                  <a:cubicBezTo>
                    <a:pt x="68" y="71"/>
                    <a:pt x="68" y="74"/>
                    <a:pt x="71" y="73"/>
                  </a:cubicBezTo>
                  <a:cubicBezTo>
                    <a:pt x="72" y="69"/>
                    <a:pt x="62" y="69"/>
                    <a:pt x="67" y="64"/>
                  </a:cubicBezTo>
                  <a:cubicBezTo>
                    <a:pt x="65" y="64"/>
                    <a:pt x="64" y="64"/>
                    <a:pt x="63" y="64"/>
                  </a:cubicBezTo>
                  <a:cubicBezTo>
                    <a:pt x="60" y="63"/>
                    <a:pt x="62" y="61"/>
                    <a:pt x="61" y="59"/>
                  </a:cubicBezTo>
                  <a:cubicBezTo>
                    <a:pt x="59" y="59"/>
                    <a:pt x="59" y="60"/>
                    <a:pt x="57" y="60"/>
                  </a:cubicBezTo>
                  <a:cubicBezTo>
                    <a:pt x="56" y="56"/>
                    <a:pt x="53" y="54"/>
                    <a:pt x="53" y="50"/>
                  </a:cubicBezTo>
                  <a:cubicBezTo>
                    <a:pt x="49" y="48"/>
                    <a:pt x="45" y="44"/>
                    <a:pt x="44" y="38"/>
                  </a:cubicBezTo>
                  <a:cubicBezTo>
                    <a:pt x="45" y="36"/>
                    <a:pt x="49" y="37"/>
                    <a:pt x="51" y="37"/>
                  </a:cubicBezTo>
                  <a:cubicBezTo>
                    <a:pt x="51" y="34"/>
                    <a:pt x="49" y="33"/>
                    <a:pt x="49" y="31"/>
                  </a:cubicBezTo>
                  <a:cubicBezTo>
                    <a:pt x="45" y="31"/>
                    <a:pt x="43" y="29"/>
                    <a:pt x="41" y="27"/>
                  </a:cubicBezTo>
                  <a:cubicBezTo>
                    <a:pt x="38" y="27"/>
                    <a:pt x="35" y="27"/>
                    <a:pt x="35" y="25"/>
                  </a:cubicBezTo>
                  <a:cubicBezTo>
                    <a:pt x="36" y="24"/>
                    <a:pt x="36" y="22"/>
                    <a:pt x="36" y="21"/>
                  </a:cubicBezTo>
                  <a:cubicBezTo>
                    <a:pt x="34" y="16"/>
                    <a:pt x="28" y="16"/>
                    <a:pt x="26" y="1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2" name="Freeform 751">
              <a:extLst>
                <a:ext uri="{FF2B5EF4-FFF2-40B4-BE49-F238E27FC236}">
                  <a16:creationId xmlns:a16="http://schemas.microsoft.com/office/drawing/2014/main" id="{89CFD6C4-5F36-D1BD-E138-8A9691607E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3757" y="4402504"/>
              <a:ext cx="6342" cy="12684"/>
            </a:xfrm>
            <a:custGeom>
              <a:avLst/>
              <a:gdLst>
                <a:gd name="T0" fmla="*/ 3 w 3"/>
                <a:gd name="T1" fmla="*/ 6 h 6"/>
                <a:gd name="T2" fmla="*/ 3 w 3"/>
                <a:gd name="T3" fmla="*/ 0 h 6"/>
                <a:gd name="T4" fmla="*/ 0 w 3"/>
                <a:gd name="T5" fmla="*/ 3 h 6"/>
                <a:gd name="T6" fmla="*/ 3 w 3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cubicBezTo>
                    <a:pt x="3" y="4"/>
                    <a:pt x="3" y="2"/>
                    <a:pt x="3" y="0"/>
                  </a:cubicBezTo>
                  <a:cubicBezTo>
                    <a:pt x="1" y="1"/>
                    <a:pt x="1" y="2"/>
                    <a:pt x="0" y="3"/>
                  </a:cubicBezTo>
                  <a:cubicBezTo>
                    <a:pt x="1" y="3"/>
                    <a:pt x="1" y="6"/>
                    <a:pt x="3" y="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3" name="Freeform 752">
              <a:extLst>
                <a:ext uri="{FF2B5EF4-FFF2-40B4-BE49-F238E27FC236}">
                  <a16:creationId xmlns:a16="http://schemas.microsoft.com/office/drawing/2014/main" id="{396A5ECD-E4F4-88FD-C6BF-C780FEF2C5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9227" y="4044622"/>
              <a:ext cx="4530" cy="4530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1" y="1"/>
                    <a:pt x="1" y="2"/>
                    <a:pt x="2" y="1"/>
                  </a:cubicBezTo>
                  <a:cubicBezTo>
                    <a:pt x="2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4" name="Freeform 753">
              <a:extLst>
                <a:ext uri="{FF2B5EF4-FFF2-40B4-BE49-F238E27FC236}">
                  <a16:creationId xmlns:a16="http://schemas.microsoft.com/office/drawing/2014/main" id="{F2527A95-970E-85F2-7DB2-F242445442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8054" y="4030125"/>
              <a:ext cx="115972" cy="294460"/>
            </a:xfrm>
            <a:custGeom>
              <a:avLst/>
              <a:gdLst>
                <a:gd name="T0" fmla="*/ 13 w 54"/>
                <a:gd name="T1" fmla="*/ 8 h 137"/>
                <a:gd name="T2" fmla="*/ 2 w 54"/>
                <a:gd name="T3" fmla="*/ 6 h 137"/>
                <a:gd name="T4" fmla="*/ 2 w 54"/>
                <a:gd name="T5" fmla="*/ 11 h 137"/>
                <a:gd name="T6" fmla="*/ 7 w 54"/>
                <a:gd name="T7" fmla="*/ 16 h 137"/>
                <a:gd name="T8" fmla="*/ 15 w 54"/>
                <a:gd name="T9" fmla="*/ 22 h 137"/>
                <a:gd name="T10" fmla="*/ 21 w 54"/>
                <a:gd name="T11" fmla="*/ 31 h 137"/>
                <a:gd name="T12" fmla="*/ 14 w 54"/>
                <a:gd name="T13" fmla="*/ 39 h 137"/>
                <a:gd name="T14" fmla="*/ 23 w 54"/>
                <a:gd name="T15" fmla="*/ 47 h 137"/>
                <a:gd name="T16" fmla="*/ 34 w 54"/>
                <a:gd name="T17" fmla="*/ 64 h 137"/>
                <a:gd name="T18" fmla="*/ 39 w 54"/>
                <a:gd name="T19" fmla="*/ 72 h 137"/>
                <a:gd name="T20" fmla="*/ 41 w 54"/>
                <a:gd name="T21" fmla="*/ 103 h 137"/>
                <a:gd name="T22" fmla="*/ 31 w 54"/>
                <a:gd name="T23" fmla="*/ 110 h 137"/>
                <a:gd name="T24" fmla="*/ 31 w 54"/>
                <a:gd name="T25" fmla="*/ 118 h 137"/>
                <a:gd name="T26" fmla="*/ 20 w 54"/>
                <a:gd name="T27" fmla="*/ 120 h 137"/>
                <a:gd name="T28" fmla="*/ 23 w 54"/>
                <a:gd name="T29" fmla="*/ 126 h 137"/>
                <a:gd name="T30" fmla="*/ 30 w 54"/>
                <a:gd name="T31" fmla="*/ 131 h 137"/>
                <a:gd name="T32" fmla="*/ 33 w 54"/>
                <a:gd name="T33" fmla="*/ 128 h 137"/>
                <a:gd name="T34" fmla="*/ 34 w 54"/>
                <a:gd name="T35" fmla="*/ 123 h 137"/>
                <a:gd name="T36" fmla="*/ 33 w 54"/>
                <a:gd name="T37" fmla="*/ 120 h 137"/>
                <a:gd name="T38" fmla="*/ 36 w 54"/>
                <a:gd name="T39" fmla="*/ 121 h 137"/>
                <a:gd name="T40" fmla="*/ 39 w 54"/>
                <a:gd name="T41" fmla="*/ 120 h 137"/>
                <a:gd name="T42" fmla="*/ 44 w 54"/>
                <a:gd name="T43" fmla="*/ 118 h 137"/>
                <a:gd name="T44" fmla="*/ 46 w 54"/>
                <a:gd name="T45" fmla="*/ 116 h 137"/>
                <a:gd name="T46" fmla="*/ 53 w 54"/>
                <a:gd name="T47" fmla="*/ 109 h 137"/>
                <a:gd name="T48" fmla="*/ 53 w 54"/>
                <a:gd name="T49" fmla="*/ 92 h 137"/>
                <a:gd name="T50" fmla="*/ 50 w 54"/>
                <a:gd name="T51" fmla="*/ 79 h 137"/>
                <a:gd name="T52" fmla="*/ 42 w 54"/>
                <a:gd name="T53" fmla="*/ 66 h 137"/>
                <a:gd name="T54" fmla="*/ 31 w 54"/>
                <a:gd name="T55" fmla="*/ 53 h 137"/>
                <a:gd name="T56" fmla="*/ 28 w 54"/>
                <a:gd name="T57" fmla="*/ 32 h 137"/>
                <a:gd name="T58" fmla="*/ 34 w 54"/>
                <a:gd name="T59" fmla="*/ 22 h 137"/>
                <a:gd name="T60" fmla="*/ 42 w 54"/>
                <a:gd name="T61" fmla="*/ 16 h 137"/>
                <a:gd name="T62" fmla="*/ 27 w 54"/>
                <a:gd name="T63" fmla="*/ 4 h 137"/>
                <a:gd name="T64" fmla="*/ 20 w 54"/>
                <a:gd name="T65" fmla="*/ 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" h="137">
                  <a:moveTo>
                    <a:pt x="15" y="5"/>
                  </a:moveTo>
                  <a:cubicBezTo>
                    <a:pt x="15" y="7"/>
                    <a:pt x="14" y="7"/>
                    <a:pt x="13" y="8"/>
                  </a:cubicBezTo>
                  <a:cubicBezTo>
                    <a:pt x="11" y="6"/>
                    <a:pt x="11" y="7"/>
                    <a:pt x="8" y="6"/>
                  </a:cubicBezTo>
                  <a:cubicBezTo>
                    <a:pt x="7" y="11"/>
                    <a:pt x="5" y="6"/>
                    <a:pt x="2" y="6"/>
                  </a:cubicBezTo>
                  <a:cubicBezTo>
                    <a:pt x="2" y="7"/>
                    <a:pt x="1" y="8"/>
                    <a:pt x="1" y="8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2" y="12"/>
                    <a:pt x="3" y="14"/>
                    <a:pt x="4" y="14"/>
                  </a:cubicBezTo>
                  <a:cubicBezTo>
                    <a:pt x="4" y="15"/>
                    <a:pt x="7" y="14"/>
                    <a:pt x="7" y="16"/>
                  </a:cubicBezTo>
                  <a:cubicBezTo>
                    <a:pt x="5" y="19"/>
                    <a:pt x="7" y="22"/>
                    <a:pt x="9" y="24"/>
                  </a:cubicBezTo>
                  <a:cubicBezTo>
                    <a:pt x="12" y="25"/>
                    <a:pt x="13" y="22"/>
                    <a:pt x="15" y="22"/>
                  </a:cubicBezTo>
                  <a:cubicBezTo>
                    <a:pt x="16" y="24"/>
                    <a:pt x="20" y="25"/>
                    <a:pt x="18" y="28"/>
                  </a:cubicBezTo>
                  <a:cubicBezTo>
                    <a:pt x="19" y="29"/>
                    <a:pt x="21" y="29"/>
                    <a:pt x="21" y="31"/>
                  </a:cubicBezTo>
                  <a:cubicBezTo>
                    <a:pt x="20" y="34"/>
                    <a:pt x="19" y="36"/>
                    <a:pt x="15" y="35"/>
                  </a:cubicBezTo>
                  <a:cubicBezTo>
                    <a:pt x="15" y="37"/>
                    <a:pt x="14" y="37"/>
                    <a:pt x="14" y="39"/>
                  </a:cubicBezTo>
                  <a:cubicBezTo>
                    <a:pt x="17" y="40"/>
                    <a:pt x="19" y="42"/>
                    <a:pt x="23" y="44"/>
                  </a:cubicBezTo>
                  <a:cubicBezTo>
                    <a:pt x="23" y="45"/>
                    <a:pt x="23" y="46"/>
                    <a:pt x="23" y="47"/>
                  </a:cubicBezTo>
                  <a:cubicBezTo>
                    <a:pt x="24" y="48"/>
                    <a:pt x="25" y="48"/>
                    <a:pt x="26" y="49"/>
                  </a:cubicBezTo>
                  <a:cubicBezTo>
                    <a:pt x="27" y="55"/>
                    <a:pt x="33" y="57"/>
                    <a:pt x="34" y="64"/>
                  </a:cubicBezTo>
                  <a:cubicBezTo>
                    <a:pt x="37" y="64"/>
                    <a:pt x="37" y="67"/>
                    <a:pt x="39" y="68"/>
                  </a:cubicBezTo>
                  <a:cubicBezTo>
                    <a:pt x="40" y="70"/>
                    <a:pt x="38" y="70"/>
                    <a:pt x="39" y="72"/>
                  </a:cubicBezTo>
                  <a:cubicBezTo>
                    <a:pt x="39" y="74"/>
                    <a:pt x="42" y="74"/>
                    <a:pt x="42" y="76"/>
                  </a:cubicBezTo>
                  <a:cubicBezTo>
                    <a:pt x="38" y="85"/>
                    <a:pt x="41" y="93"/>
                    <a:pt x="41" y="103"/>
                  </a:cubicBezTo>
                  <a:cubicBezTo>
                    <a:pt x="39" y="104"/>
                    <a:pt x="37" y="105"/>
                    <a:pt x="36" y="106"/>
                  </a:cubicBezTo>
                  <a:cubicBezTo>
                    <a:pt x="33" y="107"/>
                    <a:pt x="32" y="107"/>
                    <a:pt x="31" y="110"/>
                  </a:cubicBezTo>
                  <a:cubicBezTo>
                    <a:pt x="30" y="109"/>
                    <a:pt x="30" y="109"/>
                    <a:pt x="28" y="110"/>
                  </a:cubicBezTo>
                  <a:cubicBezTo>
                    <a:pt x="27" y="114"/>
                    <a:pt x="31" y="114"/>
                    <a:pt x="31" y="118"/>
                  </a:cubicBezTo>
                  <a:cubicBezTo>
                    <a:pt x="28" y="118"/>
                    <a:pt x="27" y="116"/>
                    <a:pt x="25" y="116"/>
                  </a:cubicBezTo>
                  <a:cubicBezTo>
                    <a:pt x="22" y="117"/>
                    <a:pt x="22" y="119"/>
                    <a:pt x="20" y="120"/>
                  </a:cubicBezTo>
                  <a:cubicBezTo>
                    <a:pt x="19" y="120"/>
                    <a:pt x="18" y="120"/>
                    <a:pt x="18" y="122"/>
                  </a:cubicBezTo>
                  <a:cubicBezTo>
                    <a:pt x="20" y="123"/>
                    <a:pt x="23" y="123"/>
                    <a:pt x="23" y="126"/>
                  </a:cubicBezTo>
                  <a:cubicBezTo>
                    <a:pt x="19" y="126"/>
                    <a:pt x="20" y="136"/>
                    <a:pt x="22" y="137"/>
                  </a:cubicBezTo>
                  <a:cubicBezTo>
                    <a:pt x="24" y="134"/>
                    <a:pt x="26" y="131"/>
                    <a:pt x="30" y="131"/>
                  </a:cubicBezTo>
                  <a:cubicBezTo>
                    <a:pt x="31" y="127"/>
                    <a:pt x="26" y="126"/>
                    <a:pt x="28" y="125"/>
                  </a:cubicBezTo>
                  <a:cubicBezTo>
                    <a:pt x="30" y="124"/>
                    <a:pt x="31" y="130"/>
                    <a:pt x="33" y="128"/>
                  </a:cubicBezTo>
                  <a:cubicBezTo>
                    <a:pt x="32" y="126"/>
                    <a:pt x="29" y="124"/>
                    <a:pt x="30" y="122"/>
                  </a:cubicBezTo>
                  <a:cubicBezTo>
                    <a:pt x="31" y="123"/>
                    <a:pt x="33" y="126"/>
                    <a:pt x="34" y="123"/>
                  </a:cubicBezTo>
                  <a:cubicBezTo>
                    <a:pt x="33" y="124"/>
                    <a:pt x="31" y="122"/>
                    <a:pt x="33" y="122"/>
                  </a:cubicBezTo>
                  <a:cubicBezTo>
                    <a:pt x="36" y="121"/>
                    <a:pt x="33" y="121"/>
                    <a:pt x="33" y="120"/>
                  </a:cubicBezTo>
                  <a:cubicBezTo>
                    <a:pt x="33" y="120"/>
                    <a:pt x="34" y="119"/>
                    <a:pt x="34" y="119"/>
                  </a:cubicBezTo>
                  <a:cubicBezTo>
                    <a:pt x="35" y="119"/>
                    <a:pt x="35" y="121"/>
                    <a:pt x="36" y="121"/>
                  </a:cubicBezTo>
                  <a:cubicBezTo>
                    <a:pt x="36" y="121"/>
                    <a:pt x="35" y="118"/>
                    <a:pt x="36" y="119"/>
                  </a:cubicBezTo>
                  <a:cubicBezTo>
                    <a:pt x="38" y="119"/>
                    <a:pt x="37" y="121"/>
                    <a:pt x="39" y="120"/>
                  </a:cubicBezTo>
                  <a:cubicBezTo>
                    <a:pt x="40" y="120"/>
                    <a:pt x="40" y="119"/>
                    <a:pt x="41" y="119"/>
                  </a:cubicBezTo>
                  <a:cubicBezTo>
                    <a:pt x="42" y="118"/>
                    <a:pt x="43" y="118"/>
                    <a:pt x="44" y="118"/>
                  </a:cubicBezTo>
                  <a:cubicBezTo>
                    <a:pt x="44" y="118"/>
                    <a:pt x="44" y="116"/>
                    <a:pt x="45" y="116"/>
                  </a:cubicBezTo>
                  <a:cubicBezTo>
                    <a:pt x="45" y="115"/>
                    <a:pt x="46" y="116"/>
                    <a:pt x="46" y="116"/>
                  </a:cubicBezTo>
                  <a:cubicBezTo>
                    <a:pt x="48" y="115"/>
                    <a:pt x="49" y="112"/>
                    <a:pt x="51" y="112"/>
                  </a:cubicBezTo>
                  <a:cubicBezTo>
                    <a:pt x="51" y="110"/>
                    <a:pt x="51" y="109"/>
                    <a:pt x="53" y="109"/>
                  </a:cubicBezTo>
                  <a:cubicBezTo>
                    <a:pt x="53" y="105"/>
                    <a:pt x="52" y="100"/>
                    <a:pt x="54" y="97"/>
                  </a:cubicBezTo>
                  <a:cubicBezTo>
                    <a:pt x="52" y="95"/>
                    <a:pt x="53" y="94"/>
                    <a:pt x="53" y="92"/>
                  </a:cubicBezTo>
                  <a:cubicBezTo>
                    <a:pt x="53" y="91"/>
                    <a:pt x="53" y="87"/>
                    <a:pt x="53" y="86"/>
                  </a:cubicBezTo>
                  <a:cubicBezTo>
                    <a:pt x="52" y="82"/>
                    <a:pt x="51" y="81"/>
                    <a:pt x="50" y="79"/>
                  </a:cubicBezTo>
                  <a:cubicBezTo>
                    <a:pt x="49" y="73"/>
                    <a:pt x="46" y="71"/>
                    <a:pt x="45" y="67"/>
                  </a:cubicBezTo>
                  <a:cubicBezTo>
                    <a:pt x="43" y="65"/>
                    <a:pt x="43" y="68"/>
                    <a:pt x="42" y="66"/>
                  </a:cubicBezTo>
                  <a:cubicBezTo>
                    <a:pt x="41" y="64"/>
                    <a:pt x="39" y="62"/>
                    <a:pt x="37" y="61"/>
                  </a:cubicBezTo>
                  <a:cubicBezTo>
                    <a:pt x="36" y="57"/>
                    <a:pt x="33" y="56"/>
                    <a:pt x="31" y="53"/>
                  </a:cubicBezTo>
                  <a:cubicBezTo>
                    <a:pt x="33" y="51"/>
                    <a:pt x="31" y="51"/>
                    <a:pt x="31" y="49"/>
                  </a:cubicBezTo>
                  <a:cubicBezTo>
                    <a:pt x="24" y="46"/>
                    <a:pt x="26" y="39"/>
                    <a:pt x="28" y="32"/>
                  </a:cubicBezTo>
                  <a:cubicBezTo>
                    <a:pt x="30" y="31"/>
                    <a:pt x="31" y="29"/>
                    <a:pt x="33" y="28"/>
                  </a:cubicBezTo>
                  <a:cubicBezTo>
                    <a:pt x="33" y="26"/>
                    <a:pt x="33" y="23"/>
                    <a:pt x="34" y="22"/>
                  </a:cubicBezTo>
                  <a:cubicBezTo>
                    <a:pt x="36" y="22"/>
                    <a:pt x="37" y="22"/>
                    <a:pt x="39" y="22"/>
                  </a:cubicBezTo>
                  <a:cubicBezTo>
                    <a:pt x="37" y="17"/>
                    <a:pt x="42" y="19"/>
                    <a:pt x="42" y="16"/>
                  </a:cubicBezTo>
                  <a:cubicBezTo>
                    <a:pt x="35" y="16"/>
                    <a:pt x="31" y="10"/>
                    <a:pt x="34" y="5"/>
                  </a:cubicBezTo>
                  <a:cubicBezTo>
                    <a:pt x="31" y="5"/>
                    <a:pt x="30" y="3"/>
                    <a:pt x="27" y="4"/>
                  </a:cubicBezTo>
                  <a:cubicBezTo>
                    <a:pt x="25" y="3"/>
                    <a:pt x="25" y="0"/>
                    <a:pt x="23" y="0"/>
                  </a:cubicBezTo>
                  <a:cubicBezTo>
                    <a:pt x="22" y="2"/>
                    <a:pt x="19" y="1"/>
                    <a:pt x="20" y="5"/>
                  </a:cubicBezTo>
                  <a:cubicBezTo>
                    <a:pt x="18" y="5"/>
                    <a:pt x="17" y="7"/>
                    <a:pt x="15" y="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5" name="Freeform 754">
              <a:extLst>
                <a:ext uri="{FF2B5EF4-FFF2-40B4-BE49-F238E27FC236}">
                  <a16:creationId xmlns:a16="http://schemas.microsoft.com/office/drawing/2014/main" id="{3A1A857B-4F30-18A0-3376-D101DEB219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69529" y="4096266"/>
              <a:ext cx="40771" cy="37147"/>
            </a:xfrm>
            <a:custGeom>
              <a:avLst/>
              <a:gdLst>
                <a:gd name="T0" fmla="*/ 4 w 19"/>
                <a:gd name="T1" fmla="*/ 5 h 17"/>
                <a:gd name="T2" fmla="*/ 9 w 19"/>
                <a:gd name="T3" fmla="*/ 17 h 17"/>
                <a:gd name="T4" fmla="*/ 15 w 19"/>
                <a:gd name="T5" fmla="*/ 12 h 17"/>
                <a:gd name="T6" fmla="*/ 19 w 19"/>
                <a:gd name="T7" fmla="*/ 1 h 17"/>
                <a:gd name="T8" fmla="*/ 6 w 19"/>
                <a:gd name="T9" fmla="*/ 2 h 17"/>
                <a:gd name="T10" fmla="*/ 6 w 19"/>
                <a:gd name="T11" fmla="*/ 4 h 17"/>
                <a:gd name="T12" fmla="*/ 4 w 19"/>
                <a:gd name="T13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7">
                  <a:moveTo>
                    <a:pt x="4" y="5"/>
                  </a:moveTo>
                  <a:cubicBezTo>
                    <a:pt x="0" y="9"/>
                    <a:pt x="0" y="16"/>
                    <a:pt x="9" y="17"/>
                  </a:cubicBezTo>
                  <a:cubicBezTo>
                    <a:pt x="11" y="15"/>
                    <a:pt x="12" y="13"/>
                    <a:pt x="15" y="12"/>
                  </a:cubicBezTo>
                  <a:cubicBezTo>
                    <a:pt x="14" y="6"/>
                    <a:pt x="19" y="6"/>
                    <a:pt x="19" y="1"/>
                  </a:cubicBezTo>
                  <a:cubicBezTo>
                    <a:pt x="15" y="1"/>
                    <a:pt x="11" y="0"/>
                    <a:pt x="6" y="2"/>
                  </a:cubicBezTo>
                  <a:cubicBezTo>
                    <a:pt x="7" y="2"/>
                    <a:pt x="7" y="4"/>
                    <a:pt x="6" y="4"/>
                  </a:cubicBezTo>
                  <a:cubicBezTo>
                    <a:pt x="6" y="4"/>
                    <a:pt x="5" y="4"/>
                    <a:pt x="4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6" name="Freeform 755">
              <a:extLst>
                <a:ext uri="{FF2B5EF4-FFF2-40B4-BE49-F238E27FC236}">
                  <a16:creationId xmlns:a16="http://schemas.microsoft.com/office/drawing/2014/main" id="{23ECE092-05C2-9654-E8EA-68136A093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1642" y="4127071"/>
              <a:ext cx="43490" cy="98758"/>
            </a:xfrm>
            <a:custGeom>
              <a:avLst/>
              <a:gdLst>
                <a:gd name="T0" fmla="*/ 0 w 20"/>
                <a:gd name="T1" fmla="*/ 22 h 46"/>
                <a:gd name="T2" fmla="*/ 6 w 20"/>
                <a:gd name="T3" fmla="*/ 38 h 46"/>
                <a:gd name="T4" fmla="*/ 6 w 20"/>
                <a:gd name="T5" fmla="*/ 34 h 46"/>
                <a:gd name="T6" fmla="*/ 9 w 20"/>
                <a:gd name="T7" fmla="*/ 37 h 46"/>
                <a:gd name="T8" fmla="*/ 7 w 20"/>
                <a:gd name="T9" fmla="*/ 43 h 46"/>
                <a:gd name="T10" fmla="*/ 11 w 20"/>
                <a:gd name="T11" fmla="*/ 46 h 46"/>
                <a:gd name="T12" fmla="*/ 15 w 20"/>
                <a:gd name="T13" fmla="*/ 43 h 46"/>
                <a:gd name="T14" fmla="*/ 12 w 20"/>
                <a:gd name="T15" fmla="*/ 31 h 46"/>
                <a:gd name="T16" fmla="*/ 13 w 20"/>
                <a:gd name="T17" fmla="*/ 25 h 46"/>
                <a:gd name="T18" fmla="*/ 18 w 20"/>
                <a:gd name="T19" fmla="*/ 22 h 46"/>
                <a:gd name="T20" fmla="*/ 20 w 20"/>
                <a:gd name="T21" fmla="*/ 14 h 46"/>
                <a:gd name="T22" fmla="*/ 17 w 20"/>
                <a:gd name="T23" fmla="*/ 8 h 46"/>
                <a:gd name="T24" fmla="*/ 18 w 20"/>
                <a:gd name="T25" fmla="*/ 1 h 46"/>
                <a:gd name="T26" fmla="*/ 14 w 20"/>
                <a:gd name="T27" fmla="*/ 3 h 46"/>
                <a:gd name="T28" fmla="*/ 7 w 20"/>
                <a:gd name="T29" fmla="*/ 0 h 46"/>
                <a:gd name="T30" fmla="*/ 5 w 20"/>
                <a:gd name="T31" fmla="*/ 9 h 46"/>
                <a:gd name="T32" fmla="*/ 5 w 20"/>
                <a:gd name="T33" fmla="*/ 15 h 46"/>
                <a:gd name="T34" fmla="*/ 4 w 20"/>
                <a:gd name="T35" fmla="*/ 24 h 46"/>
                <a:gd name="T36" fmla="*/ 0 w 20"/>
                <a:gd name="T37" fmla="*/ 2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46">
                  <a:moveTo>
                    <a:pt x="0" y="22"/>
                  </a:moveTo>
                  <a:cubicBezTo>
                    <a:pt x="2" y="27"/>
                    <a:pt x="1" y="36"/>
                    <a:pt x="6" y="38"/>
                  </a:cubicBezTo>
                  <a:cubicBezTo>
                    <a:pt x="6" y="37"/>
                    <a:pt x="4" y="35"/>
                    <a:pt x="6" y="34"/>
                  </a:cubicBezTo>
                  <a:cubicBezTo>
                    <a:pt x="7" y="35"/>
                    <a:pt x="9" y="35"/>
                    <a:pt x="9" y="37"/>
                  </a:cubicBezTo>
                  <a:cubicBezTo>
                    <a:pt x="9" y="40"/>
                    <a:pt x="6" y="39"/>
                    <a:pt x="7" y="43"/>
                  </a:cubicBezTo>
                  <a:cubicBezTo>
                    <a:pt x="8" y="43"/>
                    <a:pt x="9" y="45"/>
                    <a:pt x="11" y="46"/>
                  </a:cubicBezTo>
                  <a:cubicBezTo>
                    <a:pt x="13" y="45"/>
                    <a:pt x="13" y="43"/>
                    <a:pt x="15" y="43"/>
                  </a:cubicBezTo>
                  <a:cubicBezTo>
                    <a:pt x="14" y="37"/>
                    <a:pt x="14" y="35"/>
                    <a:pt x="12" y="31"/>
                  </a:cubicBezTo>
                  <a:cubicBezTo>
                    <a:pt x="12" y="28"/>
                    <a:pt x="15" y="27"/>
                    <a:pt x="13" y="25"/>
                  </a:cubicBezTo>
                  <a:cubicBezTo>
                    <a:pt x="14" y="24"/>
                    <a:pt x="15" y="22"/>
                    <a:pt x="18" y="22"/>
                  </a:cubicBezTo>
                  <a:cubicBezTo>
                    <a:pt x="18" y="18"/>
                    <a:pt x="19" y="17"/>
                    <a:pt x="20" y="14"/>
                  </a:cubicBezTo>
                  <a:cubicBezTo>
                    <a:pt x="19" y="12"/>
                    <a:pt x="18" y="10"/>
                    <a:pt x="17" y="8"/>
                  </a:cubicBezTo>
                  <a:cubicBezTo>
                    <a:pt x="17" y="6"/>
                    <a:pt x="19" y="2"/>
                    <a:pt x="18" y="1"/>
                  </a:cubicBezTo>
                  <a:cubicBezTo>
                    <a:pt x="18" y="4"/>
                    <a:pt x="15" y="2"/>
                    <a:pt x="14" y="3"/>
                  </a:cubicBezTo>
                  <a:cubicBezTo>
                    <a:pt x="12" y="1"/>
                    <a:pt x="11" y="0"/>
                    <a:pt x="7" y="0"/>
                  </a:cubicBezTo>
                  <a:cubicBezTo>
                    <a:pt x="7" y="3"/>
                    <a:pt x="5" y="6"/>
                    <a:pt x="5" y="9"/>
                  </a:cubicBezTo>
                  <a:cubicBezTo>
                    <a:pt x="4" y="10"/>
                    <a:pt x="6" y="14"/>
                    <a:pt x="5" y="15"/>
                  </a:cubicBezTo>
                  <a:cubicBezTo>
                    <a:pt x="5" y="18"/>
                    <a:pt x="5" y="22"/>
                    <a:pt x="4" y="24"/>
                  </a:cubicBezTo>
                  <a:cubicBezTo>
                    <a:pt x="2" y="24"/>
                    <a:pt x="2" y="22"/>
                    <a:pt x="0" y="2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7" name="Freeform 756">
              <a:extLst>
                <a:ext uri="{FF2B5EF4-FFF2-40B4-BE49-F238E27FC236}">
                  <a16:creationId xmlns:a16="http://schemas.microsoft.com/office/drawing/2014/main" id="{DFA15D2C-0CF2-D5B0-6C20-20C9BAB9A9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6172" y="3989354"/>
              <a:ext cx="28087" cy="66140"/>
            </a:xfrm>
            <a:custGeom>
              <a:avLst/>
              <a:gdLst>
                <a:gd name="T0" fmla="*/ 11 w 13"/>
                <a:gd name="T1" fmla="*/ 10 h 31"/>
                <a:gd name="T2" fmla="*/ 13 w 13"/>
                <a:gd name="T3" fmla="*/ 7 h 31"/>
                <a:gd name="T4" fmla="*/ 13 w 13"/>
                <a:gd name="T5" fmla="*/ 1 h 31"/>
                <a:gd name="T6" fmla="*/ 11 w 13"/>
                <a:gd name="T7" fmla="*/ 1 h 31"/>
                <a:gd name="T8" fmla="*/ 8 w 13"/>
                <a:gd name="T9" fmla="*/ 2 h 31"/>
                <a:gd name="T10" fmla="*/ 5 w 13"/>
                <a:gd name="T11" fmla="*/ 9 h 31"/>
                <a:gd name="T12" fmla="*/ 1 w 13"/>
                <a:gd name="T13" fmla="*/ 15 h 31"/>
                <a:gd name="T14" fmla="*/ 1 w 13"/>
                <a:gd name="T15" fmla="*/ 23 h 31"/>
                <a:gd name="T16" fmla="*/ 5 w 13"/>
                <a:gd name="T17" fmla="*/ 29 h 31"/>
                <a:gd name="T18" fmla="*/ 5 w 13"/>
                <a:gd name="T19" fmla="*/ 31 h 31"/>
                <a:gd name="T20" fmla="*/ 6 w 13"/>
                <a:gd name="T21" fmla="*/ 26 h 31"/>
                <a:gd name="T22" fmla="*/ 10 w 13"/>
                <a:gd name="T23" fmla="*/ 21 h 31"/>
                <a:gd name="T24" fmla="*/ 11 w 13"/>
                <a:gd name="T25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31">
                  <a:moveTo>
                    <a:pt x="11" y="10"/>
                  </a:moveTo>
                  <a:cubicBezTo>
                    <a:pt x="12" y="9"/>
                    <a:pt x="13" y="8"/>
                    <a:pt x="13" y="7"/>
                  </a:cubicBezTo>
                  <a:cubicBezTo>
                    <a:pt x="13" y="5"/>
                    <a:pt x="13" y="3"/>
                    <a:pt x="13" y="1"/>
                  </a:cubicBezTo>
                  <a:cubicBezTo>
                    <a:pt x="12" y="1"/>
                    <a:pt x="12" y="0"/>
                    <a:pt x="11" y="1"/>
                  </a:cubicBezTo>
                  <a:cubicBezTo>
                    <a:pt x="10" y="2"/>
                    <a:pt x="9" y="2"/>
                    <a:pt x="8" y="2"/>
                  </a:cubicBezTo>
                  <a:cubicBezTo>
                    <a:pt x="7" y="4"/>
                    <a:pt x="6" y="6"/>
                    <a:pt x="5" y="9"/>
                  </a:cubicBezTo>
                  <a:cubicBezTo>
                    <a:pt x="4" y="11"/>
                    <a:pt x="2" y="13"/>
                    <a:pt x="1" y="15"/>
                  </a:cubicBezTo>
                  <a:cubicBezTo>
                    <a:pt x="0" y="18"/>
                    <a:pt x="1" y="21"/>
                    <a:pt x="1" y="23"/>
                  </a:cubicBezTo>
                  <a:cubicBezTo>
                    <a:pt x="2" y="26"/>
                    <a:pt x="4" y="26"/>
                    <a:pt x="5" y="29"/>
                  </a:cubicBezTo>
                  <a:cubicBezTo>
                    <a:pt x="5" y="30"/>
                    <a:pt x="4" y="31"/>
                    <a:pt x="5" y="31"/>
                  </a:cubicBezTo>
                  <a:cubicBezTo>
                    <a:pt x="5" y="29"/>
                    <a:pt x="7" y="28"/>
                    <a:pt x="6" y="26"/>
                  </a:cubicBezTo>
                  <a:cubicBezTo>
                    <a:pt x="7" y="24"/>
                    <a:pt x="9" y="22"/>
                    <a:pt x="10" y="21"/>
                  </a:cubicBezTo>
                  <a:cubicBezTo>
                    <a:pt x="11" y="18"/>
                    <a:pt x="11" y="13"/>
                    <a:pt x="11" y="1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8" name="Freeform 757">
              <a:extLst>
                <a:ext uri="{FF2B5EF4-FFF2-40B4-BE49-F238E27FC236}">
                  <a16:creationId xmlns:a16="http://schemas.microsoft.com/office/drawing/2014/main" id="{57FAEEFA-CD66-2679-254B-ECBD6473C0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8789" y="3887878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9" name="Freeform 758">
              <a:extLst>
                <a:ext uri="{FF2B5EF4-FFF2-40B4-BE49-F238E27FC236}">
                  <a16:creationId xmlns:a16="http://schemas.microsoft.com/office/drawing/2014/main" id="{08D3D1D6-DBEB-A031-D136-1739DB751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6343" y="4047340"/>
              <a:ext cx="120502" cy="172146"/>
            </a:xfrm>
            <a:custGeom>
              <a:avLst/>
              <a:gdLst>
                <a:gd name="T0" fmla="*/ 7 w 56"/>
                <a:gd name="T1" fmla="*/ 10 h 80"/>
                <a:gd name="T2" fmla="*/ 4 w 56"/>
                <a:gd name="T3" fmla="*/ 16 h 80"/>
                <a:gd name="T4" fmla="*/ 0 w 56"/>
                <a:gd name="T5" fmla="*/ 18 h 80"/>
                <a:gd name="T6" fmla="*/ 3 w 56"/>
                <a:gd name="T7" fmla="*/ 22 h 80"/>
                <a:gd name="T8" fmla="*/ 3 w 56"/>
                <a:gd name="T9" fmla="*/ 27 h 80"/>
                <a:gd name="T10" fmla="*/ 8 w 56"/>
                <a:gd name="T11" fmla="*/ 27 h 80"/>
                <a:gd name="T12" fmla="*/ 8 w 56"/>
                <a:gd name="T13" fmla="*/ 42 h 80"/>
                <a:gd name="T14" fmla="*/ 6 w 56"/>
                <a:gd name="T15" fmla="*/ 46 h 80"/>
                <a:gd name="T16" fmla="*/ 15 w 56"/>
                <a:gd name="T17" fmla="*/ 40 h 80"/>
                <a:gd name="T18" fmla="*/ 20 w 56"/>
                <a:gd name="T19" fmla="*/ 42 h 80"/>
                <a:gd name="T20" fmla="*/ 24 w 56"/>
                <a:gd name="T21" fmla="*/ 38 h 80"/>
                <a:gd name="T22" fmla="*/ 29 w 56"/>
                <a:gd name="T23" fmla="*/ 39 h 80"/>
                <a:gd name="T24" fmla="*/ 35 w 56"/>
                <a:gd name="T25" fmla="*/ 49 h 80"/>
                <a:gd name="T26" fmla="*/ 35 w 56"/>
                <a:gd name="T27" fmla="*/ 54 h 80"/>
                <a:gd name="T28" fmla="*/ 37 w 56"/>
                <a:gd name="T29" fmla="*/ 60 h 80"/>
                <a:gd name="T30" fmla="*/ 41 w 56"/>
                <a:gd name="T31" fmla="*/ 68 h 80"/>
                <a:gd name="T32" fmla="*/ 38 w 56"/>
                <a:gd name="T33" fmla="*/ 77 h 80"/>
                <a:gd name="T34" fmla="*/ 44 w 56"/>
                <a:gd name="T35" fmla="*/ 80 h 80"/>
                <a:gd name="T36" fmla="*/ 43 w 56"/>
                <a:gd name="T37" fmla="*/ 76 h 80"/>
                <a:gd name="T38" fmla="*/ 48 w 56"/>
                <a:gd name="T39" fmla="*/ 74 h 80"/>
                <a:gd name="T40" fmla="*/ 51 w 56"/>
                <a:gd name="T41" fmla="*/ 76 h 80"/>
                <a:gd name="T42" fmla="*/ 54 w 56"/>
                <a:gd name="T43" fmla="*/ 74 h 80"/>
                <a:gd name="T44" fmla="*/ 56 w 56"/>
                <a:gd name="T45" fmla="*/ 68 h 80"/>
                <a:gd name="T46" fmla="*/ 52 w 56"/>
                <a:gd name="T47" fmla="*/ 63 h 80"/>
                <a:gd name="T48" fmla="*/ 54 w 56"/>
                <a:gd name="T49" fmla="*/ 60 h 80"/>
                <a:gd name="T50" fmla="*/ 48 w 56"/>
                <a:gd name="T51" fmla="*/ 56 h 80"/>
                <a:gd name="T52" fmla="*/ 43 w 56"/>
                <a:gd name="T53" fmla="*/ 48 h 80"/>
                <a:gd name="T54" fmla="*/ 41 w 56"/>
                <a:gd name="T55" fmla="*/ 44 h 80"/>
                <a:gd name="T56" fmla="*/ 40 w 56"/>
                <a:gd name="T57" fmla="*/ 41 h 80"/>
                <a:gd name="T58" fmla="*/ 37 w 56"/>
                <a:gd name="T59" fmla="*/ 39 h 80"/>
                <a:gd name="T60" fmla="*/ 37 w 56"/>
                <a:gd name="T61" fmla="*/ 36 h 80"/>
                <a:gd name="T62" fmla="*/ 27 w 56"/>
                <a:gd name="T63" fmla="*/ 30 h 80"/>
                <a:gd name="T64" fmla="*/ 30 w 56"/>
                <a:gd name="T65" fmla="*/ 26 h 80"/>
                <a:gd name="T66" fmla="*/ 34 w 56"/>
                <a:gd name="T67" fmla="*/ 26 h 80"/>
                <a:gd name="T68" fmla="*/ 35 w 56"/>
                <a:gd name="T69" fmla="*/ 22 h 80"/>
                <a:gd name="T70" fmla="*/ 31 w 56"/>
                <a:gd name="T71" fmla="*/ 19 h 80"/>
                <a:gd name="T72" fmla="*/ 31 w 56"/>
                <a:gd name="T73" fmla="*/ 15 h 80"/>
                <a:gd name="T74" fmla="*/ 26 w 56"/>
                <a:gd name="T75" fmla="*/ 17 h 80"/>
                <a:gd name="T76" fmla="*/ 21 w 56"/>
                <a:gd name="T77" fmla="*/ 8 h 80"/>
                <a:gd name="T78" fmla="*/ 19 w 56"/>
                <a:gd name="T79" fmla="*/ 8 h 80"/>
                <a:gd name="T80" fmla="*/ 11 w 56"/>
                <a:gd name="T81" fmla="*/ 0 h 80"/>
                <a:gd name="T82" fmla="*/ 12 w 56"/>
                <a:gd name="T83" fmla="*/ 13 h 80"/>
                <a:gd name="T84" fmla="*/ 7 w 56"/>
                <a:gd name="T85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6" h="80">
                  <a:moveTo>
                    <a:pt x="7" y="10"/>
                  </a:moveTo>
                  <a:cubicBezTo>
                    <a:pt x="5" y="11"/>
                    <a:pt x="2" y="13"/>
                    <a:pt x="4" y="16"/>
                  </a:cubicBezTo>
                  <a:cubicBezTo>
                    <a:pt x="1" y="15"/>
                    <a:pt x="2" y="17"/>
                    <a:pt x="0" y="18"/>
                  </a:cubicBezTo>
                  <a:cubicBezTo>
                    <a:pt x="0" y="21"/>
                    <a:pt x="4" y="20"/>
                    <a:pt x="3" y="22"/>
                  </a:cubicBezTo>
                  <a:cubicBezTo>
                    <a:pt x="4" y="25"/>
                    <a:pt x="2" y="25"/>
                    <a:pt x="3" y="27"/>
                  </a:cubicBezTo>
                  <a:cubicBezTo>
                    <a:pt x="5" y="29"/>
                    <a:pt x="6" y="25"/>
                    <a:pt x="8" y="27"/>
                  </a:cubicBezTo>
                  <a:cubicBezTo>
                    <a:pt x="10" y="34"/>
                    <a:pt x="7" y="36"/>
                    <a:pt x="8" y="42"/>
                  </a:cubicBezTo>
                  <a:cubicBezTo>
                    <a:pt x="7" y="44"/>
                    <a:pt x="6" y="44"/>
                    <a:pt x="6" y="46"/>
                  </a:cubicBezTo>
                  <a:cubicBezTo>
                    <a:pt x="11" y="46"/>
                    <a:pt x="11" y="41"/>
                    <a:pt x="15" y="40"/>
                  </a:cubicBezTo>
                  <a:cubicBezTo>
                    <a:pt x="16" y="41"/>
                    <a:pt x="17" y="43"/>
                    <a:pt x="20" y="42"/>
                  </a:cubicBezTo>
                  <a:cubicBezTo>
                    <a:pt x="22" y="41"/>
                    <a:pt x="22" y="39"/>
                    <a:pt x="24" y="38"/>
                  </a:cubicBezTo>
                  <a:cubicBezTo>
                    <a:pt x="26" y="37"/>
                    <a:pt x="27" y="39"/>
                    <a:pt x="29" y="39"/>
                  </a:cubicBezTo>
                  <a:cubicBezTo>
                    <a:pt x="30" y="43"/>
                    <a:pt x="34" y="45"/>
                    <a:pt x="35" y="49"/>
                  </a:cubicBezTo>
                  <a:cubicBezTo>
                    <a:pt x="36" y="50"/>
                    <a:pt x="34" y="53"/>
                    <a:pt x="35" y="54"/>
                  </a:cubicBezTo>
                  <a:cubicBezTo>
                    <a:pt x="35" y="57"/>
                    <a:pt x="37" y="57"/>
                    <a:pt x="37" y="60"/>
                  </a:cubicBezTo>
                  <a:cubicBezTo>
                    <a:pt x="42" y="60"/>
                    <a:pt x="41" y="65"/>
                    <a:pt x="41" y="68"/>
                  </a:cubicBezTo>
                  <a:cubicBezTo>
                    <a:pt x="40" y="74"/>
                    <a:pt x="41" y="76"/>
                    <a:pt x="38" y="77"/>
                  </a:cubicBezTo>
                  <a:cubicBezTo>
                    <a:pt x="40" y="78"/>
                    <a:pt x="42" y="79"/>
                    <a:pt x="44" y="80"/>
                  </a:cubicBezTo>
                  <a:cubicBezTo>
                    <a:pt x="44" y="78"/>
                    <a:pt x="43" y="78"/>
                    <a:pt x="43" y="76"/>
                  </a:cubicBezTo>
                  <a:cubicBezTo>
                    <a:pt x="45" y="76"/>
                    <a:pt x="47" y="75"/>
                    <a:pt x="48" y="74"/>
                  </a:cubicBezTo>
                  <a:cubicBezTo>
                    <a:pt x="48" y="75"/>
                    <a:pt x="49" y="76"/>
                    <a:pt x="51" y="76"/>
                  </a:cubicBezTo>
                  <a:cubicBezTo>
                    <a:pt x="51" y="75"/>
                    <a:pt x="54" y="74"/>
                    <a:pt x="54" y="74"/>
                  </a:cubicBezTo>
                  <a:cubicBezTo>
                    <a:pt x="55" y="72"/>
                    <a:pt x="54" y="69"/>
                    <a:pt x="56" y="68"/>
                  </a:cubicBezTo>
                  <a:cubicBezTo>
                    <a:pt x="55" y="66"/>
                    <a:pt x="53" y="65"/>
                    <a:pt x="52" y="63"/>
                  </a:cubicBezTo>
                  <a:cubicBezTo>
                    <a:pt x="52" y="62"/>
                    <a:pt x="54" y="62"/>
                    <a:pt x="54" y="60"/>
                  </a:cubicBezTo>
                  <a:cubicBezTo>
                    <a:pt x="51" y="60"/>
                    <a:pt x="50" y="57"/>
                    <a:pt x="48" y="56"/>
                  </a:cubicBezTo>
                  <a:cubicBezTo>
                    <a:pt x="47" y="52"/>
                    <a:pt x="46" y="50"/>
                    <a:pt x="43" y="48"/>
                  </a:cubicBezTo>
                  <a:cubicBezTo>
                    <a:pt x="42" y="47"/>
                    <a:pt x="41" y="45"/>
                    <a:pt x="41" y="44"/>
                  </a:cubicBezTo>
                  <a:cubicBezTo>
                    <a:pt x="40" y="43"/>
                    <a:pt x="40" y="42"/>
                    <a:pt x="40" y="41"/>
                  </a:cubicBezTo>
                  <a:cubicBezTo>
                    <a:pt x="39" y="40"/>
                    <a:pt x="37" y="41"/>
                    <a:pt x="37" y="39"/>
                  </a:cubicBezTo>
                  <a:cubicBezTo>
                    <a:pt x="37" y="38"/>
                    <a:pt x="37" y="37"/>
                    <a:pt x="37" y="36"/>
                  </a:cubicBezTo>
                  <a:cubicBezTo>
                    <a:pt x="32" y="35"/>
                    <a:pt x="31" y="32"/>
                    <a:pt x="27" y="30"/>
                  </a:cubicBezTo>
                  <a:cubicBezTo>
                    <a:pt x="28" y="29"/>
                    <a:pt x="28" y="27"/>
                    <a:pt x="30" y="26"/>
                  </a:cubicBezTo>
                  <a:cubicBezTo>
                    <a:pt x="31" y="26"/>
                    <a:pt x="32" y="26"/>
                    <a:pt x="34" y="26"/>
                  </a:cubicBezTo>
                  <a:cubicBezTo>
                    <a:pt x="34" y="24"/>
                    <a:pt x="35" y="24"/>
                    <a:pt x="35" y="22"/>
                  </a:cubicBezTo>
                  <a:cubicBezTo>
                    <a:pt x="33" y="22"/>
                    <a:pt x="33" y="20"/>
                    <a:pt x="31" y="19"/>
                  </a:cubicBezTo>
                  <a:cubicBezTo>
                    <a:pt x="34" y="18"/>
                    <a:pt x="32" y="16"/>
                    <a:pt x="31" y="15"/>
                  </a:cubicBezTo>
                  <a:cubicBezTo>
                    <a:pt x="27" y="14"/>
                    <a:pt x="28" y="17"/>
                    <a:pt x="26" y="17"/>
                  </a:cubicBezTo>
                  <a:cubicBezTo>
                    <a:pt x="22" y="17"/>
                    <a:pt x="18" y="12"/>
                    <a:pt x="21" y="8"/>
                  </a:cubicBezTo>
                  <a:cubicBezTo>
                    <a:pt x="20" y="8"/>
                    <a:pt x="19" y="8"/>
                    <a:pt x="19" y="8"/>
                  </a:cubicBezTo>
                  <a:cubicBezTo>
                    <a:pt x="18" y="4"/>
                    <a:pt x="16" y="1"/>
                    <a:pt x="11" y="0"/>
                  </a:cubicBezTo>
                  <a:cubicBezTo>
                    <a:pt x="10" y="4"/>
                    <a:pt x="14" y="9"/>
                    <a:pt x="12" y="13"/>
                  </a:cubicBezTo>
                  <a:cubicBezTo>
                    <a:pt x="10" y="12"/>
                    <a:pt x="7" y="12"/>
                    <a:pt x="7" y="1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0" name="Freeform 759">
              <a:extLst>
                <a:ext uri="{FF2B5EF4-FFF2-40B4-BE49-F238E27FC236}">
                  <a16:creationId xmlns:a16="http://schemas.microsoft.com/office/drawing/2014/main" id="{B9C017CC-C94D-626F-4250-A2A6BE9E6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76105" y="3848919"/>
              <a:ext cx="9966" cy="12684"/>
            </a:xfrm>
            <a:custGeom>
              <a:avLst/>
              <a:gdLst>
                <a:gd name="T0" fmla="*/ 2 w 5"/>
                <a:gd name="T1" fmla="*/ 3 h 6"/>
                <a:gd name="T2" fmla="*/ 2 w 5"/>
                <a:gd name="T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6">
                  <a:moveTo>
                    <a:pt x="2" y="3"/>
                  </a:moveTo>
                  <a:cubicBezTo>
                    <a:pt x="5" y="6"/>
                    <a:pt x="0" y="0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1" name="Freeform 760">
              <a:extLst>
                <a:ext uri="{FF2B5EF4-FFF2-40B4-BE49-F238E27FC236}">
                  <a16:creationId xmlns:a16="http://schemas.microsoft.com/office/drawing/2014/main" id="{D050AB58-8B6A-2AB2-60C2-BE8EE23FA4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0772" y="4205895"/>
              <a:ext cx="83355" cy="84261"/>
            </a:xfrm>
            <a:custGeom>
              <a:avLst/>
              <a:gdLst>
                <a:gd name="T0" fmla="*/ 19 w 39"/>
                <a:gd name="T1" fmla="*/ 37 h 39"/>
                <a:gd name="T2" fmla="*/ 21 w 39"/>
                <a:gd name="T3" fmla="*/ 34 h 39"/>
                <a:gd name="T4" fmla="*/ 25 w 39"/>
                <a:gd name="T5" fmla="*/ 33 h 39"/>
                <a:gd name="T6" fmla="*/ 28 w 39"/>
                <a:gd name="T7" fmla="*/ 34 h 39"/>
                <a:gd name="T8" fmla="*/ 26 w 39"/>
                <a:gd name="T9" fmla="*/ 28 h 39"/>
                <a:gd name="T10" fmla="*/ 30 w 39"/>
                <a:gd name="T11" fmla="*/ 26 h 39"/>
                <a:gd name="T12" fmla="*/ 35 w 39"/>
                <a:gd name="T13" fmla="*/ 23 h 39"/>
                <a:gd name="T14" fmla="*/ 39 w 39"/>
                <a:gd name="T15" fmla="*/ 20 h 39"/>
                <a:gd name="T16" fmla="*/ 38 w 39"/>
                <a:gd name="T17" fmla="*/ 0 h 39"/>
                <a:gd name="T18" fmla="*/ 34 w 39"/>
                <a:gd name="T19" fmla="*/ 3 h 39"/>
                <a:gd name="T20" fmla="*/ 28 w 39"/>
                <a:gd name="T21" fmla="*/ 3 h 39"/>
                <a:gd name="T22" fmla="*/ 27 w 39"/>
                <a:gd name="T23" fmla="*/ 7 h 39"/>
                <a:gd name="T24" fmla="*/ 19 w 39"/>
                <a:gd name="T25" fmla="*/ 2 h 39"/>
                <a:gd name="T26" fmla="*/ 6 w 39"/>
                <a:gd name="T27" fmla="*/ 3 h 39"/>
                <a:gd name="T28" fmla="*/ 0 w 39"/>
                <a:gd name="T29" fmla="*/ 10 h 39"/>
                <a:gd name="T30" fmla="*/ 4 w 39"/>
                <a:gd name="T31" fmla="*/ 20 h 39"/>
                <a:gd name="T32" fmla="*/ 7 w 39"/>
                <a:gd name="T33" fmla="*/ 29 h 39"/>
                <a:gd name="T34" fmla="*/ 7 w 39"/>
                <a:gd name="T35" fmla="*/ 34 h 39"/>
                <a:gd name="T36" fmla="*/ 10 w 39"/>
                <a:gd name="T37" fmla="*/ 31 h 39"/>
                <a:gd name="T38" fmla="*/ 10 w 39"/>
                <a:gd name="T39" fmla="*/ 37 h 39"/>
                <a:gd name="T40" fmla="*/ 19 w 39"/>
                <a:gd name="T41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9" h="39">
                  <a:moveTo>
                    <a:pt x="19" y="37"/>
                  </a:moveTo>
                  <a:cubicBezTo>
                    <a:pt x="21" y="37"/>
                    <a:pt x="19" y="34"/>
                    <a:pt x="21" y="34"/>
                  </a:cubicBezTo>
                  <a:cubicBezTo>
                    <a:pt x="22" y="35"/>
                    <a:pt x="24" y="33"/>
                    <a:pt x="25" y="33"/>
                  </a:cubicBezTo>
                  <a:cubicBezTo>
                    <a:pt x="27" y="33"/>
                    <a:pt x="26" y="35"/>
                    <a:pt x="28" y="34"/>
                  </a:cubicBezTo>
                  <a:cubicBezTo>
                    <a:pt x="27" y="32"/>
                    <a:pt x="26" y="30"/>
                    <a:pt x="26" y="28"/>
                  </a:cubicBezTo>
                  <a:cubicBezTo>
                    <a:pt x="27" y="27"/>
                    <a:pt x="28" y="26"/>
                    <a:pt x="30" y="26"/>
                  </a:cubicBezTo>
                  <a:cubicBezTo>
                    <a:pt x="30" y="23"/>
                    <a:pt x="33" y="24"/>
                    <a:pt x="35" y="23"/>
                  </a:cubicBezTo>
                  <a:cubicBezTo>
                    <a:pt x="36" y="22"/>
                    <a:pt x="37" y="20"/>
                    <a:pt x="39" y="20"/>
                  </a:cubicBezTo>
                  <a:cubicBezTo>
                    <a:pt x="39" y="14"/>
                    <a:pt x="38" y="6"/>
                    <a:pt x="38" y="0"/>
                  </a:cubicBezTo>
                  <a:cubicBezTo>
                    <a:pt x="37" y="2"/>
                    <a:pt x="36" y="3"/>
                    <a:pt x="34" y="3"/>
                  </a:cubicBezTo>
                  <a:cubicBezTo>
                    <a:pt x="32" y="1"/>
                    <a:pt x="30" y="1"/>
                    <a:pt x="28" y="3"/>
                  </a:cubicBezTo>
                  <a:cubicBezTo>
                    <a:pt x="30" y="4"/>
                    <a:pt x="29" y="7"/>
                    <a:pt x="27" y="7"/>
                  </a:cubicBezTo>
                  <a:cubicBezTo>
                    <a:pt x="25" y="4"/>
                    <a:pt x="20" y="5"/>
                    <a:pt x="19" y="2"/>
                  </a:cubicBezTo>
                  <a:cubicBezTo>
                    <a:pt x="16" y="4"/>
                    <a:pt x="9" y="1"/>
                    <a:pt x="6" y="3"/>
                  </a:cubicBezTo>
                  <a:cubicBezTo>
                    <a:pt x="4" y="6"/>
                    <a:pt x="4" y="10"/>
                    <a:pt x="0" y="10"/>
                  </a:cubicBezTo>
                  <a:cubicBezTo>
                    <a:pt x="2" y="13"/>
                    <a:pt x="1" y="18"/>
                    <a:pt x="4" y="20"/>
                  </a:cubicBezTo>
                  <a:cubicBezTo>
                    <a:pt x="3" y="23"/>
                    <a:pt x="6" y="27"/>
                    <a:pt x="7" y="29"/>
                  </a:cubicBezTo>
                  <a:cubicBezTo>
                    <a:pt x="6" y="30"/>
                    <a:pt x="6" y="33"/>
                    <a:pt x="7" y="34"/>
                  </a:cubicBezTo>
                  <a:cubicBezTo>
                    <a:pt x="9" y="34"/>
                    <a:pt x="8" y="31"/>
                    <a:pt x="10" y="31"/>
                  </a:cubicBezTo>
                  <a:cubicBezTo>
                    <a:pt x="11" y="34"/>
                    <a:pt x="11" y="35"/>
                    <a:pt x="10" y="37"/>
                  </a:cubicBezTo>
                  <a:cubicBezTo>
                    <a:pt x="14" y="36"/>
                    <a:pt x="15" y="39"/>
                    <a:pt x="19" y="3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2" name="Freeform 761">
              <a:extLst>
                <a:ext uri="{FF2B5EF4-FFF2-40B4-BE49-F238E27FC236}">
                  <a16:creationId xmlns:a16="http://schemas.microsoft.com/office/drawing/2014/main" id="{5D2CD64E-387E-CDBD-DC99-A08D60268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2447" y="4213144"/>
              <a:ext cx="38053" cy="36241"/>
            </a:xfrm>
            <a:custGeom>
              <a:avLst/>
              <a:gdLst>
                <a:gd name="T0" fmla="*/ 14 w 18"/>
                <a:gd name="T1" fmla="*/ 3 h 17"/>
                <a:gd name="T2" fmla="*/ 10 w 18"/>
                <a:gd name="T3" fmla="*/ 6 h 17"/>
                <a:gd name="T4" fmla="*/ 6 w 18"/>
                <a:gd name="T5" fmla="*/ 0 h 17"/>
                <a:gd name="T6" fmla="*/ 4 w 18"/>
                <a:gd name="T7" fmla="*/ 4 h 17"/>
                <a:gd name="T8" fmla="*/ 2 w 18"/>
                <a:gd name="T9" fmla="*/ 3 h 17"/>
                <a:gd name="T10" fmla="*/ 7 w 18"/>
                <a:gd name="T11" fmla="*/ 6 h 17"/>
                <a:gd name="T12" fmla="*/ 7 w 18"/>
                <a:gd name="T13" fmla="*/ 3 h 17"/>
                <a:gd name="T14" fmla="*/ 12 w 18"/>
                <a:gd name="T15" fmla="*/ 8 h 17"/>
                <a:gd name="T16" fmla="*/ 14 w 18"/>
                <a:gd name="T17" fmla="*/ 12 h 17"/>
                <a:gd name="T18" fmla="*/ 18 w 18"/>
                <a:gd name="T19" fmla="*/ 12 h 17"/>
                <a:gd name="T20" fmla="*/ 18 w 18"/>
                <a:gd name="T21" fmla="*/ 14 h 17"/>
                <a:gd name="T22" fmla="*/ 18 w 18"/>
                <a:gd name="T23" fmla="*/ 12 h 17"/>
                <a:gd name="T24" fmla="*/ 14 w 18"/>
                <a:gd name="T25" fmla="*/ 6 h 17"/>
                <a:gd name="T26" fmla="*/ 15 w 18"/>
                <a:gd name="T27" fmla="*/ 4 h 17"/>
                <a:gd name="T28" fmla="*/ 14 w 18"/>
                <a:gd name="T29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17">
                  <a:moveTo>
                    <a:pt x="14" y="3"/>
                  </a:moveTo>
                  <a:cubicBezTo>
                    <a:pt x="11" y="3"/>
                    <a:pt x="14" y="7"/>
                    <a:pt x="10" y="6"/>
                  </a:cubicBezTo>
                  <a:cubicBezTo>
                    <a:pt x="10" y="2"/>
                    <a:pt x="10" y="0"/>
                    <a:pt x="6" y="0"/>
                  </a:cubicBezTo>
                  <a:cubicBezTo>
                    <a:pt x="5" y="1"/>
                    <a:pt x="6" y="4"/>
                    <a:pt x="4" y="4"/>
                  </a:cubicBezTo>
                  <a:cubicBezTo>
                    <a:pt x="4" y="3"/>
                    <a:pt x="0" y="2"/>
                    <a:pt x="2" y="3"/>
                  </a:cubicBezTo>
                  <a:cubicBezTo>
                    <a:pt x="4" y="4"/>
                    <a:pt x="5" y="8"/>
                    <a:pt x="7" y="6"/>
                  </a:cubicBezTo>
                  <a:cubicBezTo>
                    <a:pt x="5" y="7"/>
                    <a:pt x="5" y="3"/>
                    <a:pt x="7" y="3"/>
                  </a:cubicBezTo>
                  <a:cubicBezTo>
                    <a:pt x="9" y="4"/>
                    <a:pt x="10" y="7"/>
                    <a:pt x="12" y="8"/>
                  </a:cubicBezTo>
                  <a:cubicBezTo>
                    <a:pt x="12" y="9"/>
                    <a:pt x="13" y="11"/>
                    <a:pt x="14" y="12"/>
                  </a:cubicBezTo>
                  <a:cubicBezTo>
                    <a:pt x="15" y="12"/>
                    <a:pt x="16" y="12"/>
                    <a:pt x="18" y="12"/>
                  </a:cubicBezTo>
                  <a:cubicBezTo>
                    <a:pt x="17" y="13"/>
                    <a:pt x="18" y="17"/>
                    <a:pt x="18" y="14"/>
                  </a:cubicBezTo>
                  <a:cubicBezTo>
                    <a:pt x="18" y="14"/>
                    <a:pt x="18" y="13"/>
                    <a:pt x="18" y="12"/>
                  </a:cubicBezTo>
                  <a:cubicBezTo>
                    <a:pt x="15" y="12"/>
                    <a:pt x="16" y="8"/>
                    <a:pt x="14" y="6"/>
                  </a:cubicBezTo>
                  <a:cubicBezTo>
                    <a:pt x="14" y="5"/>
                    <a:pt x="15" y="5"/>
                    <a:pt x="15" y="4"/>
                  </a:cubicBezTo>
                  <a:cubicBezTo>
                    <a:pt x="15" y="4"/>
                    <a:pt x="14" y="4"/>
                    <a:pt x="14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3" name="Freeform 762">
              <a:extLst>
                <a:ext uri="{FF2B5EF4-FFF2-40B4-BE49-F238E27FC236}">
                  <a16:creationId xmlns:a16="http://schemas.microsoft.com/office/drawing/2014/main" id="{9F1CC61E-2066-7EBF-3081-2166BCC80F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7816" y="4249385"/>
              <a:ext cx="12684" cy="15403"/>
            </a:xfrm>
            <a:custGeom>
              <a:avLst/>
              <a:gdLst>
                <a:gd name="T0" fmla="*/ 1 w 6"/>
                <a:gd name="T1" fmla="*/ 3 h 7"/>
                <a:gd name="T2" fmla="*/ 6 w 6"/>
                <a:gd name="T3" fmla="*/ 4 h 7"/>
                <a:gd name="T4" fmla="*/ 0 w 6"/>
                <a:gd name="T5" fmla="*/ 0 h 7"/>
                <a:gd name="T6" fmla="*/ 1 w 6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1" y="3"/>
                  </a:moveTo>
                  <a:cubicBezTo>
                    <a:pt x="3" y="0"/>
                    <a:pt x="4" y="7"/>
                    <a:pt x="6" y="4"/>
                  </a:cubicBezTo>
                  <a:cubicBezTo>
                    <a:pt x="4" y="3"/>
                    <a:pt x="2" y="1"/>
                    <a:pt x="0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4" name="Freeform 763">
              <a:extLst>
                <a:ext uri="{FF2B5EF4-FFF2-40B4-BE49-F238E27FC236}">
                  <a16:creationId xmlns:a16="http://schemas.microsoft.com/office/drawing/2014/main" id="{7570707E-782C-780B-43A0-D5DDE3D9FA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5031" y="4268412"/>
              <a:ext cx="15403" cy="26275"/>
            </a:xfrm>
            <a:custGeom>
              <a:avLst/>
              <a:gdLst>
                <a:gd name="T0" fmla="*/ 1 w 7"/>
                <a:gd name="T1" fmla="*/ 5 h 12"/>
                <a:gd name="T2" fmla="*/ 5 w 7"/>
                <a:gd name="T3" fmla="*/ 12 h 12"/>
                <a:gd name="T4" fmla="*/ 6 w 7"/>
                <a:gd name="T5" fmla="*/ 11 h 12"/>
                <a:gd name="T6" fmla="*/ 3 w 7"/>
                <a:gd name="T7" fmla="*/ 1 h 12"/>
                <a:gd name="T8" fmla="*/ 1 w 7"/>
                <a:gd name="T9" fmla="*/ 2 h 12"/>
                <a:gd name="T10" fmla="*/ 1 w 7"/>
                <a:gd name="T11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2">
                  <a:moveTo>
                    <a:pt x="1" y="5"/>
                  </a:moveTo>
                  <a:cubicBezTo>
                    <a:pt x="7" y="4"/>
                    <a:pt x="2" y="11"/>
                    <a:pt x="5" y="12"/>
                  </a:cubicBezTo>
                  <a:cubicBezTo>
                    <a:pt x="5" y="10"/>
                    <a:pt x="5" y="10"/>
                    <a:pt x="6" y="11"/>
                  </a:cubicBezTo>
                  <a:cubicBezTo>
                    <a:pt x="5" y="8"/>
                    <a:pt x="5" y="3"/>
                    <a:pt x="3" y="1"/>
                  </a:cubicBezTo>
                  <a:cubicBezTo>
                    <a:pt x="3" y="4"/>
                    <a:pt x="0" y="0"/>
                    <a:pt x="1" y="2"/>
                  </a:cubicBezTo>
                  <a:cubicBezTo>
                    <a:pt x="2" y="2"/>
                    <a:pt x="1" y="4"/>
                    <a:pt x="1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5" name="Freeform 764">
              <a:extLst>
                <a:ext uri="{FF2B5EF4-FFF2-40B4-BE49-F238E27FC236}">
                  <a16:creationId xmlns:a16="http://schemas.microsoft.com/office/drawing/2014/main" id="{E86F4399-C04C-D203-EDDE-C9F49B436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4427" y="4272942"/>
              <a:ext cx="15403" cy="26275"/>
            </a:xfrm>
            <a:custGeom>
              <a:avLst/>
              <a:gdLst>
                <a:gd name="T0" fmla="*/ 2 w 7"/>
                <a:gd name="T1" fmla="*/ 12 h 12"/>
                <a:gd name="T2" fmla="*/ 7 w 7"/>
                <a:gd name="T3" fmla="*/ 8 h 12"/>
                <a:gd name="T4" fmla="*/ 5 w 7"/>
                <a:gd name="T5" fmla="*/ 0 h 12"/>
                <a:gd name="T6" fmla="*/ 5 w 7"/>
                <a:gd name="T7" fmla="*/ 6 h 12"/>
                <a:gd name="T8" fmla="*/ 2 w 7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2" y="12"/>
                  </a:moveTo>
                  <a:cubicBezTo>
                    <a:pt x="4" y="11"/>
                    <a:pt x="3" y="7"/>
                    <a:pt x="7" y="8"/>
                  </a:cubicBezTo>
                  <a:cubicBezTo>
                    <a:pt x="6" y="5"/>
                    <a:pt x="6" y="2"/>
                    <a:pt x="5" y="0"/>
                  </a:cubicBezTo>
                  <a:cubicBezTo>
                    <a:pt x="5" y="3"/>
                    <a:pt x="4" y="4"/>
                    <a:pt x="5" y="6"/>
                  </a:cubicBezTo>
                  <a:cubicBezTo>
                    <a:pt x="4" y="8"/>
                    <a:pt x="0" y="10"/>
                    <a:pt x="2" y="1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6" name="Freeform 765">
              <a:extLst>
                <a:ext uri="{FF2B5EF4-FFF2-40B4-BE49-F238E27FC236}">
                  <a16:creationId xmlns:a16="http://schemas.microsoft.com/office/drawing/2014/main" id="{C8CF5080-A212-16E9-9692-0C0E0403FD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2346" y="4279284"/>
              <a:ext cx="10872" cy="15403"/>
            </a:xfrm>
            <a:custGeom>
              <a:avLst/>
              <a:gdLst>
                <a:gd name="T0" fmla="*/ 1 w 5"/>
                <a:gd name="T1" fmla="*/ 7 h 7"/>
                <a:gd name="T2" fmla="*/ 3 w 5"/>
                <a:gd name="T3" fmla="*/ 0 h 7"/>
                <a:gd name="T4" fmla="*/ 1 w 5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1" y="7"/>
                  </a:moveTo>
                  <a:cubicBezTo>
                    <a:pt x="3" y="6"/>
                    <a:pt x="5" y="3"/>
                    <a:pt x="3" y="0"/>
                  </a:cubicBezTo>
                  <a:cubicBezTo>
                    <a:pt x="3" y="3"/>
                    <a:pt x="0" y="6"/>
                    <a:pt x="1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7" name="Freeform 766">
              <a:extLst>
                <a:ext uri="{FF2B5EF4-FFF2-40B4-BE49-F238E27FC236}">
                  <a16:creationId xmlns:a16="http://schemas.microsoft.com/office/drawing/2014/main" id="{9C4E56AF-C9E7-445B-DD21-3CFA93C81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3589" y="4301029"/>
              <a:ext cx="25369" cy="25369"/>
            </a:xfrm>
            <a:custGeom>
              <a:avLst/>
              <a:gdLst>
                <a:gd name="T0" fmla="*/ 9 w 12"/>
                <a:gd name="T1" fmla="*/ 0 h 12"/>
                <a:gd name="T2" fmla="*/ 0 w 12"/>
                <a:gd name="T3" fmla="*/ 12 h 12"/>
                <a:gd name="T4" fmla="*/ 9 w 12"/>
                <a:gd name="T5" fmla="*/ 5 h 12"/>
                <a:gd name="T6" fmla="*/ 9 w 12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2">
                  <a:moveTo>
                    <a:pt x="9" y="0"/>
                  </a:moveTo>
                  <a:cubicBezTo>
                    <a:pt x="7" y="5"/>
                    <a:pt x="2" y="7"/>
                    <a:pt x="0" y="12"/>
                  </a:cubicBezTo>
                  <a:cubicBezTo>
                    <a:pt x="4" y="10"/>
                    <a:pt x="5" y="6"/>
                    <a:pt x="9" y="5"/>
                  </a:cubicBezTo>
                  <a:cubicBezTo>
                    <a:pt x="8" y="3"/>
                    <a:pt x="12" y="1"/>
                    <a:pt x="9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8" name="Freeform 767">
              <a:extLst>
                <a:ext uri="{FF2B5EF4-FFF2-40B4-BE49-F238E27FC236}">
                  <a16:creationId xmlns:a16="http://schemas.microsoft.com/office/drawing/2014/main" id="{7C56DF7B-5F3F-A3FB-7F23-E55EB94AB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0870" y="4326398"/>
              <a:ext cx="2718" cy="271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9" name="Freeform 768">
              <a:extLst>
                <a:ext uri="{FF2B5EF4-FFF2-40B4-BE49-F238E27FC236}">
                  <a16:creationId xmlns:a16="http://schemas.microsoft.com/office/drawing/2014/main" id="{CABA185D-263B-0607-3D1A-06C763C5C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68287" y="4395256"/>
              <a:ext cx="8154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0" name="Freeform 769">
              <a:extLst>
                <a:ext uri="{FF2B5EF4-FFF2-40B4-BE49-F238E27FC236}">
                  <a16:creationId xmlns:a16="http://schemas.microsoft.com/office/drawing/2014/main" id="{A532D95C-73CE-7F08-6B03-D581D43D9D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6674" y="4464115"/>
              <a:ext cx="21745" cy="43490"/>
            </a:xfrm>
            <a:custGeom>
              <a:avLst/>
              <a:gdLst>
                <a:gd name="T0" fmla="*/ 1 w 10"/>
                <a:gd name="T1" fmla="*/ 7 h 20"/>
                <a:gd name="T2" fmla="*/ 2 w 10"/>
                <a:gd name="T3" fmla="*/ 12 h 20"/>
                <a:gd name="T4" fmla="*/ 4 w 10"/>
                <a:gd name="T5" fmla="*/ 17 h 20"/>
                <a:gd name="T6" fmla="*/ 4 w 10"/>
                <a:gd name="T7" fmla="*/ 10 h 20"/>
                <a:gd name="T8" fmla="*/ 8 w 10"/>
                <a:gd name="T9" fmla="*/ 10 h 20"/>
                <a:gd name="T10" fmla="*/ 5 w 10"/>
                <a:gd name="T11" fmla="*/ 8 h 20"/>
                <a:gd name="T12" fmla="*/ 9 w 10"/>
                <a:gd name="T13" fmla="*/ 1 h 20"/>
                <a:gd name="T14" fmla="*/ 1 w 10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0">
                  <a:moveTo>
                    <a:pt x="1" y="7"/>
                  </a:moveTo>
                  <a:cubicBezTo>
                    <a:pt x="0" y="10"/>
                    <a:pt x="1" y="11"/>
                    <a:pt x="2" y="12"/>
                  </a:cubicBezTo>
                  <a:cubicBezTo>
                    <a:pt x="0" y="14"/>
                    <a:pt x="2" y="20"/>
                    <a:pt x="4" y="17"/>
                  </a:cubicBezTo>
                  <a:cubicBezTo>
                    <a:pt x="2" y="17"/>
                    <a:pt x="2" y="11"/>
                    <a:pt x="4" y="10"/>
                  </a:cubicBezTo>
                  <a:cubicBezTo>
                    <a:pt x="5" y="9"/>
                    <a:pt x="7" y="12"/>
                    <a:pt x="8" y="10"/>
                  </a:cubicBezTo>
                  <a:cubicBezTo>
                    <a:pt x="7" y="9"/>
                    <a:pt x="5" y="9"/>
                    <a:pt x="5" y="8"/>
                  </a:cubicBezTo>
                  <a:cubicBezTo>
                    <a:pt x="6" y="5"/>
                    <a:pt x="10" y="6"/>
                    <a:pt x="9" y="1"/>
                  </a:cubicBezTo>
                  <a:cubicBezTo>
                    <a:pt x="3" y="0"/>
                    <a:pt x="6" y="8"/>
                    <a:pt x="1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1" name="Freeform 770">
              <a:extLst>
                <a:ext uri="{FF2B5EF4-FFF2-40B4-BE49-F238E27FC236}">
                  <a16:creationId xmlns:a16="http://schemas.microsoft.com/office/drawing/2014/main" id="{A4582E8F-19CD-F7D4-45BC-EFDE6FAC3C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1474" y="4513946"/>
              <a:ext cx="6342" cy="10872"/>
            </a:xfrm>
            <a:custGeom>
              <a:avLst/>
              <a:gdLst>
                <a:gd name="T0" fmla="*/ 1 w 3"/>
                <a:gd name="T1" fmla="*/ 3 h 5"/>
                <a:gd name="T2" fmla="*/ 1 w 3"/>
                <a:gd name="T3" fmla="*/ 5 h 5"/>
                <a:gd name="T4" fmla="*/ 1 w 3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1" y="3"/>
                  </a:moveTo>
                  <a:cubicBezTo>
                    <a:pt x="1" y="3"/>
                    <a:pt x="0" y="4"/>
                    <a:pt x="1" y="5"/>
                  </a:cubicBezTo>
                  <a:cubicBezTo>
                    <a:pt x="1" y="5"/>
                    <a:pt x="3" y="0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2" name="Freeform 771">
              <a:extLst>
                <a:ext uri="{FF2B5EF4-FFF2-40B4-BE49-F238E27FC236}">
                  <a16:creationId xmlns:a16="http://schemas.microsoft.com/office/drawing/2014/main" id="{2E3134EA-FF83-C887-F437-84BADDD067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82007" y="4532973"/>
              <a:ext cx="10872" cy="9060"/>
            </a:xfrm>
            <a:custGeom>
              <a:avLst/>
              <a:gdLst>
                <a:gd name="T0" fmla="*/ 2 w 5"/>
                <a:gd name="T1" fmla="*/ 2 h 4"/>
                <a:gd name="T2" fmla="*/ 5 w 5"/>
                <a:gd name="T3" fmla="*/ 1 h 4"/>
                <a:gd name="T4" fmla="*/ 2 w 5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2" y="2"/>
                  </a:moveTo>
                  <a:cubicBezTo>
                    <a:pt x="2" y="1"/>
                    <a:pt x="5" y="4"/>
                    <a:pt x="5" y="1"/>
                  </a:cubicBezTo>
                  <a:cubicBezTo>
                    <a:pt x="4" y="0"/>
                    <a:pt x="0" y="1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3" name="Freeform 772">
              <a:extLst>
                <a:ext uri="{FF2B5EF4-FFF2-40B4-BE49-F238E27FC236}">
                  <a16:creationId xmlns:a16="http://schemas.microsoft.com/office/drawing/2014/main" id="{15C92866-EB9A-5F69-107B-BAE0826C8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6268" y="4554718"/>
              <a:ext cx="6342" cy="10872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2 w 3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3"/>
                    <a:pt x="0" y="0"/>
                    <a:pt x="1" y="2"/>
                  </a:cubicBezTo>
                  <a:cubicBezTo>
                    <a:pt x="2" y="4"/>
                    <a:pt x="3" y="5"/>
                    <a:pt x="2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4" name="Freeform 773">
              <a:extLst>
                <a:ext uri="{FF2B5EF4-FFF2-40B4-BE49-F238E27FC236}">
                  <a16:creationId xmlns:a16="http://schemas.microsoft.com/office/drawing/2014/main" id="{C3950C3E-F707-81BE-7974-65F77F3C8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0765" y="4570120"/>
              <a:ext cx="6342" cy="19027"/>
            </a:xfrm>
            <a:custGeom>
              <a:avLst/>
              <a:gdLst>
                <a:gd name="T0" fmla="*/ 0 w 3"/>
                <a:gd name="T1" fmla="*/ 2 h 9"/>
                <a:gd name="T2" fmla="*/ 3 w 3"/>
                <a:gd name="T3" fmla="*/ 9 h 9"/>
                <a:gd name="T4" fmla="*/ 3 w 3"/>
                <a:gd name="T5" fmla="*/ 5 h 9"/>
                <a:gd name="T6" fmla="*/ 0 w 3"/>
                <a:gd name="T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9">
                  <a:moveTo>
                    <a:pt x="0" y="2"/>
                  </a:moveTo>
                  <a:cubicBezTo>
                    <a:pt x="2" y="3"/>
                    <a:pt x="0" y="8"/>
                    <a:pt x="3" y="9"/>
                  </a:cubicBezTo>
                  <a:cubicBezTo>
                    <a:pt x="2" y="7"/>
                    <a:pt x="3" y="6"/>
                    <a:pt x="3" y="5"/>
                  </a:cubicBezTo>
                  <a:cubicBezTo>
                    <a:pt x="3" y="4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5" name="Freeform 774">
              <a:extLst>
                <a:ext uri="{FF2B5EF4-FFF2-40B4-BE49-F238E27FC236}">
                  <a16:creationId xmlns:a16="http://schemas.microsoft.com/office/drawing/2014/main" id="{23FDCCED-0D5B-602B-82B9-87B24C552D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5093" y="4626294"/>
              <a:ext cx="10872" cy="17215"/>
            </a:xfrm>
            <a:custGeom>
              <a:avLst/>
              <a:gdLst>
                <a:gd name="T0" fmla="*/ 0 w 5"/>
                <a:gd name="T1" fmla="*/ 2 h 8"/>
                <a:gd name="T2" fmla="*/ 5 w 5"/>
                <a:gd name="T3" fmla="*/ 6 h 8"/>
                <a:gd name="T4" fmla="*/ 0 w 5"/>
                <a:gd name="T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8">
                  <a:moveTo>
                    <a:pt x="0" y="2"/>
                  </a:moveTo>
                  <a:cubicBezTo>
                    <a:pt x="2" y="3"/>
                    <a:pt x="3" y="8"/>
                    <a:pt x="5" y="6"/>
                  </a:cubicBezTo>
                  <a:cubicBezTo>
                    <a:pt x="3" y="6"/>
                    <a:pt x="2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6" name="Freeform 775">
              <a:extLst>
                <a:ext uri="{FF2B5EF4-FFF2-40B4-BE49-F238E27FC236}">
                  <a16:creationId xmlns:a16="http://schemas.microsoft.com/office/drawing/2014/main" id="{D8071130-7B9A-7565-29F3-3069BE0F2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77710" y="4645321"/>
              <a:ext cx="19027" cy="17215"/>
            </a:xfrm>
            <a:custGeom>
              <a:avLst/>
              <a:gdLst>
                <a:gd name="T0" fmla="*/ 6 w 9"/>
                <a:gd name="T1" fmla="*/ 5 h 8"/>
                <a:gd name="T2" fmla="*/ 2 w 9"/>
                <a:gd name="T3" fmla="*/ 3 h 8"/>
                <a:gd name="T4" fmla="*/ 0 w 9"/>
                <a:gd name="T5" fmla="*/ 2 h 8"/>
                <a:gd name="T6" fmla="*/ 9 w 9"/>
                <a:gd name="T7" fmla="*/ 7 h 8"/>
                <a:gd name="T8" fmla="*/ 6 w 9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6" y="5"/>
                  </a:moveTo>
                  <a:cubicBezTo>
                    <a:pt x="5" y="4"/>
                    <a:pt x="3" y="4"/>
                    <a:pt x="2" y="3"/>
                  </a:cubicBezTo>
                  <a:cubicBezTo>
                    <a:pt x="1" y="3"/>
                    <a:pt x="1" y="0"/>
                    <a:pt x="0" y="2"/>
                  </a:cubicBezTo>
                  <a:cubicBezTo>
                    <a:pt x="3" y="3"/>
                    <a:pt x="6" y="8"/>
                    <a:pt x="9" y="7"/>
                  </a:cubicBezTo>
                  <a:cubicBezTo>
                    <a:pt x="7" y="7"/>
                    <a:pt x="7" y="5"/>
                    <a:pt x="6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7" name="Freeform 776">
              <a:extLst>
                <a:ext uri="{FF2B5EF4-FFF2-40B4-BE49-F238E27FC236}">
                  <a16:creationId xmlns:a16="http://schemas.microsoft.com/office/drawing/2014/main" id="{FF4664A3-13A2-514C-666A-42A512E210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55966" y="4651663"/>
              <a:ext cx="9060" cy="12684"/>
            </a:xfrm>
            <a:custGeom>
              <a:avLst/>
              <a:gdLst>
                <a:gd name="T0" fmla="*/ 0 w 4"/>
                <a:gd name="T1" fmla="*/ 3 h 6"/>
                <a:gd name="T2" fmla="*/ 4 w 4"/>
                <a:gd name="T3" fmla="*/ 6 h 6"/>
                <a:gd name="T4" fmla="*/ 0 w 4"/>
                <a:gd name="T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6">
                  <a:moveTo>
                    <a:pt x="0" y="3"/>
                  </a:moveTo>
                  <a:cubicBezTo>
                    <a:pt x="3" y="2"/>
                    <a:pt x="2" y="6"/>
                    <a:pt x="4" y="6"/>
                  </a:cubicBezTo>
                  <a:cubicBezTo>
                    <a:pt x="4" y="4"/>
                    <a:pt x="1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8" name="Freeform 777">
              <a:extLst>
                <a:ext uri="{FF2B5EF4-FFF2-40B4-BE49-F238E27FC236}">
                  <a16:creationId xmlns:a16="http://schemas.microsoft.com/office/drawing/2014/main" id="{E8AF573F-FBE9-6AE0-FAF2-C3F5F199C6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02716" y="4656193"/>
              <a:ext cx="38959" cy="19027"/>
            </a:xfrm>
            <a:custGeom>
              <a:avLst/>
              <a:gdLst>
                <a:gd name="T0" fmla="*/ 14 w 18"/>
                <a:gd name="T1" fmla="*/ 7 h 9"/>
                <a:gd name="T2" fmla="*/ 17 w 18"/>
                <a:gd name="T3" fmla="*/ 4 h 9"/>
                <a:gd name="T4" fmla="*/ 11 w 18"/>
                <a:gd name="T5" fmla="*/ 3 h 9"/>
                <a:gd name="T6" fmla="*/ 9 w 18"/>
                <a:gd name="T7" fmla="*/ 0 h 9"/>
                <a:gd name="T8" fmla="*/ 11 w 18"/>
                <a:gd name="T9" fmla="*/ 5 h 9"/>
                <a:gd name="T10" fmla="*/ 9 w 18"/>
                <a:gd name="T11" fmla="*/ 6 h 9"/>
                <a:gd name="T12" fmla="*/ 1 w 18"/>
                <a:gd name="T13" fmla="*/ 8 h 9"/>
                <a:gd name="T14" fmla="*/ 13 w 18"/>
                <a:gd name="T15" fmla="*/ 5 h 9"/>
                <a:gd name="T16" fmla="*/ 14 w 18"/>
                <a:gd name="T1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9">
                  <a:moveTo>
                    <a:pt x="14" y="7"/>
                  </a:moveTo>
                  <a:cubicBezTo>
                    <a:pt x="14" y="5"/>
                    <a:pt x="18" y="7"/>
                    <a:pt x="17" y="4"/>
                  </a:cubicBezTo>
                  <a:cubicBezTo>
                    <a:pt x="16" y="2"/>
                    <a:pt x="14" y="3"/>
                    <a:pt x="11" y="3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8" y="4"/>
                    <a:pt x="13" y="2"/>
                    <a:pt x="11" y="5"/>
                  </a:cubicBezTo>
                  <a:cubicBezTo>
                    <a:pt x="10" y="5"/>
                    <a:pt x="10" y="6"/>
                    <a:pt x="9" y="6"/>
                  </a:cubicBezTo>
                  <a:cubicBezTo>
                    <a:pt x="7" y="3"/>
                    <a:pt x="0" y="1"/>
                    <a:pt x="1" y="8"/>
                  </a:cubicBezTo>
                  <a:cubicBezTo>
                    <a:pt x="7" y="9"/>
                    <a:pt x="10" y="7"/>
                    <a:pt x="13" y="5"/>
                  </a:cubicBezTo>
                  <a:cubicBezTo>
                    <a:pt x="13" y="6"/>
                    <a:pt x="13" y="7"/>
                    <a:pt x="14" y="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9" name="Freeform 778">
              <a:extLst>
                <a:ext uri="{FF2B5EF4-FFF2-40B4-BE49-F238E27FC236}">
                  <a16:creationId xmlns:a16="http://schemas.microsoft.com/office/drawing/2014/main" id="{30365E38-FB49-41E0-FA07-84D6F3148A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6004" y="4658005"/>
              <a:ext cx="12684" cy="10872"/>
            </a:xfrm>
            <a:custGeom>
              <a:avLst/>
              <a:gdLst>
                <a:gd name="T0" fmla="*/ 4 w 6"/>
                <a:gd name="T1" fmla="*/ 2 h 5"/>
                <a:gd name="T2" fmla="*/ 4 w 6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5">
                  <a:moveTo>
                    <a:pt x="4" y="2"/>
                  </a:moveTo>
                  <a:cubicBezTo>
                    <a:pt x="0" y="5"/>
                    <a:pt x="6" y="0"/>
                    <a:pt x="4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0" name="Freeform 779">
              <a:extLst>
                <a:ext uri="{FF2B5EF4-FFF2-40B4-BE49-F238E27FC236}">
                  <a16:creationId xmlns:a16="http://schemas.microsoft.com/office/drawing/2014/main" id="{CCB29A77-B40B-A70A-769A-E379F2570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34091" y="4662536"/>
              <a:ext cx="36241" cy="19027"/>
            </a:xfrm>
            <a:custGeom>
              <a:avLst/>
              <a:gdLst>
                <a:gd name="T0" fmla="*/ 2 w 17"/>
                <a:gd name="T1" fmla="*/ 9 h 9"/>
                <a:gd name="T2" fmla="*/ 17 w 17"/>
                <a:gd name="T3" fmla="*/ 0 h 9"/>
                <a:gd name="T4" fmla="*/ 2 w 17"/>
                <a:gd name="T5" fmla="*/ 5 h 9"/>
                <a:gd name="T6" fmla="*/ 2 w 17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9">
                  <a:moveTo>
                    <a:pt x="2" y="9"/>
                  </a:moveTo>
                  <a:cubicBezTo>
                    <a:pt x="6" y="5"/>
                    <a:pt x="15" y="6"/>
                    <a:pt x="17" y="0"/>
                  </a:cubicBezTo>
                  <a:cubicBezTo>
                    <a:pt x="13" y="2"/>
                    <a:pt x="0" y="0"/>
                    <a:pt x="2" y="5"/>
                  </a:cubicBezTo>
                  <a:cubicBezTo>
                    <a:pt x="4" y="3"/>
                    <a:pt x="1" y="9"/>
                    <a:pt x="2" y="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1" name="Freeform 780">
              <a:extLst>
                <a:ext uri="{FF2B5EF4-FFF2-40B4-BE49-F238E27FC236}">
                  <a16:creationId xmlns:a16="http://schemas.microsoft.com/office/drawing/2014/main" id="{DC98BC2D-908B-2212-66C0-1DE5CE5DF6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10327" y="4658005"/>
              <a:ext cx="9966" cy="23557"/>
            </a:xfrm>
            <a:custGeom>
              <a:avLst/>
              <a:gdLst>
                <a:gd name="T0" fmla="*/ 0 w 5"/>
                <a:gd name="T1" fmla="*/ 2 h 11"/>
                <a:gd name="T2" fmla="*/ 5 w 5"/>
                <a:gd name="T3" fmla="*/ 10 h 11"/>
                <a:gd name="T4" fmla="*/ 2 w 5"/>
                <a:gd name="T5" fmla="*/ 5 h 11"/>
                <a:gd name="T6" fmla="*/ 0 w 5"/>
                <a:gd name="T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1">
                  <a:moveTo>
                    <a:pt x="0" y="2"/>
                  </a:moveTo>
                  <a:cubicBezTo>
                    <a:pt x="1" y="5"/>
                    <a:pt x="2" y="11"/>
                    <a:pt x="5" y="10"/>
                  </a:cubicBezTo>
                  <a:cubicBezTo>
                    <a:pt x="4" y="8"/>
                    <a:pt x="3" y="7"/>
                    <a:pt x="2" y="5"/>
                  </a:cubicBezTo>
                  <a:cubicBezTo>
                    <a:pt x="3" y="5"/>
                    <a:pt x="1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2" name="Freeform 781">
              <a:extLst>
                <a:ext uri="{FF2B5EF4-FFF2-40B4-BE49-F238E27FC236}">
                  <a16:creationId xmlns:a16="http://schemas.microsoft.com/office/drawing/2014/main" id="{BEC7AA15-6131-7D32-DB21-D373A6588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6235" y="4673408"/>
              <a:ext cx="10872" cy="6342"/>
            </a:xfrm>
            <a:custGeom>
              <a:avLst/>
              <a:gdLst>
                <a:gd name="T0" fmla="*/ 3 w 5"/>
                <a:gd name="T1" fmla="*/ 1 h 3"/>
                <a:gd name="T2" fmla="*/ 5 w 5"/>
                <a:gd name="T3" fmla="*/ 2 h 3"/>
                <a:gd name="T4" fmla="*/ 3 w 5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3" y="1"/>
                  </a:moveTo>
                  <a:cubicBezTo>
                    <a:pt x="3" y="1"/>
                    <a:pt x="4" y="3"/>
                    <a:pt x="5" y="2"/>
                  </a:cubicBezTo>
                  <a:cubicBezTo>
                    <a:pt x="5" y="2"/>
                    <a:pt x="0" y="0"/>
                    <a:pt x="3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3" name="Freeform 782">
              <a:extLst>
                <a:ext uri="{FF2B5EF4-FFF2-40B4-BE49-F238E27FC236}">
                  <a16:creationId xmlns:a16="http://schemas.microsoft.com/office/drawing/2014/main" id="{76FAE19B-895E-6083-38FE-CDC7705435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0500" y="4675220"/>
              <a:ext cx="9060" cy="10872"/>
            </a:xfrm>
            <a:custGeom>
              <a:avLst/>
              <a:gdLst>
                <a:gd name="T0" fmla="*/ 2 w 4"/>
                <a:gd name="T1" fmla="*/ 2 h 5"/>
                <a:gd name="T2" fmla="*/ 2 w 4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5">
                  <a:moveTo>
                    <a:pt x="2" y="2"/>
                  </a:moveTo>
                  <a:cubicBezTo>
                    <a:pt x="0" y="5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4" name="Freeform 783">
              <a:extLst>
                <a:ext uri="{FF2B5EF4-FFF2-40B4-BE49-F238E27FC236}">
                  <a16:creationId xmlns:a16="http://schemas.microsoft.com/office/drawing/2014/main" id="{8B36F2E3-9747-DB5C-79AE-3F5BE5B09C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03286" y="4703307"/>
              <a:ext cx="9060" cy="9060"/>
            </a:xfrm>
            <a:custGeom>
              <a:avLst/>
              <a:gdLst>
                <a:gd name="T0" fmla="*/ 2 w 4"/>
                <a:gd name="T1" fmla="*/ 2 h 4"/>
                <a:gd name="T2" fmla="*/ 2 w 4"/>
                <a:gd name="T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cubicBezTo>
                    <a:pt x="0" y="4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5" name="Freeform 784">
              <a:extLst>
                <a:ext uri="{FF2B5EF4-FFF2-40B4-BE49-F238E27FC236}">
                  <a16:creationId xmlns:a16="http://schemas.microsoft.com/office/drawing/2014/main" id="{3F825CFA-AE87-2342-D37B-33D5431C08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3788" y="4715992"/>
              <a:ext cx="15403" cy="15403"/>
            </a:xfrm>
            <a:custGeom>
              <a:avLst/>
              <a:gdLst>
                <a:gd name="T0" fmla="*/ 1 w 7"/>
                <a:gd name="T1" fmla="*/ 3 h 7"/>
                <a:gd name="T2" fmla="*/ 0 w 7"/>
                <a:gd name="T3" fmla="*/ 3 h 7"/>
                <a:gd name="T4" fmla="*/ 4 w 7"/>
                <a:gd name="T5" fmla="*/ 6 h 7"/>
                <a:gd name="T6" fmla="*/ 7 w 7"/>
                <a:gd name="T7" fmla="*/ 2 h 7"/>
                <a:gd name="T8" fmla="*/ 1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1" y="3"/>
                  </a:moveTo>
                  <a:cubicBezTo>
                    <a:pt x="1" y="2"/>
                    <a:pt x="0" y="2"/>
                    <a:pt x="0" y="3"/>
                  </a:cubicBezTo>
                  <a:cubicBezTo>
                    <a:pt x="1" y="4"/>
                    <a:pt x="1" y="7"/>
                    <a:pt x="4" y="6"/>
                  </a:cubicBezTo>
                  <a:cubicBezTo>
                    <a:pt x="6" y="5"/>
                    <a:pt x="7" y="5"/>
                    <a:pt x="7" y="2"/>
                  </a:cubicBezTo>
                  <a:cubicBezTo>
                    <a:pt x="5" y="0"/>
                    <a:pt x="4" y="4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6" name="Freeform 785">
              <a:extLst>
                <a:ext uri="{FF2B5EF4-FFF2-40B4-BE49-F238E27FC236}">
                  <a16:creationId xmlns:a16="http://schemas.microsoft.com/office/drawing/2014/main" id="{47BB13C7-A267-4BE7-2A7A-1A4CB6836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50063" y="4718710"/>
              <a:ext cx="8154" cy="6342"/>
            </a:xfrm>
            <a:custGeom>
              <a:avLst/>
              <a:gdLst>
                <a:gd name="T0" fmla="*/ 4 w 4"/>
                <a:gd name="T1" fmla="*/ 2 h 3"/>
                <a:gd name="T2" fmla="*/ 0 w 4"/>
                <a:gd name="T3" fmla="*/ 2 h 3"/>
                <a:gd name="T4" fmla="*/ 4 w 4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3" y="0"/>
                    <a:pt x="1" y="0"/>
                    <a:pt x="0" y="2"/>
                  </a:cubicBezTo>
                  <a:cubicBezTo>
                    <a:pt x="1" y="1"/>
                    <a:pt x="4" y="3"/>
                    <a:pt x="4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7" name="Freeform 786">
              <a:extLst>
                <a:ext uri="{FF2B5EF4-FFF2-40B4-BE49-F238E27FC236}">
                  <a16:creationId xmlns:a16="http://schemas.microsoft.com/office/drawing/2014/main" id="{46A766F0-BD35-AA71-7898-9E6B3660E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02743" y="4787568"/>
              <a:ext cx="12684" cy="19027"/>
            </a:xfrm>
            <a:custGeom>
              <a:avLst/>
              <a:gdLst>
                <a:gd name="T0" fmla="*/ 2 w 6"/>
                <a:gd name="T1" fmla="*/ 2 h 9"/>
                <a:gd name="T2" fmla="*/ 3 w 6"/>
                <a:gd name="T3" fmla="*/ 8 h 9"/>
                <a:gd name="T4" fmla="*/ 6 w 6"/>
                <a:gd name="T5" fmla="*/ 4 h 9"/>
                <a:gd name="T6" fmla="*/ 3 w 6"/>
                <a:gd name="T7" fmla="*/ 4 h 9"/>
                <a:gd name="T8" fmla="*/ 2 w 6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9">
                  <a:moveTo>
                    <a:pt x="2" y="2"/>
                  </a:moveTo>
                  <a:cubicBezTo>
                    <a:pt x="2" y="4"/>
                    <a:pt x="3" y="6"/>
                    <a:pt x="3" y="8"/>
                  </a:cubicBezTo>
                  <a:cubicBezTo>
                    <a:pt x="6" y="9"/>
                    <a:pt x="6" y="7"/>
                    <a:pt x="6" y="4"/>
                  </a:cubicBezTo>
                  <a:cubicBezTo>
                    <a:pt x="4" y="4"/>
                    <a:pt x="3" y="5"/>
                    <a:pt x="3" y="4"/>
                  </a:cubicBezTo>
                  <a:cubicBezTo>
                    <a:pt x="4" y="1"/>
                    <a:pt x="0" y="0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8" name="Freeform 787">
              <a:extLst>
                <a:ext uri="{FF2B5EF4-FFF2-40B4-BE49-F238E27FC236}">
                  <a16:creationId xmlns:a16="http://schemas.microsoft.com/office/drawing/2014/main" id="{7101BB27-F39E-A792-8119-3E5A875E6B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64223" y="4819279"/>
              <a:ext cx="8154" cy="9060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2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3" y="3"/>
                    <a:pt x="4" y="0"/>
                    <a:pt x="3" y="2"/>
                  </a:cubicBezTo>
                  <a:cubicBezTo>
                    <a:pt x="2" y="3"/>
                    <a:pt x="0" y="2"/>
                    <a:pt x="1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9" name="Freeform 788">
              <a:extLst>
                <a:ext uri="{FF2B5EF4-FFF2-40B4-BE49-F238E27FC236}">
                  <a16:creationId xmlns:a16="http://schemas.microsoft.com/office/drawing/2014/main" id="{62359243-2533-CAB2-C6C8-5AA672AC77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3514" y="4867299"/>
              <a:ext cx="6342" cy="8154"/>
            </a:xfrm>
            <a:custGeom>
              <a:avLst/>
              <a:gdLst>
                <a:gd name="T0" fmla="*/ 3 w 3"/>
                <a:gd name="T1" fmla="*/ 2 h 4"/>
                <a:gd name="T2" fmla="*/ 1 w 3"/>
                <a:gd name="T3" fmla="*/ 0 h 4"/>
                <a:gd name="T4" fmla="*/ 3 w 3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1" y="2"/>
                    <a:pt x="2" y="0"/>
                    <a:pt x="1" y="0"/>
                  </a:cubicBezTo>
                  <a:cubicBezTo>
                    <a:pt x="0" y="2"/>
                    <a:pt x="2" y="4"/>
                    <a:pt x="3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0" name="Freeform 789">
              <a:extLst>
                <a:ext uri="{FF2B5EF4-FFF2-40B4-BE49-F238E27FC236}">
                  <a16:creationId xmlns:a16="http://schemas.microsoft.com/office/drawing/2014/main" id="{90039C71-C2FA-8F28-D93F-7D2B0E9BA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1072" y="5011358"/>
              <a:ext cx="4530" cy="6342"/>
            </a:xfrm>
            <a:custGeom>
              <a:avLst/>
              <a:gdLst>
                <a:gd name="T0" fmla="*/ 1 w 2"/>
                <a:gd name="T1" fmla="*/ 1 h 3"/>
                <a:gd name="T2" fmla="*/ 0 w 2"/>
                <a:gd name="T3" fmla="*/ 1 h 3"/>
                <a:gd name="T4" fmla="*/ 0 w 2"/>
                <a:gd name="T5" fmla="*/ 2 h 3"/>
                <a:gd name="T6" fmla="*/ 1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1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3"/>
                    <a:pt x="2" y="2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1" name="Freeform 790">
              <a:extLst>
                <a:ext uri="{FF2B5EF4-FFF2-40B4-BE49-F238E27FC236}">
                  <a16:creationId xmlns:a16="http://schemas.microsoft.com/office/drawing/2014/main" id="{DCCD8323-F16F-7413-F3C4-BA3BB1130F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7749" y="3607914"/>
              <a:ext cx="96039" cy="115972"/>
            </a:xfrm>
            <a:custGeom>
              <a:avLst/>
              <a:gdLst>
                <a:gd name="T0" fmla="*/ 41 w 45"/>
                <a:gd name="T1" fmla="*/ 0 h 54"/>
                <a:gd name="T2" fmla="*/ 40 w 45"/>
                <a:gd name="T3" fmla="*/ 5 h 54"/>
                <a:gd name="T4" fmla="*/ 36 w 45"/>
                <a:gd name="T5" fmla="*/ 6 h 54"/>
                <a:gd name="T6" fmla="*/ 33 w 45"/>
                <a:gd name="T7" fmla="*/ 9 h 54"/>
                <a:gd name="T8" fmla="*/ 27 w 45"/>
                <a:gd name="T9" fmla="*/ 9 h 54"/>
                <a:gd name="T10" fmla="*/ 29 w 45"/>
                <a:gd name="T11" fmla="*/ 15 h 54"/>
                <a:gd name="T12" fmla="*/ 21 w 45"/>
                <a:gd name="T13" fmla="*/ 15 h 54"/>
                <a:gd name="T14" fmla="*/ 18 w 45"/>
                <a:gd name="T15" fmla="*/ 12 h 54"/>
                <a:gd name="T16" fmla="*/ 15 w 45"/>
                <a:gd name="T17" fmla="*/ 17 h 54"/>
                <a:gd name="T18" fmla="*/ 12 w 45"/>
                <a:gd name="T19" fmla="*/ 21 h 54"/>
                <a:gd name="T20" fmla="*/ 5 w 45"/>
                <a:gd name="T21" fmla="*/ 25 h 54"/>
                <a:gd name="T22" fmla="*/ 0 w 45"/>
                <a:gd name="T23" fmla="*/ 31 h 54"/>
                <a:gd name="T24" fmla="*/ 8 w 45"/>
                <a:gd name="T25" fmla="*/ 35 h 54"/>
                <a:gd name="T26" fmla="*/ 6 w 45"/>
                <a:gd name="T27" fmla="*/ 42 h 54"/>
                <a:gd name="T28" fmla="*/ 9 w 45"/>
                <a:gd name="T29" fmla="*/ 44 h 54"/>
                <a:gd name="T30" fmla="*/ 3 w 45"/>
                <a:gd name="T31" fmla="*/ 49 h 54"/>
                <a:gd name="T32" fmla="*/ 7 w 45"/>
                <a:gd name="T33" fmla="*/ 52 h 54"/>
                <a:gd name="T34" fmla="*/ 10 w 45"/>
                <a:gd name="T35" fmla="*/ 51 h 54"/>
                <a:gd name="T36" fmla="*/ 16 w 45"/>
                <a:gd name="T37" fmla="*/ 52 h 54"/>
                <a:gd name="T38" fmla="*/ 20 w 45"/>
                <a:gd name="T39" fmla="*/ 47 h 54"/>
                <a:gd name="T40" fmla="*/ 28 w 45"/>
                <a:gd name="T41" fmla="*/ 46 h 54"/>
                <a:gd name="T42" fmla="*/ 29 w 45"/>
                <a:gd name="T43" fmla="*/ 45 h 54"/>
                <a:gd name="T44" fmla="*/ 26 w 45"/>
                <a:gd name="T45" fmla="*/ 41 h 54"/>
                <a:gd name="T46" fmla="*/ 21 w 45"/>
                <a:gd name="T47" fmla="*/ 38 h 54"/>
                <a:gd name="T48" fmla="*/ 23 w 45"/>
                <a:gd name="T49" fmla="*/ 32 h 54"/>
                <a:gd name="T50" fmla="*/ 30 w 45"/>
                <a:gd name="T51" fmla="*/ 29 h 54"/>
                <a:gd name="T52" fmla="*/ 36 w 45"/>
                <a:gd name="T53" fmla="*/ 22 h 54"/>
                <a:gd name="T54" fmla="*/ 39 w 45"/>
                <a:gd name="T55" fmla="*/ 21 h 54"/>
                <a:gd name="T56" fmla="*/ 40 w 45"/>
                <a:gd name="T57" fmla="*/ 17 h 54"/>
                <a:gd name="T58" fmla="*/ 39 w 45"/>
                <a:gd name="T59" fmla="*/ 16 h 54"/>
                <a:gd name="T60" fmla="*/ 40 w 45"/>
                <a:gd name="T61" fmla="*/ 12 h 54"/>
                <a:gd name="T62" fmla="*/ 41 w 45"/>
                <a:gd name="T63" fmla="*/ 9 h 54"/>
                <a:gd name="T64" fmla="*/ 45 w 45"/>
                <a:gd name="T65" fmla="*/ 5 h 54"/>
                <a:gd name="T66" fmla="*/ 41 w 45"/>
                <a:gd name="T6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5" h="54">
                  <a:moveTo>
                    <a:pt x="41" y="0"/>
                  </a:moveTo>
                  <a:cubicBezTo>
                    <a:pt x="40" y="1"/>
                    <a:pt x="41" y="4"/>
                    <a:pt x="40" y="5"/>
                  </a:cubicBezTo>
                  <a:cubicBezTo>
                    <a:pt x="37" y="6"/>
                    <a:pt x="38" y="5"/>
                    <a:pt x="36" y="6"/>
                  </a:cubicBezTo>
                  <a:cubicBezTo>
                    <a:pt x="37" y="8"/>
                    <a:pt x="34" y="8"/>
                    <a:pt x="33" y="9"/>
                  </a:cubicBezTo>
                  <a:cubicBezTo>
                    <a:pt x="31" y="9"/>
                    <a:pt x="29" y="9"/>
                    <a:pt x="27" y="9"/>
                  </a:cubicBezTo>
                  <a:cubicBezTo>
                    <a:pt x="27" y="12"/>
                    <a:pt x="29" y="12"/>
                    <a:pt x="29" y="15"/>
                  </a:cubicBezTo>
                  <a:cubicBezTo>
                    <a:pt x="28" y="17"/>
                    <a:pt x="25" y="15"/>
                    <a:pt x="21" y="15"/>
                  </a:cubicBezTo>
                  <a:cubicBezTo>
                    <a:pt x="20" y="15"/>
                    <a:pt x="20" y="12"/>
                    <a:pt x="18" y="12"/>
                  </a:cubicBezTo>
                  <a:cubicBezTo>
                    <a:pt x="16" y="14"/>
                    <a:pt x="16" y="15"/>
                    <a:pt x="15" y="17"/>
                  </a:cubicBezTo>
                  <a:cubicBezTo>
                    <a:pt x="14" y="18"/>
                    <a:pt x="12" y="20"/>
                    <a:pt x="12" y="21"/>
                  </a:cubicBezTo>
                  <a:cubicBezTo>
                    <a:pt x="9" y="21"/>
                    <a:pt x="7" y="24"/>
                    <a:pt x="5" y="25"/>
                  </a:cubicBezTo>
                  <a:cubicBezTo>
                    <a:pt x="4" y="26"/>
                    <a:pt x="0" y="27"/>
                    <a:pt x="0" y="31"/>
                  </a:cubicBezTo>
                  <a:cubicBezTo>
                    <a:pt x="2" y="33"/>
                    <a:pt x="5" y="34"/>
                    <a:pt x="8" y="35"/>
                  </a:cubicBezTo>
                  <a:cubicBezTo>
                    <a:pt x="8" y="39"/>
                    <a:pt x="6" y="40"/>
                    <a:pt x="6" y="42"/>
                  </a:cubicBezTo>
                  <a:cubicBezTo>
                    <a:pt x="6" y="44"/>
                    <a:pt x="9" y="42"/>
                    <a:pt x="9" y="44"/>
                  </a:cubicBezTo>
                  <a:cubicBezTo>
                    <a:pt x="5" y="44"/>
                    <a:pt x="4" y="47"/>
                    <a:pt x="3" y="49"/>
                  </a:cubicBezTo>
                  <a:cubicBezTo>
                    <a:pt x="8" y="49"/>
                    <a:pt x="4" y="52"/>
                    <a:pt x="7" y="52"/>
                  </a:cubicBezTo>
                  <a:cubicBezTo>
                    <a:pt x="8" y="54"/>
                    <a:pt x="8" y="50"/>
                    <a:pt x="10" y="51"/>
                  </a:cubicBezTo>
                  <a:cubicBezTo>
                    <a:pt x="12" y="53"/>
                    <a:pt x="14" y="51"/>
                    <a:pt x="16" y="52"/>
                  </a:cubicBezTo>
                  <a:cubicBezTo>
                    <a:pt x="17" y="50"/>
                    <a:pt x="18" y="48"/>
                    <a:pt x="20" y="47"/>
                  </a:cubicBezTo>
                  <a:cubicBezTo>
                    <a:pt x="23" y="47"/>
                    <a:pt x="26" y="48"/>
                    <a:pt x="28" y="46"/>
                  </a:cubicBezTo>
                  <a:cubicBezTo>
                    <a:pt x="28" y="46"/>
                    <a:pt x="28" y="45"/>
                    <a:pt x="29" y="45"/>
                  </a:cubicBezTo>
                  <a:cubicBezTo>
                    <a:pt x="29" y="43"/>
                    <a:pt x="26" y="42"/>
                    <a:pt x="26" y="41"/>
                  </a:cubicBezTo>
                  <a:cubicBezTo>
                    <a:pt x="24" y="40"/>
                    <a:pt x="23" y="39"/>
                    <a:pt x="21" y="38"/>
                  </a:cubicBezTo>
                  <a:cubicBezTo>
                    <a:pt x="23" y="36"/>
                    <a:pt x="23" y="34"/>
                    <a:pt x="23" y="32"/>
                  </a:cubicBezTo>
                  <a:cubicBezTo>
                    <a:pt x="26" y="31"/>
                    <a:pt x="27" y="29"/>
                    <a:pt x="30" y="29"/>
                  </a:cubicBezTo>
                  <a:cubicBezTo>
                    <a:pt x="31" y="26"/>
                    <a:pt x="35" y="25"/>
                    <a:pt x="36" y="22"/>
                  </a:cubicBezTo>
                  <a:cubicBezTo>
                    <a:pt x="37" y="22"/>
                    <a:pt x="38" y="21"/>
                    <a:pt x="39" y="21"/>
                  </a:cubicBezTo>
                  <a:cubicBezTo>
                    <a:pt x="39" y="19"/>
                    <a:pt x="39" y="17"/>
                    <a:pt x="40" y="17"/>
                  </a:cubicBezTo>
                  <a:cubicBezTo>
                    <a:pt x="40" y="16"/>
                    <a:pt x="39" y="16"/>
                    <a:pt x="39" y="16"/>
                  </a:cubicBezTo>
                  <a:cubicBezTo>
                    <a:pt x="39" y="13"/>
                    <a:pt x="40" y="13"/>
                    <a:pt x="40" y="12"/>
                  </a:cubicBezTo>
                  <a:cubicBezTo>
                    <a:pt x="41" y="11"/>
                    <a:pt x="41" y="9"/>
                    <a:pt x="41" y="9"/>
                  </a:cubicBezTo>
                  <a:cubicBezTo>
                    <a:pt x="42" y="7"/>
                    <a:pt x="44" y="6"/>
                    <a:pt x="45" y="5"/>
                  </a:cubicBezTo>
                  <a:cubicBezTo>
                    <a:pt x="43" y="3"/>
                    <a:pt x="43" y="0"/>
                    <a:pt x="4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2" name="Freeform 791">
              <a:extLst>
                <a:ext uri="{FF2B5EF4-FFF2-40B4-BE49-F238E27FC236}">
                  <a16:creationId xmlns:a16="http://schemas.microsoft.com/office/drawing/2014/main" id="{A81EBEFC-31E9-8F7C-AD8E-BDDF80001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907789" y="3356037"/>
              <a:ext cx="983045" cy="736604"/>
            </a:xfrm>
            <a:custGeom>
              <a:avLst/>
              <a:gdLst>
                <a:gd name="T0" fmla="*/ 429 w 457"/>
                <a:gd name="T1" fmla="*/ 66 h 342"/>
                <a:gd name="T2" fmla="*/ 404 w 457"/>
                <a:gd name="T3" fmla="*/ 38 h 342"/>
                <a:gd name="T4" fmla="*/ 392 w 457"/>
                <a:gd name="T5" fmla="*/ 10 h 342"/>
                <a:gd name="T6" fmla="*/ 353 w 457"/>
                <a:gd name="T7" fmla="*/ 12 h 342"/>
                <a:gd name="T8" fmla="*/ 323 w 457"/>
                <a:gd name="T9" fmla="*/ 43 h 342"/>
                <a:gd name="T10" fmla="*/ 328 w 457"/>
                <a:gd name="T11" fmla="*/ 65 h 342"/>
                <a:gd name="T12" fmla="*/ 329 w 457"/>
                <a:gd name="T13" fmla="*/ 78 h 342"/>
                <a:gd name="T14" fmla="*/ 317 w 457"/>
                <a:gd name="T15" fmla="*/ 89 h 342"/>
                <a:gd name="T16" fmla="*/ 311 w 457"/>
                <a:gd name="T17" fmla="*/ 91 h 342"/>
                <a:gd name="T18" fmla="*/ 288 w 457"/>
                <a:gd name="T19" fmla="*/ 94 h 342"/>
                <a:gd name="T20" fmla="*/ 265 w 457"/>
                <a:gd name="T21" fmla="*/ 122 h 342"/>
                <a:gd name="T22" fmla="*/ 226 w 457"/>
                <a:gd name="T23" fmla="*/ 129 h 342"/>
                <a:gd name="T24" fmla="*/ 166 w 457"/>
                <a:gd name="T25" fmla="*/ 113 h 342"/>
                <a:gd name="T26" fmla="*/ 129 w 457"/>
                <a:gd name="T27" fmla="*/ 93 h 342"/>
                <a:gd name="T28" fmla="*/ 120 w 457"/>
                <a:gd name="T29" fmla="*/ 62 h 342"/>
                <a:gd name="T30" fmla="*/ 105 w 457"/>
                <a:gd name="T31" fmla="*/ 49 h 342"/>
                <a:gd name="T32" fmla="*/ 91 w 457"/>
                <a:gd name="T33" fmla="*/ 70 h 342"/>
                <a:gd name="T34" fmla="*/ 68 w 457"/>
                <a:gd name="T35" fmla="*/ 93 h 342"/>
                <a:gd name="T36" fmla="*/ 55 w 457"/>
                <a:gd name="T37" fmla="*/ 115 h 342"/>
                <a:gd name="T38" fmla="*/ 33 w 457"/>
                <a:gd name="T39" fmla="*/ 137 h 342"/>
                <a:gd name="T40" fmla="*/ 9 w 457"/>
                <a:gd name="T41" fmla="*/ 143 h 342"/>
                <a:gd name="T42" fmla="*/ 3 w 457"/>
                <a:gd name="T43" fmla="*/ 162 h 342"/>
                <a:gd name="T44" fmla="*/ 12 w 457"/>
                <a:gd name="T45" fmla="*/ 178 h 342"/>
                <a:gd name="T46" fmla="*/ 36 w 457"/>
                <a:gd name="T47" fmla="*/ 202 h 342"/>
                <a:gd name="T48" fmla="*/ 41 w 457"/>
                <a:gd name="T49" fmla="*/ 225 h 342"/>
                <a:gd name="T50" fmla="*/ 57 w 457"/>
                <a:gd name="T51" fmla="*/ 247 h 342"/>
                <a:gd name="T52" fmla="*/ 93 w 457"/>
                <a:gd name="T53" fmla="*/ 268 h 342"/>
                <a:gd name="T54" fmla="*/ 115 w 457"/>
                <a:gd name="T55" fmla="*/ 267 h 342"/>
                <a:gd name="T56" fmla="*/ 135 w 457"/>
                <a:gd name="T57" fmla="*/ 267 h 342"/>
                <a:gd name="T58" fmla="*/ 145 w 457"/>
                <a:gd name="T59" fmla="*/ 265 h 342"/>
                <a:gd name="T60" fmla="*/ 163 w 457"/>
                <a:gd name="T61" fmla="*/ 257 h 342"/>
                <a:gd name="T62" fmla="*/ 178 w 457"/>
                <a:gd name="T63" fmla="*/ 265 h 342"/>
                <a:gd name="T64" fmla="*/ 184 w 457"/>
                <a:gd name="T65" fmla="*/ 292 h 342"/>
                <a:gd name="T66" fmla="*/ 189 w 457"/>
                <a:gd name="T67" fmla="*/ 305 h 342"/>
                <a:gd name="T68" fmla="*/ 199 w 457"/>
                <a:gd name="T69" fmla="*/ 330 h 342"/>
                <a:gd name="T70" fmla="*/ 217 w 457"/>
                <a:gd name="T71" fmla="*/ 318 h 342"/>
                <a:gd name="T72" fmla="*/ 237 w 457"/>
                <a:gd name="T73" fmla="*/ 312 h 342"/>
                <a:gd name="T74" fmla="*/ 262 w 457"/>
                <a:gd name="T75" fmla="*/ 326 h 342"/>
                <a:gd name="T76" fmla="*/ 274 w 457"/>
                <a:gd name="T77" fmla="*/ 341 h 342"/>
                <a:gd name="T78" fmla="*/ 278 w 457"/>
                <a:gd name="T79" fmla="*/ 332 h 342"/>
                <a:gd name="T80" fmla="*/ 292 w 457"/>
                <a:gd name="T81" fmla="*/ 327 h 342"/>
                <a:gd name="T82" fmla="*/ 297 w 457"/>
                <a:gd name="T83" fmla="*/ 316 h 342"/>
                <a:gd name="T84" fmla="*/ 314 w 457"/>
                <a:gd name="T85" fmla="*/ 318 h 342"/>
                <a:gd name="T86" fmla="*/ 333 w 457"/>
                <a:gd name="T87" fmla="*/ 303 h 342"/>
                <a:gd name="T88" fmla="*/ 344 w 457"/>
                <a:gd name="T89" fmla="*/ 292 h 342"/>
                <a:gd name="T90" fmla="*/ 348 w 457"/>
                <a:gd name="T91" fmla="*/ 281 h 342"/>
                <a:gd name="T92" fmla="*/ 359 w 457"/>
                <a:gd name="T93" fmla="*/ 255 h 342"/>
                <a:gd name="T94" fmla="*/ 353 w 457"/>
                <a:gd name="T95" fmla="*/ 247 h 342"/>
                <a:gd name="T96" fmla="*/ 348 w 457"/>
                <a:gd name="T97" fmla="*/ 229 h 342"/>
                <a:gd name="T98" fmla="*/ 341 w 457"/>
                <a:gd name="T99" fmla="*/ 200 h 342"/>
                <a:gd name="T100" fmla="*/ 349 w 457"/>
                <a:gd name="T101" fmla="*/ 188 h 342"/>
                <a:gd name="T102" fmla="*/ 367 w 457"/>
                <a:gd name="T103" fmla="*/ 175 h 342"/>
                <a:gd name="T104" fmla="*/ 340 w 457"/>
                <a:gd name="T105" fmla="*/ 168 h 342"/>
                <a:gd name="T106" fmla="*/ 352 w 457"/>
                <a:gd name="T107" fmla="*/ 143 h 342"/>
                <a:gd name="T108" fmla="*/ 359 w 457"/>
                <a:gd name="T109" fmla="*/ 149 h 342"/>
                <a:gd name="T110" fmla="*/ 375 w 457"/>
                <a:gd name="T111" fmla="*/ 148 h 342"/>
                <a:gd name="T112" fmla="*/ 409 w 457"/>
                <a:gd name="T113" fmla="*/ 132 h 342"/>
                <a:gd name="T114" fmla="*/ 424 w 457"/>
                <a:gd name="T115" fmla="*/ 118 h 342"/>
                <a:gd name="T116" fmla="*/ 446 w 457"/>
                <a:gd name="T117" fmla="*/ 8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57" h="342">
                  <a:moveTo>
                    <a:pt x="457" y="66"/>
                  </a:moveTo>
                  <a:cubicBezTo>
                    <a:pt x="457" y="63"/>
                    <a:pt x="457" y="61"/>
                    <a:pt x="456" y="58"/>
                  </a:cubicBezTo>
                  <a:cubicBezTo>
                    <a:pt x="451" y="57"/>
                    <a:pt x="451" y="62"/>
                    <a:pt x="446" y="61"/>
                  </a:cubicBezTo>
                  <a:cubicBezTo>
                    <a:pt x="445" y="63"/>
                    <a:pt x="443" y="64"/>
                    <a:pt x="441" y="65"/>
                  </a:cubicBezTo>
                  <a:cubicBezTo>
                    <a:pt x="437" y="66"/>
                    <a:pt x="433" y="65"/>
                    <a:pt x="429" y="66"/>
                  </a:cubicBezTo>
                  <a:cubicBezTo>
                    <a:pt x="427" y="61"/>
                    <a:pt x="428" y="58"/>
                    <a:pt x="427" y="52"/>
                  </a:cubicBezTo>
                  <a:cubicBezTo>
                    <a:pt x="424" y="53"/>
                    <a:pt x="424" y="52"/>
                    <a:pt x="422" y="52"/>
                  </a:cubicBezTo>
                  <a:cubicBezTo>
                    <a:pt x="422" y="46"/>
                    <a:pt x="414" y="48"/>
                    <a:pt x="412" y="44"/>
                  </a:cubicBezTo>
                  <a:cubicBezTo>
                    <a:pt x="409" y="46"/>
                    <a:pt x="404" y="44"/>
                    <a:pt x="404" y="42"/>
                  </a:cubicBezTo>
                  <a:cubicBezTo>
                    <a:pt x="404" y="40"/>
                    <a:pt x="404" y="39"/>
                    <a:pt x="404" y="38"/>
                  </a:cubicBezTo>
                  <a:cubicBezTo>
                    <a:pt x="402" y="37"/>
                    <a:pt x="403" y="34"/>
                    <a:pt x="402" y="32"/>
                  </a:cubicBezTo>
                  <a:cubicBezTo>
                    <a:pt x="402" y="30"/>
                    <a:pt x="400" y="28"/>
                    <a:pt x="399" y="26"/>
                  </a:cubicBezTo>
                  <a:cubicBezTo>
                    <a:pt x="398" y="25"/>
                    <a:pt x="398" y="23"/>
                    <a:pt x="398" y="22"/>
                  </a:cubicBezTo>
                  <a:cubicBezTo>
                    <a:pt x="398" y="21"/>
                    <a:pt x="396" y="20"/>
                    <a:pt x="396" y="18"/>
                  </a:cubicBezTo>
                  <a:cubicBezTo>
                    <a:pt x="395" y="15"/>
                    <a:pt x="395" y="12"/>
                    <a:pt x="392" y="10"/>
                  </a:cubicBezTo>
                  <a:cubicBezTo>
                    <a:pt x="392" y="7"/>
                    <a:pt x="389" y="6"/>
                    <a:pt x="387" y="4"/>
                  </a:cubicBezTo>
                  <a:cubicBezTo>
                    <a:pt x="385" y="4"/>
                    <a:pt x="384" y="4"/>
                    <a:pt x="383" y="5"/>
                  </a:cubicBezTo>
                  <a:cubicBezTo>
                    <a:pt x="381" y="3"/>
                    <a:pt x="377" y="1"/>
                    <a:pt x="374" y="0"/>
                  </a:cubicBezTo>
                  <a:cubicBezTo>
                    <a:pt x="364" y="1"/>
                    <a:pt x="353" y="1"/>
                    <a:pt x="348" y="9"/>
                  </a:cubicBezTo>
                  <a:cubicBezTo>
                    <a:pt x="351" y="9"/>
                    <a:pt x="353" y="10"/>
                    <a:pt x="353" y="12"/>
                  </a:cubicBezTo>
                  <a:cubicBezTo>
                    <a:pt x="352" y="13"/>
                    <a:pt x="354" y="14"/>
                    <a:pt x="353" y="17"/>
                  </a:cubicBezTo>
                  <a:cubicBezTo>
                    <a:pt x="348" y="21"/>
                    <a:pt x="346" y="28"/>
                    <a:pt x="343" y="35"/>
                  </a:cubicBezTo>
                  <a:cubicBezTo>
                    <a:pt x="343" y="37"/>
                    <a:pt x="343" y="38"/>
                    <a:pt x="343" y="40"/>
                  </a:cubicBezTo>
                  <a:cubicBezTo>
                    <a:pt x="337" y="40"/>
                    <a:pt x="335" y="43"/>
                    <a:pt x="332" y="46"/>
                  </a:cubicBezTo>
                  <a:cubicBezTo>
                    <a:pt x="329" y="45"/>
                    <a:pt x="326" y="44"/>
                    <a:pt x="323" y="43"/>
                  </a:cubicBezTo>
                  <a:cubicBezTo>
                    <a:pt x="322" y="45"/>
                    <a:pt x="321" y="48"/>
                    <a:pt x="320" y="50"/>
                  </a:cubicBezTo>
                  <a:cubicBezTo>
                    <a:pt x="318" y="54"/>
                    <a:pt x="316" y="56"/>
                    <a:pt x="317" y="59"/>
                  </a:cubicBezTo>
                  <a:cubicBezTo>
                    <a:pt x="316" y="60"/>
                    <a:pt x="314" y="60"/>
                    <a:pt x="315" y="63"/>
                  </a:cubicBezTo>
                  <a:cubicBezTo>
                    <a:pt x="316" y="63"/>
                    <a:pt x="316" y="64"/>
                    <a:pt x="316" y="64"/>
                  </a:cubicBezTo>
                  <a:cubicBezTo>
                    <a:pt x="320" y="63"/>
                    <a:pt x="324" y="62"/>
                    <a:pt x="328" y="65"/>
                  </a:cubicBezTo>
                  <a:cubicBezTo>
                    <a:pt x="329" y="62"/>
                    <a:pt x="331" y="60"/>
                    <a:pt x="336" y="61"/>
                  </a:cubicBezTo>
                  <a:cubicBezTo>
                    <a:pt x="341" y="65"/>
                    <a:pt x="346" y="69"/>
                    <a:pt x="348" y="76"/>
                  </a:cubicBezTo>
                  <a:cubicBezTo>
                    <a:pt x="347" y="76"/>
                    <a:pt x="346" y="77"/>
                    <a:pt x="345" y="78"/>
                  </a:cubicBezTo>
                  <a:cubicBezTo>
                    <a:pt x="343" y="78"/>
                    <a:pt x="341" y="78"/>
                    <a:pt x="340" y="76"/>
                  </a:cubicBezTo>
                  <a:cubicBezTo>
                    <a:pt x="336" y="76"/>
                    <a:pt x="332" y="78"/>
                    <a:pt x="329" y="78"/>
                  </a:cubicBezTo>
                  <a:cubicBezTo>
                    <a:pt x="329" y="79"/>
                    <a:pt x="328" y="80"/>
                    <a:pt x="327" y="80"/>
                  </a:cubicBezTo>
                  <a:cubicBezTo>
                    <a:pt x="325" y="81"/>
                    <a:pt x="326" y="79"/>
                    <a:pt x="324" y="80"/>
                  </a:cubicBezTo>
                  <a:cubicBezTo>
                    <a:pt x="322" y="82"/>
                    <a:pt x="319" y="83"/>
                    <a:pt x="320" y="87"/>
                  </a:cubicBezTo>
                  <a:cubicBezTo>
                    <a:pt x="319" y="87"/>
                    <a:pt x="319" y="88"/>
                    <a:pt x="318" y="88"/>
                  </a:cubicBezTo>
                  <a:cubicBezTo>
                    <a:pt x="317" y="88"/>
                    <a:pt x="317" y="88"/>
                    <a:pt x="317" y="89"/>
                  </a:cubicBezTo>
                  <a:cubicBezTo>
                    <a:pt x="316" y="89"/>
                    <a:pt x="316" y="90"/>
                    <a:pt x="316" y="90"/>
                  </a:cubicBezTo>
                  <a:cubicBezTo>
                    <a:pt x="316" y="90"/>
                    <a:pt x="316" y="90"/>
                    <a:pt x="316" y="89"/>
                  </a:cubicBezTo>
                  <a:cubicBezTo>
                    <a:pt x="315" y="90"/>
                    <a:pt x="313" y="90"/>
                    <a:pt x="313" y="90"/>
                  </a:cubicBezTo>
                  <a:cubicBezTo>
                    <a:pt x="313" y="90"/>
                    <a:pt x="312" y="90"/>
                    <a:pt x="312" y="91"/>
                  </a:cubicBezTo>
                  <a:cubicBezTo>
                    <a:pt x="312" y="91"/>
                    <a:pt x="312" y="91"/>
                    <a:pt x="311" y="91"/>
                  </a:cubicBezTo>
                  <a:cubicBezTo>
                    <a:pt x="311" y="91"/>
                    <a:pt x="311" y="91"/>
                    <a:pt x="310" y="91"/>
                  </a:cubicBezTo>
                  <a:cubicBezTo>
                    <a:pt x="310" y="91"/>
                    <a:pt x="310" y="91"/>
                    <a:pt x="309" y="91"/>
                  </a:cubicBezTo>
                  <a:cubicBezTo>
                    <a:pt x="309" y="91"/>
                    <a:pt x="308" y="90"/>
                    <a:pt x="307" y="90"/>
                  </a:cubicBezTo>
                  <a:cubicBezTo>
                    <a:pt x="305" y="95"/>
                    <a:pt x="301" y="99"/>
                    <a:pt x="294" y="97"/>
                  </a:cubicBezTo>
                  <a:cubicBezTo>
                    <a:pt x="292" y="96"/>
                    <a:pt x="291" y="93"/>
                    <a:pt x="288" y="94"/>
                  </a:cubicBezTo>
                  <a:cubicBezTo>
                    <a:pt x="285" y="95"/>
                    <a:pt x="284" y="99"/>
                    <a:pt x="284" y="103"/>
                  </a:cubicBezTo>
                  <a:cubicBezTo>
                    <a:pt x="285" y="105"/>
                    <a:pt x="288" y="105"/>
                    <a:pt x="288" y="108"/>
                  </a:cubicBezTo>
                  <a:cubicBezTo>
                    <a:pt x="286" y="110"/>
                    <a:pt x="284" y="112"/>
                    <a:pt x="280" y="112"/>
                  </a:cubicBezTo>
                  <a:cubicBezTo>
                    <a:pt x="278" y="116"/>
                    <a:pt x="276" y="119"/>
                    <a:pt x="272" y="120"/>
                  </a:cubicBezTo>
                  <a:cubicBezTo>
                    <a:pt x="270" y="122"/>
                    <a:pt x="267" y="122"/>
                    <a:pt x="265" y="122"/>
                  </a:cubicBezTo>
                  <a:cubicBezTo>
                    <a:pt x="262" y="122"/>
                    <a:pt x="248" y="124"/>
                    <a:pt x="245" y="125"/>
                  </a:cubicBezTo>
                  <a:cubicBezTo>
                    <a:pt x="244" y="126"/>
                    <a:pt x="241" y="127"/>
                    <a:pt x="240" y="128"/>
                  </a:cubicBezTo>
                  <a:cubicBezTo>
                    <a:pt x="238" y="129"/>
                    <a:pt x="236" y="130"/>
                    <a:pt x="234" y="131"/>
                  </a:cubicBezTo>
                  <a:cubicBezTo>
                    <a:pt x="233" y="130"/>
                    <a:pt x="231" y="130"/>
                    <a:pt x="231" y="128"/>
                  </a:cubicBezTo>
                  <a:cubicBezTo>
                    <a:pt x="230" y="129"/>
                    <a:pt x="228" y="129"/>
                    <a:pt x="226" y="129"/>
                  </a:cubicBezTo>
                  <a:cubicBezTo>
                    <a:pt x="222" y="127"/>
                    <a:pt x="217" y="126"/>
                    <a:pt x="212" y="124"/>
                  </a:cubicBezTo>
                  <a:cubicBezTo>
                    <a:pt x="211" y="123"/>
                    <a:pt x="211" y="122"/>
                    <a:pt x="210" y="121"/>
                  </a:cubicBezTo>
                  <a:cubicBezTo>
                    <a:pt x="205" y="120"/>
                    <a:pt x="199" y="121"/>
                    <a:pt x="195" y="120"/>
                  </a:cubicBezTo>
                  <a:cubicBezTo>
                    <a:pt x="185" y="120"/>
                    <a:pt x="178" y="118"/>
                    <a:pt x="170" y="119"/>
                  </a:cubicBezTo>
                  <a:cubicBezTo>
                    <a:pt x="170" y="115"/>
                    <a:pt x="167" y="116"/>
                    <a:pt x="166" y="113"/>
                  </a:cubicBezTo>
                  <a:cubicBezTo>
                    <a:pt x="166" y="111"/>
                    <a:pt x="166" y="109"/>
                    <a:pt x="165" y="107"/>
                  </a:cubicBezTo>
                  <a:cubicBezTo>
                    <a:pt x="164" y="105"/>
                    <a:pt x="161" y="105"/>
                    <a:pt x="163" y="103"/>
                  </a:cubicBezTo>
                  <a:cubicBezTo>
                    <a:pt x="157" y="104"/>
                    <a:pt x="157" y="99"/>
                    <a:pt x="152" y="98"/>
                  </a:cubicBezTo>
                  <a:cubicBezTo>
                    <a:pt x="150" y="93"/>
                    <a:pt x="144" y="95"/>
                    <a:pt x="139" y="95"/>
                  </a:cubicBezTo>
                  <a:cubicBezTo>
                    <a:pt x="135" y="94"/>
                    <a:pt x="132" y="93"/>
                    <a:pt x="129" y="93"/>
                  </a:cubicBezTo>
                  <a:cubicBezTo>
                    <a:pt x="129" y="91"/>
                    <a:pt x="127" y="90"/>
                    <a:pt x="128" y="86"/>
                  </a:cubicBezTo>
                  <a:cubicBezTo>
                    <a:pt x="131" y="83"/>
                    <a:pt x="129" y="80"/>
                    <a:pt x="130" y="75"/>
                  </a:cubicBezTo>
                  <a:cubicBezTo>
                    <a:pt x="129" y="73"/>
                    <a:pt x="127" y="73"/>
                    <a:pt x="127" y="72"/>
                  </a:cubicBezTo>
                  <a:cubicBezTo>
                    <a:pt x="126" y="68"/>
                    <a:pt x="126" y="66"/>
                    <a:pt x="123" y="64"/>
                  </a:cubicBezTo>
                  <a:cubicBezTo>
                    <a:pt x="122" y="63"/>
                    <a:pt x="119" y="65"/>
                    <a:pt x="120" y="62"/>
                  </a:cubicBezTo>
                  <a:cubicBezTo>
                    <a:pt x="118" y="61"/>
                    <a:pt x="118" y="63"/>
                    <a:pt x="116" y="63"/>
                  </a:cubicBezTo>
                  <a:cubicBezTo>
                    <a:pt x="115" y="61"/>
                    <a:pt x="111" y="61"/>
                    <a:pt x="112" y="58"/>
                  </a:cubicBezTo>
                  <a:cubicBezTo>
                    <a:pt x="110" y="57"/>
                    <a:pt x="108" y="56"/>
                    <a:pt x="107" y="55"/>
                  </a:cubicBezTo>
                  <a:cubicBezTo>
                    <a:pt x="109" y="54"/>
                    <a:pt x="106" y="54"/>
                    <a:pt x="106" y="52"/>
                  </a:cubicBezTo>
                  <a:cubicBezTo>
                    <a:pt x="105" y="51"/>
                    <a:pt x="107" y="49"/>
                    <a:pt x="105" y="49"/>
                  </a:cubicBezTo>
                  <a:cubicBezTo>
                    <a:pt x="105" y="50"/>
                    <a:pt x="105" y="50"/>
                    <a:pt x="104" y="50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3" y="50"/>
                    <a:pt x="101" y="50"/>
                    <a:pt x="100" y="50"/>
                  </a:cubicBezTo>
                  <a:cubicBezTo>
                    <a:pt x="99" y="50"/>
                    <a:pt x="92" y="57"/>
                    <a:pt x="91" y="58"/>
                  </a:cubicBezTo>
                  <a:cubicBezTo>
                    <a:pt x="88" y="61"/>
                    <a:pt x="90" y="64"/>
                    <a:pt x="91" y="70"/>
                  </a:cubicBezTo>
                  <a:cubicBezTo>
                    <a:pt x="89" y="72"/>
                    <a:pt x="86" y="74"/>
                    <a:pt x="84" y="75"/>
                  </a:cubicBezTo>
                  <a:cubicBezTo>
                    <a:pt x="83" y="74"/>
                    <a:pt x="83" y="73"/>
                    <a:pt x="81" y="73"/>
                  </a:cubicBezTo>
                  <a:cubicBezTo>
                    <a:pt x="76" y="74"/>
                    <a:pt x="75" y="72"/>
                    <a:pt x="71" y="72"/>
                  </a:cubicBezTo>
                  <a:cubicBezTo>
                    <a:pt x="70" y="78"/>
                    <a:pt x="67" y="83"/>
                    <a:pt x="66" y="89"/>
                  </a:cubicBezTo>
                  <a:cubicBezTo>
                    <a:pt x="68" y="88"/>
                    <a:pt x="68" y="91"/>
                    <a:pt x="68" y="93"/>
                  </a:cubicBezTo>
                  <a:cubicBezTo>
                    <a:pt x="64" y="93"/>
                    <a:pt x="63" y="93"/>
                    <a:pt x="60" y="92"/>
                  </a:cubicBezTo>
                  <a:cubicBezTo>
                    <a:pt x="57" y="94"/>
                    <a:pt x="50" y="93"/>
                    <a:pt x="47" y="96"/>
                  </a:cubicBezTo>
                  <a:cubicBezTo>
                    <a:pt x="49" y="96"/>
                    <a:pt x="52" y="96"/>
                    <a:pt x="52" y="98"/>
                  </a:cubicBezTo>
                  <a:cubicBezTo>
                    <a:pt x="51" y="99"/>
                    <a:pt x="51" y="101"/>
                    <a:pt x="51" y="103"/>
                  </a:cubicBezTo>
                  <a:cubicBezTo>
                    <a:pt x="53" y="106"/>
                    <a:pt x="53" y="112"/>
                    <a:pt x="55" y="115"/>
                  </a:cubicBezTo>
                  <a:cubicBezTo>
                    <a:pt x="53" y="116"/>
                    <a:pt x="52" y="114"/>
                    <a:pt x="52" y="116"/>
                  </a:cubicBezTo>
                  <a:cubicBezTo>
                    <a:pt x="54" y="118"/>
                    <a:pt x="49" y="118"/>
                    <a:pt x="50" y="120"/>
                  </a:cubicBezTo>
                  <a:cubicBezTo>
                    <a:pt x="51" y="122"/>
                    <a:pt x="50" y="124"/>
                    <a:pt x="50" y="126"/>
                  </a:cubicBezTo>
                  <a:cubicBezTo>
                    <a:pt x="44" y="127"/>
                    <a:pt x="41" y="131"/>
                    <a:pt x="36" y="132"/>
                  </a:cubicBezTo>
                  <a:cubicBezTo>
                    <a:pt x="36" y="135"/>
                    <a:pt x="35" y="136"/>
                    <a:pt x="33" y="137"/>
                  </a:cubicBezTo>
                  <a:cubicBezTo>
                    <a:pt x="30" y="138"/>
                    <a:pt x="29" y="137"/>
                    <a:pt x="25" y="137"/>
                  </a:cubicBezTo>
                  <a:cubicBezTo>
                    <a:pt x="23" y="139"/>
                    <a:pt x="23" y="142"/>
                    <a:pt x="21" y="143"/>
                  </a:cubicBezTo>
                  <a:cubicBezTo>
                    <a:pt x="18" y="143"/>
                    <a:pt x="18" y="145"/>
                    <a:pt x="15" y="144"/>
                  </a:cubicBezTo>
                  <a:cubicBezTo>
                    <a:pt x="15" y="143"/>
                    <a:pt x="15" y="141"/>
                    <a:pt x="14" y="141"/>
                  </a:cubicBezTo>
                  <a:cubicBezTo>
                    <a:pt x="14" y="143"/>
                    <a:pt x="11" y="143"/>
                    <a:pt x="9" y="143"/>
                  </a:cubicBezTo>
                  <a:cubicBezTo>
                    <a:pt x="8" y="145"/>
                    <a:pt x="6" y="147"/>
                    <a:pt x="3" y="147"/>
                  </a:cubicBezTo>
                  <a:cubicBezTo>
                    <a:pt x="3" y="149"/>
                    <a:pt x="3" y="151"/>
                    <a:pt x="3" y="152"/>
                  </a:cubicBezTo>
                  <a:cubicBezTo>
                    <a:pt x="2" y="153"/>
                    <a:pt x="0" y="153"/>
                    <a:pt x="1" y="155"/>
                  </a:cubicBezTo>
                  <a:cubicBezTo>
                    <a:pt x="0" y="157"/>
                    <a:pt x="3" y="156"/>
                    <a:pt x="2" y="158"/>
                  </a:cubicBezTo>
                  <a:cubicBezTo>
                    <a:pt x="1" y="159"/>
                    <a:pt x="2" y="161"/>
                    <a:pt x="3" y="162"/>
                  </a:cubicBezTo>
                  <a:cubicBezTo>
                    <a:pt x="4" y="159"/>
                    <a:pt x="8" y="161"/>
                    <a:pt x="9" y="163"/>
                  </a:cubicBezTo>
                  <a:cubicBezTo>
                    <a:pt x="9" y="167"/>
                    <a:pt x="12" y="169"/>
                    <a:pt x="10" y="172"/>
                  </a:cubicBezTo>
                  <a:cubicBezTo>
                    <a:pt x="11" y="172"/>
                    <a:pt x="12" y="173"/>
                    <a:pt x="12" y="175"/>
                  </a:cubicBezTo>
                  <a:cubicBezTo>
                    <a:pt x="12" y="177"/>
                    <a:pt x="7" y="174"/>
                    <a:pt x="7" y="178"/>
                  </a:cubicBezTo>
                  <a:cubicBezTo>
                    <a:pt x="9" y="178"/>
                    <a:pt x="11" y="178"/>
                    <a:pt x="12" y="178"/>
                  </a:cubicBezTo>
                  <a:cubicBezTo>
                    <a:pt x="14" y="180"/>
                    <a:pt x="17" y="180"/>
                    <a:pt x="18" y="183"/>
                  </a:cubicBezTo>
                  <a:cubicBezTo>
                    <a:pt x="18" y="184"/>
                    <a:pt x="18" y="186"/>
                    <a:pt x="18" y="188"/>
                  </a:cubicBezTo>
                  <a:cubicBezTo>
                    <a:pt x="21" y="190"/>
                    <a:pt x="25" y="191"/>
                    <a:pt x="28" y="193"/>
                  </a:cubicBezTo>
                  <a:cubicBezTo>
                    <a:pt x="30" y="193"/>
                    <a:pt x="32" y="193"/>
                    <a:pt x="33" y="193"/>
                  </a:cubicBezTo>
                  <a:cubicBezTo>
                    <a:pt x="33" y="197"/>
                    <a:pt x="35" y="199"/>
                    <a:pt x="36" y="202"/>
                  </a:cubicBezTo>
                  <a:cubicBezTo>
                    <a:pt x="38" y="203"/>
                    <a:pt x="40" y="203"/>
                    <a:pt x="41" y="206"/>
                  </a:cubicBezTo>
                  <a:cubicBezTo>
                    <a:pt x="41" y="208"/>
                    <a:pt x="38" y="207"/>
                    <a:pt x="39" y="209"/>
                  </a:cubicBezTo>
                  <a:cubicBezTo>
                    <a:pt x="40" y="209"/>
                    <a:pt x="39" y="212"/>
                    <a:pt x="39" y="213"/>
                  </a:cubicBezTo>
                  <a:cubicBezTo>
                    <a:pt x="40" y="215"/>
                    <a:pt x="42" y="215"/>
                    <a:pt x="42" y="217"/>
                  </a:cubicBezTo>
                  <a:cubicBezTo>
                    <a:pt x="41" y="219"/>
                    <a:pt x="44" y="223"/>
                    <a:pt x="41" y="225"/>
                  </a:cubicBezTo>
                  <a:cubicBezTo>
                    <a:pt x="38" y="225"/>
                    <a:pt x="38" y="221"/>
                    <a:pt x="36" y="224"/>
                  </a:cubicBezTo>
                  <a:cubicBezTo>
                    <a:pt x="39" y="226"/>
                    <a:pt x="38" y="232"/>
                    <a:pt x="40" y="235"/>
                  </a:cubicBezTo>
                  <a:cubicBezTo>
                    <a:pt x="42" y="232"/>
                    <a:pt x="43" y="237"/>
                    <a:pt x="44" y="238"/>
                  </a:cubicBezTo>
                  <a:cubicBezTo>
                    <a:pt x="48" y="238"/>
                    <a:pt x="50" y="239"/>
                    <a:pt x="50" y="243"/>
                  </a:cubicBezTo>
                  <a:cubicBezTo>
                    <a:pt x="54" y="243"/>
                    <a:pt x="55" y="245"/>
                    <a:pt x="57" y="247"/>
                  </a:cubicBezTo>
                  <a:cubicBezTo>
                    <a:pt x="57" y="244"/>
                    <a:pt x="60" y="244"/>
                    <a:pt x="63" y="244"/>
                  </a:cubicBezTo>
                  <a:cubicBezTo>
                    <a:pt x="65" y="250"/>
                    <a:pt x="72" y="250"/>
                    <a:pt x="74" y="255"/>
                  </a:cubicBezTo>
                  <a:cubicBezTo>
                    <a:pt x="76" y="256"/>
                    <a:pt x="76" y="254"/>
                    <a:pt x="78" y="255"/>
                  </a:cubicBezTo>
                  <a:cubicBezTo>
                    <a:pt x="80" y="258"/>
                    <a:pt x="82" y="263"/>
                    <a:pt x="87" y="261"/>
                  </a:cubicBezTo>
                  <a:cubicBezTo>
                    <a:pt x="86" y="267"/>
                    <a:pt x="93" y="264"/>
                    <a:pt x="93" y="268"/>
                  </a:cubicBezTo>
                  <a:cubicBezTo>
                    <a:pt x="94" y="267"/>
                    <a:pt x="93" y="266"/>
                    <a:pt x="94" y="266"/>
                  </a:cubicBezTo>
                  <a:cubicBezTo>
                    <a:pt x="96" y="269"/>
                    <a:pt x="96" y="267"/>
                    <a:pt x="99" y="266"/>
                  </a:cubicBezTo>
                  <a:cubicBezTo>
                    <a:pt x="102" y="271"/>
                    <a:pt x="109" y="267"/>
                    <a:pt x="114" y="266"/>
                  </a:cubicBezTo>
                  <a:cubicBezTo>
                    <a:pt x="114" y="267"/>
                    <a:pt x="114" y="267"/>
                    <a:pt x="114" y="267"/>
                  </a:cubicBezTo>
                  <a:cubicBezTo>
                    <a:pt x="115" y="267"/>
                    <a:pt x="115" y="267"/>
                    <a:pt x="115" y="267"/>
                  </a:cubicBezTo>
                  <a:cubicBezTo>
                    <a:pt x="115" y="268"/>
                    <a:pt x="115" y="268"/>
                    <a:pt x="115" y="269"/>
                  </a:cubicBezTo>
                  <a:cubicBezTo>
                    <a:pt x="114" y="271"/>
                    <a:pt x="114" y="273"/>
                    <a:pt x="115" y="273"/>
                  </a:cubicBezTo>
                  <a:cubicBezTo>
                    <a:pt x="117" y="269"/>
                    <a:pt x="119" y="265"/>
                    <a:pt x="124" y="264"/>
                  </a:cubicBezTo>
                  <a:cubicBezTo>
                    <a:pt x="125" y="265"/>
                    <a:pt x="127" y="264"/>
                    <a:pt x="126" y="266"/>
                  </a:cubicBezTo>
                  <a:cubicBezTo>
                    <a:pt x="130" y="267"/>
                    <a:pt x="131" y="267"/>
                    <a:pt x="135" y="267"/>
                  </a:cubicBezTo>
                  <a:cubicBezTo>
                    <a:pt x="136" y="268"/>
                    <a:pt x="135" y="270"/>
                    <a:pt x="137" y="269"/>
                  </a:cubicBezTo>
                  <a:cubicBezTo>
                    <a:pt x="138" y="269"/>
                    <a:pt x="138" y="269"/>
                    <a:pt x="138" y="269"/>
                  </a:cubicBezTo>
                  <a:cubicBezTo>
                    <a:pt x="138" y="269"/>
                    <a:pt x="138" y="269"/>
                    <a:pt x="138" y="269"/>
                  </a:cubicBezTo>
                  <a:cubicBezTo>
                    <a:pt x="139" y="269"/>
                    <a:pt x="140" y="269"/>
                    <a:pt x="142" y="269"/>
                  </a:cubicBezTo>
                  <a:cubicBezTo>
                    <a:pt x="142" y="267"/>
                    <a:pt x="144" y="265"/>
                    <a:pt x="145" y="265"/>
                  </a:cubicBezTo>
                  <a:cubicBezTo>
                    <a:pt x="146" y="264"/>
                    <a:pt x="146" y="264"/>
                    <a:pt x="146" y="264"/>
                  </a:cubicBezTo>
                  <a:cubicBezTo>
                    <a:pt x="147" y="263"/>
                    <a:pt x="146" y="261"/>
                    <a:pt x="148" y="261"/>
                  </a:cubicBezTo>
                  <a:cubicBezTo>
                    <a:pt x="153" y="261"/>
                    <a:pt x="153" y="258"/>
                    <a:pt x="155" y="256"/>
                  </a:cubicBezTo>
                  <a:cubicBezTo>
                    <a:pt x="156" y="255"/>
                    <a:pt x="157" y="255"/>
                    <a:pt x="158" y="255"/>
                  </a:cubicBezTo>
                  <a:cubicBezTo>
                    <a:pt x="159" y="256"/>
                    <a:pt x="161" y="257"/>
                    <a:pt x="163" y="257"/>
                  </a:cubicBezTo>
                  <a:cubicBezTo>
                    <a:pt x="164" y="255"/>
                    <a:pt x="166" y="253"/>
                    <a:pt x="169" y="253"/>
                  </a:cubicBezTo>
                  <a:cubicBezTo>
                    <a:pt x="171" y="256"/>
                    <a:pt x="170" y="256"/>
                    <a:pt x="170" y="258"/>
                  </a:cubicBezTo>
                  <a:cubicBezTo>
                    <a:pt x="170" y="256"/>
                    <a:pt x="173" y="257"/>
                    <a:pt x="172" y="258"/>
                  </a:cubicBezTo>
                  <a:cubicBezTo>
                    <a:pt x="173" y="261"/>
                    <a:pt x="171" y="261"/>
                    <a:pt x="171" y="263"/>
                  </a:cubicBezTo>
                  <a:cubicBezTo>
                    <a:pt x="175" y="264"/>
                    <a:pt x="176" y="263"/>
                    <a:pt x="178" y="265"/>
                  </a:cubicBezTo>
                  <a:cubicBezTo>
                    <a:pt x="178" y="264"/>
                    <a:pt x="179" y="262"/>
                    <a:pt x="180" y="262"/>
                  </a:cubicBezTo>
                  <a:cubicBezTo>
                    <a:pt x="183" y="263"/>
                    <a:pt x="184" y="266"/>
                    <a:pt x="185" y="271"/>
                  </a:cubicBezTo>
                  <a:cubicBezTo>
                    <a:pt x="187" y="271"/>
                    <a:pt x="188" y="271"/>
                    <a:pt x="188" y="272"/>
                  </a:cubicBezTo>
                  <a:cubicBezTo>
                    <a:pt x="190" y="279"/>
                    <a:pt x="188" y="284"/>
                    <a:pt x="188" y="289"/>
                  </a:cubicBezTo>
                  <a:cubicBezTo>
                    <a:pt x="186" y="288"/>
                    <a:pt x="187" y="292"/>
                    <a:pt x="184" y="292"/>
                  </a:cubicBezTo>
                  <a:cubicBezTo>
                    <a:pt x="185" y="294"/>
                    <a:pt x="182" y="295"/>
                    <a:pt x="181" y="295"/>
                  </a:cubicBezTo>
                  <a:cubicBezTo>
                    <a:pt x="182" y="298"/>
                    <a:pt x="180" y="299"/>
                    <a:pt x="180" y="301"/>
                  </a:cubicBezTo>
                  <a:cubicBezTo>
                    <a:pt x="180" y="302"/>
                    <a:pt x="181" y="302"/>
                    <a:pt x="181" y="303"/>
                  </a:cubicBezTo>
                  <a:cubicBezTo>
                    <a:pt x="181" y="305"/>
                    <a:pt x="181" y="306"/>
                    <a:pt x="180" y="306"/>
                  </a:cubicBezTo>
                  <a:cubicBezTo>
                    <a:pt x="182" y="305"/>
                    <a:pt x="185" y="305"/>
                    <a:pt x="189" y="305"/>
                  </a:cubicBezTo>
                  <a:cubicBezTo>
                    <a:pt x="188" y="308"/>
                    <a:pt x="190" y="310"/>
                    <a:pt x="190" y="314"/>
                  </a:cubicBezTo>
                  <a:cubicBezTo>
                    <a:pt x="191" y="315"/>
                    <a:pt x="193" y="314"/>
                    <a:pt x="194" y="315"/>
                  </a:cubicBezTo>
                  <a:cubicBezTo>
                    <a:pt x="194" y="319"/>
                    <a:pt x="193" y="321"/>
                    <a:pt x="192" y="324"/>
                  </a:cubicBezTo>
                  <a:cubicBezTo>
                    <a:pt x="194" y="324"/>
                    <a:pt x="195" y="324"/>
                    <a:pt x="197" y="324"/>
                  </a:cubicBezTo>
                  <a:cubicBezTo>
                    <a:pt x="198" y="326"/>
                    <a:pt x="198" y="329"/>
                    <a:pt x="199" y="330"/>
                  </a:cubicBezTo>
                  <a:cubicBezTo>
                    <a:pt x="204" y="331"/>
                    <a:pt x="203" y="327"/>
                    <a:pt x="207" y="327"/>
                  </a:cubicBezTo>
                  <a:cubicBezTo>
                    <a:pt x="207" y="329"/>
                    <a:pt x="206" y="333"/>
                    <a:pt x="210" y="332"/>
                  </a:cubicBezTo>
                  <a:cubicBezTo>
                    <a:pt x="213" y="329"/>
                    <a:pt x="206" y="323"/>
                    <a:pt x="210" y="321"/>
                  </a:cubicBezTo>
                  <a:cubicBezTo>
                    <a:pt x="213" y="321"/>
                    <a:pt x="212" y="320"/>
                    <a:pt x="214" y="321"/>
                  </a:cubicBezTo>
                  <a:cubicBezTo>
                    <a:pt x="215" y="320"/>
                    <a:pt x="215" y="318"/>
                    <a:pt x="217" y="318"/>
                  </a:cubicBezTo>
                  <a:cubicBezTo>
                    <a:pt x="218" y="319"/>
                    <a:pt x="219" y="320"/>
                    <a:pt x="221" y="321"/>
                  </a:cubicBezTo>
                  <a:cubicBezTo>
                    <a:pt x="222" y="317"/>
                    <a:pt x="225" y="317"/>
                    <a:pt x="228" y="319"/>
                  </a:cubicBezTo>
                  <a:cubicBezTo>
                    <a:pt x="228" y="318"/>
                    <a:pt x="228" y="318"/>
                    <a:pt x="229" y="318"/>
                  </a:cubicBezTo>
                  <a:cubicBezTo>
                    <a:pt x="231" y="319"/>
                    <a:pt x="231" y="317"/>
                    <a:pt x="234" y="317"/>
                  </a:cubicBezTo>
                  <a:cubicBezTo>
                    <a:pt x="233" y="314"/>
                    <a:pt x="236" y="313"/>
                    <a:pt x="237" y="312"/>
                  </a:cubicBezTo>
                  <a:cubicBezTo>
                    <a:pt x="239" y="313"/>
                    <a:pt x="240" y="315"/>
                    <a:pt x="242" y="316"/>
                  </a:cubicBezTo>
                  <a:cubicBezTo>
                    <a:pt x="243" y="313"/>
                    <a:pt x="244" y="317"/>
                    <a:pt x="245" y="317"/>
                  </a:cubicBezTo>
                  <a:cubicBezTo>
                    <a:pt x="246" y="317"/>
                    <a:pt x="249" y="315"/>
                    <a:pt x="249" y="318"/>
                  </a:cubicBezTo>
                  <a:cubicBezTo>
                    <a:pt x="245" y="324"/>
                    <a:pt x="252" y="329"/>
                    <a:pt x="259" y="329"/>
                  </a:cubicBezTo>
                  <a:cubicBezTo>
                    <a:pt x="261" y="329"/>
                    <a:pt x="260" y="326"/>
                    <a:pt x="262" y="326"/>
                  </a:cubicBezTo>
                  <a:cubicBezTo>
                    <a:pt x="263" y="329"/>
                    <a:pt x="266" y="329"/>
                    <a:pt x="268" y="330"/>
                  </a:cubicBezTo>
                  <a:cubicBezTo>
                    <a:pt x="269" y="330"/>
                    <a:pt x="268" y="328"/>
                    <a:pt x="269" y="328"/>
                  </a:cubicBezTo>
                  <a:cubicBezTo>
                    <a:pt x="271" y="329"/>
                    <a:pt x="272" y="330"/>
                    <a:pt x="272" y="331"/>
                  </a:cubicBezTo>
                  <a:cubicBezTo>
                    <a:pt x="269" y="334"/>
                    <a:pt x="272" y="339"/>
                    <a:pt x="273" y="341"/>
                  </a:cubicBezTo>
                  <a:cubicBezTo>
                    <a:pt x="273" y="340"/>
                    <a:pt x="272" y="342"/>
                    <a:pt x="274" y="341"/>
                  </a:cubicBezTo>
                  <a:cubicBezTo>
                    <a:pt x="274" y="341"/>
                    <a:pt x="275" y="341"/>
                    <a:pt x="275" y="341"/>
                  </a:cubicBezTo>
                  <a:cubicBezTo>
                    <a:pt x="276" y="340"/>
                    <a:pt x="275" y="340"/>
                    <a:pt x="275" y="339"/>
                  </a:cubicBezTo>
                  <a:cubicBezTo>
                    <a:pt x="275" y="337"/>
                    <a:pt x="275" y="338"/>
                    <a:pt x="274" y="335"/>
                  </a:cubicBezTo>
                  <a:cubicBezTo>
                    <a:pt x="274" y="334"/>
                    <a:pt x="275" y="332"/>
                    <a:pt x="276" y="332"/>
                  </a:cubicBezTo>
                  <a:cubicBezTo>
                    <a:pt x="277" y="331"/>
                    <a:pt x="277" y="333"/>
                    <a:pt x="278" y="332"/>
                  </a:cubicBezTo>
                  <a:cubicBezTo>
                    <a:pt x="278" y="332"/>
                    <a:pt x="278" y="331"/>
                    <a:pt x="278" y="331"/>
                  </a:cubicBezTo>
                  <a:cubicBezTo>
                    <a:pt x="280" y="330"/>
                    <a:pt x="283" y="330"/>
                    <a:pt x="285" y="329"/>
                  </a:cubicBezTo>
                  <a:cubicBezTo>
                    <a:pt x="285" y="328"/>
                    <a:pt x="286" y="327"/>
                    <a:pt x="288" y="326"/>
                  </a:cubicBezTo>
                  <a:cubicBezTo>
                    <a:pt x="290" y="329"/>
                    <a:pt x="290" y="325"/>
                    <a:pt x="291" y="325"/>
                  </a:cubicBezTo>
                  <a:cubicBezTo>
                    <a:pt x="292" y="326"/>
                    <a:pt x="291" y="327"/>
                    <a:pt x="292" y="327"/>
                  </a:cubicBezTo>
                  <a:cubicBezTo>
                    <a:pt x="292" y="326"/>
                    <a:pt x="293" y="326"/>
                    <a:pt x="295" y="326"/>
                  </a:cubicBezTo>
                  <a:cubicBezTo>
                    <a:pt x="295" y="324"/>
                    <a:pt x="295" y="323"/>
                    <a:pt x="296" y="323"/>
                  </a:cubicBezTo>
                  <a:cubicBezTo>
                    <a:pt x="296" y="324"/>
                    <a:pt x="297" y="325"/>
                    <a:pt x="297" y="323"/>
                  </a:cubicBezTo>
                  <a:cubicBezTo>
                    <a:pt x="298" y="324"/>
                    <a:pt x="299" y="323"/>
                    <a:pt x="299" y="323"/>
                  </a:cubicBezTo>
                  <a:cubicBezTo>
                    <a:pt x="300" y="320"/>
                    <a:pt x="297" y="319"/>
                    <a:pt x="297" y="316"/>
                  </a:cubicBezTo>
                  <a:cubicBezTo>
                    <a:pt x="299" y="316"/>
                    <a:pt x="298" y="314"/>
                    <a:pt x="300" y="315"/>
                  </a:cubicBezTo>
                  <a:cubicBezTo>
                    <a:pt x="299" y="318"/>
                    <a:pt x="302" y="317"/>
                    <a:pt x="302" y="320"/>
                  </a:cubicBezTo>
                  <a:cubicBezTo>
                    <a:pt x="306" y="320"/>
                    <a:pt x="306" y="320"/>
                    <a:pt x="308" y="318"/>
                  </a:cubicBezTo>
                  <a:cubicBezTo>
                    <a:pt x="308" y="320"/>
                    <a:pt x="311" y="318"/>
                    <a:pt x="312" y="318"/>
                  </a:cubicBezTo>
                  <a:cubicBezTo>
                    <a:pt x="313" y="317"/>
                    <a:pt x="314" y="318"/>
                    <a:pt x="314" y="318"/>
                  </a:cubicBezTo>
                  <a:cubicBezTo>
                    <a:pt x="314" y="318"/>
                    <a:pt x="315" y="317"/>
                    <a:pt x="316" y="317"/>
                  </a:cubicBezTo>
                  <a:cubicBezTo>
                    <a:pt x="316" y="317"/>
                    <a:pt x="317" y="318"/>
                    <a:pt x="317" y="318"/>
                  </a:cubicBezTo>
                  <a:cubicBezTo>
                    <a:pt x="318" y="317"/>
                    <a:pt x="319" y="315"/>
                    <a:pt x="321" y="316"/>
                  </a:cubicBezTo>
                  <a:cubicBezTo>
                    <a:pt x="321" y="313"/>
                    <a:pt x="323" y="311"/>
                    <a:pt x="325" y="309"/>
                  </a:cubicBezTo>
                  <a:cubicBezTo>
                    <a:pt x="329" y="309"/>
                    <a:pt x="331" y="306"/>
                    <a:pt x="333" y="303"/>
                  </a:cubicBezTo>
                  <a:cubicBezTo>
                    <a:pt x="332" y="303"/>
                    <a:pt x="330" y="303"/>
                    <a:pt x="331" y="301"/>
                  </a:cubicBezTo>
                  <a:cubicBezTo>
                    <a:pt x="333" y="301"/>
                    <a:pt x="335" y="299"/>
                    <a:pt x="337" y="301"/>
                  </a:cubicBezTo>
                  <a:cubicBezTo>
                    <a:pt x="335" y="297"/>
                    <a:pt x="341" y="298"/>
                    <a:pt x="339" y="295"/>
                  </a:cubicBezTo>
                  <a:cubicBezTo>
                    <a:pt x="342" y="295"/>
                    <a:pt x="340" y="292"/>
                    <a:pt x="342" y="292"/>
                  </a:cubicBezTo>
                  <a:cubicBezTo>
                    <a:pt x="343" y="292"/>
                    <a:pt x="343" y="292"/>
                    <a:pt x="344" y="292"/>
                  </a:cubicBezTo>
                  <a:cubicBezTo>
                    <a:pt x="343" y="290"/>
                    <a:pt x="346" y="288"/>
                    <a:pt x="344" y="287"/>
                  </a:cubicBezTo>
                  <a:cubicBezTo>
                    <a:pt x="344" y="289"/>
                    <a:pt x="340" y="288"/>
                    <a:pt x="341" y="286"/>
                  </a:cubicBezTo>
                  <a:cubicBezTo>
                    <a:pt x="344" y="287"/>
                    <a:pt x="344" y="284"/>
                    <a:pt x="346" y="284"/>
                  </a:cubicBezTo>
                  <a:cubicBezTo>
                    <a:pt x="347" y="282"/>
                    <a:pt x="343" y="280"/>
                    <a:pt x="345" y="279"/>
                  </a:cubicBezTo>
                  <a:cubicBezTo>
                    <a:pt x="347" y="279"/>
                    <a:pt x="347" y="280"/>
                    <a:pt x="348" y="281"/>
                  </a:cubicBezTo>
                  <a:cubicBezTo>
                    <a:pt x="348" y="278"/>
                    <a:pt x="350" y="275"/>
                    <a:pt x="352" y="274"/>
                  </a:cubicBezTo>
                  <a:cubicBezTo>
                    <a:pt x="351" y="270"/>
                    <a:pt x="354" y="269"/>
                    <a:pt x="353" y="267"/>
                  </a:cubicBezTo>
                  <a:cubicBezTo>
                    <a:pt x="356" y="267"/>
                    <a:pt x="355" y="264"/>
                    <a:pt x="357" y="263"/>
                  </a:cubicBezTo>
                  <a:cubicBezTo>
                    <a:pt x="357" y="265"/>
                    <a:pt x="358" y="265"/>
                    <a:pt x="359" y="264"/>
                  </a:cubicBezTo>
                  <a:cubicBezTo>
                    <a:pt x="359" y="262"/>
                    <a:pt x="359" y="259"/>
                    <a:pt x="359" y="255"/>
                  </a:cubicBezTo>
                  <a:cubicBezTo>
                    <a:pt x="361" y="255"/>
                    <a:pt x="363" y="255"/>
                    <a:pt x="362" y="253"/>
                  </a:cubicBezTo>
                  <a:cubicBezTo>
                    <a:pt x="362" y="251"/>
                    <a:pt x="360" y="254"/>
                    <a:pt x="359" y="253"/>
                  </a:cubicBezTo>
                  <a:cubicBezTo>
                    <a:pt x="359" y="251"/>
                    <a:pt x="361" y="251"/>
                    <a:pt x="362" y="249"/>
                  </a:cubicBezTo>
                  <a:cubicBezTo>
                    <a:pt x="360" y="249"/>
                    <a:pt x="359" y="246"/>
                    <a:pt x="356" y="246"/>
                  </a:cubicBezTo>
                  <a:cubicBezTo>
                    <a:pt x="355" y="246"/>
                    <a:pt x="355" y="248"/>
                    <a:pt x="353" y="247"/>
                  </a:cubicBezTo>
                  <a:cubicBezTo>
                    <a:pt x="352" y="245"/>
                    <a:pt x="350" y="246"/>
                    <a:pt x="349" y="246"/>
                  </a:cubicBezTo>
                  <a:cubicBezTo>
                    <a:pt x="349" y="244"/>
                    <a:pt x="352" y="244"/>
                    <a:pt x="354" y="244"/>
                  </a:cubicBezTo>
                  <a:cubicBezTo>
                    <a:pt x="355" y="240"/>
                    <a:pt x="360" y="241"/>
                    <a:pt x="361" y="238"/>
                  </a:cubicBezTo>
                  <a:cubicBezTo>
                    <a:pt x="360" y="233"/>
                    <a:pt x="354" y="233"/>
                    <a:pt x="353" y="229"/>
                  </a:cubicBezTo>
                  <a:cubicBezTo>
                    <a:pt x="351" y="228"/>
                    <a:pt x="349" y="231"/>
                    <a:pt x="348" y="229"/>
                  </a:cubicBezTo>
                  <a:cubicBezTo>
                    <a:pt x="349" y="228"/>
                    <a:pt x="351" y="227"/>
                    <a:pt x="353" y="227"/>
                  </a:cubicBezTo>
                  <a:cubicBezTo>
                    <a:pt x="354" y="229"/>
                    <a:pt x="360" y="231"/>
                    <a:pt x="362" y="230"/>
                  </a:cubicBezTo>
                  <a:cubicBezTo>
                    <a:pt x="359" y="227"/>
                    <a:pt x="356" y="224"/>
                    <a:pt x="353" y="221"/>
                  </a:cubicBezTo>
                  <a:cubicBezTo>
                    <a:pt x="355" y="216"/>
                    <a:pt x="350" y="211"/>
                    <a:pt x="349" y="205"/>
                  </a:cubicBezTo>
                  <a:cubicBezTo>
                    <a:pt x="345" y="205"/>
                    <a:pt x="344" y="202"/>
                    <a:pt x="341" y="200"/>
                  </a:cubicBezTo>
                  <a:cubicBezTo>
                    <a:pt x="342" y="198"/>
                    <a:pt x="343" y="195"/>
                    <a:pt x="343" y="195"/>
                  </a:cubicBezTo>
                  <a:cubicBezTo>
                    <a:pt x="344" y="194"/>
                    <a:pt x="344" y="194"/>
                    <a:pt x="344" y="193"/>
                  </a:cubicBezTo>
                  <a:cubicBezTo>
                    <a:pt x="345" y="192"/>
                    <a:pt x="347" y="192"/>
                    <a:pt x="348" y="191"/>
                  </a:cubicBezTo>
                  <a:cubicBezTo>
                    <a:pt x="348" y="191"/>
                    <a:pt x="347" y="190"/>
                    <a:pt x="348" y="189"/>
                  </a:cubicBezTo>
                  <a:cubicBezTo>
                    <a:pt x="348" y="189"/>
                    <a:pt x="349" y="189"/>
                    <a:pt x="349" y="188"/>
                  </a:cubicBezTo>
                  <a:cubicBezTo>
                    <a:pt x="349" y="188"/>
                    <a:pt x="346" y="185"/>
                    <a:pt x="349" y="186"/>
                  </a:cubicBezTo>
                  <a:cubicBezTo>
                    <a:pt x="351" y="185"/>
                    <a:pt x="351" y="187"/>
                    <a:pt x="351" y="187"/>
                  </a:cubicBezTo>
                  <a:cubicBezTo>
                    <a:pt x="352" y="185"/>
                    <a:pt x="353" y="183"/>
                    <a:pt x="354" y="181"/>
                  </a:cubicBezTo>
                  <a:cubicBezTo>
                    <a:pt x="359" y="182"/>
                    <a:pt x="361" y="176"/>
                    <a:pt x="366" y="179"/>
                  </a:cubicBezTo>
                  <a:cubicBezTo>
                    <a:pt x="365" y="177"/>
                    <a:pt x="367" y="177"/>
                    <a:pt x="367" y="175"/>
                  </a:cubicBezTo>
                  <a:cubicBezTo>
                    <a:pt x="364" y="173"/>
                    <a:pt x="363" y="174"/>
                    <a:pt x="359" y="174"/>
                  </a:cubicBezTo>
                  <a:cubicBezTo>
                    <a:pt x="357" y="172"/>
                    <a:pt x="355" y="171"/>
                    <a:pt x="352" y="170"/>
                  </a:cubicBezTo>
                  <a:cubicBezTo>
                    <a:pt x="350" y="172"/>
                    <a:pt x="348" y="174"/>
                    <a:pt x="346" y="177"/>
                  </a:cubicBezTo>
                  <a:cubicBezTo>
                    <a:pt x="343" y="178"/>
                    <a:pt x="341" y="177"/>
                    <a:pt x="340" y="175"/>
                  </a:cubicBezTo>
                  <a:cubicBezTo>
                    <a:pt x="339" y="171"/>
                    <a:pt x="341" y="170"/>
                    <a:pt x="340" y="168"/>
                  </a:cubicBezTo>
                  <a:cubicBezTo>
                    <a:pt x="335" y="167"/>
                    <a:pt x="329" y="166"/>
                    <a:pt x="329" y="161"/>
                  </a:cubicBezTo>
                  <a:cubicBezTo>
                    <a:pt x="328" y="159"/>
                    <a:pt x="330" y="156"/>
                    <a:pt x="333" y="155"/>
                  </a:cubicBezTo>
                  <a:cubicBezTo>
                    <a:pt x="335" y="157"/>
                    <a:pt x="337" y="155"/>
                    <a:pt x="340" y="155"/>
                  </a:cubicBezTo>
                  <a:cubicBezTo>
                    <a:pt x="341" y="154"/>
                    <a:pt x="342" y="152"/>
                    <a:pt x="343" y="149"/>
                  </a:cubicBezTo>
                  <a:cubicBezTo>
                    <a:pt x="346" y="147"/>
                    <a:pt x="349" y="145"/>
                    <a:pt x="352" y="143"/>
                  </a:cubicBezTo>
                  <a:cubicBezTo>
                    <a:pt x="352" y="141"/>
                    <a:pt x="354" y="138"/>
                    <a:pt x="356" y="138"/>
                  </a:cubicBezTo>
                  <a:cubicBezTo>
                    <a:pt x="357" y="137"/>
                    <a:pt x="358" y="138"/>
                    <a:pt x="359" y="138"/>
                  </a:cubicBezTo>
                  <a:cubicBezTo>
                    <a:pt x="360" y="137"/>
                    <a:pt x="361" y="137"/>
                    <a:pt x="362" y="137"/>
                  </a:cubicBezTo>
                  <a:cubicBezTo>
                    <a:pt x="363" y="137"/>
                    <a:pt x="364" y="141"/>
                    <a:pt x="365" y="142"/>
                  </a:cubicBezTo>
                  <a:cubicBezTo>
                    <a:pt x="364" y="145"/>
                    <a:pt x="363" y="148"/>
                    <a:pt x="359" y="149"/>
                  </a:cubicBezTo>
                  <a:cubicBezTo>
                    <a:pt x="360" y="152"/>
                    <a:pt x="358" y="151"/>
                    <a:pt x="358" y="153"/>
                  </a:cubicBezTo>
                  <a:cubicBezTo>
                    <a:pt x="359" y="153"/>
                    <a:pt x="362" y="152"/>
                    <a:pt x="362" y="154"/>
                  </a:cubicBezTo>
                  <a:cubicBezTo>
                    <a:pt x="361" y="155"/>
                    <a:pt x="359" y="157"/>
                    <a:pt x="361" y="158"/>
                  </a:cubicBezTo>
                  <a:cubicBezTo>
                    <a:pt x="363" y="157"/>
                    <a:pt x="364" y="155"/>
                    <a:pt x="365" y="153"/>
                  </a:cubicBezTo>
                  <a:cubicBezTo>
                    <a:pt x="368" y="151"/>
                    <a:pt x="373" y="150"/>
                    <a:pt x="375" y="148"/>
                  </a:cubicBezTo>
                  <a:cubicBezTo>
                    <a:pt x="376" y="148"/>
                    <a:pt x="377" y="149"/>
                    <a:pt x="378" y="149"/>
                  </a:cubicBezTo>
                  <a:cubicBezTo>
                    <a:pt x="382" y="141"/>
                    <a:pt x="391" y="139"/>
                    <a:pt x="396" y="133"/>
                  </a:cubicBezTo>
                  <a:cubicBezTo>
                    <a:pt x="396" y="130"/>
                    <a:pt x="397" y="129"/>
                    <a:pt x="400" y="128"/>
                  </a:cubicBezTo>
                  <a:cubicBezTo>
                    <a:pt x="401" y="129"/>
                    <a:pt x="401" y="131"/>
                    <a:pt x="403" y="132"/>
                  </a:cubicBezTo>
                  <a:cubicBezTo>
                    <a:pt x="405" y="132"/>
                    <a:pt x="408" y="131"/>
                    <a:pt x="409" y="132"/>
                  </a:cubicBezTo>
                  <a:cubicBezTo>
                    <a:pt x="410" y="129"/>
                    <a:pt x="407" y="129"/>
                    <a:pt x="408" y="126"/>
                  </a:cubicBezTo>
                  <a:cubicBezTo>
                    <a:pt x="410" y="126"/>
                    <a:pt x="412" y="126"/>
                    <a:pt x="414" y="126"/>
                  </a:cubicBezTo>
                  <a:cubicBezTo>
                    <a:pt x="417" y="125"/>
                    <a:pt x="415" y="120"/>
                    <a:pt x="420" y="121"/>
                  </a:cubicBezTo>
                  <a:cubicBezTo>
                    <a:pt x="421" y="120"/>
                    <a:pt x="420" y="116"/>
                    <a:pt x="422" y="115"/>
                  </a:cubicBezTo>
                  <a:cubicBezTo>
                    <a:pt x="424" y="115"/>
                    <a:pt x="426" y="117"/>
                    <a:pt x="424" y="118"/>
                  </a:cubicBezTo>
                  <a:cubicBezTo>
                    <a:pt x="427" y="118"/>
                    <a:pt x="427" y="116"/>
                    <a:pt x="430" y="117"/>
                  </a:cubicBezTo>
                  <a:cubicBezTo>
                    <a:pt x="432" y="110"/>
                    <a:pt x="431" y="103"/>
                    <a:pt x="429" y="95"/>
                  </a:cubicBezTo>
                  <a:cubicBezTo>
                    <a:pt x="434" y="96"/>
                    <a:pt x="434" y="92"/>
                    <a:pt x="437" y="91"/>
                  </a:cubicBezTo>
                  <a:cubicBezTo>
                    <a:pt x="440" y="92"/>
                    <a:pt x="442" y="93"/>
                    <a:pt x="446" y="93"/>
                  </a:cubicBezTo>
                  <a:cubicBezTo>
                    <a:pt x="446" y="92"/>
                    <a:pt x="446" y="91"/>
                    <a:pt x="446" y="89"/>
                  </a:cubicBezTo>
                  <a:cubicBezTo>
                    <a:pt x="449" y="88"/>
                    <a:pt x="448" y="82"/>
                    <a:pt x="451" y="80"/>
                  </a:cubicBezTo>
                  <a:cubicBezTo>
                    <a:pt x="451" y="75"/>
                    <a:pt x="454" y="73"/>
                    <a:pt x="454" y="69"/>
                  </a:cubicBezTo>
                  <a:cubicBezTo>
                    <a:pt x="455" y="68"/>
                    <a:pt x="456" y="67"/>
                    <a:pt x="457" y="6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3" name="Freeform 792">
              <a:extLst>
                <a:ext uri="{FF2B5EF4-FFF2-40B4-BE49-F238E27FC236}">
                  <a16:creationId xmlns:a16="http://schemas.microsoft.com/office/drawing/2014/main" id="{84280B45-D09D-309C-0D57-057229EC0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3795" y="3878818"/>
              <a:ext cx="133187" cy="90603"/>
            </a:xfrm>
            <a:custGeom>
              <a:avLst/>
              <a:gdLst>
                <a:gd name="T0" fmla="*/ 44 w 62"/>
                <a:gd name="T1" fmla="*/ 26 h 42"/>
                <a:gd name="T2" fmla="*/ 42 w 62"/>
                <a:gd name="T3" fmla="*/ 23 h 42"/>
                <a:gd name="T4" fmla="*/ 37 w 62"/>
                <a:gd name="T5" fmla="*/ 22 h 42"/>
                <a:gd name="T6" fmla="*/ 36 w 62"/>
                <a:gd name="T7" fmla="*/ 19 h 42"/>
                <a:gd name="T8" fmla="*/ 30 w 62"/>
                <a:gd name="T9" fmla="*/ 13 h 42"/>
                <a:gd name="T10" fmla="*/ 25 w 62"/>
                <a:gd name="T11" fmla="*/ 13 h 42"/>
                <a:gd name="T12" fmla="*/ 14 w 62"/>
                <a:gd name="T13" fmla="*/ 2 h 42"/>
                <a:gd name="T14" fmla="*/ 5 w 62"/>
                <a:gd name="T15" fmla="*/ 4 h 42"/>
                <a:gd name="T16" fmla="*/ 0 w 62"/>
                <a:gd name="T17" fmla="*/ 17 h 42"/>
                <a:gd name="T18" fmla="*/ 5 w 62"/>
                <a:gd name="T19" fmla="*/ 18 h 42"/>
                <a:gd name="T20" fmla="*/ 20 w 62"/>
                <a:gd name="T21" fmla="*/ 27 h 42"/>
                <a:gd name="T22" fmla="*/ 20 w 62"/>
                <a:gd name="T23" fmla="*/ 29 h 42"/>
                <a:gd name="T24" fmla="*/ 31 w 62"/>
                <a:gd name="T25" fmla="*/ 29 h 42"/>
                <a:gd name="T26" fmla="*/ 34 w 62"/>
                <a:gd name="T27" fmla="*/ 32 h 42"/>
                <a:gd name="T28" fmla="*/ 34 w 62"/>
                <a:gd name="T29" fmla="*/ 34 h 42"/>
                <a:gd name="T30" fmla="*/ 41 w 62"/>
                <a:gd name="T31" fmla="*/ 35 h 42"/>
                <a:gd name="T32" fmla="*/ 46 w 62"/>
                <a:gd name="T33" fmla="*/ 38 h 42"/>
                <a:gd name="T34" fmla="*/ 52 w 62"/>
                <a:gd name="T35" fmla="*/ 38 h 42"/>
                <a:gd name="T36" fmla="*/ 61 w 62"/>
                <a:gd name="T37" fmla="*/ 42 h 42"/>
                <a:gd name="T38" fmla="*/ 61 w 62"/>
                <a:gd name="T39" fmla="*/ 25 h 42"/>
                <a:gd name="T40" fmla="*/ 44 w 62"/>
                <a:gd name="T41" fmla="*/ 2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42">
                  <a:moveTo>
                    <a:pt x="44" y="26"/>
                  </a:moveTo>
                  <a:cubicBezTo>
                    <a:pt x="43" y="25"/>
                    <a:pt x="42" y="25"/>
                    <a:pt x="42" y="23"/>
                  </a:cubicBezTo>
                  <a:cubicBezTo>
                    <a:pt x="40" y="23"/>
                    <a:pt x="39" y="22"/>
                    <a:pt x="37" y="22"/>
                  </a:cubicBezTo>
                  <a:cubicBezTo>
                    <a:pt x="37" y="21"/>
                    <a:pt x="37" y="19"/>
                    <a:pt x="36" y="19"/>
                  </a:cubicBezTo>
                  <a:cubicBezTo>
                    <a:pt x="34" y="20"/>
                    <a:pt x="30" y="16"/>
                    <a:pt x="30" y="13"/>
                  </a:cubicBezTo>
                  <a:cubicBezTo>
                    <a:pt x="27" y="12"/>
                    <a:pt x="27" y="14"/>
                    <a:pt x="25" y="13"/>
                  </a:cubicBezTo>
                  <a:cubicBezTo>
                    <a:pt x="22" y="8"/>
                    <a:pt x="16" y="7"/>
                    <a:pt x="14" y="2"/>
                  </a:cubicBezTo>
                  <a:cubicBezTo>
                    <a:pt x="8" y="0"/>
                    <a:pt x="9" y="7"/>
                    <a:pt x="5" y="4"/>
                  </a:cubicBezTo>
                  <a:cubicBezTo>
                    <a:pt x="2" y="7"/>
                    <a:pt x="1" y="12"/>
                    <a:pt x="0" y="17"/>
                  </a:cubicBezTo>
                  <a:cubicBezTo>
                    <a:pt x="2" y="17"/>
                    <a:pt x="2" y="19"/>
                    <a:pt x="5" y="18"/>
                  </a:cubicBezTo>
                  <a:cubicBezTo>
                    <a:pt x="8" y="23"/>
                    <a:pt x="13" y="26"/>
                    <a:pt x="20" y="27"/>
                  </a:cubicBezTo>
                  <a:cubicBezTo>
                    <a:pt x="20" y="28"/>
                    <a:pt x="20" y="29"/>
                    <a:pt x="20" y="29"/>
                  </a:cubicBezTo>
                  <a:cubicBezTo>
                    <a:pt x="25" y="30"/>
                    <a:pt x="27" y="30"/>
                    <a:pt x="31" y="29"/>
                  </a:cubicBezTo>
                  <a:cubicBezTo>
                    <a:pt x="31" y="31"/>
                    <a:pt x="34" y="30"/>
                    <a:pt x="34" y="32"/>
                  </a:cubicBezTo>
                  <a:cubicBezTo>
                    <a:pt x="34" y="32"/>
                    <a:pt x="34" y="33"/>
                    <a:pt x="34" y="34"/>
                  </a:cubicBezTo>
                  <a:cubicBezTo>
                    <a:pt x="37" y="34"/>
                    <a:pt x="39" y="38"/>
                    <a:pt x="41" y="35"/>
                  </a:cubicBezTo>
                  <a:cubicBezTo>
                    <a:pt x="42" y="38"/>
                    <a:pt x="43" y="37"/>
                    <a:pt x="46" y="38"/>
                  </a:cubicBezTo>
                  <a:cubicBezTo>
                    <a:pt x="50" y="40"/>
                    <a:pt x="50" y="39"/>
                    <a:pt x="52" y="38"/>
                  </a:cubicBezTo>
                  <a:cubicBezTo>
                    <a:pt x="52" y="41"/>
                    <a:pt x="59" y="41"/>
                    <a:pt x="61" y="42"/>
                  </a:cubicBezTo>
                  <a:cubicBezTo>
                    <a:pt x="62" y="37"/>
                    <a:pt x="62" y="30"/>
                    <a:pt x="61" y="25"/>
                  </a:cubicBezTo>
                  <a:cubicBezTo>
                    <a:pt x="55" y="27"/>
                    <a:pt x="48" y="23"/>
                    <a:pt x="44" y="2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4" name="Freeform 793">
              <a:extLst>
                <a:ext uri="{FF2B5EF4-FFF2-40B4-BE49-F238E27FC236}">
                  <a16:creationId xmlns:a16="http://schemas.microsoft.com/office/drawing/2014/main" id="{ADB459A5-716A-1849-ADFA-BEE252E408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3324" y="3926838"/>
              <a:ext cx="51644" cy="31711"/>
            </a:xfrm>
            <a:custGeom>
              <a:avLst/>
              <a:gdLst>
                <a:gd name="T0" fmla="*/ 20 w 24"/>
                <a:gd name="T1" fmla="*/ 3 h 15"/>
                <a:gd name="T2" fmla="*/ 16 w 24"/>
                <a:gd name="T3" fmla="*/ 4 h 15"/>
                <a:gd name="T4" fmla="*/ 11 w 24"/>
                <a:gd name="T5" fmla="*/ 2 h 15"/>
                <a:gd name="T6" fmla="*/ 8 w 24"/>
                <a:gd name="T7" fmla="*/ 0 h 15"/>
                <a:gd name="T8" fmla="*/ 0 w 24"/>
                <a:gd name="T9" fmla="*/ 11 h 15"/>
                <a:gd name="T10" fmla="*/ 1 w 24"/>
                <a:gd name="T11" fmla="*/ 13 h 15"/>
                <a:gd name="T12" fmla="*/ 8 w 24"/>
                <a:gd name="T13" fmla="*/ 15 h 15"/>
                <a:gd name="T14" fmla="*/ 12 w 24"/>
                <a:gd name="T15" fmla="*/ 13 h 15"/>
                <a:gd name="T16" fmla="*/ 14 w 24"/>
                <a:gd name="T17" fmla="*/ 14 h 15"/>
                <a:gd name="T18" fmla="*/ 24 w 24"/>
                <a:gd name="T19" fmla="*/ 13 h 15"/>
                <a:gd name="T20" fmla="*/ 24 w 24"/>
                <a:gd name="T21" fmla="*/ 9 h 15"/>
                <a:gd name="T22" fmla="*/ 20 w 24"/>
                <a:gd name="T23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15">
                  <a:moveTo>
                    <a:pt x="20" y="3"/>
                  </a:moveTo>
                  <a:cubicBezTo>
                    <a:pt x="18" y="2"/>
                    <a:pt x="19" y="3"/>
                    <a:pt x="16" y="4"/>
                  </a:cubicBezTo>
                  <a:cubicBezTo>
                    <a:pt x="15" y="2"/>
                    <a:pt x="13" y="2"/>
                    <a:pt x="11" y="2"/>
                  </a:cubicBezTo>
                  <a:cubicBezTo>
                    <a:pt x="11" y="0"/>
                    <a:pt x="10" y="0"/>
                    <a:pt x="8" y="0"/>
                  </a:cubicBezTo>
                  <a:cubicBezTo>
                    <a:pt x="5" y="3"/>
                    <a:pt x="2" y="7"/>
                    <a:pt x="0" y="11"/>
                  </a:cubicBezTo>
                  <a:cubicBezTo>
                    <a:pt x="0" y="11"/>
                    <a:pt x="1" y="12"/>
                    <a:pt x="1" y="13"/>
                  </a:cubicBezTo>
                  <a:cubicBezTo>
                    <a:pt x="3" y="13"/>
                    <a:pt x="5" y="15"/>
                    <a:pt x="8" y="15"/>
                  </a:cubicBezTo>
                  <a:cubicBezTo>
                    <a:pt x="9" y="15"/>
                    <a:pt x="11" y="13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8" y="14"/>
                    <a:pt x="21" y="13"/>
                    <a:pt x="24" y="13"/>
                  </a:cubicBezTo>
                  <a:cubicBezTo>
                    <a:pt x="23" y="11"/>
                    <a:pt x="23" y="11"/>
                    <a:pt x="24" y="9"/>
                  </a:cubicBezTo>
                  <a:cubicBezTo>
                    <a:pt x="19" y="9"/>
                    <a:pt x="21" y="5"/>
                    <a:pt x="2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5" name="Freeform 794">
              <a:extLst>
                <a:ext uri="{FF2B5EF4-FFF2-40B4-BE49-F238E27FC236}">
                  <a16:creationId xmlns:a16="http://schemas.microsoft.com/office/drawing/2014/main" id="{61EA7541-E641-5CE4-46B4-E836C6AB3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337" y="4111668"/>
              <a:ext cx="4530" cy="6342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2 h 3"/>
                <a:gd name="T4" fmla="*/ 2 w 2"/>
                <a:gd name="T5" fmla="*/ 3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2" y="2"/>
                    <a:pt x="2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6" name="Freeform 795">
              <a:extLst>
                <a:ext uri="{FF2B5EF4-FFF2-40B4-BE49-F238E27FC236}">
                  <a16:creationId xmlns:a16="http://schemas.microsoft.com/office/drawing/2014/main" id="{C04BB64A-5887-29C4-B988-670A3059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3055" y="4107138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7" name="Freeform 796">
              <a:extLst>
                <a:ext uri="{FF2B5EF4-FFF2-40B4-BE49-F238E27FC236}">
                  <a16:creationId xmlns:a16="http://schemas.microsoft.com/office/drawing/2014/main" id="{CE115F4A-1AFE-3742-9A54-CF94010700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5908" y="4023783"/>
              <a:ext cx="17215" cy="47114"/>
            </a:xfrm>
            <a:custGeom>
              <a:avLst/>
              <a:gdLst>
                <a:gd name="T0" fmla="*/ 8 w 8"/>
                <a:gd name="T1" fmla="*/ 21 h 22"/>
                <a:gd name="T2" fmla="*/ 5 w 8"/>
                <a:gd name="T3" fmla="*/ 0 h 22"/>
                <a:gd name="T4" fmla="*/ 0 w 8"/>
                <a:gd name="T5" fmla="*/ 7 h 22"/>
                <a:gd name="T6" fmla="*/ 5 w 8"/>
                <a:gd name="T7" fmla="*/ 22 h 22"/>
                <a:gd name="T8" fmla="*/ 8 w 8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2">
                  <a:moveTo>
                    <a:pt x="8" y="21"/>
                  </a:moveTo>
                  <a:cubicBezTo>
                    <a:pt x="8" y="13"/>
                    <a:pt x="6" y="7"/>
                    <a:pt x="5" y="0"/>
                  </a:cubicBezTo>
                  <a:cubicBezTo>
                    <a:pt x="1" y="0"/>
                    <a:pt x="4" y="7"/>
                    <a:pt x="0" y="7"/>
                  </a:cubicBezTo>
                  <a:cubicBezTo>
                    <a:pt x="3" y="11"/>
                    <a:pt x="4" y="17"/>
                    <a:pt x="5" y="22"/>
                  </a:cubicBezTo>
                  <a:cubicBezTo>
                    <a:pt x="5" y="19"/>
                    <a:pt x="7" y="20"/>
                    <a:pt x="8" y="2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8" name="Freeform 797">
              <a:extLst>
                <a:ext uri="{FF2B5EF4-FFF2-40B4-BE49-F238E27FC236}">
                  <a16:creationId xmlns:a16="http://schemas.microsoft.com/office/drawing/2014/main" id="{6F77B1A8-1062-BEDB-E607-2E7E8E32F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1411" y="4044622"/>
              <a:ext cx="6342" cy="9060"/>
            </a:xfrm>
            <a:custGeom>
              <a:avLst/>
              <a:gdLst>
                <a:gd name="T0" fmla="*/ 1 w 3"/>
                <a:gd name="T1" fmla="*/ 3 h 4"/>
                <a:gd name="T2" fmla="*/ 2 w 3"/>
                <a:gd name="T3" fmla="*/ 3 h 4"/>
                <a:gd name="T4" fmla="*/ 1 w 3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1" y="3"/>
                  </a:moveTo>
                  <a:cubicBezTo>
                    <a:pt x="0" y="4"/>
                    <a:pt x="1" y="4"/>
                    <a:pt x="2" y="3"/>
                  </a:cubicBezTo>
                  <a:cubicBezTo>
                    <a:pt x="3" y="0"/>
                    <a:pt x="1" y="0"/>
                    <a:pt x="1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9" name="Freeform 798">
              <a:extLst>
                <a:ext uri="{FF2B5EF4-FFF2-40B4-BE49-F238E27FC236}">
                  <a16:creationId xmlns:a16="http://schemas.microsoft.com/office/drawing/2014/main" id="{8853A3E5-F3A5-246F-3F0C-2357FE5E00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3122" y="39349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0" name="Freeform 799">
              <a:extLst>
                <a:ext uri="{FF2B5EF4-FFF2-40B4-BE49-F238E27FC236}">
                  <a16:creationId xmlns:a16="http://schemas.microsoft.com/office/drawing/2014/main" id="{5881EFF1-3B09-8839-FFC9-534E6A9B5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3122" y="39349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1" name="Freeform 800">
              <a:extLst>
                <a:ext uri="{FF2B5EF4-FFF2-40B4-BE49-F238E27FC236}">
                  <a16:creationId xmlns:a16="http://schemas.microsoft.com/office/drawing/2014/main" id="{51C4EAA4-4F9C-5826-BF49-CA506D92F3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1512" y="3924119"/>
              <a:ext cx="61610" cy="37147"/>
            </a:xfrm>
            <a:custGeom>
              <a:avLst/>
              <a:gdLst>
                <a:gd name="T0" fmla="*/ 25 w 29"/>
                <a:gd name="T1" fmla="*/ 5 h 17"/>
                <a:gd name="T2" fmla="*/ 25 w 29"/>
                <a:gd name="T3" fmla="*/ 5 h 17"/>
                <a:gd name="T4" fmla="*/ 24 w 29"/>
                <a:gd name="T5" fmla="*/ 5 h 17"/>
                <a:gd name="T6" fmla="*/ 22 w 29"/>
                <a:gd name="T7" fmla="*/ 3 h 17"/>
                <a:gd name="T8" fmla="*/ 13 w 29"/>
                <a:gd name="T9" fmla="*/ 2 h 17"/>
                <a:gd name="T10" fmla="*/ 11 w 29"/>
                <a:gd name="T11" fmla="*/ 0 h 17"/>
                <a:gd name="T12" fmla="*/ 2 w 29"/>
                <a:gd name="T13" fmla="*/ 9 h 17"/>
                <a:gd name="T14" fmla="*/ 2 w 29"/>
                <a:gd name="T15" fmla="*/ 5 h 17"/>
                <a:gd name="T16" fmla="*/ 0 w 29"/>
                <a:gd name="T17" fmla="*/ 8 h 17"/>
                <a:gd name="T18" fmla="*/ 1 w 29"/>
                <a:gd name="T19" fmla="*/ 10 h 17"/>
                <a:gd name="T20" fmla="*/ 0 w 29"/>
                <a:gd name="T21" fmla="*/ 12 h 17"/>
                <a:gd name="T22" fmla="*/ 3 w 29"/>
                <a:gd name="T23" fmla="*/ 16 h 17"/>
                <a:gd name="T24" fmla="*/ 7 w 29"/>
                <a:gd name="T25" fmla="*/ 16 h 17"/>
                <a:gd name="T26" fmla="*/ 9 w 29"/>
                <a:gd name="T27" fmla="*/ 17 h 17"/>
                <a:gd name="T28" fmla="*/ 13 w 29"/>
                <a:gd name="T29" fmla="*/ 15 h 17"/>
                <a:gd name="T30" fmla="*/ 20 w 29"/>
                <a:gd name="T31" fmla="*/ 16 h 17"/>
                <a:gd name="T32" fmla="*/ 21 w 29"/>
                <a:gd name="T33" fmla="*/ 15 h 17"/>
                <a:gd name="T34" fmla="*/ 26 w 29"/>
                <a:gd name="T35" fmla="*/ 15 h 17"/>
                <a:gd name="T36" fmla="*/ 26 w 29"/>
                <a:gd name="T37" fmla="*/ 10 h 17"/>
                <a:gd name="T38" fmla="*/ 22 w 29"/>
                <a:gd name="T39" fmla="*/ 8 h 17"/>
                <a:gd name="T40" fmla="*/ 29 w 29"/>
                <a:gd name="T41" fmla="*/ 5 h 17"/>
                <a:gd name="T42" fmla="*/ 29 w 29"/>
                <a:gd name="T43" fmla="*/ 5 h 17"/>
                <a:gd name="T44" fmla="*/ 25 w 29"/>
                <a:gd name="T4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" h="17"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4" y="5"/>
                  </a:cubicBezTo>
                  <a:cubicBezTo>
                    <a:pt x="22" y="6"/>
                    <a:pt x="23" y="4"/>
                    <a:pt x="22" y="3"/>
                  </a:cubicBezTo>
                  <a:cubicBezTo>
                    <a:pt x="18" y="3"/>
                    <a:pt x="17" y="3"/>
                    <a:pt x="13" y="2"/>
                  </a:cubicBezTo>
                  <a:cubicBezTo>
                    <a:pt x="14" y="0"/>
                    <a:pt x="12" y="1"/>
                    <a:pt x="11" y="0"/>
                  </a:cubicBezTo>
                  <a:cubicBezTo>
                    <a:pt x="6" y="1"/>
                    <a:pt x="4" y="5"/>
                    <a:pt x="2" y="9"/>
                  </a:cubicBezTo>
                  <a:cubicBezTo>
                    <a:pt x="1" y="9"/>
                    <a:pt x="1" y="7"/>
                    <a:pt x="2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9"/>
                    <a:pt x="1" y="10"/>
                    <a:pt x="1" y="10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0" y="13"/>
                    <a:pt x="2" y="16"/>
                    <a:pt x="3" y="16"/>
                  </a:cubicBezTo>
                  <a:cubicBezTo>
                    <a:pt x="5" y="16"/>
                    <a:pt x="4" y="15"/>
                    <a:pt x="7" y="16"/>
                  </a:cubicBezTo>
                  <a:cubicBezTo>
                    <a:pt x="7" y="16"/>
                    <a:pt x="8" y="16"/>
                    <a:pt x="9" y="17"/>
                  </a:cubicBezTo>
                  <a:cubicBezTo>
                    <a:pt x="11" y="17"/>
                    <a:pt x="11" y="15"/>
                    <a:pt x="13" y="15"/>
                  </a:cubicBezTo>
                  <a:cubicBezTo>
                    <a:pt x="13" y="15"/>
                    <a:pt x="17" y="16"/>
                    <a:pt x="20" y="16"/>
                  </a:cubicBezTo>
                  <a:cubicBezTo>
                    <a:pt x="20" y="16"/>
                    <a:pt x="21" y="15"/>
                    <a:pt x="21" y="15"/>
                  </a:cubicBezTo>
                  <a:cubicBezTo>
                    <a:pt x="22" y="15"/>
                    <a:pt x="23" y="16"/>
                    <a:pt x="26" y="15"/>
                  </a:cubicBezTo>
                  <a:cubicBezTo>
                    <a:pt x="26" y="13"/>
                    <a:pt x="26" y="12"/>
                    <a:pt x="26" y="10"/>
                  </a:cubicBezTo>
                  <a:cubicBezTo>
                    <a:pt x="26" y="8"/>
                    <a:pt x="23" y="9"/>
                    <a:pt x="22" y="8"/>
                  </a:cubicBezTo>
                  <a:cubicBezTo>
                    <a:pt x="23" y="6"/>
                    <a:pt x="25" y="7"/>
                    <a:pt x="29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7" y="5"/>
                    <a:pt x="26" y="5"/>
                    <a:pt x="25" y="5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2" name="Freeform 801">
              <a:extLst>
                <a:ext uri="{FF2B5EF4-FFF2-40B4-BE49-F238E27FC236}">
                  <a16:creationId xmlns:a16="http://schemas.microsoft.com/office/drawing/2014/main" id="{445DC649-22C5-80F1-337C-325B0E0CA0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3324" y="3930462"/>
              <a:ext cx="1812" cy="4530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1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3" name="Freeform 802">
              <a:extLst>
                <a:ext uri="{FF2B5EF4-FFF2-40B4-BE49-F238E27FC236}">
                  <a16:creationId xmlns:a16="http://schemas.microsoft.com/office/drawing/2014/main" id="{24E51EEE-336D-BFF9-C71F-CCF853C8A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4264" y="3964891"/>
              <a:ext cx="2718" cy="4530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4" name="Freeform 803">
              <a:extLst>
                <a:ext uri="{FF2B5EF4-FFF2-40B4-BE49-F238E27FC236}">
                  <a16:creationId xmlns:a16="http://schemas.microsoft.com/office/drawing/2014/main" id="{7130A8A9-FE58-3EAB-7C0A-A3BE45B63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0640" y="3964891"/>
              <a:ext cx="70671" cy="96945"/>
            </a:xfrm>
            <a:custGeom>
              <a:avLst/>
              <a:gdLst>
                <a:gd name="T0" fmla="*/ 11 w 33"/>
                <a:gd name="T1" fmla="*/ 5 h 45"/>
                <a:gd name="T2" fmla="*/ 8 w 33"/>
                <a:gd name="T3" fmla="*/ 2 h 45"/>
                <a:gd name="T4" fmla="*/ 5 w 33"/>
                <a:gd name="T5" fmla="*/ 2 h 45"/>
                <a:gd name="T6" fmla="*/ 4 w 33"/>
                <a:gd name="T7" fmla="*/ 0 h 45"/>
                <a:gd name="T8" fmla="*/ 1 w 33"/>
                <a:gd name="T9" fmla="*/ 5 h 45"/>
                <a:gd name="T10" fmla="*/ 7 w 33"/>
                <a:gd name="T11" fmla="*/ 12 h 45"/>
                <a:gd name="T12" fmla="*/ 4 w 33"/>
                <a:gd name="T13" fmla="*/ 12 h 45"/>
                <a:gd name="T14" fmla="*/ 1 w 33"/>
                <a:gd name="T15" fmla="*/ 18 h 45"/>
                <a:gd name="T16" fmla="*/ 6 w 33"/>
                <a:gd name="T17" fmla="*/ 21 h 45"/>
                <a:gd name="T18" fmla="*/ 4 w 33"/>
                <a:gd name="T19" fmla="*/ 26 h 45"/>
                <a:gd name="T20" fmla="*/ 10 w 33"/>
                <a:gd name="T21" fmla="*/ 45 h 45"/>
                <a:gd name="T22" fmla="*/ 12 w 33"/>
                <a:gd name="T23" fmla="*/ 39 h 45"/>
                <a:gd name="T24" fmla="*/ 13 w 33"/>
                <a:gd name="T25" fmla="*/ 43 h 45"/>
                <a:gd name="T26" fmla="*/ 15 w 33"/>
                <a:gd name="T27" fmla="*/ 38 h 45"/>
                <a:gd name="T28" fmla="*/ 17 w 33"/>
                <a:gd name="T29" fmla="*/ 41 h 45"/>
                <a:gd name="T30" fmla="*/ 17 w 33"/>
                <a:gd name="T31" fmla="*/ 43 h 45"/>
                <a:gd name="T32" fmla="*/ 19 w 33"/>
                <a:gd name="T33" fmla="*/ 38 h 45"/>
                <a:gd name="T34" fmla="*/ 19 w 33"/>
                <a:gd name="T35" fmla="*/ 30 h 45"/>
                <a:gd name="T36" fmla="*/ 17 w 33"/>
                <a:gd name="T37" fmla="*/ 28 h 45"/>
                <a:gd name="T38" fmla="*/ 20 w 33"/>
                <a:gd name="T39" fmla="*/ 26 h 45"/>
                <a:gd name="T40" fmla="*/ 22 w 33"/>
                <a:gd name="T41" fmla="*/ 36 h 45"/>
                <a:gd name="T42" fmla="*/ 26 w 33"/>
                <a:gd name="T43" fmla="*/ 33 h 45"/>
                <a:gd name="T44" fmla="*/ 24 w 33"/>
                <a:gd name="T45" fmla="*/ 32 h 45"/>
                <a:gd name="T46" fmla="*/ 23 w 33"/>
                <a:gd name="T47" fmla="*/ 24 h 45"/>
                <a:gd name="T48" fmla="*/ 31 w 33"/>
                <a:gd name="T49" fmla="*/ 19 h 45"/>
                <a:gd name="T50" fmla="*/ 33 w 33"/>
                <a:gd name="T51" fmla="*/ 14 h 45"/>
                <a:gd name="T52" fmla="*/ 19 w 33"/>
                <a:gd name="T53" fmla="*/ 12 h 45"/>
                <a:gd name="T54" fmla="*/ 18 w 33"/>
                <a:gd name="T55" fmla="*/ 12 h 45"/>
                <a:gd name="T56" fmla="*/ 13 w 33"/>
                <a:gd name="T57" fmla="*/ 7 h 45"/>
                <a:gd name="T58" fmla="*/ 11 w 33"/>
                <a:gd name="T59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" h="45">
                  <a:moveTo>
                    <a:pt x="11" y="5"/>
                  </a:moveTo>
                  <a:cubicBezTo>
                    <a:pt x="9" y="5"/>
                    <a:pt x="9" y="2"/>
                    <a:pt x="8" y="2"/>
                  </a:cubicBezTo>
                  <a:cubicBezTo>
                    <a:pt x="7" y="1"/>
                    <a:pt x="6" y="2"/>
                    <a:pt x="5" y="2"/>
                  </a:cubicBezTo>
                  <a:cubicBezTo>
                    <a:pt x="5" y="2"/>
                    <a:pt x="5" y="0"/>
                    <a:pt x="4" y="0"/>
                  </a:cubicBezTo>
                  <a:cubicBezTo>
                    <a:pt x="4" y="2"/>
                    <a:pt x="1" y="2"/>
                    <a:pt x="1" y="5"/>
                  </a:cubicBezTo>
                  <a:cubicBezTo>
                    <a:pt x="2" y="9"/>
                    <a:pt x="8" y="7"/>
                    <a:pt x="7" y="12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5" y="16"/>
                    <a:pt x="0" y="14"/>
                    <a:pt x="1" y="18"/>
                  </a:cubicBezTo>
                  <a:cubicBezTo>
                    <a:pt x="2" y="19"/>
                    <a:pt x="5" y="19"/>
                    <a:pt x="6" y="21"/>
                  </a:cubicBezTo>
                  <a:cubicBezTo>
                    <a:pt x="6" y="24"/>
                    <a:pt x="5" y="25"/>
                    <a:pt x="4" y="26"/>
                  </a:cubicBezTo>
                  <a:cubicBezTo>
                    <a:pt x="9" y="30"/>
                    <a:pt x="6" y="41"/>
                    <a:pt x="10" y="45"/>
                  </a:cubicBezTo>
                  <a:cubicBezTo>
                    <a:pt x="11" y="44"/>
                    <a:pt x="10" y="40"/>
                    <a:pt x="12" y="39"/>
                  </a:cubicBezTo>
                  <a:cubicBezTo>
                    <a:pt x="12" y="40"/>
                    <a:pt x="11" y="43"/>
                    <a:pt x="13" y="43"/>
                  </a:cubicBezTo>
                  <a:cubicBezTo>
                    <a:pt x="13" y="40"/>
                    <a:pt x="13" y="38"/>
                    <a:pt x="15" y="38"/>
                  </a:cubicBezTo>
                  <a:cubicBezTo>
                    <a:pt x="13" y="42"/>
                    <a:pt x="16" y="40"/>
                    <a:pt x="17" y="41"/>
                  </a:cubicBezTo>
                  <a:cubicBezTo>
                    <a:pt x="17" y="42"/>
                    <a:pt x="15" y="43"/>
                    <a:pt x="17" y="43"/>
                  </a:cubicBezTo>
                  <a:cubicBezTo>
                    <a:pt x="17" y="41"/>
                    <a:pt x="19" y="41"/>
                    <a:pt x="19" y="38"/>
                  </a:cubicBezTo>
                  <a:cubicBezTo>
                    <a:pt x="17" y="36"/>
                    <a:pt x="18" y="33"/>
                    <a:pt x="19" y="30"/>
                  </a:cubicBezTo>
                  <a:cubicBezTo>
                    <a:pt x="17" y="30"/>
                    <a:pt x="17" y="30"/>
                    <a:pt x="17" y="28"/>
                  </a:cubicBezTo>
                  <a:cubicBezTo>
                    <a:pt x="19" y="30"/>
                    <a:pt x="19" y="27"/>
                    <a:pt x="20" y="26"/>
                  </a:cubicBezTo>
                  <a:cubicBezTo>
                    <a:pt x="20" y="30"/>
                    <a:pt x="20" y="34"/>
                    <a:pt x="22" y="36"/>
                  </a:cubicBezTo>
                  <a:cubicBezTo>
                    <a:pt x="25" y="36"/>
                    <a:pt x="25" y="34"/>
                    <a:pt x="26" y="33"/>
                  </a:cubicBezTo>
                  <a:cubicBezTo>
                    <a:pt x="25" y="33"/>
                    <a:pt x="25" y="32"/>
                    <a:pt x="24" y="32"/>
                  </a:cubicBezTo>
                  <a:cubicBezTo>
                    <a:pt x="24" y="29"/>
                    <a:pt x="23" y="27"/>
                    <a:pt x="23" y="24"/>
                  </a:cubicBezTo>
                  <a:cubicBezTo>
                    <a:pt x="25" y="22"/>
                    <a:pt x="29" y="21"/>
                    <a:pt x="31" y="19"/>
                  </a:cubicBezTo>
                  <a:cubicBezTo>
                    <a:pt x="30" y="16"/>
                    <a:pt x="32" y="15"/>
                    <a:pt x="33" y="14"/>
                  </a:cubicBezTo>
                  <a:cubicBezTo>
                    <a:pt x="30" y="12"/>
                    <a:pt x="24" y="13"/>
                    <a:pt x="19" y="12"/>
                  </a:cubicBezTo>
                  <a:cubicBezTo>
                    <a:pt x="19" y="12"/>
                    <a:pt x="18" y="12"/>
                    <a:pt x="18" y="12"/>
                  </a:cubicBezTo>
                  <a:cubicBezTo>
                    <a:pt x="17" y="12"/>
                    <a:pt x="15" y="9"/>
                    <a:pt x="13" y="7"/>
                  </a:cubicBezTo>
                  <a:cubicBezTo>
                    <a:pt x="12" y="7"/>
                    <a:pt x="12" y="6"/>
                    <a:pt x="11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5" name="Freeform 804">
              <a:extLst>
                <a:ext uri="{FF2B5EF4-FFF2-40B4-BE49-F238E27FC236}">
                  <a16:creationId xmlns:a16="http://schemas.microsoft.com/office/drawing/2014/main" id="{1938D107-C1E7-7A87-61A9-0FAD748A96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4196" y="3975763"/>
              <a:ext cx="4530" cy="4530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1" y="2"/>
                    <a:pt x="2" y="2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6" name="Freeform 805">
              <a:extLst>
                <a:ext uri="{FF2B5EF4-FFF2-40B4-BE49-F238E27FC236}">
                  <a16:creationId xmlns:a16="http://schemas.microsoft.com/office/drawing/2014/main" id="{391A9F97-20A4-A33F-DC72-967A62CB2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3122" y="39349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7" name="Freeform 806">
              <a:extLst>
                <a:ext uri="{FF2B5EF4-FFF2-40B4-BE49-F238E27FC236}">
                  <a16:creationId xmlns:a16="http://schemas.microsoft.com/office/drawing/2014/main" id="{3CCEEBA2-93CB-6090-E3A3-92B70FA4ED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51902" y="3394997"/>
              <a:ext cx="4530" cy="6342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2 h 3"/>
                <a:gd name="T4" fmla="*/ 1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2"/>
                    <a:pt x="1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8" name="Freeform 807">
              <a:extLst>
                <a:ext uri="{FF2B5EF4-FFF2-40B4-BE49-F238E27FC236}">
                  <a16:creationId xmlns:a16="http://schemas.microsoft.com/office/drawing/2014/main" id="{5698451F-7B11-2006-6EC0-5F132D4B0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96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09">
              <a:extLst>
                <a:ext uri="{FF2B5EF4-FFF2-40B4-BE49-F238E27FC236}">
                  <a16:creationId xmlns:a16="http://schemas.microsoft.com/office/drawing/2014/main" id="{0C8CBA93-D3A3-9A09-FE8B-33DB27D7C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96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10">
              <a:extLst>
                <a:ext uri="{FF2B5EF4-FFF2-40B4-BE49-F238E27FC236}">
                  <a16:creationId xmlns:a16="http://schemas.microsoft.com/office/drawing/2014/main" id="{9C25F58E-AD06-BE5C-EFC7-FE7AE9FFA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96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11">
              <a:extLst>
                <a:ext uri="{FF2B5EF4-FFF2-40B4-BE49-F238E27FC236}">
                  <a16:creationId xmlns:a16="http://schemas.microsoft.com/office/drawing/2014/main" id="{6324492B-126F-C3A9-60D3-08BEBDBC7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96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812">
              <a:extLst>
                <a:ext uri="{FF2B5EF4-FFF2-40B4-BE49-F238E27FC236}">
                  <a16:creationId xmlns:a16="http://schemas.microsoft.com/office/drawing/2014/main" id="{CB18D430-2FB0-CC3D-A82B-FA2671EA5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2860" y="3889690"/>
              <a:ext cx="906" cy="906"/>
            </a:xfrm>
            <a:prstGeom prst="ellipse">
              <a:avLst/>
            </a:pr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Oval 813">
              <a:extLst>
                <a:ext uri="{FF2B5EF4-FFF2-40B4-BE49-F238E27FC236}">
                  <a16:creationId xmlns:a16="http://schemas.microsoft.com/office/drawing/2014/main" id="{850969E7-F509-003C-5677-51B2056822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2860" y="3889690"/>
              <a:ext cx="906" cy="906"/>
            </a:xfrm>
            <a:prstGeom prst="ellipse">
              <a:avLst/>
            </a:pr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814">
              <a:extLst>
                <a:ext uri="{FF2B5EF4-FFF2-40B4-BE49-F238E27FC236}">
                  <a16:creationId xmlns:a16="http://schemas.microsoft.com/office/drawing/2014/main" id="{F3AD6B88-42C9-EFC2-2741-C449C13D66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96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15">
              <a:extLst>
                <a:ext uri="{FF2B5EF4-FFF2-40B4-BE49-F238E27FC236}">
                  <a16:creationId xmlns:a16="http://schemas.microsoft.com/office/drawing/2014/main" id="{6E4D54F1-9687-7D86-D22C-BF1B24BDEF3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7878"/>
              <a:ext cx="1812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Oval 816">
              <a:extLst>
                <a:ext uri="{FF2B5EF4-FFF2-40B4-BE49-F238E27FC236}">
                  <a16:creationId xmlns:a16="http://schemas.microsoft.com/office/drawing/2014/main" id="{5C3C352C-10F2-D1D2-7A59-01D4C2B045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2860" y="3889690"/>
              <a:ext cx="906" cy="906"/>
            </a:xfrm>
            <a:prstGeom prst="ellipse">
              <a:avLst/>
            </a:pr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817">
              <a:extLst>
                <a:ext uri="{FF2B5EF4-FFF2-40B4-BE49-F238E27FC236}">
                  <a16:creationId xmlns:a16="http://schemas.microsoft.com/office/drawing/2014/main" id="{B226D78B-A03D-9D27-205B-878D2A783B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0" y="3889690"/>
              <a:ext cx="28087" cy="30805"/>
            </a:xfrm>
            <a:custGeom>
              <a:avLst/>
              <a:gdLst>
                <a:gd name="T0" fmla="*/ 8 w 13"/>
                <a:gd name="T1" fmla="*/ 14 h 14"/>
                <a:gd name="T2" fmla="*/ 13 w 13"/>
                <a:gd name="T3" fmla="*/ 14 h 14"/>
                <a:gd name="T4" fmla="*/ 8 w 13"/>
                <a:gd name="T5" fmla="*/ 6 h 14"/>
                <a:gd name="T6" fmla="*/ 10 w 13"/>
                <a:gd name="T7" fmla="*/ 2 h 14"/>
                <a:gd name="T8" fmla="*/ 10 w 13"/>
                <a:gd name="T9" fmla="*/ 0 h 14"/>
                <a:gd name="T10" fmla="*/ 4 w 13"/>
                <a:gd name="T11" fmla="*/ 0 h 14"/>
                <a:gd name="T12" fmla="*/ 0 w 13"/>
                <a:gd name="T13" fmla="*/ 9 h 14"/>
                <a:gd name="T14" fmla="*/ 8 w 13"/>
                <a:gd name="T1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4">
                  <a:moveTo>
                    <a:pt x="8" y="14"/>
                  </a:moveTo>
                  <a:cubicBezTo>
                    <a:pt x="9" y="14"/>
                    <a:pt x="11" y="14"/>
                    <a:pt x="13" y="14"/>
                  </a:cubicBezTo>
                  <a:cubicBezTo>
                    <a:pt x="11" y="11"/>
                    <a:pt x="11" y="7"/>
                    <a:pt x="8" y="6"/>
                  </a:cubicBezTo>
                  <a:cubicBezTo>
                    <a:pt x="8" y="4"/>
                    <a:pt x="11" y="4"/>
                    <a:pt x="10" y="2"/>
                  </a:cubicBezTo>
                  <a:cubicBezTo>
                    <a:pt x="10" y="2"/>
                    <a:pt x="10" y="1"/>
                    <a:pt x="10" y="0"/>
                  </a:cubicBezTo>
                  <a:cubicBezTo>
                    <a:pt x="8" y="0"/>
                    <a:pt x="6" y="0"/>
                    <a:pt x="4" y="0"/>
                  </a:cubicBezTo>
                  <a:cubicBezTo>
                    <a:pt x="4" y="3"/>
                    <a:pt x="2" y="7"/>
                    <a:pt x="0" y="9"/>
                  </a:cubicBezTo>
                  <a:cubicBezTo>
                    <a:pt x="5" y="9"/>
                    <a:pt x="8" y="9"/>
                    <a:pt x="8" y="14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18">
              <a:extLst>
                <a:ext uri="{FF2B5EF4-FFF2-40B4-BE49-F238E27FC236}">
                  <a16:creationId xmlns:a16="http://schemas.microsoft.com/office/drawing/2014/main" id="{5BD2F422-7629-2467-5139-2DF51316B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0243" y="3750161"/>
              <a:ext cx="0" cy="1812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9">
              <a:extLst>
                <a:ext uri="{FF2B5EF4-FFF2-40B4-BE49-F238E27FC236}">
                  <a16:creationId xmlns:a16="http://schemas.microsoft.com/office/drawing/2014/main" id="{3C66E75B-EC37-B6F1-621D-939915CE555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7796" y="3291709"/>
              <a:ext cx="150401" cy="120502"/>
            </a:xfrm>
            <a:custGeom>
              <a:avLst/>
              <a:gdLst>
                <a:gd name="T0" fmla="*/ 36 w 70"/>
                <a:gd name="T1" fmla="*/ 0 h 56"/>
                <a:gd name="T2" fmla="*/ 32 w 70"/>
                <a:gd name="T3" fmla="*/ 4 h 56"/>
                <a:gd name="T4" fmla="*/ 25 w 70"/>
                <a:gd name="T5" fmla="*/ 7 h 56"/>
                <a:gd name="T6" fmla="*/ 27 w 70"/>
                <a:gd name="T7" fmla="*/ 10 h 56"/>
                <a:gd name="T8" fmla="*/ 20 w 70"/>
                <a:gd name="T9" fmla="*/ 13 h 56"/>
                <a:gd name="T10" fmla="*/ 17 w 70"/>
                <a:gd name="T11" fmla="*/ 20 h 56"/>
                <a:gd name="T12" fmla="*/ 19 w 70"/>
                <a:gd name="T13" fmla="*/ 23 h 56"/>
                <a:gd name="T14" fmla="*/ 15 w 70"/>
                <a:gd name="T15" fmla="*/ 22 h 56"/>
                <a:gd name="T16" fmla="*/ 11 w 70"/>
                <a:gd name="T17" fmla="*/ 25 h 56"/>
                <a:gd name="T18" fmla="*/ 2 w 70"/>
                <a:gd name="T19" fmla="*/ 25 h 56"/>
                <a:gd name="T20" fmla="*/ 5 w 70"/>
                <a:gd name="T21" fmla="*/ 40 h 56"/>
                <a:gd name="T22" fmla="*/ 0 w 70"/>
                <a:gd name="T23" fmla="*/ 44 h 56"/>
                <a:gd name="T24" fmla="*/ 3 w 70"/>
                <a:gd name="T25" fmla="*/ 51 h 56"/>
                <a:gd name="T26" fmla="*/ 9 w 70"/>
                <a:gd name="T27" fmla="*/ 48 h 56"/>
                <a:gd name="T28" fmla="*/ 29 w 70"/>
                <a:gd name="T29" fmla="*/ 49 h 56"/>
                <a:gd name="T30" fmla="*/ 31 w 70"/>
                <a:gd name="T31" fmla="*/ 51 h 56"/>
                <a:gd name="T32" fmla="*/ 44 w 70"/>
                <a:gd name="T33" fmla="*/ 51 h 56"/>
                <a:gd name="T34" fmla="*/ 45 w 70"/>
                <a:gd name="T35" fmla="*/ 53 h 56"/>
                <a:gd name="T36" fmla="*/ 52 w 70"/>
                <a:gd name="T37" fmla="*/ 53 h 56"/>
                <a:gd name="T38" fmla="*/ 55 w 70"/>
                <a:gd name="T39" fmla="*/ 55 h 56"/>
                <a:gd name="T40" fmla="*/ 63 w 70"/>
                <a:gd name="T41" fmla="*/ 45 h 56"/>
                <a:gd name="T42" fmla="*/ 60 w 70"/>
                <a:gd name="T43" fmla="*/ 35 h 56"/>
                <a:gd name="T44" fmla="*/ 62 w 70"/>
                <a:gd name="T45" fmla="*/ 33 h 56"/>
                <a:gd name="T46" fmla="*/ 66 w 70"/>
                <a:gd name="T47" fmla="*/ 34 h 56"/>
                <a:gd name="T48" fmla="*/ 70 w 70"/>
                <a:gd name="T49" fmla="*/ 32 h 56"/>
                <a:gd name="T50" fmla="*/ 63 w 70"/>
                <a:gd name="T51" fmla="*/ 27 h 56"/>
                <a:gd name="T52" fmla="*/ 63 w 70"/>
                <a:gd name="T53" fmla="*/ 24 h 56"/>
                <a:gd name="T54" fmla="*/ 58 w 70"/>
                <a:gd name="T55" fmla="*/ 16 h 56"/>
                <a:gd name="T56" fmla="*/ 56 w 70"/>
                <a:gd name="T57" fmla="*/ 14 h 56"/>
                <a:gd name="T58" fmla="*/ 57 w 70"/>
                <a:gd name="T59" fmla="*/ 6 h 56"/>
                <a:gd name="T60" fmla="*/ 51 w 70"/>
                <a:gd name="T61" fmla="*/ 3 h 56"/>
                <a:gd name="T62" fmla="*/ 45 w 70"/>
                <a:gd name="T63" fmla="*/ 5 h 56"/>
                <a:gd name="T64" fmla="*/ 45 w 70"/>
                <a:gd name="T65" fmla="*/ 2 h 56"/>
                <a:gd name="T66" fmla="*/ 36 w 70"/>
                <a:gd name="T6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0" h="56">
                  <a:moveTo>
                    <a:pt x="36" y="0"/>
                  </a:moveTo>
                  <a:cubicBezTo>
                    <a:pt x="34" y="1"/>
                    <a:pt x="33" y="3"/>
                    <a:pt x="32" y="4"/>
                  </a:cubicBezTo>
                  <a:cubicBezTo>
                    <a:pt x="28" y="3"/>
                    <a:pt x="26" y="5"/>
                    <a:pt x="25" y="7"/>
                  </a:cubicBezTo>
                  <a:cubicBezTo>
                    <a:pt x="24" y="9"/>
                    <a:pt x="27" y="8"/>
                    <a:pt x="27" y="10"/>
                  </a:cubicBezTo>
                  <a:cubicBezTo>
                    <a:pt x="24" y="11"/>
                    <a:pt x="23" y="13"/>
                    <a:pt x="20" y="13"/>
                  </a:cubicBezTo>
                  <a:cubicBezTo>
                    <a:pt x="19" y="16"/>
                    <a:pt x="19" y="18"/>
                    <a:pt x="17" y="20"/>
                  </a:cubicBezTo>
                  <a:cubicBezTo>
                    <a:pt x="19" y="20"/>
                    <a:pt x="19" y="21"/>
                    <a:pt x="19" y="23"/>
                  </a:cubicBezTo>
                  <a:cubicBezTo>
                    <a:pt x="17" y="24"/>
                    <a:pt x="17" y="22"/>
                    <a:pt x="15" y="22"/>
                  </a:cubicBezTo>
                  <a:cubicBezTo>
                    <a:pt x="14" y="23"/>
                    <a:pt x="11" y="23"/>
                    <a:pt x="11" y="25"/>
                  </a:cubicBezTo>
                  <a:cubicBezTo>
                    <a:pt x="8" y="26"/>
                    <a:pt x="6" y="25"/>
                    <a:pt x="2" y="25"/>
                  </a:cubicBezTo>
                  <a:cubicBezTo>
                    <a:pt x="3" y="30"/>
                    <a:pt x="6" y="33"/>
                    <a:pt x="5" y="40"/>
                  </a:cubicBezTo>
                  <a:cubicBezTo>
                    <a:pt x="2" y="40"/>
                    <a:pt x="1" y="42"/>
                    <a:pt x="0" y="44"/>
                  </a:cubicBezTo>
                  <a:cubicBezTo>
                    <a:pt x="4" y="45"/>
                    <a:pt x="4" y="47"/>
                    <a:pt x="3" y="51"/>
                  </a:cubicBezTo>
                  <a:cubicBezTo>
                    <a:pt x="7" y="52"/>
                    <a:pt x="6" y="49"/>
                    <a:pt x="9" y="48"/>
                  </a:cubicBezTo>
                  <a:cubicBezTo>
                    <a:pt x="16" y="46"/>
                    <a:pt x="22" y="49"/>
                    <a:pt x="29" y="49"/>
                  </a:cubicBezTo>
                  <a:cubicBezTo>
                    <a:pt x="30" y="50"/>
                    <a:pt x="29" y="52"/>
                    <a:pt x="31" y="51"/>
                  </a:cubicBezTo>
                  <a:cubicBezTo>
                    <a:pt x="37" y="50"/>
                    <a:pt x="41" y="54"/>
                    <a:pt x="44" y="51"/>
                  </a:cubicBezTo>
                  <a:cubicBezTo>
                    <a:pt x="45" y="52"/>
                    <a:pt x="45" y="52"/>
                    <a:pt x="45" y="53"/>
                  </a:cubicBezTo>
                  <a:cubicBezTo>
                    <a:pt x="47" y="53"/>
                    <a:pt x="49" y="52"/>
                    <a:pt x="52" y="53"/>
                  </a:cubicBezTo>
                  <a:cubicBezTo>
                    <a:pt x="54" y="52"/>
                    <a:pt x="52" y="56"/>
                    <a:pt x="55" y="55"/>
                  </a:cubicBezTo>
                  <a:cubicBezTo>
                    <a:pt x="52" y="48"/>
                    <a:pt x="58" y="46"/>
                    <a:pt x="63" y="45"/>
                  </a:cubicBezTo>
                  <a:cubicBezTo>
                    <a:pt x="61" y="42"/>
                    <a:pt x="61" y="37"/>
                    <a:pt x="60" y="35"/>
                  </a:cubicBezTo>
                  <a:cubicBezTo>
                    <a:pt x="60" y="34"/>
                    <a:pt x="61" y="33"/>
                    <a:pt x="62" y="33"/>
                  </a:cubicBezTo>
                  <a:cubicBezTo>
                    <a:pt x="64" y="32"/>
                    <a:pt x="64" y="35"/>
                    <a:pt x="66" y="34"/>
                  </a:cubicBezTo>
                  <a:cubicBezTo>
                    <a:pt x="68" y="34"/>
                    <a:pt x="68" y="32"/>
                    <a:pt x="70" y="32"/>
                  </a:cubicBezTo>
                  <a:cubicBezTo>
                    <a:pt x="69" y="29"/>
                    <a:pt x="68" y="26"/>
                    <a:pt x="63" y="27"/>
                  </a:cubicBezTo>
                  <a:cubicBezTo>
                    <a:pt x="63" y="26"/>
                    <a:pt x="63" y="25"/>
                    <a:pt x="63" y="24"/>
                  </a:cubicBezTo>
                  <a:cubicBezTo>
                    <a:pt x="60" y="23"/>
                    <a:pt x="59" y="20"/>
                    <a:pt x="58" y="16"/>
                  </a:cubicBezTo>
                  <a:cubicBezTo>
                    <a:pt x="57" y="17"/>
                    <a:pt x="56" y="16"/>
                    <a:pt x="56" y="14"/>
                  </a:cubicBezTo>
                  <a:cubicBezTo>
                    <a:pt x="57" y="11"/>
                    <a:pt x="56" y="9"/>
                    <a:pt x="57" y="6"/>
                  </a:cubicBezTo>
                  <a:cubicBezTo>
                    <a:pt x="54" y="6"/>
                    <a:pt x="54" y="3"/>
                    <a:pt x="51" y="3"/>
                  </a:cubicBezTo>
                  <a:cubicBezTo>
                    <a:pt x="49" y="3"/>
                    <a:pt x="48" y="5"/>
                    <a:pt x="45" y="5"/>
                  </a:cubicBezTo>
                  <a:cubicBezTo>
                    <a:pt x="45" y="4"/>
                    <a:pt x="45" y="3"/>
                    <a:pt x="45" y="2"/>
                  </a:cubicBezTo>
                  <a:cubicBezTo>
                    <a:pt x="41" y="1"/>
                    <a:pt x="39" y="1"/>
                    <a:pt x="36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0">
              <a:extLst>
                <a:ext uri="{FF2B5EF4-FFF2-40B4-BE49-F238E27FC236}">
                  <a16:creationId xmlns:a16="http://schemas.microsoft.com/office/drawing/2014/main" id="{D9D12729-89D7-1539-DE0B-A8A9BD8B9C2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4910" y="3625129"/>
              <a:ext cx="45302" cy="34429"/>
            </a:xfrm>
            <a:custGeom>
              <a:avLst/>
              <a:gdLst>
                <a:gd name="T0" fmla="*/ 21 w 21"/>
                <a:gd name="T1" fmla="*/ 11 h 16"/>
                <a:gd name="T2" fmla="*/ 17 w 21"/>
                <a:gd name="T3" fmla="*/ 8 h 16"/>
                <a:gd name="T4" fmla="*/ 13 w 21"/>
                <a:gd name="T5" fmla="*/ 2 h 16"/>
                <a:gd name="T6" fmla="*/ 5 w 21"/>
                <a:gd name="T7" fmla="*/ 1 h 16"/>
                <a:gd name="T8" fmla="*/ 3 w 21"/>
                <a:gd name="T9" fmla="*/ 2 h 16"/>
                <a:gd name="T10" fmla="*/ 3 w 21"/>
                <a:gd name="T11" fmla="*/ 8 h 16"/>
                <a:gd name="T12" fmla="*/ 0 w 21"/>
                <a:gd name="T13" fmla="*/ 15 h 16"/>
                <a:gd name="T14" fmla="*/ 6 w 21"/>
                <a:gd name="T15" fmla="*/ 16 h 16"/>
                <a:gd name="T16" fmla="*/ 15 w 21"/>
                <a:gd name="T17" fmla="*/ 10 h 16"/>
                <a:gd name="T18" fmla="*/ 21 w 21"/>
                <a:gd name="T1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16">
                  <a:moveTo>
                    <a:pt x="21" y="11"/>
                  </a:moveTo>
                  <a:cubicBezTo>
                    <a:pt x="21" y="9"/>
                    <a:pt x="18" y="9"/>
                    <a:pt x="17" y="8"/>
                  </a:cubicBezTo>
                  <a:cubicBezTo>
                    <a:pt x="16" y="6"/>
                    <a:pt x="13" y="5"/>
                    <a:pt x="13" y="2"/>
                  </a:cubicBezTo>
                  <a:cubicBezTo>
                    <a:pt x="8" y="2"/>
                    <a:pt x="8" y="0"/>
                    <a:pt x="5" y="1"/>
                  </a:cubicBezTo>
                  <a:cubicBezTo>
                    <a:pt x="5" y="2"/>
                    <a:pt x="4" y="3"/>
                    <a:pt x="3" y="2"/>
                  </a:cubicBezTo>
                  <a:cubicBezTo>
                    <a:pt x="1" y="5"/>
                    <a:pt x="4" y="4"/>
                    <a:pt x="3" y="8"/>
                  </a:cubicBezTo>
                  <a:cubicBezTo>
                    <a:pt x="1" y="9"/>
                    <a:pt x="1" y="13"/>
                    <a:pt x="0" y="15"/>
                  </a:cubicBezTo>
                  <a:cubicBezTo>
                    <a:pt x="2" y="16"/>
                    <a:pt x="5" y="15"/>
                    <a:pt x="6" y="16"/>
                  </a:cubicBezTo>
                  <a:cubicBezTo>
                    <a:pt x="9" y="13"/>
                    <a:pt x="10" y="11"/>
                    <a:pt x="15" y="10"/>
                  </a:cubicBezTo>
                  <a:cubicBezTo>
                    <a:pt x="17" y="10"/>
                    <a:pt x="19" y="13"/>
                    <a:pt x="21" y="1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21">
              <a:extLst>
                <a:ext uri="{FF2B5EF4-FFF2-40B4-BE49-F238E27FC236}">
                  <a16:creationId xmlns:a16="http://schemas.microsoft.com/office/drawing/2014/main" id="{88C6A393-A500-DE93-2405-06CD276A5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2394" y="3578015"/>
              <a:ext cx="101476" cy="66140"/>
            </a:xfrm>
            <a:custGeom>
              <a:avLst/>
              <a:gdLst>
                <a:gd name="T0" fmla="*/ 4 w 47"/>
                <a:gd name="T1" fmla="*/ 0 h 31"/>
                <a:gd name="T2" fmla="*/ 1 w 47"/>
                <a:gd name="T3" fmla="*/ 2 h 31"/>
                <a:gd name="T4" fmla="*/ 5 w 47"/>
                <a:gd name="T5" fmla="*/ 12 h 31"/>
                <a:gd name="T6" fmla="*/ 2 w 47"/>
                <a:gd name="T7" fmla="*/ 16 h 31"/>
                <a:gd name="T8" fmla="*/ 1 w 47"/>
                <a:gd name="T9" fmla="*/ 21 h 31"/>
                <a:gd name="T10" fmla="*/ 5 w 47"/>
                <a:gd name="T11" fmla="*/ 30 h 31"/>
                <a:gd name="T12" fmla="*/ 16 w 47"/>
                <a:gd name="T13" fmla="*/ 27 h 31"/>
                <a:gd name="T14" fmla="*/ 27 w 47"/>
                <a:gd name="T15" fmla="*/ 30 h 31"/>
                <a:gd name="T16" fmla="*/ 28 w 47"/>
                <a:gd name="T17" fmla="*/ 26 h 31"/>
                <a:gd name="T18" fmla="*/ 37 w 47"/>
                <a:gd name="T19" fmla="*/ 22 h 31"/>
                <a:gd name="T20" fmla="*/ 41 w 47"/>
                <a:gd name="T21" fmla="*/ 23 h 31"/>
                <a:gd name="T22" fmla="*/ 38 w 47"/>
                <a:gd name="T23" fmla="*/ 18 h 31"/>
                <a:gd name="T24" fmla="*/ 41 w 47"/>
                <a:gd name="T25" fmla="*/ 15 h 31"/>
                <a:gd name="T26" fmla="*/ 43 w 47"/>
                <a:gd name="T27" fmla="*/ 8 h 31"/>
                <a:gd name="T28" fmla="*/ 46 w 47"/>
                <a:gd name="T29" fmla="*/ 6 h 31"/>
                <a:gd name="T30" fmla="*/ 35 w 47"/>
                <a:gd name="T31" fmla="*/ 0 h 31"/>
                <a:gd name="T32" fmla="*/ 24 w 47"/>
                <a:gd name="T33" fmla="*/ 6 h 31"/>
                <a:gd name="T34" fmla="*/ 3 w 47"/>
                <a:gd name="T35" fmla="*/ 3 h 31"/>
                <a:gd name="T36" fmla="*/ 4 w 47"/>
                <a:gd name="T3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" h="31">
                  <a:moveTo>
                    <a:pt x="4" y="0"/>
                  </a:moveTo>
                  <a:cubicBezTo>
                    <a:pt x="2" y="0"/>
                    <a:pt x="3" y="3"/>
                    <a:pt x="1" y="2"/>
                  </a:cubicBezTo>
                  <a:cubicBezTo>
                    <a:pt x="0" y="8"/>
                    <a:pt x="4" y="8"/>
                    <a:pt x="5" y="12"/>
                  </a:cubicBezTo>
                  <a:cubicBezTo>
                    <a:pt x="5" y="13"/>
                    <a:pt x="2" y="14"/>
                    <a:pt x="2" y="16"/>
                  </a:cubicBezTo>
                  <a:cubicBezTo>
                    <a:pt x="1" y="16"/>
                    <a:pt x="2" y="20"/>
                    <a:pt x="1" y="21"/>
                  </a:cubicBezTo>
                  <a:cubicBezTo>
                    <a:pt x="4" y="22"/>
                    <a:pt x="6" y="26"/>
                    <a:pt x="5" y="30"/>
                  </a:cubicBezTo>
                  <a:cubicBezTo>
                    <a:pt x="9" y="29"/>
                    <a:pt x="13" y="29"/>
                    <a:pt x="16" y="27"/>
                  </a:cubicBezTo>
                  <a:cubicBezTo>
                    <a:pt x="19" y="31"/>
                    <a:pt x="22" y="30"/>
                    <a:pt x="27" y="30"/>
                  </a:cubicBezTo>
                  <a:cubicBezTo>
                    <a:pt x="28" y="29"/>
                    <a:pt x="28" y="27"/>
                    <a:pt x="28" y="26"/>
                  </a:cubicBezTo>
                  <a:cubicBezTo>
                    <a:pt x="32" y="25"/>
                    <a:pt x="33" y="22"/>
                    <a:pt x="37" y="22"/>
                  </a:cubicBezTo>
                  <a:cubicBezTo>
                    <a:pt x="38" y="23"/>
                    <a:pt x="39" y="24"/>
                    <a:pt x="41" y="23"/>
                  </a:cubicBezTo>
                  <a:cubicBezTo>
                    <a:pt x="42" y="20"/>
                    <a:pt x="39" y="20"/>
                    <a:pt x="38" y="18"/>
                  </a:cubicBezTo>
                  <a:cubicBezTo>
                    <a:pt x="39" y="17"/>
                    <a:pt x="39" y="15"/>
                    <a:pt x="41" y="15"/>
                  </a:cubicBezTo>
                  <a:cubicBezTo>
                    <a:pt x="41" y="11"/>
                    <a:pt x="42" y="10"/>
                    <a:pt x="43" y="8"/>
                  </a:cubicBezTo>
                  <a:cubicBezTo>
                    <a:pt x="45" y="8"/>
                    <a:pt x="47" y="8"/>
                    <a:pt x="46" y="6"/>
                  </a:cubicBezTo>
                  <a:cubicBezTo>
                    <a:pt x="43" y="4"/>
                    <a:pt x="39" y="2"/>
                    <a:pt x="35" y="0"/>
                  </a:cubicBezTo>
                  <a:cubicBezTo>
                    <a:pt x="30" y="2"/>
                    <a:pt x="27" y="4"/>
                    <a:pt x="24" y="6"/>
                  </a:cubicBezTo>
                  <a:cubicBezTo>
                    <a:pt x="18" y="4"/>
                    <a:pt x="9" y="5"/>
                    <a:pt x="3" y="3"/>
                  </a:cubicBezTo>
                  <a:cubicBezTo>
                    <a:pt x="4" y="2"/>
                    <a:pt x="5" y="2"/>
                    <a:pt x="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22">
              <a:extLst>
                <a:ext uri="{FF2B5EF4-FFF2-40B4-BE49-F238E27FC236}">
                  <a16:creationId xmlns:a16="http://schemas.microsoft.com/office/drawing/2014/main" id="{8EA54283-BAAC-F62C-C7B3-38306B30AC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4107" y="3747443"/>
              <a:ext cx="62516" cy="150401"/>
            </a:xfrm>
            <a:custGeom>
              <a:avLst/>
              <a:gdLst>
                <a:gd name="T0" fmla="*/ 11 w 29"/>
                <a:gd name="T1" fmla="*/ 53 h 70"/>
                <a:gd name="T2" fmla="*/ 14 w 29"/>
                <a:gd name="T3" fmla="*/ 62 h 70"/>
                <a:gd name="T4" fmla="*/ 14 w 29"/>
                <a:gd name="T5" fmla="*/ 66 h 70"/>
                <a:gd name="T6" fmla="*/ 15 w 29"/>
                <a:gd name="T7" fmla="*/ 70 h 70"/>
                <a:gd name="T8" fmla="*/ 19 w 29"/>
                <a:gd name="T9" fmla="*/ 57 h 70"/>
                <a:gd name="T10" fmla="*/ 29 w 29"/>
                <a:gd name="T11" fmla="*/ 49 h 70"/>
                <a:gd name="T12" fmla="*/ 29 w 29"/>
                <a:gd name="T13" fmla="*/ 43 h 70"/>
                <a:gd name="T14" fmla="*/ 27 w 29"/>
                <a:gd name="T15" fmla="*/ 38 h 70"/>
                <a:gd name="T16" fmla="*/ 24 w 29"/>
                <a:gd name="T17" fmla="*/ 39 h 70"/>
                <a:gd name="T18" fmla="*/ 19 w 29"/>
                <a:gd name="T19" fmla="*/ 31 h 70"/>
                <a:gd name="T20" fmla="*/ 26 w 29"/>
                <a:gd name="T21" fmla="*/ 17 h 70"/>
                <a:gd name="T22" fmla="*/ 22 w 29"/>
                <a:gd name="T23" fmla="*/ 13 h 70"/>
                <a:gd name="T24" fmla="*/ 27 w 29"/>
                <a:gd name="T25" fmla="*/ 3 h 70"/>
                <a:gd name="T26" fmla="*/ 21 w 29"/>
                <a:gd name="T27" fmla="*/ 6 h 70"/>
                <a:gd name="T28" fmla="*/ 20 w 29"/>
                <a:gd name="T29" fmla="*/ 1 h 70"/>
                <a:gd name="T30" fmla="*/ 16 w 29"/>
                <a:gd name="T31" fmla="*/ 0 h 70"/>
                <a:gd name="T32" fmla="*/ 8 w 29"/>
                <a:gd name="T33" fmla="*/ 6 h 70"/>
                <a:gd name="T34" fmla="*/ 7 w 29"/>
                <a:gd name="T35" fmla="*/ 11 h 70"/>
                <a:gd name="T36" fmla="*/ 6 w 29"/>
                <a:gd name="T37" fmla="*/ 27 h 70"/>
                <a:gd name="T38" fmla="*/ 3 w 29"/>
                <a:gd name="T39" fmla="*/ 30 h 70"/>
                <a:gd name="T40" fmla="*/ 0 w 29"/>
                <a:gd name="T41" fmla="*/ 34 h 70"/>
                <a:gd name="T42" fmla="*/ 5 w 29"/>
                <a:gd name="T43" fmla="*/ 43 h 70"/>
                <a:gd name="T44" fmla="*/ 7 w 29"/>
                <a:gd name="T45" fmla="*/ 48 h 70"/>
                <a:gd name="T46" fmla="*/ 9 w 29"/>
                <a:gd name="T47" fmla="*/ 50 h 70"/>
                <a:gd name="T48" fmla="*/ 9 w 29"/>
                <a:gd name="T49" fmla="*/ 50 h 70"/>
                <a:gd name="T50" fmla="*/ 11 w 29"/>
                <a:gd name="T51" fmla="*/ 52 h 70"/>
                <a:gd name="T52" fmla="*/ 11 w 29"/>
                <a:gd name="T53" fmla="*/ 52 h 70"/>
                <a:gd name="T54" fmla="*/ 11 w 29"/>
                <a:gd name="T55" fmla="*/ 52 h 70"/>
                <a:gd name="T56" fmla="*/ 11 w 29"/>
                <a:gd name="T57" fmla="*/ 52 h 70"/>
                <a:gd name="T58" fmla="*/ 11 w 29"/>
                <a:gd name="T59" fmla="*/ 5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" h="70">
                  <a:moveTo>
                    <a:pt x="11" y="53"/>
                  </a:moveTo>
                  <a:cubicBezTo>
                    <a:pt x="13" y="55"/>
                    <a:pt x="14" y="58"/>
                    <a:pt x="14" y="62"/>
                  </a:cubicBezTo>
                  <a:cubicBezTo>
                    <a:pt x="14" y="63"/>
                    <a:pt x="14" y="64"/>
                    <a:pt x="14" y="66"/>
                  </a:cubicBezTo>
                  <a:cubicBezTo>
                    <a:pt x="14" y="67"/>
                    <a:pt x="15" y="69"/>
                    <a:pt x="15" y="70"/>
                  </a:cubicBezTo>
                  <a:cubicBezTo>
                    <a:pt x="21" y="69"/>
                    <a:pt x="20" y="63"/>
                    <a:pt x="19" y="57"/>
                  </a:cubicBezTo>
                  <a:cubicBezTo>
                    <a:pt x="23" y="55"/>
                    <a:pt x="25" y="51"/>
                    <a:pt x="29" y="49"/>
                  </a:cubicBezTo>
                  <a:cubicBezTo>
                    <a:pt x="29" y="47"/>
                    <a:pt x="29" y="45"/>
                    <a:pt x="29" y="43"/>
                  </a:cubicBezTo>
                  <a:cubicBezTo>
                    <a:pt x="28" y="41"/>
                    <a:pt x="27" y="41"/>
                    <a:pt x="27" y="38"/>
                  </a:cubicBezTo>
                  <a:cubicBezTo>
                    <a:pt x="25" y="38"/>
                    <a:pt x="25" y="39"/>
                    <a:pt x="24" y="39"/>
                  </a:cubicBezTo>
                  <a:cubicBezTo>
                    <a:pt x="23" y="36"/>
                    <a:pt x="18" y="36"/>
                    <a:pt x="19" y="31"/>
                  </a:cubicBezTo>
                  <a:cubicBezTo>
                    <a:pt x="22" y="27"/>
                    <a:pt x="28" y="24"/>
                    <a:pt x="26" y="17"/>
                  </a:cubicBezTo>
                  <a:cubicBezTo>
                    <a:pt x="25" y="16"/>
                    <a:pt x="22" y="16"/>
                    <a:pt x="22" y="13"/>
                  </a:cubicBezTo>
                  <a:cubicBezTo>
                    <a:pt x="21" y="7"/>
                    <a:pt x="26" y="8"/>
                    <a:pt x="27" y="3"/>
                  </a:cubicBezTo>
                  <a:cubicBezTo>
                    <a:pt x="24" y="3"/>
                    <a:pt x="23" y="6"/>
                    <a:pt x="21" y="6"/>
                  </a:cubicBezTo>
                  <a:cubicBezTo>
                    <a:pt x="21" y="4"/>
                    <a:pt x="19" y="4"/>
                    <a:pt x="20" y="1"/>
                  </a:cubicBezTo>
                  <a:cubicBezTo>
                    <a:pt x="16" y="3"/>
                    <a:pt x="18" y="0"/>
                    <a:pt x="16" y="0"/>
                  </a:cubicBezTo>
                  <a:cubicBezTo>
                    <a:pt x="12" y="1"/>
                    <a:pt x="9" y="4"/>
                    <a:pt x="8" y="6"/>
                  </a:cubicBezTo>
                  <a:cubicBezTo>
                    <a:pt x="6" y="9"/>
                    <a:pt x="7" y="8"/>
                    <a:pt x="7" y="11"/>
                  </a:cubicBezTo>
                  <a:cubicBezTo>
                    <a:pt x="7" y="16"/>
                    <a:pt x="6" y="22"/>
                    <a:pt x="6" y="27"/>
                  </a:cubicBezTo>
                  <a:cubicBezTo>
                    <a:pt x="5" y="27"/>
                    <a:pt x="4" y="29"/>
                    <a:pt x="3" y="30"/>
                  </a:cubicBezTo>
                  <a:cubicBezTo>
                    <a:pt x="2" y="31"/>
                    <a:pt x="1" y="32"/>
                    <a:pt x="0" y="34"/>
                  </a:cubicBezTo>
                  <a:cubicBezTo>
                    <a:pt x="0" y="37"/>
                    <a:pt x="3" y="41"/>
                    <a:pt x="5" y="43"/>
                  </a:cubicBezTo>
                  <a:cubicBezTo>
                    <a:pt x="6" y="45"/>
                    <a:pt x="6" y="47"/>
                    <a:pt x="7" y="48"/>
                  </a:cubicBezTo>
                  <a:cubicBezTo>
                    <a:pt x="8" y="49"/>
                    <a:pt x="9" y="49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1"/>
                    <a:pt x="11" y="51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23">
              <a:extLst>
                <a:ext uri="{FF2B5EF4-FFF2-40B4-BE49-F238E27FC236}">
                  <a16:creationId xmlns:a16="http://schemas.microsoft.com/office/drawing/2014/main" id="{82C0796E-D4F1-FBBF-A966-07C8A93DB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2495" y="3485600"/>
              <a:ext cx="148589" cy="105100"/>
            </a:xfrm>
            <a:custGeom>
              <a:avLst/>
              <a:gdLst>
                <a:gd name="T0" fmla="*/ 57 w 69"/>
                <a:gd name="T1" fmla="*/ 23 h 49"/>
                <a:gd name="T2" fmla="*/ 58 w 69"/>
                <a:gd name="T3" fmla="*/ 17 h 49"/>
                <a:gd name="T4" fmla="*/ 55 w 69"/>
                <a:gd name="T5" fmla="*/ 12 h 49"/>
                <a:gd name="T6" fmla="*/ 52 w 69"/>
                <a:gd name="T7" fmla="*/ 7 h 49"/>
                <a:gd name="T8" fmla="*/ 49 w 69"/>
                <a:gd name="T9" fmla="*/ 0 h 49"/>
                <a:gd name="T10" fmla="*/ 45 w 69"/>
                <a:gd name="T11" fmla="*/ 0 h 49"/>
                <a:gd name="T12" fmla="*/ 41 w 69"/>
                <a:gd name="T13" fmla="*/ 3 h 49"/>
                <a:gd name="T14" fmla="*/ 34 w 69"/>
                <a:gd name="T15" fmla="*/ 5 h 49"/>
                <a:gd name="T16" fmla="*/ 30 w 69"/>
                <a:gd name="T17" fmla="*/ 3 h 49"/>
                <a:gd name="T18" fmla="*/ 20 w 69"/>
                <a:gd name="T19" fmla="*/ 1 h 49"/>
                <a:gd name="T20" fmla="*/ 13 w 69"/>
                <a:gd name="T21" fmla="*/ 6 h 49"/>
                <a:gd name="T22" fmla="*/ 5 w 69"/>
                <a:gd name="T23" fmla="*/ 21 h 49"/>
                <a:gd name="T24" fmla="*/ 0 w 69"/>
                <a:gd name="T25" fmla="*/ 23 h 49"/>
                <a:gd name="T26" fmla="*/ 3 w 69"/>
                <a:gd name="T27" fmla="*/ 29 h 49"/>
                <a:gd name="T28" fmla="*/ 8 w 69"/>
                <a:gd name="T29" fmla="*/ 32 h 49"/>
                <a:gd name="T30" fmla="*/ 8 w 69"/>
                <a:gd name="T31" fmla="*/ 37 h 49"/>
                <a:gd name="T32" fmla="*/ 13 w 69"/>
                <a:gd name="T33" fmla="*/ 38 h 49"/>
                <a:gd name="T34" fmla="*/ 17 w 69"/>
                <a:gd name="T35" fmla="*/ 39 h 49"/>
                <a:gd name="T36" fmla="*/ 16 w 69"/>
                <a:gd name="T37" fmla="*/ 41 h 49"/>
                <a:gd name="T38" fmla="*/ 19 w 69"/>
                <a:gd name="T39" fmla="*/ 46 h 49"/>
                <a:gd name="T40" fmla="*/ 27 w 69"/>
                <a:gd name="T41" fmla="*/ 47 h 49"/>
                <a:gd name="T42" fmla="*/ 30 w 69"/>
                <a:gd name="T43" fmla="*/ 46 h 49"/>
                <a:gd name="T44" fmla="*/ 38 w 69"/>
                <a:gd name="T45" fmla="*/ 48 h 49"/>
                <a:gd name="T46" fmla="*/ 49 w 69"/>
                <a:gd name="T47" fmla="*/ 43 h 49"/>
                <a:gd name="T48" fmla="*/ 51 w 69"/>
                <a:gd name="T49" fmla="*/ 44 h 49"/>
                <a:gd name="T50" fmla="*/ 56 w 69"/>
                <a:gd name="T51" fmla="*/ 45 h 49"/>
                <a:gd name="T52" fmla="*/ 60 w 69"/>
                <a:gd name="T53" fmla="*/ 47 h 49"/>
                <a:gd name="T54" fmla="*/ 61 w 69"/>
                <a:gd name="T55" fmla="*/ 41 h 49"/>
                <a:gd name="T56" fmla="*/ 63 w 69"/>
                <a:gd name="T57" fmla="*/ 38 h 49"/>
                <a:gd name="T58" fmla="*/ 65 w 69"/>
                <a:gd name="T59" fmla="*/ 34 h 49"/>
                <a:gd name="T60" fmla="*/ 67 w 69"/>
                <a:gd name="T61" fmla="*/ 36 h 49"/>
                <a:gd name="T62" fmla="*/ 68 w 69"/>
                <a:gd name="T63" fmla="*/ 30 h 49"/>
                <a:gd name="T64" fmla="*/ 57 w 69"/>
                <a:gd name="T65" fmla="*/ 29 h 49"/>
                <a:gd name="T66" fmla="*/ 57 w 69"/>
                <a:gd name="T67" fmla="*/ 2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9" h="49">
                  <a:moveTo>
                    <a:pt x="57" y="23"/>
                  </a:moveTo>
                  <a:cubicBezTo>
                    <a:pt x="57" y="20"/>
                    <a:pt x="58" y="18"/>
                    <a:pt x="58" y="17"/>
                  </a:cubicBezTo>
                  <a:cubicBezTo>
                    <a:pt x="58" y="15"/>
                    <a:pt x="56" y="13"/>
                    <a:pt x="55" y="12"/>
                  </a:cubicBezTo>
                  <a:cubicBezTo>
                    <a:pt x="54" y="11"/>
                    <a:pt x="53" y="9"/>
                    <a:pt x="52" y="7"/>
                  </a:cubicBezTo>
                  <a:cubicBezTo>
                    <a:pt x="51" y="5"/>
                    <a:pt x="49" y="3"/>
                    <a:pt x="49" y="0"/>
                  </a:cubicBezTo>
                  <a:cubicBezTo>
                    <a:pt x="47" y="0"/>
                    <a:pt x="46" y="0"/>
                    <a:pt x="45" y="0"/>
                  </a:cubicBezTo>
                  <a:cubicBezTo>
                    <a:pt x="44" y="1"/>
                    <a:pt x="43" y="2"/>
                    <a:pt x="41" y="3"/>
                  </a:cubicBezTo>
                  <a:cubicBezTo>
                    <a:pt x="37" y="2"/>
                    <a:pt x="37" y="4"/>
                    <a:pt x="34" y="5"/>
                  </a:cubicBezTo>
                  <a:cubicBezTo>
                    <a:pt x="31" y="5"/>
                    <a:pt x="32" y="2"/>
                    <a:pt x="30" y="3"/>
                  </a:cubicBezTo>
                  <a:cubicBezTo>
                    <a:pt x="27" y="4"/>
                    <a:pt x="23" y="2"/>
                    <a:pt x="20" y="1"/>
                  </a:cubicBezTo>
                  <a:cubicBezTo>
                    <a:pt x="18" y="3"/>
                    <a:pt x="16" y="5"/>
                    <a:pt x="13" y="6"/>
                  </a:cubicBezTo>
                  <a:cubicBezTo>
                    <a:pt x="11" y="11"/>
                    <a:pt x="8" y="16"/>
                    <a:pt x="5" y="21"/>
                  </a:cubicBezTo>
                  <a:cubicBezTo>
                    <a:pt x="2" y="20"/>
                    <a:pt x="3" y="23"/>
                    <a:pt x="0" y="23"/>
                  </a:cubicBezTo>
                  <a:cubicBezTo>
                    <a:pt x="0" y="25"/>
                    <a:pt x="4" y="25"/>
                    <a:pt x="3" y="29"/>
                  </a:cubicBezTo>
                  <a:cubicBezTo>
                    <a:pt x="4" y="31"/>
                    <a:pt x="6" y="31"/>
                    <a:pt x="8" y="32"/>
                  </a:cubicBezTo>
                  <a:cubicBezTo>
                    <a:pt x="7" y="34"/>
                    <a:pt x="9" y="34"/>
                    <a:pt x="8" y="37"/>
                  </a:cubicBezTo>
                  <a:cubicBezTo>
                    <a:pt x="11" y="38"/>
                    <a:pt x="12" y="39"/>
                    <a:pt x="13" y="38"/>
                  </a:cubicBezTo>
                  <a:cubicBezTo>
                    <a:pt x="14" y="37"/>
                    <a:pt x="17" y="37"/>
                    <a:pt x="17" y="39"/>
                  </a:cubicBezTo>
                  <a:cubicBezTo>
                    <a:pt x="17" y="40"/>
                    <a:pt x="15" y="40"/>
                    <a:pt x="16" y="41"/>
                  </a:cubicBezTo>
                  <a:cubicBezTo>
                    <a:pt x="17" y="43"/>
                    <a:pt x="21" y="44"/>
                    <a:pt x="19" y="46"/>
                  </a:cubicBezTo>
                  <a:cubicBezTo>
                    <a:pt x="22" y="46"/>
                    <a:pt x="24" y="47"/>
                    <a:pt x="27" y="47"/>
                  </a:cubicBezTo>
                  <a:cubicBezTo>
                    <a:pt x="28" y="47"/>
                    <a:pt x="29" y="46"/>
                    <a:pt x="30" y="46"/>
                  </a:cubicBezTo>
                  <a:cubicBezTo>
                    <a:pt x="32" y="47"/>
                    <a:pt x="36" y="49"/>
                    <a:pt x="38" y="48"/>
                  </a:cubicBezTo>
                  <a:cubicBezTo>
                    <a:pt x="42" y="46"/>
                    <a:pt x="45" y="42"/>
                    <a:pt x="49" y="43"/>
                  </a:cubicBezTo>
                  <a:cubicBezTo>
                    <a:pt x="50" y="43"/>
                    <a:pt x="50" y="44"/>
                    <a:pt x="51" y="44"/>
                  </a:cubicBezTo>
                  <a:cubicBezTo>
                    <a:pt x="53" y="45"/>
                    <a:pt x="54" y="44"/>
                    <a:pt x="56" y="45"/>
                  </a:cubicBezTo>
                  <a:cubicBezTo>
                    <a:pt x="57" y="47"/>
                    <a:pt x="58" y="48"/>
                    <a:pt x="60" y="47"/>
                  </a:cubicBezTo>
                  <a:cubicBezTo>
                    <a:pt x="62" y="46"/>
                    <a:pt x="61" y="43"/>
                    <a:pt x="61" y="41"/>
                  </a:cubicBezTo>
                  <a:cubicBezTo>
                    <a:pt x="61" y="40"/>
                    <a:pt x="62" y="39"/>
                    <a:pt x="63" y="38"/>
                  </a:cubicBezTo>
                  <a:cubicBezTo>
                    <a:pt x="63" y="36"/>
                    <a:pt x="62" y="34"/>
                    <a:pt x="65" y="34"/>
                  </a:cubicBezTo>
                  <a:cubicBezTo>
                    <a:pt x="64" y="36"/>
                    <a:pt x="65" y="36"/>
                    <a:pt x="67" y="36"/>
                  </a:cubicBezTo>
                  <a:cubicBezTo>
                    <a:pt x="69" y="35"/>
                    <a:pt x="69" y="31"/>
                    <a:pt x="68" y="30"/>
                  </a:cubicBezTo>
                  <a:cubicBezTo>
                    <a:pt x="64" y="32"/>
                    <a:pt x="59" y="34"/>
                    <a:pt x="57" y="29"/>
                  </a:cubicBezTo>
                  <a:cubicBezTo>
                    <a:pt x="58" y="27"/>
                    <a:pt x="57" y="24"/>
                    <a:pt x="57" y="2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24">
              <a:extLst>
                <a:ext uri="{FF2B5EF4-FFF2-40B4-BE49-F238E27FC236}">
                  <a16:creationId xmlns:a16="http://schemas.microsoft.com/office/drawing/2014/main" id="{B9697B94-064B-274D-F768-1735E49ECD9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3098" y="3626941"/>
              <a:ext cx="300803" cy="135905"/>
            </a:xfrm>
            <a:custGeom>
              <a:avLst/>
              <a:gdLst>
                <a:gd name="T0" fmla="*/ 80 w 140"/>
                <a:gd name="T1" fmla="*/ 7 h 63"/>
                <a:gd name="T2" fmla="*/ 75 w 140"/>
                <a:gd name="T3" fmla="*/ 4 h 63"/>
                <a:gd name="T4" fmla="*/ 67 w 140"/>
                <a:gd name="T5" fmla="*/ 0 h 63"/>
                <a:gd name="T6" fmla="*/ 51 w 140"/>
                <a:gd name="T7" fmla="*/ 2 h 63"/>
                <a:gd name="T8" fmla="*/ 45 w 140"/>
                <a:gd name="T9" fmla="*/ 6 h 63"/>
                <a:gd name="T10" fmla="*/ 39 w 140"/>
                <a:gd name="T11" fmla="*/ 10 h 63"/>
                <a:gd name="T12" fmla="*/ 29 w 140"/>
                <a:gd name="T13" fmla="*/ 14 h 63"/>
                <a:gd name="T14" fmla="*/ 23 w 140"/>
                <a:gd name="T15" fmla="*/ 17 h 63"/>
                <a:gd name="T16" fmla="*/ 6 w 140"/>
                <a:gd name="T17" fmla="*/ 17 h 63"/>
                <a:gd name="T18" fmla="*/ 7 w 140"/>
                <a:gd name="T19" fmla="*/ 26 h 63"/>
                <a:gd name="T20" fmla="*/ 7 w 140"/>
                <a:gd name="T21" fmla="*/ 33 h 63"/>
                <a:gd name="T22" fmla="*/ 8 w 140"/>
                <a:gd name="T23" fmla="*/ 38 h 63"/>
                <a:gd name="T24" fmla="*/ 3 w 140"/>
                <a:gd name="T25" fmla="*/ 36 h 63"/>
                <a:gd name="T26" fmla="*/ 10 w 140"/>
                <a:gd name="T27" fmla="*/ 43 h 63"/>
                <a:gd name="T28" fmla="*/ 17 w 140"/>
                <a:gd name="T29" fmla="*/ 52 h 63"/>
                <a:gd name="T30" fmla="*/ 23 w 140"/>
                <a:gd name="T31" fmla="*/ 54 h 63"/>
                <a:gd name="T32" fmla="*/ 33 w 140"/>
                <a:gd name="T33" fmla="*/ 59 h 63"/>
                <a:gd name="T34" fmla="*/ 48 w 140"/>
                <a:gd name="T35" fmla="*/ 61 h 63"/>
                <a:gd name="T36" fmla="*/ 65 w 140"/>
                <a:gd name="T37" fmla="*/ 54 h 63"/>
                <a:gd name="T38" fmla="*/ 75 w 140"/>
                <a:gd name="T39" fmla="*/ 52 h 63"/>
                <a:gd name="T40" fmla="*/ 75 w 140"/>
                <a:gd name="T41" fmla="*/ 63 h 63"/>
                <a:gd name="T42" fmla="*/ 80 w 140"/>
                <a:gd name="T43" fmla="*/ 54 h 63"/>
                <a:gd name="T44" fmla="*/ 93 w 140"/>
                <a:gd name="T45" fmla="*/ 53 h 63"/>
                <a:gd name="T46" fmla="*/ 110 w 140"/>
                <a:gd name="T47" fmla="*/ 51 h 63"/>
                <a:gd name="T48" fmla="*/ 124 w 140"/>
                <a:gd name="T49" fmla="*/ 50 h 63"/>
                <a:gd name="T50" fmla="*/ 136 w 140"/>
                <a:gd name="T51" fmla="*/ 49 h 63"/>
                <a:gd name="T52" fmla="*/ 140 w 140"/>
                <a:gd name="T53" fmla="*/ 50 h 63"/>
                <a:gd name="T54" fmla="*/ 135 w 140"/>
                <a:gd name="T55" fmla="*/ 43 h 63"/>
                <a:gd name="T56" fmla="*/ 138 w 140"/>
                <a:gd name="T57" fmla="*/ 22 h 63"/>
                <a:gd name="T58" fmla="*/ 132 w 140"/>
                <a:gd name="T59" fmla="*/ 12 h 63"/>
                <a:gd name="T60" fmla="*/ 124 w 140"/>
                <a:gd name="T61" fmla="*/ 5 h 63"/>
                <a:gd name="T62" fmla="*/ 119 w 140"/>
                <a:gd name="T63" fmla="*/ 6 h 63"/>
                <a:gd name="T64" fmla="*/ 116 w 140"/>
                <a:gd name="T6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0" h="63">
                  <a:moveTo>
                    <a:pt x="99" y="10"/>
                  </a:moveTo>
                  <a:cubicBezTo>
                    <a:pt x="93" y="13"/>
                    <a:pt x="84" y="11"/>
                    <a:pt x="80" y="7"/>
                  </a:cubicBezTo>
                  <a:cubicBezTo>
                    <a:pt x="80" y="8"/>
                    <a:pt x="78" y="9"/>
                    <a:pt x="77" y="9"/>
                  </a:cubicBezTo>
                  <a:cubicBezTo>
                    <a:pt x="76" y="7"/>
                    <a:pt x="75" y="6"/>
                    <a:pt x="75" y="4"/>
                  </a:cubicBezTo>
                  <a:cubicBezTo>
                    <a:pt x="72" y="4"/>
                    <a:pt x="72" y="5"/>
                    <a:pt x="70" y="5"/>
                  </a:cubicBezTo>
                  <a:cubicBezTo>
                    <a:pt x="70" y="3"/>
                    <a:pt x="67" y="3"/>
                    <a:pt x="67" y="0"/>
                  </a:cubicBezTo>
                  <a:cubicBezTo>
                    <a:pt x="63" y="3"/>
                    <a:pt x="59" y="0"/>
                    <a:pt x="55" y="0"/>
                  </a:cubicBezTo>
                  <a:cubicBezTo>
                    <a:pt x="54" y="1"/>
                    <a:pt x="53" y="1"/>
                    <a:pt x="51" y="2"/>
                  </a:cubicBezTo>
                  <a:cubicBezTo>
                    <a:pt x="50" y="2"/>
                    <a:pt x="49" y="3"/>
                    <a:pt x="48" y="3"/>
                  </a:cubicBezTo>
                  <a:cubicBezTo>
                    <a:pt x="46" y="4"/>
                    <a:pt x="46" y="5"/>
                    <a:pt x="45" y="6"/>
                  </a:cubicBezTo>
                  <a:cubicBezTo>
                    <a:pt x="44" y="6"/>
                    <a:pt x="42" y="7"/>
                    <a:pt x="41" y="7"/>
                  </a:cubicBezTo>
                  <a:cubicBezTo>
                    <a:pt x="40" y="8"/>
                    <a:pt x="40" y="10"/>
                    <a:pt x="39" y="10"/>
                  </a:cubicBezTo>
                  <a:cubicBezTo>
                    <a:pt x="33" y="10"/>
                    <a:pt x="27" y="8"/>
                    <a:pt x="23" y="9"/>
                  </a:cubicBezTo>
                  <a:cubicBezTo>
                    <a:pt x="22" y="13"/>
                    <a:pt x="27" y="11"/>
                    <a:pt x="29" y="14"/>
                  </a:cubicBezTo>
                  <a:cubicBezTo>
                    <a:pt x="27" y="15"/>
                    <a:pt x="22" y="13"/>
                    <a:pt x="21" y="16"/>
                  </a:cubicBezTo>
                  <a:cubicBezTo>
                    <a:pt x="22" y="16"/>
                    <a:pt x="23" y="16"/>
                    <a:pt x="23" y="17"/>
                  </a:cubicBezTo>
                  <a:cubicBezTo>
                    <a:pt x="19" y="17"/>
                    <a:pt x="14" y="17"/>
                    <a:pt x="11" y="18"/>
                  </a:cubicBezTo>
                  <a:cubicBezTo>
                    <a:pt x="8" y="17"/>
                    <a:pt x="9" y="17"/>
                    <a:pt x="6" y="17"/>
                  </a:cubicBezTo>
                  <a:cubicBezTo>
                    <a:pt x="3" y="20"/>
                    <a:pt x="0" y="21"/>
                    <a:pt x="1" y="26"/>
                  </a:cubicBezTo>
                  <a:cubicBezTo>
                    <a:pt x="2" y="26"/>
                    <a:pt x="6" y="24"/>
                    <a:pt x="7" y="26"/>
                  </a:cubicBezTo>
                  <a:cubicBezTo>
                    <a:pt x="7" y="28"/>
                    <a:pt x="5" y="27"/>
                    <a:pt x="5" y="29"/>
                  </a:cubicBezTo>
                  <a:cubicBezTo>
                    <a:pt x="8" y="30"/>
                    <a:pt x="5" y="31"/>
                    <a:pt x="7" y="33"/>
                  </a:cubicBezTo>
                  <a:cubicBezTo>
                    <a:pt x="7" y="34"/>
                    <a:pt x="5" y="34"/>
                    <a:pt x="6" y="36"/>
                  </a:cubicBezTo>
                  <a:cubicBezTo>
                    <a:pt x="7" y="37"/>
                    <a:pt x="9" y="36"/>
                    <a:pt x="8" y="38"/>
                  </a:cubicBezTo>
                  <a:cubicBezTo>
                    <a:pt x="6" y="38"/>
                    <a:pt x="5" y="39"/>
                    <a:pt x="4" y="39"/>
                  </a:cubicBezTo>
                  <a:cubicBezTo>
                    <a:pt x="4" y="38"/>
                    <a:pt x="4" y="36"/>
                    <a:pt x="3" y="36"/>
                  </a:cubicBezTo>
                  <a:cubicBezTo>
                    <a:pt x="3" y="37"/>
                    <a:pt x="3" y="38"/>
                    <a:pt x="2" y="39"/>
                  </a:cubicBezTo>
                  <a:cubicBezTo>
                    <a:pt x="5" y="40"/>
                    <a:pt x="8" y="41"/>
                    <a:pt x="10" y="43"/>
                  </a:cubicBezTo>
                  <a:cubicBezTo>
                    <a:pt x="5" y="46"/>
                    <a:pt x="15" y="50"/>
                    <a:pt x="10" y="52"/>
                  </a:cubicBezTo>
                  <a:cubicBezTo>
                    <a:pt x="12" y="52"/>
                    <a:pt x="14" y="52"/>
                    <a:pt x="17" y="52"/>
                  </a:cubicBezTo>
                  <a:cubicBezTo>
                    <a:pt x="16" y="53"/>
                    <a:pt x="13" y="54"/>
                    <a:pt x="16" y="55"/>
                  </a:cubicBezTo>
                  <a:cubicBezTo>
                    <a:pt x="17" y="52"/>
                    <a:pt x="20" y="56"/>
                    <a:pt x="23" y="54"/>
                  </a:cubicBezTo>
                  <a:cubicBezTo>
                    <a:pt x="23" y="57"/>
                    <a:pt x="24" y="58"/>
                    <a:pt x="25" y="60"/>
                  </a:cubicBezTo>
                  <a:cubicBezTo>
                    <a:pt x="28" y="60"/>
                    <a:pt x="30" y="59"/>
                    <a:pt x="33" y="59"/>
                  </a:cubicBezTo>
                  <a:cubicBezTo>
                    <a:pt x="33" y="56"/>
                    <a:pt x="33" y="54"/>
                    <a:pt x="34" y="53"/>
                  </a:cubicBezTo>
                  <a:cubicBezTo>
                    <a:pt x="42" y="53"/>
                    <a:pt x="46" y="56"/>
                    <a:pt x="48" y="61"/>
                  </a:cubicBezTo>
                  <a:cubicBezTo>
                    <a:pt x="52" y="61"/>
                    <a:pt x="55" y="61"/>
                    <a:pt x="57" y="60"/>
                  </a:cubicBezTo>
                  <a:cubicBezTo>
                    <a:pt x="61" y="59"/>
                    <a:pt x="61" y="54"/>
                    <a:pt x="65" y="54"/>
                  </a:cubicBezTo>
                  <a:cubicBezTo>
                    <a:pt x="67" y="54"/>
                    <a:pt x="68" y="56"/>
                    <a:pt x="70" y="56"/>
                  </a:cubicBezTo>
                  <a:cubicBezTo>
                    <a:pt x="72" y="55"/>
                    <a:pt x="73" y="53"/>
                    <a:pt x="75" y="52"/>
                  </a:cubicBezTo>
                  <a:cubicBezTo>
                    <a:pt x="78" y="55"/>
                    <a:pt x="74" y="58"/>
                    <a:pt x="73" y="60"/>
                  </a:cubicBezTo>
                  <a:cubicBezTo>
                    <a:pt x="75" y="60"/>
                    <a:pt x="74" y="63"/>
                    <a:pt x="75" y="63"/>
                  </a:cubicBezTo>
                  <a:cubicBezTo>
                    <a:pt x="77" y="63"/>
                    <a:pt x="76" y="60"/>
                    <a:pt x="78" y="60"/>
                  </a:cubicBezTo>
                  <a:cubicBezTo>
                    <a:pt x="78" y="57"/>
                    <a:pt x="77" y="54"/>
                    <a:pt x="80" y="54"/>
                  </a:cubicBezTo>
                  <a:cubicBezTo>
                    <a:pt x="83" y="53"/>
                    <a:pt x="82" y="56"/>
                    <a:pt x="85" y="55"/>
                  </a:cubicBezTo>
                  <a:cubicBezTo>
                    <a:pt x="88" y="55"/>
                    <a:pt x="89" y="53"/>
                    <a:pt x="93" y="53"/>
                  </a:cubicBezTo>
                  <a:cubicBezTo>
                    <a:pt x="94" y="54"/>
                    <a:pt x="95" y="55"/>
                    <a:pt x="97" y="55"/>
                  </a:cubicBezTo>
                  <a:cubicBezTo>
                    <a:pt x="102" y="55"/>
                    <a:pt x="106" y="53"/>
                    <a:pt x="110" y="51"/>
                  </a:cubicBezTo>
                  <a:cubicBezTo>
                    <a:pt x="114" y="51"/>
                    <a:pt x="118" y="51"/>
                    <a:pt x="121" y="49"/>
                  </a:cubicBezTo>
                  <a:cubicBezTo>
                    <a:pt x="122" y="49"/>
                    <a:pt x="122" y="51"/>
                    <a:pt x="124" y="50"/>
                  </a:cubicBezTo>
                  <a:cubicBezTo>
                    <a:pt x="124" y="49"/>
                    <a:pt x="125" y="47"/>
                    <a:pt x="127" y="48"/>
                  </a:cubicBezTo>
                  <a:cubicBezTo>
                    <a:pt x="130" y="49"/>
                    <a:pt x="132" y="50"/>
                    <a:pt x="136" y="49"/>
                  </a:cubicBezTo>
                  <a:cubicBezTo>
                    <a:pt x="137" y="50"/>
                    <a:pt x="136" y="51"/>
                    <a:pt x="137" y="52"/>
                  </a:cubicBezTo>
                  <a:cubicBezTo>
                    <a:pt x="137" y="51"/>
                    <a:pt x="138" y="50"/>
                    <a:pt x="140" y="50"/>
                  </a:cubicBezTo>
                  <a:cubicBezTo>
                    <a:pt x="139" y="48"/>
                    <a:pt x="137" y="47"/>
                    <a:pt x="138" y="44"/>
                  </a:cubicBezTo>
                  <a:cubicBezTo>
                    <a:pt x="137" y="44"/>
                    <a:pt x="136" y="44"/>
                    <a:pt x="135" y="43"/>
                  </a:cubicBezTo>
                  <a:cubicBezTo>
                    <a:pt x="138" y="39"/>
                    <a:pt x="135" y="32"/>
                    <a:pt x="135" y="27"/>
                  </a:cubicBezTo>
                  <a:cubicBezTo>
                    <a:pt x="138" y="27"/>
                    <a:pt x="138" y="24"/>
                    <a:pt x="138" y="22"/>
                  </a:cubicBezTo>
                  <a:cubicBezTo>
                    <a:pt x="136" y="21"/>
                    <a:pt x="135" y="21"/>
                    <a:pt x="132" y="21"/>
                  </a:cubicBezTo>
                  <a:cubicBezTo>
                    <a:pt x="131" y="19"/>
                    <a:pt x="131" y="16"/>
                    <a:pt x="132" y="12"/>
                  </a:cubicBezTo>
                  <a:cubicBezTo>
                    <a:pt x="132" y="12"/>
                    <a:pt x="131" y="11"/>
                    <a:pt x="131" y="11"/>
                  </a:cubicBezTo>
                  <a:cubicBezTo>
                    <a:pt x="127" y="10"/>
                    <a:pt x="128" y="6"/>
                    <a:pt x="124" y="5"/>
                  </a:cubicBezTo>
                  <a:cubicBezTo>
                    <a:pt x="124" y="5"/>
                    <a:pt x="124" y="6"/>
                    <a:pt x="124" y="6"/>
                  </a:cubicBezTo>
                  <a:cubicBezTo>
                    <a:pt x="122" y="7"/>
                    <a:pt x="120" y="6"/>
                    <a:pt x="119" y="6"/>
                  </a:cubicBezTo>
                  <a:cubicBezTo>
                    <a:pt x="119" y="6"/>
                    <a:pt x="118" y="7"/>
                    <a:pt x="118" y="7"/>
                  </a:cubicBezTo>
                  <a:cubicBezTo>
                    <a:pt x="118" y="7"/>
                    <a:pt x="116" y="6"/>
                    <a:pt x="116" y="6"/>
                  </a:cubicBezTo>
                  <a:cubicBezTo>
                    <a:pt x="112" y="10"/>
                    <a:pt x="105" y="14"/>
                    <a:pt x="99" y="1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25">
              <a:extLst>
                <a:ext uri="{FF2B5EF4-FFF2-40B4-BE49-F238E27FC236}">
                  <a16:creationId xmlns:a16="http://schemas.microsoft.com/office/drawing/2014/main" id="{6869F1F6-18BE-3CFF-725E-64186CFEA1C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0" y="3308924"/>
              <a:ext cx="653249" cy="348822"/>
            </a:xfrm>
            <a:custGeom>
              <a:avLst/>
              <a:gdLst>
                <a:gd name="T0" fmla="*/ 2 w 304"/>
                <a:gd name="T1" fmla="*/ 68 h 162"/>
                <a:gd name="T2" fmla="*/ 5 w 304"/>
                <a:gd name="T3" fmla="*/ 86 h 162"/>
                <a:gd name="T4" fmla="*/ 15 w 304"/>
                <a:gd name="T5" fmla="*/ 99 h 162"/>
                <a:gd name="T6" fmla="*/ 28 w 304"/>
                <a:gd name="T7" fmla="*/ 96 h 162"/>
                <a:gd name="T8" fmla="*/ 42 w 304"/>
                <a:gd name="T9" fmla="*/ 96 h 162"/>
                <a:gd name="T10" fmla="*/ 47 w 304"/>
                <a:gd name="T11" fmla="*/ 110 h 162"/>
                <a:gd name="T12" fmla="*/ 33 w 304"/>
                <a:gd name="T13" fmla="*/ 117 h 162"/>
                <a:gd name="T14" fmla="*/ 32 w 304"/>
                <a:gd name="T15" fmla="*/ 125 h 162"/>
                <a:gd name="T16" fmla="*/ 46 w 304"/>
                <a:gd name="T17" fmla="*/ 141 h 162"/>
                <a:gd name="T18" fmla="*/ 63 w 304"/>
                <a:gd name="T19" fmla="*/ 150 h 162"/>
                <a:gd name="T20" fmla="*/ 89 w 304"/>
                <a:gd name="T21" fmla="*/ 110 h 162"/>
                <a:gd name="T22" fmla="*/ 116 w 304"/>
                <a:gd name="T23" fmla="*/ 132 h 162"/>
                <a:gd name="T24" fmla="*/ 143 w 304"/>
                <a:gd name="T25" fmla="*/ 138 h 162"/>
                <a:gd name="T26" fmla="*/ 149 w 304"/>
                <a:gd name="T27" fmla="*/ 148 h 162"/>
                <a:gd name="T28" fmla="*/ 164 w 304"/>
                <a:gd name="T29" fmla="*/ 162 h 162"/>
                <a:gd name="T30" fmla="*/ 168 w 304"/>
                <a:gd name="T31" fmla="*/ 154 h 162"/>
                <a:gd name="T32" fmla="*/ 181 w 304"/>
                <a:gd name="T33" fmla="*/ 146 h 162"/>
                <a:gd name="T34" fmla="*/ 206 w 304"/>
                <a:gd name="T35" fmla="*/ 135 h 162"/>
                <a:gd name="T36" fmla="*/ 219 w 304"/>
                <a:gd name="T37" fmla="*/ 138 h 162"/>
                <a:gd name="T38" fmla="*/ 251 w 304"/>
                <a:gd name="T39" fmla="*/ 141 h 162"/>
                <a:gd name="T40" fmla="*/ 249 w 304"/>
                <a:gd name="T41" fmla="*/ 117 h 162"/>
                <a:gd name="T42" fmla="*/ 267 w 304"/>
                <a:gd name="T43" fmla="*/ 110 h 162"/>
                <a:gd name="T44" fmla="*/ 287 w 304"/>
                <a:gd name="T45" fmla="*/ 96 h 162"/>
                <a:gd name="T46" fmla="*/ 292 w 304"/>
                <a:gd name="T47" fmla="*/ 80 h 162"/>
                <a:gd name="T48" fmla="*/ 301 w 304"/>
                <a:gd name="T49" fmla="*/ 72 h 162"/>
                <a:gd name="T50" fmla="*/ 304 w 304"/>
                <a:gd name="T51" fmla="*/ 71 h 162"/>
                <a:gd name="T52" fmla="*/ 289 w 304"/>
                <a:gd name="T53" fmla="*/ 66 h 162"/>
                <a:gd name="T54" fmla="*/ 274 w 304"/>
                <a:gd name="T55" fmla="*/ 51 h 162"/>
                <a:gd name="T56" fmla="*/ 257 w 304"/>
                <a:gd name="T57" fmla="*/ 48 h 162"/>
                <a:gd name="T58" fmla="*/ 236 w 304"/>
                <a:gd name="T59" fmla="*/ 28 h 162"/>
                <a:gd name="T60" fmla="*/ 223 w 304"/>
                <a:gd name="T61" fmla="*/ 15 h 162"/>
                <a:gd name="T62" fmla="*/ 211 w 304"/>
                <a:gd name="T63" fmla="*/ 19 h 162"/>
                <a:gd name="T64" fmla="*/ 202 w 304"/>
                <a:gd name="T65" fmla="*/ 16 h 162"/>
                <a:gd name="T66" fmla="*/ 191 w 304"/>
                <a:gd name="T67" fmla="*/ 14 h 162"/>
                <a:gd name="T68" fmla="*/ 176 w 304"/>
                <a:gd name="T69" fmla="*/ 3 h 162"/>
                <a:gd name="T70" fmla="*/ 142 w 304"/>
                <a:gd name="T71" fmla="*/ 9 h 162"/>
                <a:gd name="T72" fmla="*/ 108 w 304"/>
                <a:gd name="T73" fmla="*/ 21 h 162"/>
                <a:gd name="T74" fmla="*/ 116 w 304"/>
                <a:gd name="T75" fmla="*/ 28 h 162"/>
                <a:gd name="T76" fmla="*/ 101 w 304"/>
                <a:gd name="T77" fmla="*/ 40 h 162"/>
                <a:gd name="T78" fmla="*/ 100 w 304"/>
                <a:gd name="T79" fmla="*/ 53 h 162"/>
                <a:gd name="T80" fmla="*/ 84 w 304"/>
                <a:gd name="T81" fmla="*/ 50 h 162"/>
                <a:gd name="T82" fmla="*/ 74 w 304"/>
                <a:gd name="T83" fmla="*/ 51 h 162"/>
                <a:gd name="T84" fmla="*/ 59 w 304"/>
                <a:gd name="T85" fmla="*/ 56 h 162"/>
                <a:gd name="T86" fmla="*/ 41 w 304"/>
                <a:gd name="T87" fmla="*/ 43 h 162"/>
                <a:gd name="T88" fmla="*/ 27 w 304"/>
                <a:gd name="T89" fmla="*/ 48 h 162"/>
                <a:gd name="T90" fmla="*/ 17 w 304"/>
                <a:gd name="T91" fmla="*/ 62 h 162"/>
                <a:gd name="T92" fmla="*/ 5 w 304"/>
                <a:gd name="T93" fmla="*/ 61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04" h="162">
                  <a:moveTo>
                    <a:pt x="3" y="64"/>
                  </a:moveTo>
                  <a:cubicBezTo>
                    <a:pt x="3" y="64"/>
                    <a:pt x="3" y="65"/>
                    <a:pt x="3" y="65"/>
                  </a:cubicBezTo>
                  <a:cubicBezTo>
                    <a:pt x="2" y="66"/>
                    <a:pt x="2" y="67"/>
                    <a:pt x="2" y="68"/>
                  </a:cubicBezTo>
                  <a:cubicBezTo>
                    <a:pt x="5" y="72"/>
                    <a:pt x="1" y="74"/>
                    <a:pt x="0" y="78"/>
                  </a:cubicBezTo>
                  <a:cubicBezTo>
                    <a:pt x="1" y="79"/>
                    <a:pt x="3" y="80"/>
                    <a:pt x="4" y="81"/>
                  </a:cubicBezTo>
                  <a:cubicBezTo>
                    <a:pt x="4" y="83"/>
                    <a:pt x="4" y="85"/>
                    <a:pt x="5" y="86"/>
                  </a:cubicBezTo>
                  <a:cubicBezTo>
                    <a:pt x="7" y="84"/>
                    <a:pt x="9" y="87"/>
                    <a:pt x="12" y="86"/>
                  </a:cubicBezTo>
                  <a:cubicBezTo>
                    <a:pt x="14" y="90"/>
                    <a:pt x="17" y="93"/>
                    <a:pt x="18" y="98"/>
                  </a:cubicBezTo>
                  <a:cubicBezTo>
                    <a:pt x="17" y="98"/>
                    <a:pt x="15" y="98"/>
                    <a:pt x="15" y="99"/>
                  </a:cubicBezTo>
                  <a:cubicBezTo>
                    <a:pt x="16" y="99"/>
                    <a:pt x="17" y="101"/>
                    <a:pt x="19" y="101"/>
                  </a:cubicBezTo>
                  <a:cubicBezTo>
                    <a:pt x="20" y="98"/>
                    <a:pt x="23" y="100"/>
                    <a:pt x="25" y="99"/>
                  </a:cubicBezTo>
                  <a:cubicBezTo>
                    <a:pt x="26" y="98"/>
                    <a:pt x="28" y="96"/>
                    <a:pt x="28" y="96"/>
                  </a:cubicBezTo>
                  <a:cubicBezTo>
                    <a:pt x="29" y="96"/>
                    <a:pt x="30" y="96"/>
                    <a:pt x="30" y="96"/>
                  </a:cubicBezTo>
                  <a:cubicBezTo>
                    <a:pt x="32" y="95"/>
                    <a:pt x="33" y="93"/>
                    <a:pt x="35" y="93"/>
                  </a:cubicBezTo>
                  <a:cubicBezTo>
                    <a:pt x="37" y="94"/>
                    <a:pt x="39" y="95"/>
                    <a:pt x="42" y="96"/>
                  </a:cubicBezTo>
                  <a:cubicBezTo>
                    <a:pt x="44" y="93"/>
                    <a:pt x="45" y="95"/>
                    <a:pt x="48" y="95"/>
                  </a:cubicBezTo>
                  <a:cubicBezTo>
                    <a:pt x="50" y="97"/>
                    <a:pt x="49" y="101"/>
                    <a:pt x="49" y="105"/>
                  </a:cubicBezTo>
                  <a:cubicBezTo>
                    <a:pt x="49" y="107"/>
                    <a:pt x="47" y="107"/>
                    <a:pt x="47" y="110"/>
                  </a:cubicBezTo>
                  <a:cubicBezTo>
                    <a:pt x="46" y="112"/>
                    <a:pt x="50" y="111"/>
                    <a:pt x="49" y="114"/>
                  </a:cubicBezTo>
                  <a:cubicBezTo>
                    <a:pt x="44" y="112"/>
                    <a:pt x="41" y="112"/>
                    <a:pt x="36" y="113"/>
                  </a:cubicBezTo>
                  <a:cubicBezTo>
                    <a:pt x="35" y="114"/>
                    <a:pt x="35" y="117"/>
                    <a:pt x="33" y="117"/>
                  </a:cubicBezTo>
                  <a:cubicBezTo>
                    <a:pt x="33" y="120"/>
                    <a:pt x="37" y="119"/>
                    <a:pt x="37" y="122"/>
                  </a:cubicBezTo>
                  <a:cubicBezTo>
                    <a:pt x="33" y="123"/>
                    <a:pt x="29" y="119"/>
                    <a:pt x="27" y="122"/>
                  </a:cubicBezTo>
                  <a:cubicBezTo>
                    <a:pt x="28" y="124"/>
                    <a:pt x="31" y="124"/>
                    <a:pt x="32" y="125"/>
                  </a:cubicBezTo>
                  <a:cubicBezTo>
                    <a:pt x="32" y="129"/>
                    <a:pt x="36" y="130"/>
                    <a:pt x="35" y="136"/>
                  </a:cubicBezTo>
                  <a:cubicBezTo>
                    <a:pt x="38" y="135"/>
                    <a:pt x="39" y="137"/>
                    <a:pt x="40" y="139"/>
                  </a:cubicBezTo>
                  <a:cubicBezTo>
                    <a:pt x="42" y="139"/>
                    <a:pt x="45" y="139"/>
                    <a:pt x="46" y="141"/>
                  </a:cubicBezTo>
                  <a:cubicBezTo>
                    <a:pt x="47" y="145"/>
                    <a:pt x="42" y="147"/>
                    <a:pt x="45" y="149"/>
                  </a:cubicBezTo>
                  <a:cubicBezTo>
                    <a:pt x="48" y="146"/>
                    <a:pt x="52" y="144"/>
                    <a:pt x="58" y="145"/>
                  </a:cubicBezTo>
                  <a:cubicBezTo>
                    <a:pt x="60" y="146"/>
                    <a:pt x="61" y="148"/>
                    <a:pt x="63" y="150"/>
                  </a:cubicBezTo>
                  <a:cubicBezTo>
                    <a:pt x="65" y="152"/>
                    <a:pt x="65" y="157"/>
                    <a:pt x="70" y="155"/>
                  </a:cubicBezTo>
                  <a:cubicBezTo>
                    <a:pt x="70" y="142"/>
                    <a:pt x="70" y="129"/>
                    <a:pt x="70" y="116"/>
                  </a:cubicBezTo>
                  <a:cubicBezTo>
                    <a:pt x="77" y="114"/>
                    <a:pt x="82" y="111"/>
                    <a:pt x="89" y="110"/>
                  </a:cubicBezTo>
                  <a:cubicBezTo>
                    <a:pt x="96" y="114"/>
                    <a:pt x="102" y="118"/>
                    <a:pt x="108" y="122"/>
                  </a:cubicBezTo>
                  <a:cubicBezTo>
                    <a:pt x="108" y="124"/>
                    <a:pt x="109" y="124"/>
                    <a:pt x="109" y="125"/>
                  </a:cubicBezTo>
                  <a:cubicBezTo>
                    <a:pt x="112" y="127"/>
                    <a:pt x="113" y="131"/>
                    <a:pt x="116" y="132"/>
                  </a:cubicBezTo>
                  <a:cubicBezTo>
                    <a:pt x="121" y="130"/>
                    <a:pt x="127" y="130"/>
                    <a:pt x="133" y="131"/>
                  </a:cubicBezTo>
                  <a:cubicBezTo>
                    <a:pt x="135" y="131"/>
                    <a:pt x="135" y="130"/>
                    <a:pt x="137" y="130"/>
                  </a:cubicBezTo>
                  <a:cubicBezTo>
                    <a:pt x="139" y="132"/>
                    <a:pt x="143" y="134"/>
                    <a:pt x="143" y="138"/>
                  </a:cubicBezTo>
                  <a:cubicBezTo>
                    <a:pt x="145" y="139"/>
                    <a:pt x="146" y="136"/>
                    <a:pt x="146" y="138"/>
                  </a:cubicBezTo>
                  <a:cubicBezTo>
                    <a:pt x="147" y="142"/>
                    <a:pt x="145" y="144"/>
                    <a:pt x="146" y="148"/>
                  </a:cubicBezTo>
                  <a:cubicBezTo>
                    <a:pt x="147" y="148"/>
                    <a:pt x="149" y="147"/>
                    <a:pt x="149" y="148"/>
                  </a:cubicBezTo>
                  <a:cubicBezTo>
                    <a:pt x="149" y="152"/>
                    <a:pt x="151" y="153"/>
                    <a:pt x="151" y="157"/>
                  </a:cubicBezTo>
                  <a:cubicBezTo>
                    <a:pt x="154" y="157"/>
                    <a:pt x="157" y="157"/>
                    <a:pt x="160" y="157"/>
                  </a:cubicBezTo>
                  <a:cubicBezTo>
                    <a:pt x="163" y="158"/>
                    <a:pt x="159" y="162"/>
                    <a:pt x="164" y="162"/>
                  </a:cubicBezTo>
                  <a:cubicBezTo>
                    <a:pt x="164" y="161"/>
                    <a:pt x="165" y="159"/>
                    <a:pt x="165" y="157"/>
                  </a:cubicBezTo>
                  <a:cubicBezTo>
                    <a:pt x="166" y="157"/>
                    <a:pt x="167" y="157"/>
                    <a:pt x="168" y="157"/>
                  </a:cubicBezTo>
                  <a:cubicBezTo>
                    <a:pt x="168" y="156"/>
                    <a:pt x="168" y="155"/>
                    <a:pt x="168" y="154"/>
                  </a:cubicBezTo>
                  <a:cubicBezTo>
                    <a:pt x="169" y="154"/>
                    <a:pt x="169" y="154"/>
                    <a:pt x="170" y="154"/>
                  </a:cubicBezTo>
                  <a:cubicBezTo>
                    <a:pt x="171" y="152"/>
                    <a:pt x="173" y="150"/>
                    <a:pt x="175" y="151"/>
                  </a:cubicBezTo>
                  <a:cubicBezTo>
                    <a:pt x="176" y="148"/>
                    <a:pt x="178" y="147"/>
                    <a:pt x="181" y="146"/>
                  </a:cubicBezTo>
                  <a:cubicBezTo>
                    <a:pt x="182" y="144"/>
                    <a:pt x="182" y="141"/>
                    <a:pt x="184" y="140"/>
                  </a:cubicBezTo>
                  <a:cubicBezTo>
                    <a:pt x="190" y="137"/>
                    <a:pt x="195" y="142"/>
                    <a:pt x="200" y="142"/>
                  </a:cubicBezTo>
                  <a:cubicBezTo>
                    <a:pt x="201" y="137"/>
                    <a:pt x="203" y="135"/>
                    <a:pt x="206" y="135"/>
                  </a:cubicBezTo>
                  <a:cubicBezTo>
                    <a:pt x="208" y="135"/>
                    <a:pt x="209" y="136"/>
                    <a:pt x="211" y="137"/>
                  </a:cubicBezTo>
                  <a:cubicBezTo>
                    <a:pt x="214" y="138"/>
                    <a:pt x="216" y="139"/>
                    <a:pt x="217" y="140"/>
                  </a:cubicBezTo>
                  <a:cubicBezTo>
                    <a:pt x="217" y="138"/>
                    <a:pt x="218" y="138"/>
                    <a:pt x="219" y="138"/>
                  </a:cubicBezTo>
                  <a:cubicBezTo>
                    <a:pt x="227" y="137"/>
                    <a:pt x="236" y="139"/>
                    <a:pt x="244" y="140"/>
                  </a:cubicBezTo>
                  <a:cubicBezTo>
                    <a:pt x="244" y="144"/>
                    <a:pt x="250" y="142"/>
                    <a:pt x="252" y="145"/>
                  </a:cubicBezTo>
                  <a:cubicBezTo>
                    <a:pt x="252" y="144"/>
                    <a:pt x="250" y="143"/>
                    <a:pt x="251" y="141"/>
                  </a:cubicBezTo>
                  <a:cubicBezTo>
                    <a:pt x="253" y="139"/>
                    <a:pt x="252" y="137"/>
                    <a:pt x="255" y="135"/>
                  </a:cubicBezTo>
                  <a:cubicBezTo>
                    <a:pt x="254" y="130"/>
                    <a:pt x="252" y="126"/>
                    <a:pt x="252" y="119"/>
                  </a:cubicBezTo>
                  <a:cubicBezTo>
                    <a:pt x="250" y="119"/>
                    <a:pt x="248" y="119"/>
                    <a:pt x="249" y="117"/>
                  </a:cubicBezTo>
                  <a:cubicBezTo>
                    <a:pt x="253" y="115"/>
                    <a:pt x="259" y="115"/>
                    <a:pt x="263" y="112"/>
                  </a:cubicBezTo>
                  <a:cubicBezTo>
                    <a:pt x="264" y="115"/>
                    <a:pt x="266" y="113"/>
                    <a:pt x="269" y="114"/>
                  </a:cubicBezTo>
                  <a:cubicBezTo>
                    <a:pt x="270" y="111"/>
                    <a:pt x="267" y="112"/>
                    <a:pt x="267" y="110"/>
                  </a:cubicBezTo>
                  <a:cubicBezTo>
                    <a:pt x="268" y="107"/>
                    <a:pt x="269" y="104"/>
                    <a:pt x="270" y="101"/>
                  </a:cubicBezTo>
                  <a:cubicBezTo>
                    <a:pt x="271" y="98"/>
                    <a:pt x="271" y="94"/>
                    <a:pt x="273" y="92"/>
                  </a:cubicBezTo>
                  <a:cubicBezTo>
                    <a:pt x="277" y="95"/>
                    <a:pt x="284" y="94"/>
                    <a:pt x="287" y="96"/>
                  </a:cubicBezTo>
                  <a:cubicBezTo>
                    <a:pt x="288" y="94"/>
                    <a:pt x="290" y="94"/>
                    <a:pt x="292" y="93"/>
                  </a:cubicBezTo>
                  <a:cubicBezTo>
                    <a:pt x="292" y="88"/>
                    <a:pt x="290" y="86"/>
                    <a:pt x="291" y="82"/>
                  </a:cubicBezTo>
                  <a:cubicBezTo>
                    <a:pt x="291" y="81"/>
                    <a:pt x="292" y="81"/>
                    <a:pt x="292" y="80"/>
                  </a:cubicBezTo>
                  <a:cubicBezTo>
                    <a:pt x="292" y="80"/>
                    <a:pt x="292" y="80"/>
                    <a:pt x="293" y="80"/>
                  </a:cubicBezTo>
                  <a:cubicBezTo>
                    <a:pt x="294" y="78"/>
                    <a:pt x="297" y="76"/>
                    <a:pt x="302" y="72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2" y="72"/>
                    <a:pt x="302" y="71"/>
                    <a:pt x="303" y="71"/>
                  </a:cubicBezTo>
                  <a:cubicBezTo>
                    <a:pt x="303" y="71"/>
                    <a:pt x="304" y="71"/>
                    <a:pt x="304" y="71"/>
                  </a:cubicBezTo>
                  <a:cubicBezTo>
                    <a:pt x="301" y="70"/>
                    <a:pt x="301" y="67"/>
                    <a:pt x="299" y="66"/>
                  </a:cubicBezTo>
                  <a:cubicBezTo>
                    <a:pt x="297" y="66"/>
                    <a:pt x="297" y="68"/>
                    <a:pt x="295" y="68"/>
                  </a:cubicBezTo>
                  <a:cubicBezTo>
                    <a:pt x="294" y="68"/>
                    <a:pt x="291" y="66"/>
                    <a:pt x="289" y="66"/>
                  </a:cubicBezTo>
                  <a:cubicBezTo>
                    <a:pt x="288" y="65"/>
                    <a:pt x="287" y="64"/>
                    <a:pt x="287" y="62"/>
                  </a:cubicBezTo>
                  <a:cubicBezTo>
                    <a:pt x="285" y="61"/>
                    <a:pt x="284" y="59"/>
                    <a:pt x="282" y="59"/>
                  </a:cubicBezTo>
                  <a:cubicBezTo>
                    <a:pt x="281" y="54"/>
                    <a:pt x="278" y="52"/>
                    <a:pt x="274" y="51"/>
                  </a:cubicBezTo>
                  <a:cubicBezTo>
                    <a:pt x="271" y="54"/>
                    <a:pt x="266" y="55"/>
                    <a:pt x="260" y="54"/>
                  </a:cubicBezTo>
                  <a:cubicBezTo>
                    <a:pt x="262" y="50"/>
                    <a:pt x="258" y="52"/>
                    <a:pt x="257" y="51"/>
                  </a:cubicBezTo>
                  <a:cubicBezTo>
                    <a:pt x="259" y="49"/>
                    <a:pt x="258" y="49"/>
                    <a:pt x="257" y="48"/>
                  </a:cubicBezTo>
                  <a:cubicBezTo>
                    <a:pt x="254" y="47"/>
                    <a:pt x="254" y="50"/>
                    <a:pt x="253" y="52"/>
                  </a:cubicBezTo>
                  <a:cubicBezTo>
                    <a:pt x="250" y="51"/>
                    <a:pt x="252" y="54"/>
                    <a:pt x="249" y="54"/>
                  </a:cubicBezTo>
                  <a:cubicBezTo>
                    <a:pt x="246" y="45"/>
                    <a:pt x="241" y="36"/>
                    <a:pt x="236" y="28"/>
                  </a:cubicBezTo>
                  <a:cubicBezTo>
                    <a:pt x="234" y="25"/>
                    <a:pt x="232" y="24"/>
                    <a:pt x="230" y="22"/>
                  </a:cubicBezTo>
                  <a:cubicBezTo>
                    <a:pt x="229" y="21"/>
                    <a:pt x="228" y="20"/>
                    <a:pt x="227" y="19"/>
                  </a:cubicBezTo>
                  <a:cubicBezTo>
                    <a:pt x="226" y="18"/>
                    <a:pt x="223" y="18"/>
                    <a:pt x="223" y="15"/>
                  </a:cubicBezTo>
                  <a:cubicBezTo>
                    <a:pt x="223" y="14"/>
                    <a:pt x="227" y="13"/>
                    <a:pt x="225" y="12"/>
                  </a:cubicBezTo>
                  <a:cubicBezTo>
                    <a:pt x="221" y="14"/>
                    <a:pt x="217" y="15"/>
                    <a:pt x="214" y="18"/>
                  </a:cubicBezTo>
                  <a:cubicBezTo>
                    <a:pt x="213" y="19"/>
                    <a:pt x="212" y="19"/>
                    <a:pt x="211" y="19"/>
                  </a:cubicBezTo>
                  <a:cubicBezTo>
                    <a:pt x="210" y="20"/>
                    <a:pt x="209" y="21"/>
                    <a:pt x="208" y="22"/>
                  </a:cubicBezTo>
                  <a:cubicBezTo>
                    <a:pt x="205" y="19"/>
                    <a:pt x="201" y="24"/>
                    <a:pt x="200" y="22"/>
                  </a:cubicBezTo>
                  <a:cubicBezTo>
                    <a:pt x="198" y="18"/>
                    <a:pt x="204" y="18"/>
                    <a:pt x="202" y="16"/>
                  </a:cubicBezTo>
                  <a:cubicBezTo>
                    <a:pt x="202" y="17"/>
                    <a:pt x="201" y="17"/>
                    <a:pt x="201" y="17"/>
                  </a:cubicBezTo>
                  <a:cubicBezTo>
                    <a:pt x="197" y="18"/>
                    <a:pt x="195" y="13"/>
                    <a:pt x="194" y="17"/>
                  </a:cubicBezTo>
                  <a:cubicBezTo>
                    <a:pt x="192" y="17"/>
                    <a:pt x="193" y="14"/>
                    <a:pt x="191" y="14"/>
                  </a:cubicBezTo>
                  <a:cubicBezTo>
                    <a:pt x="189" y="14"/>
                    <a:pt x="184" y="16"/>
                    <a:pt x="183" y="14"/>
                  </a:cubicBezTo>
                  <a:cubicBezTo>
                    <a:pt x="185" y="9"/>
                    <a:pt x="182" y="5"/>
                    <a:pt x="181" y="2"/>
                  </a:cubicBezTo>
                  <a:cubicBezTo>
                    <a:pt x="178" y="1"/>
                    <a:pt x="179" y="4"/>
                    <a:pt x="176" y="3"/>
                  </a:cubicBezTo>
                  <a:cubicBezTo>
                    <a:pt x="174" y="2"/>
                    <a:pt x="171" y="1"/>
                    <a:pt x="168" y="0"/>
                  </a:cubicBezTo>
                  <a:cubicBezTo>
                    <a:pt x="165" y="2"/>
                    <a:pt x="163" y="3"/>
                    <a:pt x="161" y="5"/>
                  </a:cubicBezTo>
                  <a:cubicBezTo>
                    <a:pt x="155" y="7"/>
                    <a:pt x="149" y="9"/>
                    <a:pt x="142" y="9"/>
                  </a:cubicBezTo>
                  <a:cubicBezTo>
                    <a:pt x="140" y="10"/>
                    <a:pt x="140" y="12"/>
                    <a:pt x="138" y="13"/>
                  </a:cubicBezTo>
                  <a:cubicBezTo>
                    <a:pt x="130" y="11"/>
                    <a:pt x="120" y="19"/>
                    <a:pt x="109" y="17"/>
                  </a:cubicBezTo>
                  <a:cubicBezTo>
                    <a:pt x="110" y="19"/>
                    <a:pt x="108" y="19"/>
                    <a:pt x="108" y="21"/>
                  </a:cubicBezTo>
                  <a:cubicBezTo>
                    <a:pt x="109" y="21"/>
                    <a:pt x="112" y="20"/>
                    <a:pt x="112" y="22"/>
                  </a:cubicBezTo>
                  <a:cubicBezTo>
                    <a:pt x="112" y="24"/>
                    <a:pt x="109" y="22"/>
                    <a:pt x="109" y="24"/>
                  </a:cubicBezTo>
                  <a:cubicBezTo>
                    <a:pt x="112" y="25"/>
                    <a:pt x="116" y="25"/>
                    <a:pt x="116" y="28"/>
                  </a:cubicBezTo>
                  <a:cubicBezTo>
                    <a:pt x="113" y="29"/>
                    <a:pt x="108" y="28"/>
                    <a:pt x="107" y="30"/>
                  </a:cubicBezTo>
                  <a:cubicBezTo>
                    <a:pt x="106" y="33"/>
                    <a:pt x="108" y="34"/>
                    <a:pt x="108" y="36"/>
                  </a:cubicBezTo>
                  <a:cubicBezTo>
                    <a:pt x="106" y="38"/>
                    <a:pt x="103" y="38"/>
                    <a:pt x="101" y="40"/>
                  </a:cubicBezTo>
                  <a:cubicBezTo>
                    <a:pt x="103" y="40"/>
                    <a:pt x="104" y="41"/>
                    <a:pt x="104" y="43"/>
                  </a:cubicBezTo>
                  <a:cubicBezTo>
                    <a:pt x="108" y="44"/>
                    <a:pt x="111" y="45"/>
                    <a:pt x="113" y="48"/>
                  </a:cubicBezTo>
                  <a:cubicBezTo>
                    <a:pt x="113" y="54"/>
                    <a:pt x="105" y="57"/>
                    <a:pt x="100" y="53"/>
                  </a:cubicBezTo>
                  <a:cubicBezTo>
                    <a:pt x="99" y="54"/>
                    <a:pt x="99" y="57"/>
                    <a:pt x="97" y="57"/>
                  </a:cubicBezTo>
                  <a:cubicBezTo>
                    <a:pt x="96" y="55"/>
                    <a:pt x="93" y="55"/>
                    <a:pt x="91" y="54"/>
                  </a:cubicBezTo>
                  <a:cubicBezTo>
                    <a:pt x="90" y="51"/>
                    <a:pt x="88" y="49"/>
                    <a:pt x="84" y="50"/>
                  </a:cubicBezTo>
                  <a:cubicBezTo>
                    <a:pt x="83" y="50"/>
                    <a:pt x="84" y="53"/>
                    <a:pt x="81" y="52"/>
                  </a:cubicBezTo>
                  <a:cubicBezTo>
                    <a:pt x="79" y="52"/>
                    <a:pt x="79" y="50"/>
                    <a:pt x="78" y="50"/>
                  </a:cubicBezTo>
                  <a:cubicBezTo>
                    <a:pt x="78" y="51"/>
                    <a:pt x="75" y="50"/>
                    <a:pt x="74" y="51"/>
                  </a:cubicBezTo>
                  <a:cubicBezTo>
                    <a:pt x="72" y="52"/>
                    <a:pt x="70" y="55"/>
                    <a:pt x="67" y="56"/>
                  </a:cubicBezTo>
                  <a:cubicBezTo>
                    <a:pt x="65" y="55"/>
                    <a:pt x="63" y="52"/>
                    <a:pt x="60" y="51"/>
                  </a:cubicBezTo>
                  <a:cubicBezTo>
                    <a:pt x="60" y="53"/>
                    <a:pt x="62" y="55"/>
                    <a:pt x="59" y="56"/>
                  </a:cubicBezTo>
                  <a:cubicBezTo>
                    <a:pt x="58" y="54"/>
                    <a:pt x="57" y="52"/>
                    <a:pt x="56" y="49"/>
                  </a:cubicBezTo>
                  <a:cubicBezTo>
                    <a:pt x="52" y="49"/>
                    <a:pt x="52" y="46"/>
                    <a:pt x="50" y="45"/>
                  </a:cubicBezTo>
                  <a:cubicBezTo>
                    <a:pt x="45" y="46"/>
                    <a:pt x="44" y="44"/>
                    <a:pt x="41" y="43"/>
                  </a:cubicBezTo>
                  <a:cubicBezTo>
                    <a:pt x="38" y="43"/>
                    <a:pt x="39" y="46"/>
                    <a:pt x="35" y="45"/>
                  </a:cubicBezTo>
                  <a:cubicBezTo>
                    <a:pt x="34" y="45"/>
                    <a:pt x="35" y="43"/>
                    <a:pt x="32" y="43"/>
                  </a:cubicBezTo>
                  <a:cubicBezTo>
                    <a:pt x="29" y="43"/>
                    <a:pt x="29" y="46"/>
                    <a:pt x="27" y="48"/>
                  </a:cubicBezTo>
                  <a:cubicBezTo>
                    <a:pt x="25" y="48"/>
                    <a:pt x="25" y="50"/>
                    <a:pt x="21" y="50"/>
                  </a:cubicBezTo>
                  <a:cubicBezTo>
                    <a:pt x="21" y="53"/>
                    <a:pt x="17" y="53"/>
                    <a:pt x="16" y="57"/>
                  </a:cubicBezTo>
                  <a:cubicBezTo>
                    <a:pt x="16" y="59"/>
                    <a:pt x="18" y="60"/>
                    <a:pt x="17" y="62"/>
                  </a:cubicBezTo>
                  <a:cubicBezTo>
                    <a:pt x="16" y="63"/>
                    <a:pt x="15" y="64"/>
                    <a:pt x="13" y="64"/>
                  </a:cubicBezTo>
                  <a:cubicBezTo>
                    <a:pt x="10" y="63"/>
                    <a:pt x="10" y="59"/>
                    <a:pt x="7" y="57"/>
                  </a:cubicBezTo>
                  <a:cubicBezTo>
                    <a:pt x="6" y="59"/>
                    <a:pt x="6" y="60"/>
                    <a:pt x="5" y="61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5" y="61"/>
                    <a:pt x="4" y="63"/>
                    <a:pt x="3" y="6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26">
              <a:extLst>
                <a:ext uri="{FF2B5EF4-FFF2-40B4-BE49-F238E27FC236}">
                  <a16:creationId xmlns:a16="http://schemas.microsoft.com/office/drawing/2014/main" id="{59AB3D24-E91F-C3B0-B6E1-61CB027B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921" y="3393185"/>
              <a:ext cx="516438" cy="244629"/>
            </a:xfrm>
            <a:custGeom>
              <a:avLst/>
              <a:gdLst>
                <a:gd name="T0" fmla="*/ 215 w 240"/>
                <a:gd name="T1" fmla="*/ 63 h 114"/>
                <a:gd name="T2" fmla="*/ 222 w 240"/>
                <a:gd name="T3" fmla="*/ 60 h 114"/>
                <a:gd name="T4" fmla="*/ 239 w 240"/>
                <a:gd name="T5" fmla="*/ 60 h 114"/>
                <a:gd name="T6" fmla="*/ 227 w 240"/>
                <a:gd name="T7" fmla="*/ 45 h 114"/>
                <a:gd name="T8" fmla="*/ 209 w 240"/>
                <a:gd name="T9" fmla="*/ 49 h 114"/>
                <a:gd name="T10" fmla="*/ 210 w 240"/>
                <a:gd name="T11" fmla="*/ 38 h 114"/>
                <a:gd name="T12" fmla="*/ 215 w 240"/>
                <a:gd name="T13" fmla="*/ 24 h 114"/>
                <a:gd name="T14" fmla="*/ 200 w 240"/>
                <a:gd name="T15" fmla="*/ 21 h 114"/>
                <a:gd name="T16" fmla="*/ 183 w 240"/>
                <a:gd name="T17" fmla="*/ 29 h 114"/>
                <a:gd name="T18" fmla="*/ 171 w 240"/>
                <a:gd name="T19" fmla="*/ 32 h 114"/>
                <a:gd name="T20" fmla="*/ 165 w 240"/>
                <a:gd name="T21" fmla="*/ 32 h 114"/>
                <a:gd name="T22" fmla="*/ 150 w 240"/>
                <a:gd name="T23" fmla="*/ 23 h 114"/>
                <a:gd name="T24" fmla="*/ 132 w 240"/>
                <a:gd name="T25" fmla="*/ 18 h 114"/>
                <a:gd name="T26" fmla="*/ 125 w 240"/>
                <a:gd name="T27" fmla="*/ 19 h 114"/>
                <a:gd name="T28" fmla="*/ 108 w 240"/>
                <a:gd name="T29" fmla="*/ 16 h 114"/>
                <a:gd name="T30" fmla="*/ 89 w 240"/>
                <a:gd name="T31" fmla="*/ 3 h 114"/>
                <a:gd name="T32" fmla="*/ 81 w 240"/>
                <a:gd name="T33" fmla="*/ 3 h 114"/>
                <a:gd name="T34" fmla="*/ 78 w 240"/>
                <a:gd name="T35" fmla="*/ 6 h 114"/>
                <a:gd name="T36" fmla="*/ 75 w 240"/>
                <a:gd name="T37" fmla="*/ 12 h 114"/>
                <a:gd name="T38" fmla="*/ 78 w 240"/>
                <a:gd name="T39" fmla="*/ 18 h 114"/>
                <a:gd name="T40" fmla="*/ 71 w 240"/>
                <a:gd name="T41" fmla="*/ 26 h 114"/>
                <a:gd name="T42" fmla="*/ 57 w 240"/>
                <a:gd name="T43" fmla="*/ 24 h 114"/>
                <a:gd name="T44" fmla="*/ 54 w 240"/>
                <a:gd name="T45" fmla="*/ 24 h 114"/>
                <a:gd name="T46" fmla="*/ 48 w 240"/>
                <a:gd name="T47" fmla="*/ 17 h 114"/>
                <a:gd name="T48" fmla="*/ 33 w 240"/>
                <a:gd name="T49" fmla="*/ 14 h 114"/>
                <a:gd name="T50" fmla="*/ 28 w 240"/>
                <a:gd name="T51" fmla="*/ 17 h 114"/>
                <a:gd name="T52" fmla="*/ 14 w 240"/>
                <a:gd name="T53" fmla="*/ 23 h 114"/>
                <a:gd name="T54" fmla="*/ 3 w 240"/>
                <a:gd name="T55" fmla="*/ 29 h 114"/>
                <a:gd name="T56" fmla="*/ 2 w 240"/>
                <a:gd name="T57" fmla="*/ 36 h 114"/>
                <a:gd name="T58" fmla="*/ 3 w 240"/>
                <a:gd name="T59" fmla="*/ 39 h 114"/>
                <a:gd name="T60" fmla="*/ 8 w 240"/>
                <a:gd name="T61" fmla="*/ 44 h 114"/>
                <a:gd name="T62" fmla="*/ 19 w 240"/>
                <a:gd name="T63" fmla="*/ 49 h 114"/>
                <a:gd name="T64" fmla="*/ 24 w 240"/>
                <a:gd name="T65" fmla="*/ 66 h 114"/>
                <a:gd name="T66" fmla="*/ 41 w 240"/>
                <a:gd name="T67" fmla="*/ 77 h 114"/>
                <a:gd name="T68" fmla="*/ 60 w 240"/>
                <a:gd name="T69" fmla="*/ 96 h 114"/>
                <a:gd name="T70" fmla="*/ 86 w 240"/>
                <a:gd name="T71" fmla="*/ 103 h 114"/>
                <a:gd name="T72" fmla="*/ 106 w 240"/>
                <a:gd name="T73" fmla="*/ 107 h 114"/>
                <a:gd name="T74" fmla="*/ 125 w 240"/>
                <a:gd name="T75" fmla="*/ 110 h 114"/>
                <a:gd name="T76" fmla="*/ 133 w 240"/>
                <a:gd name="T77" fmla="*/ 109 h 114"/>
                <a:gd name="T78" fmla="*/ 161 w 240"/>
                <a:gd name="T79" fmla="*/ 104 h 114"/>
                <a:gd name="T80" fmla="*/ 173 w 240"/>
                <a:gd name="T81" fmla="*/ 95 h 114"/>
                <a:gd name="T82" fmla="*/ 176 w 240"/>
                <a:gd name="T83" fmla="*/ 83 h 114"/>
                <a:gd name="T84" fmla="*/ 187 w 240"/>
                <a:gd name="T85" fmla="*/ 79 h 114"/>
                <a:gd name="T86" fmla="*/ 200 w 240"/>
                <a:gd name="T87" fmla="*/ 72 h 114"/>
                <a:gd name="T88" fmla="*/ 203 w 240"/>
                <a:gd name="T89" fmla="*/ 73 h 114"/>
                <a:gd name="T90" fmla="*/ 210 w 240"/>
                <a:gd name="T91" fmla="*/ 7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0" h="114">
                  <a:moveTo>
                    <a:pt x="212" y="69"/>
                  </a:moveTo>
                  <a:cubicBezTo>
                    <a:pt x="212" y="66"/>
                    <a:pt x="214" y="65"/>
                    <a:pt x="215" y="63"/>
                  </a:cubicBezTo>
                  <a:cubicBezTo>
                    <a:pt x="217" y="62"/>
                    <a:pt x="219" y="61"/>
                    <a:pt x="220" y="63"/>
                  </a:cubicBezTo>
                  <a:cubicBezTo>
                    <a:pt x="220" y="61"/>
                    <a:pt x="221" y="60"/>
                    <a:pt x="222" y="60"/>
                  </a:cubicBezTo>
                  <a:cubicBezTo>
                    <a:pt x="224" y="61"/>
                    <a:pt x="227" y="58"/>
                    <a:pt x="230" y="58"/>
                  </a:cubicBezTo>
                  <a:cubicBezTo>
                    <a:pt x="233" y="58"/>
                    <a:pt x="236" y="60"/>
                    <a:pt x="239" y="60"/>
                  </a:cubicBezTo>
                  <a:cubicBezTo>
                    <a:pt x="240" y="57"/>
                    <a:pt x="239" y="56"/>
                    <a:pt x="238" y="55"/>
                  </a:cubicBezTo>
                  <a:cubicBezTo>
                    <a:pt x="234" y="52"/>
                    <a:pt x="233" y="46"/>
                    <a:pt x="227" y="45"/>
                  </a:cubicBezTo>
                  <a:cubicBezTo>
                    <a:pt x="223" y="44"/>
                    <a:pt x="224" y="49"/>
                    <a:pt x="220" y="49"/>
                  </a:cubicBezTo>
                  <a:cubicBezTo>
                    <a:pt x="218" y="45"/>
                    <a:pt x="213" y="47"/>
                    <a:pt x="209" y="49"/>
                  </a:cubicBezTo>
                  <a:cubicBezTo>
                    <a:pt x="207" y="47"/>
                    <a:pt x="207" y="44"/>
                    <a:pt x="208" y="42"/>
                  </a:cubicBezTo>
                  <a:cubicBezTo>
                    <a:pt x="209" y="39"/>
                    <a:pt x="209" y="39"/>
                    <a:pt x="210" y="38"/>
                  </a:cubicBezTo>
                  <a:cubicBezTo>
                    <a:pt x="210" y="37"/>
                    <a:pt x="210" y="36"/>
                    <a:pt x="211" y="35"/>
                  </a:cubicBezTo>
                  <a:cubicBezTo>
                    <a:pt x="212" y="32"/>
                    <a:pt x="214" y="27"/>
                    <a:pt x="215" y="24"/>
                  </a:cubicBezTo>
                  <a:cubicBezTo>
                    <a:pt x="213" y="22"/>
                    <a:pt x="210" y="25"/>
                    <a:pt x="206" y="24"/>
                  </a:cubicBezTo>
                  <a:cubicBezTo>
                    <a:pt x="204" y="24"/>
                    <a:pt x="203" y="21"/>
                    <a:pt x="200" y="21"/>
                  </a:cubicBezTo>
                  <a:cubicBezTo>
                    <a:pt x="193" y="20"/>
                    <a:pt x="191" y="26"/>
                    <a:pt x="187" y="29"/>
                  </a:cubicBezTo>
                  <a:cubicBezTo>
                    <a:pt x="185" y="28"/>
                    <a:pt x="184" y="28"/>
                    <a:pt x="183" y="29"/>
                  </a:cubicBezTo>
                  <a:cubicBezTo>
                    <a:pt x="181" y="29"/>
                    <a:pt x="178" y="29"/>
                    <a:pt x="176" y="30"/>
                  </a:cubicBezTo>
                  <a:cubicBezTo>
                    <a:pt x="174" y="31"/>
                    <a:pt x="173" y="32"/>
                    <a:pt x="171" y="32"/>
                  </a:cubicBezTo>
                  <a:cubicBezTo>
                    <a:pt x="170" y="33"/>
                    <a:pt x="169" y="32"/>
                    <a:pt x="168" y="32"/>
                  </a:cubicBezTo>
                  <a:cubicBezTo>
                    <a:pt x="167" y="32"/>
                    <a:pt x="167" y="33"/>
                    <a:pt x="165" y="32"/>
                  </a:cubicBezTo>
                  <a:cubicBezTo>
                    <a:pt x="162" y="32"/>
                    <a:pt x="158" y="29"/>
                    <a:pt x="154" y="30"/>
                  </a:cubicBezTo>
                  <a:cubicBezTo>
                    <a:pt x="153" y="28"/>
                    <a:pt x="149" y="28"/>
                    <a:pt x="150" y="23"/>
                  </a:cubicBezTo>
                  <a:cubicBezTo>
                    <a:pt x="144" y="25"/>
                    <a:pt x="143" y="21"/>
                    <a:pt x="141" y="19"/>
                  </a:cubicBezTo>
                  <a:cubicBezTo>
                    <a:pt x="137" y="21"/>
                    <a:pt x="135" y="18"/>
                    <a:pt x="132" y="18"/>
                  </a:cubicBezTo>
                  <a:cubicBezTo>
                    <a:pt x="130" y="17"/>
                    <a:pt x="130" y="19"/>
                    <a:pt x="130" y="19"/>
                  </a:cubicBezTo>
                  <a:cubicBezTo>
                    <a:pt x="128" y="20"/>
                    <a:pt x="127" y="18"/>
                    <a:pt x="125" y="19"/>
                  </a:cubicBezTo>
                  <a:cubicBezTo>
                    <a:pt x="124" y="20"/>
                    <a:pt x="123" y="21"/>
                    <a:pt x="122" y="21"/>
                  </a:cubicBezTo>
                  <a:cubicBezTo>
                    <a:pt x="116" y="22"/>
                    <a:pt x="111" y="19"/>
                    <a:pt x="108" y="16"/>
                  </a:cubicBezTo>
                  <a:cubicBezTo>
                    <a:pt x="108" y="13"/>
                    <a:pt x="106" y="11"/>
                    <a:pt x="106" y="7"/>
                  </a:cubicBezTo>
                  <a:cubicBezTo>
                    <a:pt x="99" y="7"/>
                    <a:pt x="97" y="3"/>
                    <a:pt x="89" y="3"/>
                  </a:cubicBezTo>
                  <a:cubicBezTo>
                    <a:pt x="88" y="1"/>
                    <a:pt x="85" y="1"/>
                    <a:pt x="83" y="0"/>
                  </a:cubicBezTo>
                  <a:cubicBezTo>
                    <a:pt x="82" y="1"/>
                    <a:pt x="81" y="3"/>
                    <a:pt x="81" y="3"/>
                  </a:cubicBezTo>
                  <a:cubicBezTo>
                    <a:pt x="80" y="4"/>
                    <a:pt x="79" y="3"/>
                    <a:pt x="78" y="3"/>
                  </a:cubicBezTo>
                  <a:cubicBezTo>
                    <a:pt x="78" y="4"/>
                    <a:pt x="78" y="6"/>
                    <a:pt x="78" y="6"/>
                  </a:cubicBezTo>
                  <a:cubicBezTo>
                    <a:pt x="78" y="7"/>
                    <a:pt x="76" y="6"/>
                    <a:pt x="76" y="6"/>
                  </a:cubicBezTo>
                  <a:cubicBezTo>
                    <a:pt x="75" y="8"/>
                    <a:pt x="77" y="10"/>
                    <a:pt x="75" y="12"/>
                  </a:cubicBezTo>
                  <a:cubicBezTo>
                    <a:pt x="76" y="12"/>
                    <a:pt x="76" y="14"/>
                    <a:pt x="76" y="15"/>
                  </a:cubicBezTo>
                  <a:cubicBezTo>
                    <a:pt x="77" y="16"/>
                    <a:pt x="79" y="16"/>
                    <a:pt x="78" y="18"/>
                  </a:cubicBezTo>
                  <a:cubicBezTo>
                    <a:pt x="78" y="20"/>
                    <a:pt x="77" y="21"/>
                    <a:pt x="77" y="23"/>
                  </a:cubicBezTo>
                  <a:cubicBezTo>
                    <a:pt x="74" y="23"/>
                    <a:pt x="73" y="25"/>
                    <a:pt x="71" y="26"/>
                  </a:cubicBezTo>
                  <a:cubicBezTo>
                    <a:pt x="67" y="25"/>
                    <a:pt x="64" y="24"/>
                    <a:pt x="60" y="23"/>
                  </a:cubicBezTo>
                  <a:cubicBezTo>
                    <a:pt x="59" y="23"/>
                    <a:pt x="58" y="24"/>
                    <a:pt x="57" y="24"/>
                  </a:cubicBezTo>
                  <a:cubicBezTo>
                    <a:pt x="56" y="24"/>
                    <a:pt x="56" y="23"/>
                    <a:pt x="55" y="23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4"/>
                    <a:pt x="51" y="21"/>
                    <a:pt x="50" y="23"/>
                  </a:cubicBezTo>
                  <a:cubicBezTo>
                    <a:pt x="49" y="21"/>
                    <a:pt x="48" y="20"/>
                    <a:pt x="48" y="17"/>
                  </a:cubicBezTo>
                  <a:cubicBezTo>
                    <a:pt x="44" y="17"/>
                    <a:pt x="42" y="16"/>
                    <a:pt x="39" y="16"/>
                  </a:cubicBezTo>
                  <a:cubicBezTo>
                    <a:pt x="37" y="14"/>
                    <a:pt x="35" y="16"/>
                    <a:pt x="33" y="14"/>
                  </a:cubicBezTo>
                  <a:cubicBezTo>
                    <a:pt x="33" y="16"/>
                    <a:pt x="30" y="15"/>
                    <a:pt x="29" y="15"/>
                  </a:cubicBezTo>
                  <a:cubicBezTo>
                    <a:pt x="29" y="15"/>
                    <a:pt x="28" y="17"/>
                    <a:pt x="28" y="17"/>
                  </a:cubicBezTo>
                  <a:cubicBezTo>
                    <a:pt x="27" y="17"/>
                    <a:pt x="27" y="17"/>
                    <a:pt x="26" y="18"/>
                  </a:cubicBezTo>
                  <a:cubicBezTo>
                    <a:pt x="22" y="20"/>
                    <a:pt x="18" y="22"/>
                    <a:pt x="14" y="23"/>
                  </a:cubicBezTo>
                  <a:cubicBezTo>
                    <a:pt x="13" y="25"/>
                    <a:pt x="15" y="26"/>
                    <a:pt x="13" y="26"/>
                  </a:cubicBezTo>
                  <a:cubicBezTo>
                    <a:pt x="10" y="28"/>
                    <a:pt x="8" y="30"/>
                    <a:pt x="3" y="29"/>
                  </a:cubicBezTo>
                  <a:cubicBezTo>
                    <a:pt x="3" y="32"/>
                    <a:pt x="0" y="32"/>
                    <a:pt x="0" y="35"/>
                  </a:cubicBezTo>
                  <a:cubicBezTo>
                    <a:pt x="0" y="36"/>
                    <a:pt x="2" y="36"/>
                    <a:pt x="2" y="36"/>
                  </a:cubicBezTo>
                  <a:cubicBezTo>
                    <a:pt x="2" y="37"/>
                    <a:pt x="1" y="38"/>
                    <a:pt x="1" y="38"/>
                  </a:cubicBezTo>
                  <a:cubicBezTo>
                    <a:pt x="1" y="39"/>
                    <a:pt x="3" y="39"/>
                    <a:pt x="3" y="39"/>
                  </a:cubicBezTo>
                  <a:cubicBezTo>
                    <a:pt x="5" y="40"/>
                    <a:pt x="5" y="42"/>
                    <a:pt x="6" y="43"/>
                  </a:cubicBezTo>
                  <a:cubicBezTo>
                    <a:pt x="7" y="43"/>
                    <a:pt x="8" y="43"/>
                    <a:pt x="8" y="44"/>
                  </a:cubicBezTo>
                  <a:cubicBezTo>
                    <a:pt x="13" y="43"/>
                    <a:pt x="13" y="47"/>
                    <a:pt x="16" y="46"/>
                  </a:cubicBezTo>
                  <a:cubicBezTo>
                    <a:pt x="16" y="48"/>
                    <a:pt x="19" y="48"/>
                    <a:pt x="19" y="49"/>
                  </a:cubicBezTo>
                  <a:cubicBezTo>
                    <a:pt x="20" y="53"/>
                    <a:pt x="22" y="55"/>
                    <a:pt x="24" y="58"/>
                  </a:cubicBezTo>
                  <a:cubicBezTo>
                    <a:pt x="25" y="61"/>
                    <a:pt x="23" y="63"/>
                    <a:pt x="24" y="66"/>
                  </a:cubicBezTo>
                  <a:cubicBezTo>
                    <a:pt x="23" y="68"/>
                    <a:pt x="21" y="69"/>
                    <a:pt x="21" y="72"/>
                  </a:cubicBezTo>
                  <a:cubicBezTo>
                    <a:pt x="25" y="77"/>
                    <a:pt x="33" y="77"/>
                    <a:pt x="41" y="77"/>
                  </a:cubicBezTo>
                  <a:cubicBezTo>
                    <a:pt x="47" y="79"/>
                    <a:pt x="49" y="85"/>
                    <a:pt x="57" y="85"/>
                  </a:cubicBezTo>
                  <a:cubicBezTo>
                    <a:pt x="57" y="90"/>
                    <a:pt x="60" y="91"/>
                    <a:pt x="60" y="96"/>
                  </a:cubicBezTo>
                  <a:cubicBezTo>
                    <a:pt x="63" y="97"/>
                    <a:pt x="63" y="101"/>
                    <a:pt x="65" y="101"/>
                  </a:cubicBezTo>
                  <a:cubicBezTo>
                    <a:pt x="72" y="99"/>
                    <a:pt x="79" y="103"/>
                    <a:pt x="86" y="103"/>
                  </a:cubicBezTo>
                  <a:cubicBezTo>
                    <a:pt x="93" y="103"/>
                    <a:pt x="98" y="102"/>
                    <a:pt x="104" y="103"/>
                  </a:cubicBezTo>
                  <a:cubicBezTo>
                    <a:pt x="104" y="105"/>
                    <a:pt x="106" y="106"/>
                    <a:pt x="106" y="107"/>
                  </a:cubicBezTo>
                  <a:cubicBezTo>
                    <a:pt x="112" y="107"/>
                    <a:pt x="115" y="110"/>
                    <a:pt x="119" y="112"/>
                  </a:cubicBezTo>
                  <a:cubicBezTo>
                    <a:pt x="121" y="110"/>
                    <a:pt x="123" y="111"/>
                    <a:pt x="125" y="110"/>
                  </a:cubicBezTo>
                  <a:cubicBezTo>
                    <a:pt x="125" y="111"/>
                    <a:pt x="125" y="113"/>
                    <a:pt x="127" y="112"/>
                  </a:cubicBezTo>
                  <a:cubicBezTo>
                    <a:pt x="129" y="114"/>
                    <a:pt x="131" y="110"/>
                    <a:pt x="133" y="109"/>
                  </a:cubicBezTo>
                  <a:cubicBezTo>
                    <a:pt x="135" y="108"/>
                    <a:pt x="139" y="107"/>
                    <a:pt x="141" y="106"/>
                  </a:cubicBezTo>
                  <a:cubicBezTo>
                    <a:pt x="144" y="105"/>
                    <a:pt x="160" y="104"/>
                    <a:pt x="161" y="104"/>
                  </a:cubicBezTo>
                  <a:cubicBezTo>
                    <a:pt x="164" y="104"/>
                    <a:pt x="166" y="101"/>
                    <a:pt x="168" y="101"/>
                  </a:cubicBezTo>
                  <a:cubicBezTo>
                    <a:pt x="170" y="99"/>
                    <a:pt x="171" y="96"/>
                    <a:pt x="173" y="95"/>
                  </a:cubicBezTo>
                  <a:cubicBezTo>
                    <a:pt x="176" y="94"/>
                    <a:pt x="179" y="93"/>
                    <a:pt x="180" y="90"/>
                  </a:cubicBezTo>
                  <a:cubicBezTo>
                    <a:pt x="178" y="88"/>
                    <a:pt x="176" y="86"/>
                    <a:pt x="176" y="83"/>
                  </a:cubicBezTo>
                  <a:cubicBezTo>
                    <a:pt x="178" y="79"/>
                    <a:pt x="177" y="77"/>
                    <a:pt x="181" y="76"/>
                  </a:cubicBezTo>
                  <a:cubicBezTo>
                    <a:pt x="185" y="76"/>
                    <a:pt x="184" y="78"/>
                    <a:pt x="187" y="79"/>
                  </a:cubicBezTo>
                  <a:cubicBezTo>
                    <a:pt x="189" y="80"/>
                    <a:pt x="191" y="79"/>
                    <a:pt x="192" y="80"/>
                  </a:cubicBezTo>
                  <a:cubicBezTo>
                    <a:pt x="196" y="78"/>
                    <a:pt x="198" y="75"/>
                    <a:pt x="200" y="72"/>
                  </a:cubicBezTo>
                  <a:cubicBezTo>
                    <a:pt x="201" y="73"/>
                    <a:pt x="202" y="73"/>
                    <a:pt x="202" y="73"/>
                  </a:cubicBezTo>
                  <a:cubicBezTo>
                    <a:pt x="202" y="73"/>
                    <a:pt x="202" y="73"/>
                    <a:pt x="203" y="73"/>
                  </a:cubicBezTo>
                  <a:cubicBezTo>
                    <a:pt x="204" y="73"/>
                    <a:pt x="207" y="72"/>
                    <a:pt x="209" y="72"/>
                  </a:cubicBezTo>
                  <a:cubicBezTo>
                    <a:pt x="209" y="72"/>
                    <a:pt x="209" y="72"/>
                    <a:pt x="210" y="72"/>
                  </a:cubicBezTo>
                  <a:cubicBezTo>
                    <a:pt x="210" y="71"/>
                    <a:pt x="211" y="70"/>
                    <a:pt x="212" y="6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27">
              <a:extLst>
                <a:ext uri="{FF2B5EF4-FFF2-40B4-BE49-F238E27FC236}">
                  <a16:creationId xmlns:a16="http://schemas.microsoft.com/office/drawing/2014/main" id="{228EEAA9-999F-C38B-6FFD-63AB60282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9402" y="3706672"/>
              <a:ext cx="225602" cy="193891"/>
            </a:xfrm>
            <a:custGeom>
              <a:avLst/>
              <a:gdLst>
                <a:gd name="T0" fmla="*/ 97 w 105"/>
                <a:gd name="T1" fmla="*/ 13 h 90"/>
                <a:gd name="T2" fmla="*/ 96 w 105"/>
                <a:gd name="T3" fmla="*/ 11 h 90"/>
                <a:gd name="T4" fmla="*/ 90 w 105"/>
                <a:gd name="T5" fmla="*/ 15 h 90"/>
                <a:gd name="T6" fmla="*/ 83 w 105"/>
                <a:gd name="T7" fmla="*/ 19 h 90"/>
                <a:gd name="T8" fmla="*/ 81 w 105"/>
                <a:gd name="T9" fmla="*/ 6 h 90"/>
                <a:gd name="T10" fmla="*/ 79 w 105"/>
                <a:gd name="T11" fmla="*/ 6 h 90"/>
                <a:gd name="T12" fmla="*/ 76 w 105"/>
                <a:gd name="T13" fmla="*/ 0 h 90"/>
                <a:gd name="T14" fmla="*/ 72 w 105"/>
                <a:gd name="T15" fmla="*/ 6 h 90"/>
                <a:gd name="T16" fmla="*/ 71 w 105"/>
                <a:gd name="T17" fmla="*/ 10 h 90"/>
                <a:gd name="T18" fmla="*/ 67 w 105"/>
                <a:gd name="T19" fmla="*/ 9 h 90"/>
                <a:gd name="T20" fmla="*/ 65 w 105"/>
                <a:gd name="T21" fmla="*/ 15 h 90"/>
                <a:gd name="T22" fmla="*/ 62 w 105"/>
                <a:gd name="T23" fmla="*/ 12 h 90"/>
                <a:gd name="T24" fmla="*/ 55 w 105"/>
                <a:gd name="T25" fmla="*/ 16 h 90"/>
                <a:gd name="T26" fmla="*/ 52 w 105"/>
                <a:gd name="T27" fmla="*/ 13 h 90"/>
                <a:gd name="T28" fmla="*/ 38 w 105"/>
                <a:gd name="T29" fmla="*/ 10 h 90"/>
                <a:gd name="T30" fmla="*/ 32 w 105"/>
                <a:gd name="T31" fmla="*/ 14 h 90"/>
                <a:gd name="T32" fmla="*/ 31 w 105"/>
                <a:gd name="T33" fmla="*/ 18 h 90"/>
                <a:gd name="T34" fmla="*/ 31 w 105"/>
                <a:gd name="T35" fmla="*/ 18 h 90"/>
                <a:gd name="T36" fmla="*/ 29 w 105"/>
                <a:gd name="T37" fmla="*/ 22 h 90"/>
                <a:gd name="T38" fmla="*/ 29 w 105"/>
                <a:gd name="T39" fmla="*/ 22 h 90"/>
                <a:gd name="T40" fmla="*/ 29 w 105"/>
                <a:gd name="T41" fmla="*/ 22 h 90"/>
                <a:gd name="T42" fmla="*/ 28 w 105"/>
                <a:gd name="T43" fmla="*/ 22 h 90"/>
                <a:gd name="T44" fmla="*/ 27 w 105"/>
                <a:gd name="T45" fmla="*/ 24 h 90"/>
                <a:gd name="T46" fmla="*/ 27 w 105"/>
                <a:gd name="T47" fmla="*/ 24 h 90"/>
                <a:gd name="T48" fmla="*/ 25 w 105"/>
                <a:gd name="T49" fmla="*/ 25 h 90"/>
                <a:gd name="T50" fmla="*/ 25 w 105"/>
                <a:gd name="T51" fmla="*/ 25 h 90"/>
                <a:gd name="T52" fmla="*/ 23 w 105"/>
                <a:gd name="T53" fmla="*/ 26 h 90"/>
                <a:gd name="T54" fmla="*/ 22 w 105"/>
                <a:gd name="T55" fmla="*/ 27 h 90"/>
                <a:gd name="T56" fmla="*/ 19 w 105"/>
                <a:gd name="T57" fmla="*/ 27 h 90"/>
                <a:gd name="T58" fmla="*/ 13 w 105"/>
                <a:gd name="T59" fmla="*/ 34 h 90"/>
                <a:gd name="T60" fmla="*/ 5 w 105"/>
                <a:gd name="T61" fmla="*/ 30 h 90"/>
                <a:gd name="T62" fmla="*/ 2 w 105"/>
                <a:gd name="T63" fmla="*/ 43 h 90"/>
                <a:gd name="T64" fmla="*/ 0 w 105"/>
                <a:gd name="T65" fmla="*/ 43 h 90"/>
                <a:gd name="T66" fmla="*/ 0 w 105"/>
                <a:gd name="T67" fmla="*/ 49 h 90"/>
                <a:gd name="T68" fmla="*/ 3 w 105"/>
                <a:gd name="T69" fmla="*/ 51 h 90"/>
                <a:gd name="T70" fmla="*/ 0 w 105"/>
                <a:gd name="T71" fmla="*/ 55 h 90"/>
                <a:gd name="T72" fmla="*/ 2 w 105"/>
                <a:gd name="T73" fmla="*/ 70 h 90"/>
                <a:gd name="T74" fmla="*/ 9 w 105"/>
                <a:gd name="T75" fmla="*/ 73 h 90"/>
                <a:gd name="T76" fmla="*/ 3 w 105"/>
                <a:gd name="T77" fmla="*/ 86 h 90"/>
                <a:gd name="T78" fmla="*/ 13 w 105"/>
                <a:gd name="T79" fmla="*/ 90 h 90"/>
                <a:gd name="T80" fmla="*/ 22 w 105"/>
                <a:gd name="T81" fmla="*/ 89 h 90"/>
                <a:gd name="T82" fmla="*/ 26 w 105"/>
                <a:gd name="T83" fmla="*/ 90 h 90"/>
                <a:gd name="T84" fmla="*/ 30 w 105"/>
                <a:gd name="T85" fmla="*/ 89 h 90"/>
                <a:gd name="T86" fmla="*/ 33 w 105"/>
                <a:gd name="T87" fmla="*/ 89 h 90"/>
                <a:gd name="T88" fmla="*/ 42 w 105"/>
                <a:gd name="T89" fmla="*/ 85 h 90"/>
                <a:gd name="T90" fmla="*/ 48 w 105"/>
                <a:gd name="T91" fmla="*/ 72 h 90"/>
                <a:gd name="T92" fmla="*/ 52 w 105"/>
                <a:gd name="T93" fmla="*/ 72 h 90"/>
                <a:gd name="T94" fmla="*/ 52 w 105"/>
                <a:gd name="T95" fmla="*/ 69 h 90"/>
                <a:gd name="T96" fmla="*/ 57 w 105"/>
                <a:gd name="T97" fmla="*/ 67 h 90"/>
                <a:gd name="T98" fmla="*/ 63 w 105"/>
                <a:gd name="T99" fmla="*/ 69 h 90"/>
                <a:gd name="T100" fmla="*/ 71 w 105"/>
                <a:gd name="T101" fmla="*/ 53 h 90"/>
                <a:gd name="T102" fmla="*/ 69 w 105"/>
                <a:gd name="T103" fmla="*/ 45 h 90"/>
                <a:gd name="T104" fmla="*/ 78 w 105"/>
                <a:gd name="T105" fmla="*/ 45 h 90"/>
                <a:gd name="T106" fmla="*/ 77 w 105"/>
                <a:gd name="T107" fmla="*/ 40 h 90"/>
                <a:gd name="T108" fmla="*/ 82 w 105"/>
                <a:gd name="T109" fmla="*/ 33 h 90"/>
                <a:gd name="T110" fmla="*/ 79 w 105"/>
                <a:gd name="T111" fmla="*/ 25 h 90"/>
                <a:gd name="T112" fmla="*/ 84 w 105"/>
                <a:gd name="T113" fmla="*/ 20 h 90"/>
                <a:gd name="T114" fmla="*/ 102 w 105"/>
                <a:gd name="T115" fmla="*/ 16 h 90"/>
                <a:gd name="T116" fmla="*/ 105 w 105"/>
                <a:gd name="T117" fmla="*/ 12 h 90"/>
                <a:gd name="T118" fmla="*/ 97 w 105"/>
                <a:gd name="T119" fmla="*/ 1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5" h="90">
                  <a:moveTo>
                    <a:pt x="97" y="13"/>
                  </a:moveTo>
                  <a:cubicBezTo>
                    <a:pt x="96" y="11"/>
                    <a:pt x="99" y="11"/>
                    <a:pt x="96" y="11"/>
                  </a:cubicBezTo>
                  <a:cubicBezTo>
                    <a:pt x="93" y="11"/>
                    <a:pt x="91" y="14"/>
                    <a:pt x="90" y="15"/>
                  </a:cubicBezTo>
                  <a:cubicBezTo>
                    <a:pt x="86" y="15"/>
                    <a:pt x="86" y="18"/>
                    <a:pt x="83" y="19"/>
                  </a:cubicBezTo>
                  <a:cubicBezTo>
                    <a:pt x="79" y="18"/>
                    <a:pt x="82" y="8"/>
                    <a:pt x="81" y="6"/>
                  </a:cubicBezTo>
                  <a:cubicBezTo>
                    <a:pt x="81" y="6"/>
                    <a:pt x="80" y="7"/>
                    <a:pt x="79" y="6"/>
                  </a:cubicBezTo>
                  <a:cubicBezTo>
                    <a:pt x="80" y="2"/>
                    <a:pt x="79" y="1"/>
                    <a:pt x="76" y="0"/>
                  </a:cubicBezTo>
                  <a:cubicBezTo>
                    <a:pt x="74" y="2"/>
                    <a:pt x="74" y="5"/>
                    <a:pt x="72" y="6"/>
                  </a:cubicBezTo>
                  <a:cubicBezTo>
                    <a:pt x="73" y="8"/>
                    <a:pt x="73" y="9"/>
                    <a:pt x="71" y="10"/>
                  </a:cubicBezTo>
                  <a:cubicBezTo>
                    <a:pt x="70" y="9"/>
                    <a:pt x="69" y="9"/>
                    <a:pt x="67" y="9"/>
                  </a:cubicBezTo>
                  <a:cubicBezTo>
                    <a:pt x="65" y="10"/>
                    <a:pt x="67" y="15"/>
                    <a:pt x="65" y="15"/>
                  </a:cubicBezTo>
                  <a:cubicBezTo>
                    <a:pt x="63" y="14"/>
                    <a:pt x="63" y="13"/>
                    <a:pt x="62" y="12"/>
                  </a:cubicBezTo>
                  <a:cubicBezTo>
                    <a:pt x="60" y="14"/>
                    <a:pt x="57" y="15"/>
                    <a:pt x="55" y="16"/>
                  </a:cubicBezTo>
                  <a:cubicBezTo>
                    <a:pt x="53" y="16"/>
                    <a:pt x="54" y="13"/>
                    <a:pt x="52" y="13"/>
                  </a:cubicBezTo>
                  <a:cubicBezTo>
                    <a:pt x="47" y="12"/>
                    <a:pt x="42" y="12"/>
                    <a:pt x="38" y="10"/>
                  </a:cubicBezTo>
                  <a:cubicBezTo>
                    <a:pt x="39" y="15"/>
                    <a:pt x="33" y="12"/>
                    <a:pt x="32" y="14"/>
                  </a:cubicBezTo>
                  <a:cubicBezTo>
                    <a:pt x="32" y="15"/>
                    <a:pt x="31" y="17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0" y="20"/>
                    <a:pt x="30" y="21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8" y="22"/>
                    <a:pt x="28" y="22"/>
                  </a:cubicBezTo>
                  <a:cubicBezTo>
                    <a:pt x="28" y="23"/>
                    <a:pt x="28" y="23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6" y="25"/>
                    <a:pt x="25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4" y="26"/>
                    <a:pt x="24" y="26"/>
                    <a:pt x="23" y="26"/>
                  </a:cubicBezTo>
                  <a:cubicBezTo>
                    <a:pt x="23" y="26"/>
                    <a:pt x="23" y="26"/>
                    <a:pt x="22" y="27"/>
                  </a:cubicBezTo>
                  <a:cubicBezTo>
                    <a:pt x="21" y="27"/>
                    <a:pt x="20" y="27"/>
                    <a:pt x="19" y="27"/>
                  </a:cubicBezTo>
                  <a:cubicBezTo>
                    <a:pt x="20" y="32"/>
                    <a:pt x="16" y="33"/>
                    <a:pt x="13" y="34"/>
                  </a:cubicBezTo>
                  <a:cubicBezTo>
                    <a:pt x="11" y="32"/>
                    <a:pt x="7" y="31"/>
                    <a:pt x="5" y="30"/>
                  </a:cubicBezTo>
                  <a:cubicBezTo>
                    <a:pt x="5" y="35"/>
                    <a:pt x="2" y="38"/>
                    <a:pt x="2" y="43"/>
                  </a:cubicBezTo>
                  <a:cubicBezTo>
                    <a:pt x="1" y="43"/>
                    <a:pt x="0" y="43"/>
                    <a:pt x="0" y="43"/>
                  </a:cubicBezTo>
                  <a:cubicBezTo>
                    <a:pt x="0" y="45"/>
                    <a:pt x="0" y="47"/>
                    <a:pt x="0" y="49"/>
                  </a:cubicBezTo>
                  <a:cubicBezTo>
                    <a:pt x="0" y="50"/>
                    <a:pt x="3" y="49"/>
                    <a:pt x="3" y="51"/>
                  </a:cubicBezTo>
                  <a:cubicBezTo>
                    <a:pt x="1" y="51"/>
                    <a:pt x="1" y="54"/>
                    <a:pt x="0" y="55"/>
                  </a:cubicBezTo>
                  <a:cubicBezTo>
                    <a:pt x="2" y="60"/>
                    <a:pt x="1" y="66"/>
                    <a:pt x="2" y="70"/>
                  </a:cubicBezTo>
                  <a:cubicBezTo>
                    <a:pt x="5" y="71"/>
                    <a:pt x="8" y="70"/>
                    <a:pt x="9" y="73"/>
                  </a:cubicBezTo>
                  <a:cubicBezTo>
                    <a:pt x="10" y="80"/>
                    <a:pt x="4" y="81"/>
                    <a:pt x="3" y="86"/>
                  </a:cubicBezTo>
                  <a:cubicBezTo>
                    <a:pt x="6" y="87"/>
                    <a:pt x="9" y="90"/>
                    <a:pt x="13" y="90"/>
                  </a:cubicBezTo>
                  <a:cubicBezTo>
                    <a:pt x="16" y="90"/>
                    <a:pt x="19" y="89"/>
                    <a:pt x="22" y="89"/>
                  </a:cubicBezTo>
                  <a:cubicBezTo>
                    <a:pt x="24" y="89"/>
                    <a:pt x="25" y="90"/>
                    <a:pt x="26" y="90"/>
                  </a:cubicBezTo>
                  <a:cubicBezTo>
                    <a:pt x="27" y="90"/>
                    <a:pt x="28" y="89"/>
                    <a:pt x="30" y="89"/>
                  </a:cubicBezTo>
                  <a:cubicBezTo>
                    <a:pt x="31" y="89"/>
                    <a:pt x="31" y="90"/>
                    <a:pt x="33" y="89"/>
                  </a:cubicBezTo>
                  <a:cubicBezTo>
                    <a:pt x="36" y="89"/>
                    <a:pt x="41" y="86"/>
                    <a:pt x="42" y="85"/>
                  </a:cubicBezTo>
                  <a:cubicBezTo>
                    <a:pt x="41" y="80"/>
                    <a:pt x="43" y="73"/>
                    <a:pt x="48" y="72"/>
                  </a:cubicBezTo>
                  <a:cubicBezTo>
                    <a:pt x="49" y="74"/>
                    <a:pt x="50" y="72"/>
                    <a:pt x="52" y="72"/>
                  </a:cubicBezTo>
                  <a:cubicBezTo>
                    <a:pt x="52" y="71"/>
                    <a:pt x="51" y="71"/>
                    <a:pt x="52" y="69"/>
                  </a:cubicBezTo>
                  <a:cubicBezTo>
                    <a:pt x="55" y="70"/>
                    <a:pt x="55" y="67"/>
                    <a:pt x="57" y="67"/>
                  </a:cubicBezTo>
                  <a:cubicBezTo>
                    <a:pt x="60" y="66"/>
                    <a:pt x="60" y="69"/>
                    <a:pt x="63" y="69"/>
                  </a:cubicBezTo>
                  <a:cubicBezTo>
                    <a:pt x="65" y="63"/>
                    <a:pt x="63" y="53"/>
                    <a:pt x="71" y="53"/>
                  </a:cubicBezTo>
                  <a:cubicBezTo>
                    <a:pt x="72" y="49"/>
                    <a:pt x="67" y="48"/>
                    <a:pt x="69" y="45"/>
                  </a:cubicBezTo>
                  <a:cubicBezTo>
                    <a:pt x="73" y="45"/>
                    <a:pt x="75" y="46"/>
                    <a:pt x="78" y="45"/>
                  </a:cubicBezTo>
                  <a:cubicBezTo>
                    <a:pt x="78" y="42"/>
                    <a:pt x="77" y="42"/>
                    <a:pt x="77" y="40"/>
                  </a:cubicBezTo>
                  <a:cubicBezTo>
                    <a:pt x="78" y="38"/>
                    <a:pt x="81" y="36"/>
                    <a:pt x="82" y="33"/>
                  </a:cubicBezTo>
                  <a:cubicBezTo>
                    <a:pt x="82" y="30"/>
                    <a:pt x="81" y="27"/>
                    <a:pt x="79" y="25"/>
                  </a:cubicBezTo>
                  <a:cubicBezTo>
                    <a:pt x="80" y="23"/>
                    <a:pt x="80" y="20"/>
                    <a:pt x="84" y="20"/>
                  </a:cubicBezTo>
                  <a:cubicBezTo>
                    <a:pt x="86" y="15"/>
                    <a:pt x="94" y="16"/>
                    <a:pt x="102" y="16"/>
                  </a:cubicBezTo>
                  <a:cubicBezTo>
                    <a:pt x="103" y="14"/>
                    <a:pt x="103" y="12"/>
                    <a:pt x="105" y="12"/>
                  </a:cubicBezTo>
                  <a:cubicBezTo>
                    <a:pt x="101" y="11"/>
                    <a:pt x="100" y="13"/>
                    <a:pt x="97" y="13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28">
              <a:extLst>
                <a:ext uri="{FF2B5EF4-FFF2-40B4-BE49-F238E27FC236}">
                  <a16:creationId xmlns:a16="http://schemas.microsoft.com/office/drawing/2014/main" id="{DF2C0860-5F59-2ABD-4276-E6CF9BFF4AA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8767" y="3728417"/>
              <a:ext cx="153119" cy="181206"/>
            </a:xfrm>
            <a:custGeom>
              <a:avLst/>
              <a:gdLst>
                <a:gd name="T0" fmla="*/ 46 w 71"/>
                <a:gd name="T1" fmla="*/ 11 h 84"/>
                <a:gd name="T2" fmla="*/ 46 w 71"/>
                <a:gd name="T3" fmla="*/ 10 h 84"/>
                <a:gd name="T4" fmla="*/ 44 w 71"/>
                <a:gd name="T5" fmla="*/ 4 h 84"/>
                <a:gd name="T6" fmla="*/ 39 w 71"/>
                <a:gd name="T7" fmla="*/ 5 h 84"/>
                <a:gd name="T8" fmla="*/ 39 w 71"/>
                <a:gd name="T9" fmla="*/ 2 h 84"/>
                <a:gd name="T10" fmla="*/ 28 w 71"/>
                <a:gd name="T11" fmla="*/ 2 h 84"/>
                <a:gd name="T12" fmla="*/ 22 w 71"/>
                <a:gd name="T13" fmla="*/ 10 h 84"/>
                <a:gd name="T14" fmla="*/ 18 w 71"/>
                <a:gd name="T15" fmla="*/ 12 h 84"/>
                <a:gd name="T16" fmla="*/ 17 w 71"/>
                <a:gd name="T17" fmla="*/ 31 h 84"/>
                <a:gd name="T18" fmla="*/ 0 w 71"/>
                <a:gd name="T19" fmla="*/ 42 h 84"/>
                <a:gd name="T20" fmla="*/ 2 w 71"/>
                <a:gd name="T21" fmla="*/ 52 h 84"/>
                <a:gd name="T22" fmla="*/ 3 w 71"/>
                <a:gd name="T23" fmla="*/ 54 h 84"/>
                <a:gd name="T24" fmla="*/ 11 w 71"/>
                <a:gd name="T25" fmla="*/ 55 h 84"/>
                <a:gd name="T26" fmla="*/ 19 w 71"/>
                <a:gd name="T27" fmla="*/ 61 h 84"/>
                <a:gd name="T28" fmla="*/ 21 w 71"/>
                <a:gd name="T29" fmla="*/ 62 h 84"/>
                <a:gd name="T30" fmla="*/ 34 w 71"/>
                <a:gd name="T31" fmla="*/ 73 h 84"/>
                <a:gd name="T32" fmla="*/ 44 w 71"/>
                <a:gd name="T33" fmla="*/ 83 h 84"/>
                <a:gd name="T34" fmla="*/ 57 w 71"/>
                <a:gd name="T35" fmla="*/ 84 h 84"/>
                <a:gd name="T36" fmla="*/ 62 w 71"/>
                <a:gd name="T37" fmla="*/ 75 h 84"/>
                <a:gd name="T38" fmla="*/ 62 w 71"/>
                <a:gd name="T39" fmla="*/ 75 h 84"/>
                <a:gd name="T40" fmla="*/ 62 w 71"/>
                <a:gd name="T41" fmla="*/ 75 h 84"/>
                <a:gd name="T42" fmla="*/ 62 w 71"/>
                <a:gd name="T43" fmla="*/ 75 h 84"/>
                <a:gd name="T44" fmla="*/ 62 w 71"/>
                <a:gd name="T45" fmla="*/ 75 h 84"/>
                <a:gd name="T46" fmla="*/ 63 w 71"/>
                <a:gd name="T47" fmla="*/ 74 h 84"/>
                <a:gd name="T48" fmla="*/ 71 w 71"/>
                <a:gd name="T49" fmla="*/ 74 h 84"/>
                <a:gd name="T50" fmla="*/ 68 w 71"/>
                <a:gd name="T51" fmla="*/ 66 h 84"/>
                <a:gd name="T52" fmla="*/ 66 w 71"/>
                <a:gd name="T53" fmla="*/ 64 h 84"/>
                <a:gd name="T54" fmla="*/ 66 w 71"/>
                <a:gd name="T55" fmla="*/ 57 h 84"/>
                <a:gd name="T56" fmla="*/ 63 w 71"/>
                <a:gd name="T57" fmla="*/ 51 h 84"/>
                <a:gd name="T58" fmla="*/ 54 w 71"/>
                <a:gd name="T59" fmla="*/ 45 h 84"/>
                <a:gd name="T60" fmla="*/ 49 w 71"/>
                <a:gd name="T61" fmla="*/ 36 h 84"/>
                <a:gd name="T62" fmla="*/ 49 w 71"/>
                <a:gd name="T63" fmla="*/ 30 h 84"/>
                <a:gd name="T64" fmla="*/ 54 w 71"/>
                <a:gd name="T65" fmla="*/ 22 h 84"/>
                <a:gd name="T66" fmla="*/ 55 w 71"/>
                <a:gd name="T67" fmla="*/ 17 h 84"/>
                <a:gd name="T68" fmla="*/ 48 w 71"/>
                <a:gd name="T69" fmla="*/ 15 h 84"/>
                <a:gd name="T70" fmla="*/ 48 w 71"/>
                <a:gd name="T71" fmla="*/ 13 h 84"/>
                <a:gd name="T72" fmla="*/ 47 w 71"/>
                <a:gd name="T73" fmla="*/ 11 h 84"/>
                <a:gd name="T74" fmla="*/ 47 w 71"/>
                <a:gd name="T75" fmla="*/ 11 h 84"/>
                <a:gd name="T76" fmla="*/ 46 w 71"/>
                <a:gd name="T77" fmla="*/ 1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1" h="84">
                  <a:moveTo>
                    <a:pt x="46" y="11"/>
                  </a:moveTo>
                  <a:cubicBezTo>
                    <a:pt x="46" y="11"/>
                    <a:pt x="46" y="11"/>
                    <a:pt x="46" y="10"/>
                  </a:cubicBezTo>
                  <a:cubicBezTo>
                    <a:pt x="45" y="8"/>
                    <a:pt x="45" y="6"/>
                    <a:pt x="44" y="4"/>
                  </a:cubicBezTo>
                  <a:cubicBezTo>
                    <a:pt x="41" y="3"/>
                    <a:pt x="42" y="6"/>
                    <a:pt x="39" y="5"/>
                  </a:cubicBezTo>
                  <a:cubicBezTo>
                    <a:pt x="39" y="4"/>
                    <a:pt x="39" y="3"/>
                    <a:pt x="39" y="2"/>
                  </a:cubicBezTo>
                  <a:cubicBezTo>
                    <a:pt x="35" y="5"/>
                    <a:pt x="32" y="0"/>
                    <a:pt x="28" y="2"/>
                  </a:cubicBezTo>
                  <a:cubicBezTo>
                    <a:pt x="26" y="5"/>
                    <a:pt x="24" y="8"/>
                    <a:pt x="22" y="10"/>
                  </a:cubicBezTo>
                  <a:cubicBezTo>
                    <a:pt x="21" y="11"/>
                    <a:pt x="19" y="10"/>
                    <a:pt x="18" y="12"/>
                  </a:cubicBezTo>
                  <a:cubicBezTo>
                    <a:pt x="19" y="18"/>
                    <a:pt x="18" y="26"/>
                    <a:pt x="17" y="31"/>
                  </a:cubicBezTo>
                  <a:cubicBezTo>
                    <a:pt x="11" y="34"/>
                    <a:pt x="5" y="38"/>
                    <a:pt x="0" y="42"/>
                  </a:cubicBezTo>
                  <a:cubicBezTo>
                    <a:pt x="1" y="45"/>
                    <a:pt x="1" y="49"/>
                    <a:pt x="2" y="52"/>
                  </a:cubicBezTo>
                  <a:cubicBezTo>
                    <a:pt x="2" y="50"/>
                    <a:pt x="4" y="53"/>
                    <a:pt x="3" y="54"/>
                  </a:cubicBezTo>
                  <a:cubicBezTo>
                    <a:pt x="7" y="54"/>
                    <a:pt x="8" y="55"/>
                    <a:pt x="11" y="55"/>
                  </a:cubicBezTo>
                  <a:cubicBezTo>
                    <a:pt x="14" y="57"/>
                    <a:pt x="17" y="59"/>
                    <a:pt x="19" y="61"/>
                  </a:cubicBezTo>
                  <a:cubicBezTo>
                    <a:pt x="19" y="61"/>
                    <a:pt x="20" y="61"/>
                    <a:pt x="21" y="62"/>
                  </a:cubicBezTo>
                  <a:cubicBezTo>
                    <a:pt x="26" y="65"/>
                    <a:pt x="30" y="69"/>
                    <a:pt x="34" y="73"/>
                  </a:cubicBezTo>
                  <a:cubicBezTo>
                    <a:pt x="38" y="77"/>
                    <a:pt x="41" y="80"/>
                    <a:pt x="44" y="83"/>
                  </a:cubicBezTo>
                  <a:cubicBezTo>
                    <a:pt x="50" y="82"/>
                    <a:pt x="53" y="84"/>
                    <a:pt x="57" y="84"/>
                  </a:cubicBezTo>
                  <a:cubicBezTo>
                    <a:pt x="59" y="81"/>
                    <a:pt x="60" y="78"/>
                    <a:pt x="62" y="75"/>
                  </a:cubicBez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2" y="75"/>
                    <a:pt x="62" y="75"/>
                  </a:cubicBezTo>
                  <a:cubicBezTo>
                    <a:pt x="62" y="74"/>
                    <a:pt x="63" y="74"/>
                    <a:pt x="63" y="74"/>
                  </a:cubicBezTo>
                  <a:cubicBezTo>
                    <a:pt x="65" y="72"/>
                    <a:pt x="70" y="76"/>
                    <a:pt x="71" y="74"/>
                  </a:cubicBezTo>
                  <a:cubicBezTo>
                    <a:pt x="70" y="72"/>
                    <a:pt x="67" y="71"/>
                    <a:pt x="68" y="66"/>
                  </a:cubicBezTo>
                  <a:cubicBezTo>
                    <a:pt x="66" y="66"/>
                    <a:pt x="65" y="65"/>
                    <a:pt x="66" y="64"/>
                  </a:cubicBezTo>
                  <a:cubicBezTo>
                    <a:pt x="65" y="61"/>
                    <a:pt x="67" y="60"/>
                    <a:pt x="66" y="57"/>
                  </a:cubicBezTo>
                  <a:cubicBezTo>
                    <a:pt x="65" y="55"/>
                    <a:pt x="64" y="54"/>
                    <a:pt x="63" y="51"/>
                  </a:cubicBezTo>
                  <a:cubicBezTo>
                    <a:pt x="59" y="50"/>
                    <a:pt x="57" y="47"/>
                    <a:pt x="54" y="45"/>
                  </a:cubicBezTo>
                  <a:cubicBezTo>
                    <a:pt x="54" y="40"/>
                    <a:pt x="50" y="39"/>
                    <a:pt x="49" y="36"/>
                  </a:cubicBezTo>
                  <a:cubicBezTo>
                    <a:pt x="48" y="34"/>
                    <a:pt x="50" y="32"/>
                    <a:pt x="49" y="30"/>
                  </a:cubicBezTo>
                  <a:cubicBezTo>
                    <a:pt x="51" y="27"/>
                    <a:pt x="53" y="25"/>
                    <a:pt x="54" y="22"/>
                  </a:cubicBezTo>
                  <a:cubicBezTo>
                    <a:pt x="52" y="21"/>
                    <a:pt x="53" y="18"/>
                    <a:pt x="55" y="17"/>
                  </a:cubicBezTo>
                  <a:cubicBezTo>
                    <a:pt x="51" y="18"/>
                    <a:pt x="50" y="16"/>
                    <a:pt x="48" y="15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7" y="12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6" y="11"/>
                    <a:pt x="46" y="11"/>
                    <a:pt x="46" y="11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29">
              <a:extLst>
                <a:ext uri="{FF2B5EF4-FFF2-40B4-BE49-F238E27FC236}">
                  <a16:creationId xmlns:a16="http://schemas.microsoft.com/office/drawing/2014/main" id="{49F51777-4250-CC3C-0C72-91900702C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7878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830">
              <a:extLst>
                <a:ext uri="{FF2B5EF4-FFF2-40B4-BE49-F238E27FC236}">
                  <a16:creationId xmlns:a16="http://schemas.microsoft.com/office/drawing/2014/main" id="{F2560CE3-7339-69D2-6DA5-7D3755D9D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7878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31">
              <a:extLst>
                <a:ext uri="{FF2B5EF4-FFF2-40B4-BE49-F238E27FC236}">
                  <a16:creationId xmlns:a16="http://schemas.microsoft.com/office/drawing/2014/main" id="{34F16D9F-D1FB-ABD9-F281-19B29DAC1F94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96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832">
              <a:extLst>
                <a:ext uri="{FF2B5EF4-FFF2-40B4-BE49-F238E27FC236}">
                  <a16:creationId xmlns:a16="http://schemas.microsoft.com/office/drawing/2014/main" id="{CC7D6613-39F5-5EDC-2454-23231DE73C0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82860" y="3887878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1 w 1"/>
                <a:gd name="T5" fmla="*/ 0 h 1"/>
                <a:gd name="T6" fmla="*/ 0 w 1"/>
                <a:gd name="T7" fmla="*/ 1 h 1"/>
                <a:gd name="T8" fmla="*/ 0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833">
              <a:extLst>
                <a:ext uri="{FF2B5EF4-FFF2-40B4-BE49-F238E27FC236}">
                  <a16:creationId xmlns:a16="http://schemas.microsoft.com/office/drawing/2014/main" id="{8588D17E-6A48-5A10-5B22-80157F2679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614" y="302896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834">
              <a:extLst>
                <a:ext uri="{FF2B5EF4-FFF2-40B4-BE49-F238E27FC236}">
                  <a16:creationId xmlns:a16="http://schemas.microsoft.com/office/drawing/2014/main" id="{5722AB6F-3CE1-2B99-2019-1DE2ED1F29F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614" y="30271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835">
              <a:extLst>
                <a:ext uri="{FF2B5EF4-FFF2-40B4-BE49-F238E27FC236}">
                  <a16:creationId xmlns:a16="http://schemas.microsoft.com/office/drawing/2014/main" id="{5C95D124-3081-60B1-27C5-501D88AB2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614" y="3024430"/>
              <a:ext cx="0" cy="4530"/>
            </a:xfrm>
            <a:custGeom>
              <a:avLst/>
              <a:gdLst>
                <a:gd name="T0" fmla="*/ 1 h 2"/>
                <a:gd name="T1" fmla="*/ 2 h 2"/>
                <a:gd name="T2" fmla="*/ 0 h 2"/>
                <a:gd name="T3" fmla="*/ 1 h 2"/>
                <a:gd name="T4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836">
              <a:extLst>
                <a:ext uri="{FF2B5EF4-FFF2-40B4-BE49-F238E27FC236}">
                  <a16:creationId xmlns:a16="http://schemas.microsoft.com/office/drawing/2014/main" id="{F083907A-E9D4-85C6-F1D9-34A2C4438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614" y="3024430"/>
              <a:ext cx="0" cy="4530"/>
            </a:xfrm>
            <a:custGeom>
              <a:avLst/>
              <a:gdLst>
                <a:gd name="T0" fmla="*/ 1 h 2"/>
                <a:gd name="T1" fmla="*/ 2 h 2"/>
                <a:gd name="T2" fmla="*/ 0 h 2"/>
                <a:gd name="T3" fmla="*/ 1 h 2"/>
                <a:gd name="T4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837">
              <a:extLst>
                <a:ext uri="{FF2B5EF4-FFF2-40B4-BE49-F238E27FC236}">
                  <a16:creationId xmlns:a16="http://schemas.microsoft.com/office/drawing/2014/main" id="{21F843F9-C1B1-69E8-FAE9-EBCC1C785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614" y="3069731"/>
              <a:ext cx="3624" cy="4530"/>
            </a:xfrm>
            <a:custGeom>
              <a:avLst/>
              <a:gdLst>
                <a:gd name="T0" fmla="*/ 2 w 2"/>
                <a:gd name="T1" fmla="*/ 2 h 2"/>
                <a:gd name="T2" fmla="*/ 1 w 2"/>
                <a:gd name="T3" fmla="*/ 0 h 2"/>
                <a:gd name="T4" fmla="*/ 2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1" y="1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838">
              <a:extLst>
                <a:ext uri="{FF2B5EF4-FFF2-40B4-BE49-F238E27FC236}">
                  <a16:creationId xmlns:a16="http://schemas.microsoft.com/office/drawing/2014/main" id="{29C5CCF6-883C-281D-70E5-5E549BFBC9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8837" y="2911176"/>
              <a:ext cx="170334" cy="279058"/>
            </a:xfrm>
            <a:custGeom>
              <a:avLst/>
              <a:gdLst>
                <a:gd name="T0" fmla="*/ 68 w 79"/>
                <a:gd name="T1" fmla="*/ 68 h 130"/>
                <a:gd name="T2" fmla="*/ 69 w 79"/>
                <a:gd name="T3" fmla="*/ 66 h 130"/>
                <a:gd name="T4" fmla="*/ 70 w 79"/>
                <a:gd name="T5" fmla="*/ 62 h 130"/>
                <a:gd name="T6" fmla="*/ 68 w 79"/>
                <a:gd name="T7" fmla="*/ 54 h 130"/>
                <a:gd name="T8" fmla="*/ 68 w 79"/>
                <a:gd name="T9" fmla="*/ 54 h 130"/>
                <a:gd name="T10" fmla="*/ 68 w 79"/>
                <a:gd name="T11" fmla="*/ 53 h 130"/>
                <a:gd name="T12" fmla="*/ 61 w 79"/>
                <a:gd name="T13" fmla="*/ 42 h 130"/>
                <a:gd name="T14" fmla="*/ 68 w 79"/>
                <a:gd name="T15" fmla="*/ 33 h 130"/>
                <a:gd name="T16" fmla="*/ 58 w 79"/>
                <a:gd name="T17" fmla="*/ 26 h 130"/>
                <a:gd name="T18" fmla="*/ 59 w 79"/>
                <a:gd name="T19" fmla="*/ 17 h 130"/>
                <a:gd name="T20" fmla="*/ 56 w 79"/>
                <a:gd name="T21" fmla="*/ 16 h 130"/>
                <a:gd name="T22" fmla="*/ 60 w 79"/>
                <a:gd name="T23" fmla="*/ 14 h 130"/>
                <a:gd name="T24" fmla="*/ 62 w 79"/>
                <a:gd name="T25" fmla="*/ 6 h 130"/>
                <a:gd name="T26" fmla="*/ 52 w 79"/>
                <a:gd name="T27" fmla="*/ 0 h 130"/>
                <a:gd name="T28" fmla="*/ 43 w 79"/>
                <a:gd name="T29" fmla="*/ 2 h 130"/>
                <a:gd name="T30" fmla="*/ 37 w 79"/>
                <a:gd name="T31" fmla="*/ 16 h 130"/>
                <a:gd name="T32" fmla="*/ 30 w 79"/>
                <a:gd name="T33" fmla="*/ 20 h 130"/>
                <a:gd name="T34" fmla="*/ 23 w 79"/>
                <a:gd name="T35" fmla="*/ 18 h 130"/>
                <a:gd name="T36" fmla="*/ 11 w 79"/>
                <a:gd name="T37" fmla="*/ 19 h 130"/>
                <a:gd name="T38" fmla="*/ 3 w 79"/>
                <a:gd name="T39" fmla="*/ 11 h 130"/>
                <a:gd name="T40" fmla="*/ 0 w 79"/>
                <a:gd name="T41" fmla="*/ 14 h 130"/>
                <a:gd name="T42" fmla="*/ 3 w 79"/>
                <a:gd name="T43" fmla="*/ 16 h 130"/>
                <a:gd name="T44" fmla="*/ 4 w 79"/>
                <a:gd name="T45" fmla="*/ 18 h 130"/>
                <a:gd name="T46" fmla="*/ 8 w 79"/>
                <a:gd name="T47" fmla="*/ 21 h 130"/>
                <a:gd name="T48" fmla="*/ 14 w 79"/>
                <a:gd name="T49" fmla="*/ 21 h 130"/>
                <a:gd name="T50" fmla="*/ 21 w 79"/>
                <a:gd name="T51" fmla="*/ 28 h 130"/>
                <a:gd name="T52" fmla="*/ 20 w 79"/>
                <a:gd name="T53" fmla="*/ 35 h 130"/>
                <a:gd name="T54" fmla="*/ 22 w 79"/>
                <a:gd name="T55" fmla="*/ 36 h 130"/>
                <a:gd name="T56" fmla="*/ 24 w 79"/>
                <a:gd name="T57" fmla="*/ 44 h 130"/>
                <a:gd name="T58" fmla="*/ 22 w 79"/>
                <a:gd name="T59" fmla="*/ 50 h 130"/>
                <a:gd name="T60" fmla="*/ 25 w 79"/>
                <a:gd name="T61" fmla="*/ 56 h 130"/>
                <a:gd name="T62" fmla="*/ 29 w 79"/>
                <a:gd name="T63" fmla="*/ 56 h 130"/>
                <a:gd name="T64" fmla="*/ 34 w 79"/>
                <a:gd name="T65" fmla="*/ 61 h 130"/>
                <a:gd name="T66" fmla="*/ 33 w 79"/>
                <a:gd name="T67" fmla="*/ 70 h 130"/>
                <a:gd name="T68" fmla="*/ 29 w 79"/>
                <a:gd name="T69" fmla="*/ 70 h 130"/>
                <a:gd name="T70" fmla="*/ 20 w 79"/>
                <a:gd name="T71" fmla="*/ 80 h 130"/>
                <a:gd name="T72" fmla="*/ 13 w 79"/>
                <a:gd name="T73" fmla="*/ 84 h 130"/>
                <a:gd name="T74" fmla="*/ 11 w 79"/>
                <a:gd name="T75" fmla="*/ 90 h 130"/>
                <a:gd name="T76" fmla="*/ 5 w 79"/>
                <a:gd name="T77" fmla="*/ 91 h 130"/>
                <a:gd name="T78" fmla="*/ 3 w 79"/>
                <a:gd name="T79" fmla="*/ 97 h 130"/>
                <a:gd name="T80" fmla="*/ 3 w 79"/>
                <a:gd name="T81" fmla="*/ 105 h 130"/>
                <a:gd name="T82" fmla="*/ 6 w 79"/>
                <a:gd name="T83" fmla="*/ 110 h 130"/>
                <a:gd name="T84" fmla="*/ 5 w 79"/>
                <a:gd name="T85" fmla="*/ 122 h 130"/>
                <a:gd name="T86" fmla="*/ 8 w 79"/>
                <a:gd name="T87" fmla="*/ 122 h 130"/>
                <a:gd name="T88" fmla="*/ 14 w 79"/>
                <a:gd name="T89" fmla="*/ 126 h 130"/>
                <a:gd name="T90" fmla="*/ 13 w 79"/>
                <a:gd name="T91" fmla="*/ 129 h 130"/>
                <a:gd name="T92" fmla="*/ 16 w 79"/>
                <a:gd name="T93" fmla="*/ 127 h 130"/>
                <a:gd name="T94" fmla="*/ 19 w 79"/>
                <a:gd name="T95" fmla="*/ 130 h 130"/>
                <a:gd name="T96" fmla="*/ 24 w 79"/>
                <a:gd name="T97" fmla="*/ 130 h 130"/>
                <a:gd name="T98" fmla="*/ 38 w 79"/>
                <a:gd name="T99" fmla="*/ 126 h 130"/>
                <a:gd name="T100" fmla="*/ 38 w 79"/>
                <a:gd name="T101" fmla="*/ 124 h 130"/>
                <a:gd name="T102" fmla="*/ 43 w 79"/>
                <a:gd name="T103" fmla="*/ 122 h 130"/>
                <a:gd name="T104" fmla="*/ 43 w 79"/>
                <a:gd name="T105" fmla="*/ 124 h 130"/>
                <a:gd name="T106" fmla="*/ 51 w 79"/>
                <a:gd name="T107" fmla="*/ 124 h 130"/>
                <a:gd name="T108" fmla="*/ 72 w 79"/>
                <a:gd name="T109" fmla="*/ 104 h 130"/>
                <a:gd name="T110" fmla="*/ 79 w 79"/>
                <a:gd name="T111" fmla="*/ 93 h 130"/>
                <a:gd name="T112" fmla="*/ 68 w 79"/>
                <a:gd name="T113" fmla="*/ 84 h 130"/>
                <a:gd name="T114" fmla="*/ 72 w 79"/>
                <a:gd name="T115" fmla="*/ 78 h 130"/>
                <a:gd name="T116" fmla="*/ 70 w 79"/>
                <a:gd name="T117" fmla="*/ 76 h 130"/>
                <a:gd name="T118" fmla="*/ 70 w 79"/>
                <a:gd name="T119" fmla="*/ 76 h 130"/>
                <a:gd name="T120" fmla="*/ 70 w 79"/>
                <a:gd name="T121" fmla="*/ 76 h 130"/>
                <a:gd name="T122" fmla="*/ 69 w 79"/>
                <a:gd name="T123" fmla="*/ 74 h 130"/>
                <a:gd name="T124" fmla="*/ 68 w 79"/>
                <a:gd name="T125" fmla="*/ 6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9" h="130">
                  <a:moveTo>
                    <a:pt x="68" y="68"/>
                  </a:moveTo>
                  <a:cubicBezTo>
                    <a:pt x="68" y="67"/>
                    <a:pt x="69" y="67"/>
                    <a:pt x="69" y="66"/>
                  </a:cubicBezTo>
                  <a:cubicBezTo>
                    <a:pt x="70" y="65"/>
                    <a:pt x="70" y="63"/>
                    <a:pt x="70" y="62"/>
                  </a:cubicBezTo>
                  <a:cubicBezTo>
                    <a:pt x="70" y="59"/>
                    <a:pt x="69" y="57"/>
                    <a:pt x="68" y="54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8" y="54"/>
                    <a:pt x="68" y="54"/>
                    <a:pt x="68" y="53"/>
                  </a:cubicBezTo>
                  <a:cubicBezTo>
                    <a:pt x="66" y="49"/>
                    <a:pt x="63" y="46"/>
                    <a:pt x="61" y="42"/>
                  </a:cubicBezTo>
                  <a:cubicBezTo>
                    <a:pt x="62" y="38"/>
                    <a:pt x="66" y="37"/>
                    <a:pt x="68" y="33"/>
                  </a:cubicBezTo>
                  <a:cubicBezTo>
                    <a:pt x="65" y="30"/>
                    <a:pt x="63" y="26"/>
                    <a:pt x="58" y="26"/>
                  </a:cubicBezTo>
                  <a:cubicBezTo>
                    <a:pt x="56" y="22"/>
                    <a:pt x="56" y="20"/>
                    <a:pt x="59" y="17"/>
                  </a:cubicBezTo>
                  <a:cubicBezTo>
                    <a:pt x="58" y="16"/>
                    <a:pt x="56" y="17"/>
                    <a:pt x="56" y="16"/>
                  </a:cubicBezTo>
                  <a:cubicBezTo>
                    <a:pt x="57" y="15"/>
                    <a:pt x="59" y="15"/>
                    <a:pt x="60" y="14"/>
                  </a:cubicBezTo>
                  <a:cubicBezTo>
                    <a:pt x="59" y="9"/>
                    <a:pt x="63" y="11"/>
                    <a:pt x="62" y="6"/>
                  </a:cubicBezTo>
                  <a:cubicBezTo>
                    <a:pt x="58" y="5"/>
                    <a:pt x="54" y="3"/>
                    <a:pt x="52" y="0"/>
                  </a:cubicBezTo>
                  <a:cubicBezTo>
                    <a:pt x="49" y="2"/>
                    <a:pt x="48" y="3"/>
                    <a:pt x="43" y="2"/>
                  </a:cubicBezTo>
                  <a:cubicBezTo>
                    <a:pt x="39" y="5"/>
                    <a:pt x="37" y="9"/>
                    <a:pt x="37" y="16"/>
                  </a:cubicBezTo>
                  <a:cubicBezTo>
                    <a:pt x="33" y="16"/>
                    <a:pt x="33" y="19"/>
                    <a:pt x="30" y="20"/>
                  </a:cubicBezTo>
                  <a:cubicBezTo>
                    <a:pt x="28" y="20"/>
                    <a:pt x="26" y="18"/>
                    <a:pt x="23" y="18"/>
                  </a:cubicBezTo>
                  <a:cubicBezTo>
                    <a:pt x="19" y="21"/>
                    <a:pt x="17" y="19"/>
                    <a:pt x="11" y="19"/>
                  </a:cubicBezTo>
                  <a:cubicBezTo>
                    <a:pt x="9" y="15"/>
                    <a:pt x="8" y="12"/>
                    <a:pt x="3" y="11"/>
                  </a:cubicBezTo>
                  <a:cubicBezTo>
                    <a:pt x="2" y="11"/>
                    <a:pt x="4" y="15"/>
                    <a:pt x="0" y="14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4" y="16"/>
                    <a:pt x="4" y="18"/>
                    <a:pt x="4" y="18"/>
                  </a:cubicBezTo>
                  <a:cubicBezTo>
                    <a:pt x="5" y="19"/>
                    <a:pt x="8" y="19"/>
                    <a:pt x="8" y="21"/>
                  </a:cubicBezTo>
                  <a:cubicBezTo>
                    <a:pt x="11" y="21"/>
                    <a:pt x="11" y="22"/>
                    <a:pt x="14" y="21"/>
                  </a:cubicBezTo>
                  <a:cubicBezTo>
                    <a:pt x="16" y="24"/>
                    <a:pt x="19" y="26"/>
                    <a:pt x="21" y="28"/>
                  </a:cubicBezTo>
                  <a:cubicBezTo>
                    <a:pt x="19" y="31"/>
                    <a:pt x="21" y="32"/>
                    <a:pt x="20" y="35"/>
                  </a:cubicBezTo>
                  <a:cubicBezTo>
                    <a:pt x="21" y="35"/>
                    <a:pt x="22" y="35"/>
                    <a:pt x="22" y="36"/>
                  </a:cubicBezTo>
                  <a:cubicBezTo>
                    <a:pt x="19" y="39"/>
                    <a:pt x="23" y="40"/>
                    <a:pt x="24" y="44"/>
                  </a:cubicBezTo>
                  <a:cubicBezTo>
                    <a:pt x="23" y="46"/>
                    <a:pt x="22" y="48"/>
                    <a:pt x="22" y="50"/>
                  </a:cubicBezTo>
                  <a:cubicBezTo>
                    <a:pt x="23" y="52"/>
                    <a:pt x="24" y="54"/>
                    <a:pt x="25" y="56"/>
                  </a:cubicBezTo>
                  <a:cubicBezTo>
                    <a:pt x="27" y="57"/>
                    <a:pt x="27" y="55"/>
                    <a:pt x="29" y="56"/>
                  </a:cubicBezTo>
                  <a:cubicBezTo>
                    <a:pt x="27" y="59"/>
                    <a:pt x="33" y="58"/>
                    <a:pt x="34" y="61"/>
                  </a:cubicBezTo>
                  <a:cubicBezTo>
                    <a:pt x="33" y="65"/>
                    <a:pt x="35" y="67"/>
                    <a:pt x="33" y="70"/>
                  </a:cubicBezTo>
                  <a:cubicBezTo>
                    <a:pt x="31" y="69"/>
                    <a:pt x="31" y="69"/>
                    <a:pt x="29" y="70"/>
                  </a:cubicBezTo>
                  <a:cubicBezTo>
                    <a:pt x="26" y="73"/>
                    <a:pt x="23" y="77"/>
                    <a:pt x="20" y="80"/>
                  </a:cubicBezTo>
                  <a:cubicBezTo>
                    <a:pt x="18" y="82"/>
                    <a:pt x="16" y="84"/>
                    <a:pt x="13" y="84"/>
                  </a:cubicBezTo>
                  <a:cubicBezTo>
                    <a:pt x="12" y="86"/>
                    <a:pt x="11" y="88"/>
                    <a:pt x="11" y="90"/>
                  </a:cubicBezTo>
                  <a:cubicBezTo>
                    <a:pt x="10" y="91"/>
                    <a:pt x="6" y="89"/>
                    <a:pt x="5" y="91"/>
                  </a:cubicBezTo>
                  <a:cubicBezTo>
                    <a:pt x="7" y="93"/>
                    <a:pt x="2" y="94"/>
                    <a:pt x="3" y="97"/>
                  </a:cubicBezTo>
                  <a:cubicBezTo>
                    <a:pt x="2" y="100"/>
                    <a:pt x="6" y="102"/>
                    <a:pt x="3" y="105"/>
                  </a:cubicBezTo>
                  <a:cubicBezTo>
                    <a:pt x="5" y="106"/>
                    <a:pt x="5" y="109"/>
                    <a:pt x="6" y="110"/>
                  </a:cubicBezTo>
                  <a:cubicBezTo>
                    <a:pt x="6" y="115"/>
                    <a:pt x="3" y="118"/>
                    <a:pt x="5" y="122"/>
                  </a:cubicBezTo>
                  <a:cubicBezTo>
                    <a:pt x="6" y="123"/>
                    <a:pt x="6" y="122"/>
                    <a:pt x="8" y="122"/>
                  </a:cubicBezTo>
                  <a:cubicBezTo>
                    <a:pt x="8" y="125"/>
                    <a:pt x="13" y="124"/>
                    <a:pt x="14" y="126"/>
                  </a:cubicBezTo>
                  <a:cubicBezTo>
                    <a:pt x="12" y="127"/>
                    <a:pt x="14" y="127"/>
                    <a:pt x="13" y="129"/>
                  </a:cubicBezTo>
                  <a:cubicBezTo>
                    <a:pt x="15" y="130"/>
                    <a:pt x="14" y="126"/>
                    <a:pt x="16" y="127"/>
                  </a:cubicBezTo>
                  <a:cubicBezTo>
                    <a:pt x="16" y="128"/>
                    <a:pt x="18" y="129"/>
                    <a:pt x="19" y="130"/>
                  </a:cubicBezTo>
                  <a:cubicBezTo>
                    <a:pt x="20" y="129"/>
                    <a:pt x="22" y="130"/>
                    <a:pt x="24" y="130"/>
                  </a:cubicBezTo>
                  <a:cubicBezTo>
                    <a:pt x="28" y="129"/>
                    <a:pt x="32" y="126"/>
                    <a:pt x="38" y="126"/>
                  </a:cubicBezTo>
                  <a:cubicBezTo>
                    <a:pt x="39" y="125"/>
                    <a:pt x="37" y="124"/>
                    <a:pt x="38" y="124"/>
                  </a:cubicBezTo>
                  <a:cubicBezTo>
                    <a:pt x="41" y="126"/>
                    <a:pt x="41" y="123"/>
                    <a:pt x="43" y="122"/>
                  </a:cubicBezTo>
                  <a:cubicBezTo>
                    <a:pt x="44" y="124"/>
                    <a:pt x="42" y="124"/>
                    <a:pt x="43" y="124"/>
                  </a:cubicBezTo>
                  <a:cubicBezTo>
                    <a:pt x="45" y="123"/>
                    <a:pt x="49" y="123"/>
                    <a:pt x="51" y="124"/>
                  </a:cubicBezTo>
                  <a:cubicBezTo>
                    <a:pt x="58" y="118"/>
                    <a:pt x="65" y="111"/>
                    <a:pt x="72" y="104"/>
                  </a:cubicBezTo>
                  <a:cubicBezTo>
                    <a:pt x="75" y="101"/>
                    <a:pt x="79" y="98"/>
                    <a:pt x="79" y="93"/>
                  </a:cubicBezTo>
                  <a:cubicBezTo>
                    <a:pt x="77" y="89"/>
                    <a:pt x="71" y="87"/>
                    <a:pt x="68" y="84"/>
                  </a:cubicBezTo>
                  <a:cubicBezTo>
                    <a:pt x="69" y="81"/>
                    <a:pt x="72" y="81"/>
                    <a:pt x="72" y="78"/>
                  </a:cubicBezTo>
                  <a:cubicBezTo>
                    <a:pt x="72" y="77"/>
                    <a:pt x="71" y="76"/>
                    <a:pt x="70" y="76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69" y="75"/>
                    <a:pt x="68" y="75"/>
                    <a:pt x="69" y="74"/>
                  </a:cubicBezTo>
                  <a:cubicBezTo>
                    <a:pt x="68" y="72"/>
                    <a:pt x="67" y="70"/>
                    <a:pt x="68" y="6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839">
              <a:extLst>
                <a:ext uri="{FF2B5EF4-FFF2-40B4-BE49-F238E27FC236}">
                  <a16:creationId xmlns:a16="http://schemas.microsoft.com/office/drawing/2014/main" id="{EBE748C5-C4A0-1EDF-B7D8-7C0BF0B0C8D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63936" y="2673795"/>
              <a:ext cx="2619340" cy="973079"/>
            </a:xfrm>
            <a:custGeom>
              <a:avLst/>
              <a:gdLst>
                <a:gd name="T0" fmla="*/ 1180 w 1218"/>
                <a:gd name="T1" fmla="*/ 156 h 452"/>
                <a:gd name="T2" fmla="*/ 1135 w 1218"/>
                <a:gd name="T3" fmla="*/ 121 h 452"/>
                <a:gd name="T4" fmla="*/ 1023 w 1218"/>
                <a:gd name="T5" fmla="*/ 114 h 452"/>
                <a:gd name="T6" fmla="*/ 910 w 1218"/>
                <a:gd name="T7" fmla="*/ 87 h 452"/>
                <a:gd name="T8" fmla="*/ 838 w 1218"/>
                <a:gd name="T9" fmla="*/ 80 h 452"/>
                <a:gd name="T10" fmla="*/ 784 w 1218"/>
                <a:gd name="T11" fmla="*/ 94 h 452"/>
                <a:gd name="T12" fmla="*/ 755 w 1218"/>
                <a:gd name="T13" fmla="*/ 66 h 452"/>
                <a:gd name="T14" fmla="*/ 692 w 1218"/>
                <a:gd name="T15" fmla="*/ 70 h 452"/>
                <a:gd name="T16" fmla="*/ 617 w 1218"/>
                <a:gd name="T17" fmla="*/ 58 h 452"/>
                <a:gd name="T18" fmla="*/ 646 w 1218"/>
                <a:gd name="T19" fmla="*/ 34 h 452"/>
                <a:gd name="T20" fmla="*/ 599 w 1218"/>
                <a:gd name="T21" fmla="*/ 11 h 452"/>
                <a:gd name="T22" fmla="*/ 537 w 1218"/>
                <a:gd name="T23" fmla="*/ 20 h 452"/>
                <a:gd name="T24" fmla="*/ 479 w 1218"/>
                <a:gd name="T25" fmla="*/ 31 h 452"/>
                <a:gd name="T26" fmla="*/ 439 w 1218"/>
                <a:gd name="T27" fmla="*/ 63 h 452"/>
                <a:gd name="T28" fmla="*/ 418 w 1218"/>
                <a:gd name="T29" fmla="*/ 94 h 452"/>
                <a:gd name="T30" fmla="*/ 371 w 1218"/>
                <a:gd name="T31" fmla="*/ 83 h 452"/>
                <a:gd name="T32" fmla="*/ 347 w 1218"/>
                <a:gd name="T33" fmla="*/ 114 h 452"/>
                <a:gd name="T34" fmla="*/ 350 w 1218"/>
                <a:gd name="T35" fmla="*/ 146 h 452"/>
                <a:gd name="T36" fmla="*/ 342 w 1218"/>
                <a:gd name="T37" fmla="*/ 140 h 452"/>
                <a:gd name="T38" fmla="*/ 296 w 1218"/>
                <a:gd name="T39" fmla="*/ 115 h 452"/>
                <a:gd name="T40" fmla="*/ 237 w 1218"/>
                <a:gd name="T41" fmla="*/ 131 h 452"/>
                <a:gd name="T42" fmla="*/ 174 w 1218"/>
                <a:gd name="T43" fmla="*/ 134 h 452"/>
                <a:gd name="T44" fmla="*/ 126 w 1218"/>
                <a:gd name="T45" fmla="*/ 160 h 452"/>
                <a:gd name="T46" fmla="*/ 80 w 1218"/>
                <a:gd name="T47" fmla="*/ 191 h 452"/>
                <a:gd name="T48" fmla="*/ 51 w 1218"/>
                <a:gd name="T49" fmla="*/ 154 h 452"/>
                <a:gd name="T50" fmla="*/ 43 w 1218"/>
                <a:gd name="T51" fmla="*/ 123 h 452"/>
                <a:gd name="T52" fmla="*/ 13 w 1218"/>
                <a:gd name="T53" fmla="*/ 153 h 452"/>
                <a:gd name="T54" fmla="*/ 23 w 1218"/>
                <a:gd name="T55" fmla="*/ 214 h 452"/>
                <a:gd name="T56" fmla="*/ 4 w 1218"/>
                <a:gd name="T57" fmla="*/ 273 h 452"/>
                <a:gd name="T58" fmla="*/ 35 w 1218"/>
                <a:gd name="T59" fmla="*/ 333 h 452"/>
                <a:gd name="T60" fmla="*/ 95 w 1218"/>
                <a:gd name="T61" fmla="*/ 362 h 452"/>
                <a:gd name="T62" fmla="*/ 81 w 1218"/>
                <a:gd name="T63" fmla="*/ 400 h 452"/>
                <a:gd name="T64" fmla="*/ 135 w 1218"/>
                <a:gd name="T65" fmla="*/ 437 h 452"/>
                <a:gd name="T66" fmla="*/ 161 w 1218"/>
                <a:gd name="T67" fmla="*/ 392 h 452"/>
                <a:gd name="T68" fmla="*/ 160 w 1218"/>
                <a:gd name="T69" fmla="*/ 357 h 452"/>
                <a:gd name="T70" fmla="*/ 232 w 1218"/>
                <a:gd name="T71" fmla="*/ 344 h 452"/>
                <a:gd name="T72" fmla="*/ 255 w 1218"/>
                <a:gd name="T73" fmla="*/ 310 h 452"/>
                <a:gd name="T74" fmla="*/ 345 w 1218"/>
                <a:gd name="T75" fmla="*/ 317 h 452"/>
                <a:gd name="T76" fmla="*/ 405 w 1218"/>
                <a:gd name="T77" fmla="*/ 348 h 452"/>
                <a:gd name="T78" fmla="*/ 480 w 1218"/>
                <a:gd name="T79" fmla="*/ 351 h 452"/>
                <a:gd name="T80" fmla="*/ 529 w 1218"/>
                <a:gd name="T81" fmla="*/ 349 h 452"/>
                <a:gd name="T82" fmla="*/ 607 w 1218"/>
                <a:gd name="T83" fmla="*/ 363 h 452"/>
                <a:gd name="T84" fmla="*/ 713 w 1218"/>
                <a:gd name="T85" fmla="*/ 317 h 452"/>
                <a:gd name="T86" fmla="*/ 770 w 1218"/>
                <a:gd name="T87" fmla="*/ 369 h 452"/>
                <a:gd name="T88" fmla="*/ 773 w 1218"/>
                <a:gd name="T89" fmla="*/ 436 h 452"/>
                <a:gd name="T90" fmla="*/ 816 w 1218"/>
                <a:gd name="T91" fmla="*/ 413 h 452"/>
                <a:gd name="T92" fmla="*/ 847 w 1218"/>
                <a:gd name="T93" fmla="*/ 347 h 452"/>
                <a:gd name="T94" fmla="*/ 822 w 1218"/>
                <a:gd name="T95" fmla="*/ 314 h 452"/>
                <a:gd name="T96" fmla="*/ 855 w 1218"/>
                <a:gd name="T97" fmla="*/ 257 h 452"/>
                <a:gd name="T98" fmla="*/ 939 w 1218"/>
                <a:gd name="T99" fmla="*/ 252 h 452"/>
                <a:gd name="T100" fmla="*/ 995 w 1218"/>
                <a:gd name="T101" fmla="*/ 231 h 452"/>
                <a:gd name="T102" fmla="*/ 1021 w 1218"/>
                <a:gd name="T103" fmla="*/ 229 h 452"/>
                <a:gd name="T104" fmla="*/ 964 w 1218"/>
                <a:gd name="T105" fmla="*/ 279 h 452"/>
                <a:gd name="T106" fmla="*/ 1006 w 1218"/>
                <a:gd name="T107" fmla="*/ 294 h 452"/>
                <a:gd name="T108" fmla="*/ 1022 w 1218"/>
                <a:gd name="T109" fmla="*/ 239 h 452"/>
                <a:gd name="T110" fmla="*/ 1090 w 1218"/>
                <a:gd name="T111" fmla="*/ 221 h 452"/>
                <a:gd name="T112" fmla="*/ 1131 w 1218"/>
                <a:gd name="T113" fmla="*/ 195 h 452"/>
                <a:gd name="T114" fmla="*/ 1143 w 1218"/>
                <a:gd name="T115" fmla="*/ 176 h 452"/>
                <a:gd name="T116" fmla="*/ 1193 w 1218"/>
                <a:gd name="T117" fmla="*/ 186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18" h="452">
                  <a:moveTo>
                    <a:pt x="1218" y="163"/>
                  </a:moveTo>
                  <a:cubicBezTo>
                    <a:pt x="1214" y="164"/>
                    <a:pt x="1215" y="160"/>
                    <a:pt x="1212" y="162"/>
                  </a:cubicBezTo>
                  <a:cubicBezTo>
                    <a:pt x="1212" y="159"/>
                    <a:pt x="1210" y="158"/>
                    <a:pt x="1207" y="157"/>
                  </a:cubicBezTo>
                  <a:cubicBezTo>
                    <a:pt x="1206" y="155"/>
                    <a:pt x="1204" y="154"/>
                    <a:pt x="1203" y="153"/>
                  </a:cubicBezTo>
                  <a:cubicBezTo>
                    <a:pt x="1199" y="152"/>
                    <a:pt x="1197" y="154"/>
                    <a:pt x="1193" y="152"/>
                  </a:cubicBezTo>
                  <a:cubicBezTo>
                    <a:pt x="1193" y="153"/>
                    <a:pt x="1193" y="155"/>
                    <a:pt x="1192" y="154"/>
                  </a:cubicBezTo>
                  <a:cubicBezTo>
                    <a:pt x="1191" y="153"/>
                    <a:pt x="1192" y="151"/>
                    <a:pt x="1192" y="151"/>
                  </a:cubicBezTo>
                  <a:cubicBezTo>
                    <a:pt x="1190" y="151"/>
                    <a:pt x="1186" y="150"/>
                    <a:pt x="1185" y="151"/>
                  </a:cubicBezTo>
                  <a:cubicBezTo>
                    <a:pt x="1188" y="151"/>
                    <a:pt x="1187" y="156"/>
                    <a:pt x="1186" y="157"/>
                  </a:cubicBezTo>
                  <a:cubicBezTo>
                    <a:pt x="1188" y="157"/>
                    <a:pt x="1189" y="157"/>
                    <a:pt x="1189" y="159"/>
                  </a:cubicBezTo>
                  <a:cubicBezTo>
                    <a:pt x="1188" y="160"/>
                    <a:pt x="1188" y="162"/>
                    <a:pt x="1187" y="162"/>
                  </a:cubicBezTo>
                  <a:cubicBezTo>
                    <a:pt x="1185" y="161"/>
                    <a:pt x="1187" y="161"/>
                    <a:pt x="1187" y="159"/>
                  </a:cubicBezTo>
                  <a:cubicBezTo>
                    <a:pt x="1185" y="159"/>
                    <a:pt x="1185" y="161"/>
                    <a:pt x="1184" y="161"/>
                  </a:cubicBezTo>
                  <a:cubicBezTo>
                    <a:pt x="1183" y="159"/>
                    <a:pt x="1182" y="157"/>
                    <a:pt x="1180" y="156"/>
                  </a:cubicBezTo>
                  <a:cubicBezTo>
                    <a:pt x="1182" y="153"/>
                    <a:pt x="1179" y="151"/>
                    <a:pt x="1180" y="147"/>
                  </a:cubicBezTo>
                  <a:cubicBezTo>
                    <a:pt x="1179" y="146"/>
                    <a:pt x="1177" y="149"/>
                    <a:pt x="1176" y="147"/>
                  </a:cubicBezTo>
                  <a:cubicBezTo>
                    <a:pt x="1177" y="146"/>
                    <a:pt x="1177" y="145"/>
                    <a:pt x="1177" y="144"/>
                  </a:cubicBezTo>
                  <a:cubicBezTo>
                    <a:pt x="1175" y="142"/>
                    <a:pt x="1172" y="142"/>
                    <a:pt x="1170" y="140"/>
                  </a:cubicBezTo>
                  <a:cubicBezTo>
                    <a:pt x="1169" y="140"/>
                    <a:pt x="1169" y="139"/>
                    <a:pt x="1169" y="139"/>
                  </a:cubicBezTo>
                  <a:cubicBezTo>
                    <a:pt x="1168" y="138"/>
                    <a:pt x="1167" y="138"/>
                    <a:pt x="1167" y="138"/>
                  </a:cubicBezTo>
                  <a:cubicBezTo>
                    <a:pt x="1166" y="137"/>
                    <a:pt x="1164" y="136"/>
                    <a:pt x="1163" y="136"/>
                  </a:cubicBezTo>
                  <a:cubicBezTo>
                    <a:pt x="1162" y="135"/>
                    <a:pt x="1161" y="136"/>
                    <a:pt x="1160" y="136"/>
                  </a:cubicBezTo>
                  <a:cubicBezTo>
                    <a:pt x="1159" y="136"/>
                    <a:pt x="1160" y="134"/>
                    <a:pt x="1160" y="134"/>
                  </a:cubicBezTo>
                  <a:cubicBezTo>
                    <a:pt x="1158" y="134"/>
                    <a:pt x="1158" y="135"/>
                    <a:pt x="1157" y="135"/>
                  </a:cubicBezTo>
                  <a:cubicBezTo>
                    <a:pt x="1156" y="131"/>
                    <a:pt x="1150" y="133"/>
                    <a:pt x="1150" y="128"/>
                  </a:cubicBezTo>
                  <a:cubicBezTo>
                    <a:pt x="1147" y="128"/>
                    <a:pt x="1145" y="127"/>
                    <a:pt x="1143" y="126"/>
                  </a:cubicBezTo>
                  <a:cubicBezTo>
                    <a:pt x="1143" y="125"/>
                    <a:pt x="1143" y="125"/>
                    <a:pt x="1143" y="125"/>
                  </a:cubicBezTo>
                  <a:cubicBezTo>
                    <a:pt x="1140" y="124"/>
                    <a:pt x="1139" y="121"/>
                    <a:pt x="1135" y="121"/>
                  </a:cubicBezTo>
                  <a:cubicBezTo>
                    <a:pt x="1134" y="118"/>
                    <a:pt x="1130" y="119"/>
                    <a:pt x="1127" y="118"/>
                  </a:cubicBezTo>
                  <a:cubicBezTo>
                    <a:pt x="1126" y="118"/>
                    <a:pt x="1125" y="117"/>
                    <a:pt x="1123" y="117"/>
                  </a:cubicBezTo>
                  <a:cubicBezTo>
                    <a:pt x="1119" y="116"/>
                    <a:pt x="1117" y="115"/>
                    <a:pt x="1114" y="113"/>
                  </a:cubicBezTo>
                  <a:cubicBezTo>
                    <a:pt x="1108" y="113"/>
                    <a:pt x="1100" y="114"/>
                    <a:pt x="1094" y="112"/>
                  </a:cubicBezTo>
                  <a:cubicBezTo>
                    <a:pt x="1093" y="112"/>
                    <a:pt x="1093" y="114"/>
                    <a:pt x="1093" y="114"/>
                  </a:cubicBezTo>
                  <a:cubicBezTo>
                    <a:pt x="1087" y="111"/>
                    <a:pt x="1080" y="110"/>
                    <a:pt x="1073" y="110"/>
                  </a:cubicBezTo>
                  <a:cubicBezTo>
                    <a:pt x="1074" y="114"/>
                    <a:pt x="1071" y="113"/>
                    <a:pt x="1071" y="116"/>
                  </a:cubicBezTo>
                  <a:cubicBezTo>
                    <a:pt x="1072" y="116"/>
                    <a:pt x="1073" y="116"/>
                    <a:pt x="1074" y="117"/>
                  </a:cubicBezTo>
                  <a:cubicBezTo>
                    <a:pt x="1074" y="120"/>
                    <a:pt x="1076" y="121"/>
                    <a:pt x="1076" y="123"/>
                  </a:cubicBezTo>
                  <a:cubicBezTo>
                    <a:pt x="1075" y="127"/>
                    <a:pt x="1071" y="128"/>
                    <a:pt x="1065" y="128"/>
                  </a:cubicBezTo>
                  <a:cubicBezTo>
                    <a:pt x="1064" y="124"/>
                    <a:pt x="1061" y="122"/>
                    <a:pt x="1056" y="122"/>
                  </a:cubicBezTo>
                  <a:cubicBezTo>
                    <a:pt x="1054" y="120"/>
                    <a:pt x="1055" y="117"/>
                    <a:pt x="1053" y="115"/>
                  </a:cubicBezTo>
                  <a:cubicBezTo>
                    <a:pt x="1048" y="114"/>
                    <a:pt x="1048" y="118"/>
                    <a:pt x="1044" y="118"/>
                  </a:cubicBezTo>
                  <a:cubicBezTo>
                    <a:pt x="1038" y="116"/>
                    <a:pt x="1028" y="118"/>
                    <a:pt x="1023" y="114"/>
                  </a:cubicBezTo>
                  <a:cubicBezTo>
                    <a:pt x="1017" y="116"/>
                    <a:pt x="1008" y="115"/>
                    <a:pt x="1005" y="120"/>
                  </a:cubicBezTo>
                  <a:cubicBezTo>
                    <a:pt x="1004" y="122"/>
                    <a:pt x="1006" y="123"/>
                    <a:pt x="1006" y="126"/>
                  </a:cubicBezTo>
                  <a:cubicBezTo>
                    <a:pt x="1004" y="127"/>
                    <a:pt x="1003" y="132"/>
                    <a:pt x="1000" y="130"/>
                  </a:cubicBezTo>
                  <a:cubicBezTo>
                    <a:pt x="1001" y="129"/>
                    <a:pt x="1003" y="128"/>
                    <a:pt x="1003" y="126"/>
                  </a:cubicBezTo>
                  <a:cubicBezTo>
                    <a:pt x="1000" y="124"/>
                    <a:pt x="1000" y="120"/>
                    <a:pt x="1000" y="116"/>
                  </a:cubicBezTo>
                  <a:cubicBezTo>
                    <a:pt x="996" y="115"/>
                    <a:pt x="992" y="116"/>
                    <a:pt x="991" y="113"/>
                  </a:cubicBezTo>
                  <a:cubicBezTo>
                    <a:pt x="992" y="109"/>
                    <a:pt x="994" y="108"/>
                    <a:pt x="992" y="103"/>
                  </a:cubicBezTo>
                  <a:cubicBezTo>
                    <a:pt x="986" y="98"/>
                    <a:pt x="980" y="96"/>
                    <a:pt x="971" y="96"/>
                  </a:cubicBezTo>
                  <a:cubicBezTo>
                    <a:pt x="955" y="95"/>
                    <a:pt x="939" y="104"/>
                    <a:pt x="931" y="97"/>
                  </a:cubicBezTo>
                  <a:cubicBezTo>
                    <a:pt x="932" y="97"/>
                    <a:pt x="933" y="97"/>
                    <a:pt x="933" y="96"/>
                  </a:cubicBezTo>
                  <a:cubicBezTo>
                    <a:pt x="931" y="94"/>
                    <a:pt x="929" y="92"/>
                    <a:pt x="926" y="92"/>
                  </a:cubicBezTo>
                  <a:cubicBezTo>
                    <a:pt x="923" y="92"/>
                    <a:pt x="921" y="94"/>
                    <a:pt x="919" y="94"/>
                  </a:cubicBezTo>
                  <a:cubicBezTo>
                    <a:pt x="920" y="92"/>
                    <a:pt x="923" y="92"/>
                    <a:pt x="923" y="90"/>
                  </a:cubicBezTo>
                  <a:cubicBezTo>
                    <a:pt x="917" y="90"/>
                    <a:pt x="914" y="88"/>
                    <a:pt x="910" y="87"/>
                  </a:cubicBezTo>
                  <a:cubicBezTo>
                    <a:pt x="911" y="85"/>
                    <a:pt x="914" y="85"/>
                    <a:pt x="918" y="85"/>
                  </a:cubicBezTo>
                  <a:cubicBezTo>
                    <a:pt x="915" y="79"/>
                    <a:pt x="906" y="79"/>
                    <a:pt x="897" y="79"/>
                  </a:cubicBezTo>
                  <a:cubicBezTo>
                    <a:pt x="895" y="80"/>
                    <a:pt x="892" y="86"/>
                    <a:pt x="888" y="87"/>
                  </a:cubicBezTo>
                  <a:cubicBezTo>
                    <a:pt x="886" y="88"/>
                    <a:pt x="880" y="89"/>
                    <a:pt x="881" y="86"/>
                  </a:cubicBezTo>
                  <a:cubicBezTo>
                    <a:pt x="881" y="83"/>
                    <a:pt x="887" y="86"/>
                    <a:pt x="887" y="83"/>
                  </a:cubicBezTo>
                  <a:cubicBezTo>
                    <a:pt x="885" y="82"/>
                    <a:pt x="886" y="81"/>
                    <a:pt x="886" y="80"/>
                  </a:cubicBezTo>
                  <a:cubicBezTo>
                    <a:pt x="881" y="78"/>
                    <a:pt x="876" y="84"/>
                    <a:pt x="875" y="79"/>
                  </a:cubicBezTo>
                  <a:cubicBezTo>
                    <a:pt x="879" y="78"/>
                    <a:pt x="885" y="77"/>
                    <a:pt x="889" y="78"/>
                  </a:cubicBezTo>
                  <a:cubicBezTo>
                    <a:pt x="890" y="75"/>
                    <a:pt x="886" y="77"/>
                    <a:pt x="885" y="77"/>
                  </a:cubicBezTo>
                  <a:cubicBezTo>
                    <a:pt x="884" y="76"/>
                    <a:pt x="883" y="75"/>
                    <a:pt x="881" y="75"/>
                  </a:cubicBezTo>
                  <a:cubicBezTo>
                    <a:pt x="874" y="74"/>
                    <a:pt x="864" y="74"/>
                    <a:pt x="856" y="73"/>
                  </a:cubicBezTo>
                  <a:cubicBezTo>
                    <a:pt x="853" y="72"/>
                    <a:pt x="852" y="70"/>
                    <a:pt x="849" y="71"/>
                  </a:cubicBezTo>
                  <a:cubicBezTo>
                    <a:pt x="851" y="72"/>
                    <a:pt x="851" y="74"/>
                    <a:pt x="852" y="75"/>
                  </a:cubicBezTo>
                  <a:cubicBezTo>
                    <a:pt x="849" y="78"/>
                    <a:pt x="838" y="74"/>
                    <a:pt x="838" y="80"/>
                  </a:cubicBezTo>
                  <a:cubicBezTo>
                    <a:pt x="840" y="80"/>
                    <a:pt x="843" y="78"/>
                    <a:pt x="845" y="80"/>
                  </a:cubicBezTo>
                  <a:cubicBezTo>
                    <a:pt x="843" y="82"/>
                    <a:pt x="841" y="82"/>
                    <a:pt x="840" y="84"/>
                  </a:cubicBezTo>
                  <a:cubicBezTo>
                    <a:pt x="843" y="83"/>
                    <a:pt x="842" y="86"/>
                    <a:pt x="842" y="87"/>
                  </a:cubicBezTo>
                  <a:cubicBezTo>
                    <a:pt x="843" y="89"/>
                    <a:pt x="844" y="89"/>
                    <a:pt x="844" y="91"/>
                  </a:cubicBezTo>
                  <a:cubicBezTo>
                    <a:pt x="841" y="90"/>
                    <a:pt x="840" y="91"/>
                    <a:pt x="838" y="91"/>
                  </a:cubicBezTo>
                  <a:cubicBezTo>
                    <a:pt x="835" y="89"/>
                    <a:pt x="833" y="88"/>
                    <a:pt x="829" y="90"/>
                  </a:cubicBezTo>
                  <a:cubicBezTo>
                    <a:pt x="828" y="92"/>
                    <a:pt x="831" y="91"/>
                    <a:pt x="831" y="93"/>
                  </a:cubicBezTo>
                  <a:cubicBezTo>
                    <a:pt x="828" y="92"/>
                    <a:pt x="829" y="95"/>
                    <a:pt x="828" y="95"/>
                  </a:cubicBezTo>
                  <a:cubicBezTo>
                    <a:pt x="825" y="96"/>
                    <a:pt x="823" y="92"/>
                    <a:pt x="821" y="91"/>
                  </a:cubicBezTo>
                  <a:cubicBezTo>
                    <a:pt x="820" y="90"/>
                    <a:pt x="818" y="90"/>
                    <a:pt x="816" y="90"/>
                  </a:cubicBezTo>
                  <a:cubicBezTo>
                    <a:pt x="814" y="89"/>
                    <a:pt x="814" y="88"/>
                    <a:pt x="812" y="89"/>
                  </a:cubicBezTo>
                  <a:cubicBezTo>
                    <a:pt x="810" y="89"/>
                    <a:pt x="804" y="91"/>
                    <a:pt x="804" y="92"/>
                  </a:cubicBezTo>
                  <a:cubicBezTo>
                    <a:pt x="796" y="93"/>
                    <a:pt x="791" y="89"/>
                    <a:pt x="788" y="85"/>
                  </a:cubicBezTo>
                  <a:cubicBezTo>
                    <a:pt x="787" y="88"/>
                    <a:pt x="784" y="89"/>
                    <a:pt x="784" y="94"/>
                  </a:cubicBezTo>
                  <a:cubicBezTo>
                    <a:pt x="782" y="95"/>
                    <a:pt x="782" y="97"/>
                    <a:pt x="781" y="98"/>
                  </a:cubicBezTo>
                  <a:cubicBezTo>
                    <a:pt x="779" y="99"/>
                    <a:pt x="779" y="101"/>
                    <a:pt x="776" y="101"/>
                  </a:cubicBezTo>
                  <a:cubicBezTo>
                    <a:pt x="775" y="101"/>
                    <a:pt x="775" y="99"/>
                    <a:pt x="774" y="98"/>
                  </a:cubicBezTo>
                  <a:cubicBezTo>
                    <a:pt x="771" y="101"/>
                    <a:pt x="770" y="95"/>
                    <a:pt x="766" y="96"/>
                  </a:cubicBezTo>
                  <a:cubicBezTo>
                    <a:pt x="765" y="93"/>
                    <a:pt x="763" y="90"/>
                    <a:pt x="759" y="89"/>
                  </a:cubicBezTo>
                  <a:cubicBezTo>
                    <a:pt x="761" y="87"/>
                    <a:pt x="758" y="87"/>
                    <a:pt x="759" y="85"/>
                  </a:cubicBezTo>
                  <a:cubicBezTo>
                    <a:pt x="756" y="82"/>
                    <a:pt x="752" y="81"/>
                    <a:pt x="751" y="77"/>
                  </a:cubicBezTo>
                  <a:cubicBezTo>
                    <a:pt x="756" y="78"/>
                    <a:pt x="758" y="81"/>
                    <a:pt x="763" y="82"/>
                  </a:cubicBezTo>
                  <a:cubicBezTo>
                    <a:pt x="765" y="80"/>
                    <a:pt x="763" y="78"/>
                    <a:pt x="762" y="77"/>
                  </a:cubicBezTo>
                  <a:cubicBezTo>
                    <a:pt x="760" y="76"/>
                    <a:pt x="757" y="77"/>
                    <a:pt x="756" y="75"/>
                  </a:cubicBezTo>
                  <a:cubicBezTo>
                    <a:pt x="759" y="75"/>
                    <a:pt x="761" y="74"/>
                    <a:pt x="762" y="72"/>
                  </a:cubicBezTo>
                  <a:cubicBezTo>
                    <a:pt x="762" y="71"/>
                    <a:pt x="758" y="72"/>
                    <a:pt x="758" y="71"/>
                  </a:cubicBezTo>
                  <a:cubicBezTo>
                    <a:pt x="758" y="69"/>
                    <a:pt x="761" y="70"/>
                    <a:pt x="761" y="68"/>
                  </a:cubicBezTo>
                  <a:cubicBezTo>
                    <a:pt x="759" y="67"/>
                    <a:pt x="759" y="65"/>
                    <a:pt x="755" y="66"/>
                  </a:cubicBezTo>
                  <a:cubicBezTo>
                    <a:pt x="754" y="62"/>
                    <a:pt x="750" y="62"/>
                    <a:pt x="746" y="62"/>
                  </a:cubicBezTo>
                  <a:cubicBezTo>
                    <a:pt x="745" y="63"/>
                    <a:pt x="744" y="65"/>
                    <a:pt x="742" y="65"/>
                  </a:cubicBezTo>
                  <a:cubicBezTo>
                    <a:pt x="741" y="64"/>
                    <a:pt x="741" y="63"/>
                    <a:pt x="740" y="62"/>
                  </a:cubicBezTo>
                  <a:cubicBezTo>
                    <a:pt x="739" y="63"/>
                    <a:pt x="737" y="63"/>
                    <a:pt x="735" y="63"/>
                  </a:cubicBezTo>
                  <a:cubicBezTo>
                    <a:pt x="736" y="61"/>
                    <a:pt x="732" y="60"/>
                    <a:pt x="731" y="60"/>
                  </a:cubicBezTo>
                  <a:cubicBezTo>
                    <a:pt x="730" y="59"/>
                    <a:pt x="729" y="59"/>
                    <a:pt x="728" y="59"/>
                  </a:cubicBezTo>
                  <a:cubicBezTo>
                    <a:pt x="724" y="58"/>
                    <a:pt x="724" y="60"/>
                    <a:pt x="722" y="60"/>
                  </a:cubicBezTo>
                  <a:cubicBezTo>
                    <a:pt x="721" y="61"/>
                    <a:pt x="720" y="59"/>
                    <a:pt x="719" y="60"/>
                  </a:cubicBezTo>
                  <a:cubicBezTo>
                    <a:pt x="718" y="64"/>
                    <a:pt x="721" y="64"/>
                    <a:pt x="721" y="67"/>
                  </a:cubicBezTo>
                  <a:cubicBezTo>
                    <a:pt x="719" y="67"/>
                    <a:pt x="719" y="69"/>
                    <a:pt x="718" y="70"/>
                  </a:cubicBezTo>
                  <a:cubicBezTo>
                    <a:pt x="716" y="71"/>
                    <a:pt x="714" y="70"/>
                    <a:pt x="713" y="71"/>
                  </a:cubicBezTo>
                  <a:cubicBezTo>
                    <a:pt x="711" y="72"/>
                    <a:pt x="709" y="70"/>
                    <a:pt x="707" y="70"/>
                  </a:cubicBezTo>
                  <a:cubicBezTo>
                    <a:pt x="705" y="70"/>
                    <a:pt x="698" y="69"/>
                    <a:pt x="697" y="69"/>
                  </a:cubicBezTo>
                  <a:cubicBezTo>
                    <a:pt x="695" y="69"/>
                    <a:pt x="694" y="70"/>
                    <a:pt x="692" y="70"/>
                  </a:cubicBezTo>
                  <a:cubicBezTo>
                    <a:pt x="691" y="70"/>
                    <a:pt x="691" y="69"/>
                    <a:pt x="690" y="69"/>
                  </a:cubicBezTo>
                  <a:cubicBezTo>
                    <a:pt x="687" y="67"/>
                    <a:pt x="681" y="68"/>
                    <a:pt x="681" y="64"/>
                  </a:cubicBezTo>
                  <a:cubicBezTo>
                    <a:pt x="681" y="62"/>
                    <a:pt x="683" y="63"/>
                    <a:pt x="683" y="61"/>
                  </a:cubicBezTo>
                  <a:cubicBezTo>
                    <a:pt x="670" y="61"/>
                    <a:pt x="656" y="57"/>
                    <a:pt x="645" y="63"/>
                  </a:cubicBezTo>
                  <a:cubicBezTo>
                    <a:pt x="646" y="63"/>
                    <a:pt x="648" y="63"/>
                    <a:pt x="648" y="65"/>
                  </a:cubicBezTo>
                  <a:cubicBezTo>
                    <a:pt x="645" y="66"/>
                    <a:pt x="646" y="71"/>
                    <a:pt x="643" y="72"/>
                  </a:cubicBezTo>
                  <a:cubicBezTo>
                    <a:pt x="644" y="74"/>
                    <a:pt x="648" y="72"/>
                    <a:pt x="647" y="74"/>
                  </a:cubicBezTo>
                  <a:cubicBezTo>
                    <a:pt x="644" y="75"/>
                    <a:pt x="642" y="74"/>
                    <a:pt x="642" y="71"/>
                  </a:cubicBezTo>
                  <a:cubicBezTo>
                    <a:pt x="642" y="69"/>
                    <a:pt x="645" y="70"/>
                    <a:pt x="645" y="66"/>
                  </a:cubicBezTo>
                  <a:cubicBezTo>
                    <a:pt x="645" y="64"/>
                    <a:pt x="642" y="64"/>
                    <a:pt x="642" y="62"/>
                  </a:cubicBezTo>
                  <a:cubicBezTo>
                    <a:pt x="645" y="60"/>
                    <a:pt x="643" y="58"/>
                    <a:pt x="641" y="57"/>
                  </a:cubicBezTo>
                  <a:cubicBezTo>
                    <a:pt x="641" y="61"/>
                    <a:pt x="634" y="58"/>
                    <a:pt x="631" y="59"/>
                  </a:cubicBezTo>
                  <a:cubicBezTo>
                    <a:pt x="629" y="58"/>
                    <a:pt x="628" y="57"/>
                    <a:pt x="627" y="55"/>
                  </a:cubicBezTo>
                  <a:cubicBezTo>
                    <a:pt x="625" y="57"/>
                    <a:pt x="617" y="53"/>
                    <a:pt x="617" y="58"/>
                  </a:cubicBezTo>
                  <a:cubicBezTo>
                    <a:pt x="621" y="59"/>
                    <a:pt x="625" y="56"/>
                    <a:pt x="626" y="59"/>
                  </a:cubicBezTo>
                  <a:cubicBezTo>
                    <a:pt x="623" y="60"/>
                    <a:pt x="620" y="62"/>
                    <a:pt x="617" y="63"/>
                  </a:cubicBezTo>
                  <a:cubicBezTo>
                    <a:pt x="616" y="63"/>
                    <a:pt x="615" y="62"/>
                    <a:pt x="614" y="63"/>
                  </a:cubicBezTo>
                  <a:cubicBezTo>
                    <a:pt x="608" y="65"/>
                    <a:pt x="602" y="68"/>
                    <a:pt x="594" y="67"/>
                  </a:cubicBezTo>
                  <a:cubicBezTo>
                    <a:pt x="590" y="69"/>
                    <a:pt x="586" y="74"/>
                    <a:pt x="583" y="72"/>
                  </a:cubicBezTo>
                  <a:cubicBezTo>
                    <a:pt x="586" y="70"/>
                    <a:pt x="587" y="66"/>
                    <a:pt x="591" y="64"/>
                  </a:cubicBezTo>
                  <a:cubicBezTo>
                    <a:pt x="596" y="65"/>
                    <a:pt x="595" y="60"/>
                    <a:pt x="599" y="60"/>
                  </a:cubicBezTo>
                  <a:cubicBezTo>
                    <a:pt x="608" y="60"/>
                    <a:pt x="609" y="53"/>
                    <a:pt x="617" y="52"/>
                  </a:cubicBezTo>
                  <a:cubicBezTo>
                    <a:pt x="618" y="51"/>
                    <a:pt x="616" y="50"/>
                    <a:pt x="618" y="49"/>
                  </a:cubicBezTo>
                  <a:cubicBezTo>
                    <a:pt x="622" y="48"/>
                    <a:pt x="626" y="46"/>
                    <a:pt x="630" y="44"/>
                  </a:cubicBezTo>
                  <a:cubicBezTo>
                    <a:pt x="631" y="44"/>
                    <a:pt x="633" y="44"/>
                    <a:pt x="634" y="43"/>
                  </a:cubicBezTo>
                  <a:cubicBezTo>
                    <a:pt x="635" y="43"/>
                    <a:pt x="635" y="42"/>
                    <a:pt x="636" y="41"/>
                  </a:cubicBezTo>
                  <a:cubicBezTo>
                    <a:pt x="638" y="40"/>
                    <a:pt x="641" y="40"/>
                    <a:pt x="642" y="39"/>
                  </a:cubicBezTo>
                  <a:cubicBezTo>
                    <a:pt x="644" y="38"/>
                    <a:pt x="645" y="35"/>
                    <a:pt x="646" y="34"/>
                  </a:cubicBezTo>
                  <a:cubicBezTo>
                    <a:pt x="644" y="33"/>
                    <a:pt x="643" y="31"/>
                    <a:pt x="640" y="32"/>
                  </a:cubicBezTo>
                  <a:cubicBezTo>
                    <a:pt x="641" y="30"/>
                    <a:pt x="636" y="29"/>
                    <a:pt x="637" y="28"/>
                  </a:cubicBezTo>
                  <a:cubicBezTo>
                    <a:pt x="641" y="27"/>
                    <a:pt x="641" y="30"/>
                    <a:pt x="644" y="30"/>
                  </a:cubicBezTo>
                  <a:cubicBezTo>
                    <a:pt x="646" y="32"/>
                    <a:pt x="648" y="28"/>
                    <a:pt x="647" y="27"/>
                  </a:cubicBezTo>
                  <a:cubicBezTo>
                    <a:pt x="644" y="30"/>
                    <a:pt x="645" y="23"/>
                    <a:pt x="642" y="23"/>
                  </a:cubicBezTo>
                  <a:cubicBezTo>
                    <a:pt x="643" y="25"/>
                    <a:pt x="640" y="25"/>
                    <a:pt x="638" y="26"/>
                  </a:cubicBezTo>
                  <a:cubicBezTo>
                    <a:pt x="640" y="24"/>
                    <a:pt x="638" y="21"/>
                    <a:pt x="637" y="20"/>
                  </a:cubicBezTo>
                  <a:cubicBezTo>
                    <a:pt x="635" y="19"/>
                    <a:pt x="635" y="21"/>
                    <a:pt x="633" y="20"/>
                  </a:cubicBezTo>
                  <a:cubicBezTo>
                    <a:pt x="634" y="19"/>
                    <a:pt x="634" y="18"/>
                    <a:pt x="633" y="17"/>
                  </a:cubicBezTo>
                  <a:cubicBezTo>
                    <a:pt x="631" y="17"/>
                    <a:pt x="628" y="16"/>
                    <a:pt x="626" y="15"/>
                  </a:cubicBezTo>
                  <a:cubicBezTo>
                    <a:pt x="619" y="14"/>
                    <a:pt x="611" y="16"/>
                    <a:pt x="605" y="15"/>
                  </a:cubicBezTo>
                  <a:cubicBezTo>
                    <a:pt x="604" y="16"/>
                    <a:pt x="604" y="18"/>
                    <a:pt x="602" y="18"/>
                  </a:cubicBezTo>
                  <a:cubicBezTo>
                    <a:pt x="598" y="18"/>
                    <a:pt x="594" y="20"/>
                    <a:pt x="591" y="17"/>
                  </a:cubicBezTo>
                  <a:cubicBezTo>
                    <a:pt x="594" y="16"/>
                    <a:pt x="597" y="14"/>
                    <a:pt x="599" y="11"/>
                  </a:cubicBezTo>
                  <a:cubicBezTo>
                    <a:pt x="595" y="9"/>
                    <a:pt x="591" y="12"/>
                    <a:pt x="587" y="11"/>
                  </a:cubicBezTo>
                  <a:cubicBezTo>
                    <a:pt x="586" y="11"/>
                    <a:pt x="586" y="10"/>
                    <a:pt x="585" y="10"/>
                  </a:cubicBezTo>
                  <a:cubicBezTo>
                    <a:pt x="582" y="9"/>
                    <a:pt x="578" y="11"/>
                    <a:pt x="575" y="9"/>
                  </a:cubicBezTo>
                  <a:cubicBezTo>
                    <a:pt x="577" y="7"/>
                    <a:pt x="581" y="8"/>
                    <a:pt x="584" y="7"/>
                  </a:cubicBezTo>
                  <a:cubicBezTo>
                    <a:pt x="586" y="6"/>
                    <a:pt x="587" y="4"/>
                    <a:pt x="588" y="4"/>
                  </a:cubicBezTo>
                  <a:cubicBezTo>
                    <a:pt x="583" y="3"/>
                    <a:pt x="579" y="0"/>
                    <a:pt x="573" y="0"/>
                  </a:cubicBezTo>
                  <a:cubicBezTo>
                    <a:pt x="572" y="0"/>
                    <a:pt x="571" y="2"/>
                    <a:pt x="570" y="2"/>
                  </a:cubicBezTo>
                  <a:cubicBezTo>
                    <a:pt x="569" y="2"/>
                    <a:pt x="568" y="1"/>
                    <a:pt x="567" y="2"/>
                  </a:cubicBezTo>
                  <a:cubicBezTo>
                    <a:pt x="566" y="2"/>
                    <a:pt x="564" y="4"/>
                    <a:pt x="563" y="4"/>
                  </a:cubicBezTo>
                  <a:cubicBezTo>
                    <a:pt x="558" y="6"/>
                    <a:pt x="554" y="9"/>
                    <a:pt x="551" y="11"/>
                  </a:cubicBezTo>
                  <a:cubicBezTo>
                    <a:pt x="551" y="15"/>
                    <a:pt x="554" y="14"/>
                    <a:pt x="552" y="17"/>
                  </a:cubicBezTo>
                  <a:cubicBezTo>
                    <a:pt x="554" y="17"/>
                    <a:pt x="556" y="18"/>
                    <a:pt x="557" y="19"/>
                  </a:cubicBezTo>
                  <a:cubicBezTo>
                    <a:pt x="555" y="20"/>
                    <a:pt x="550" y="18"/>
                    <a:pt x="549" y="19"/>
                  </a:cubicBezTo>
                  <a:cubicBezTo>
                    <a:pt x="544" y="20"/>
                    <a:pt x="540" y="17"/>
                    <a:pt x="537" y="20"/>
                  </a:cubicBezTo>
                  <a:cubicBezTo>
                    <a:pt x="539" y="21"/>
                    <a:pt x="542" y="22"/>
                    <a:pt x="543" y="25"/>
                  </a:cubicBezTo>
                  <a:cubicBezTo>
                    <a:pt x="543" y="27"/>
                    <a:pt x="542" y="29"/>
                    <a:pt x="539" y="29"/>
                  </a:cubicBezTo>
                  <a:cubicBezTo>
                    <a:pt x="541" y="28"/>
                    <a:pt x="541" y="26"/>
                    <a:pt x="542" y="25"/>
                  </a:cubicBezTo>
                  <a:cubicBezTo>
                    <a:pt x="538" y="23"/>
                    <a:pt x="532" y="21"/>
                    <a:pt x="529" y="24"/>
                  </a:cubicBezTo>
                  <a:cubicBezTo>
                    <a:pt x="527" y="26"/>
                    <a:pt x="524" y="25"/>
                    <a:pt x="523" y="26"/>
                  </a:cubicBezTo>
                  <a:cubicBezTo>
                    <a:pt x="522" y="26"/>
                    <a:pt x="520" y="28"/>
                    <a:pt x="518" y="28"/>
                  </a:cubicBezTo>
                  <a:cubicBezTo>
                    <a:pt x="517" y="25"/>
                    <a:pt x="514" y="28"/>
                    <a:pt x="511" y="28"/>
                  </a:cubicBezTo>
                  <a:cubicBezTo>
                    <a:pt x="511" y="26"/>
                    <a:pt x="514" y="26"/>
                    <a:pt x="513" y="24"/>
                  </a:cubicBezTo>
                  <a:cubicBezTo>
                    <a:pt x="508" y="24"/>
                    <a:pt x="503" y="24"/>
                    <a:pt x="499" y="24"/>
                  </a:cubicBezTo>
                  <a:cubicBezTo>
                    <a:pt x="497" y="24"/>
                    <a:pt x="497" y="25"/>
                    <a:pt x="496" y="26"/>
                  </a:cubicBezTo>
                  <a:cubicBezTo>
                    <a:pt x="496" y="26"/>
                    <a:pt x="492" y="23"/>
                    <a:pt x="493" y="26"/>
                  </a:cubicBezTo>
                  <a:cubicBezTo>
                    <a:pt x="495" y="27"/>
                    <a:pt x="498" y="26"/>
                    <a:pt x="501" y="26"/>
                  </a:cubicBezTo>
                  <a:cubicBezTo>
                    <a:pt x="499" y="29"/>
                    <a:pt x="495" y="28"/>
                    <a:pt x="492" y="29"/>
                  </a:cubicBezTo>
                  <a:cubicBezTo>
                    <a:pt x="488" y="29"/>
                    <a:pt x="482" y="31"/>
                    <a:pt x="479" y="31"/>
                  </a:cubicBezTo>
                  <a:cubicBezTo>
                    <a:pt x="477" y="32"/>
                    <a:pt x="475" y="31"/>
                    <a:pt x="473" y="31"/>
                  </a:cubicBezTo>
                  <a:cubicBezTo>
                    <a:pt x="471" y="32"/>
                    <a:pt x="469" y="33"/>
                    <a:pt x="466" y="34"/>
                  </a:cubicBezTo>
                  <a:cubicBezTo>
                    <a:pt x="465" y="34"/>
                    <a:pt x="464" y="33"/>
                    <a:pt x="463" y="34"/>
                  </a:cubicBezTo>
                  <a:cubicBezTo>
                    <a:pt x="458" y="35"/>
                    <a:pt x="455" y="39"/>
                    <a:pt x="451" y="39"/>
                  </a:cubicBezTo>
                  <a:cubicBezTo>
                    <a:pt x="450" y="39"/>
                    <a:pt x="447" y="37"/>
                    <a:pt x="447" y="39"/>
                  </a:cubicBezTo>
                  <a:cubicBezTo>
                    <a:pt x="449" y="39"/>
                    <a:pt x="450" y="39"/>
                    <a:pt x="450" y="40"/>
                  </a:cubicBezTo>
                  <a:cubicBezTo>
                    <a:pt x="449" y="43"/>
                    <a:pt x="446" y="44"/>
                    <a:pt x="444" y="46"/>
                  </a:cubicBezTo>
                  <a:cubicBezTo>
                    <a:pt x="442" y="45"/>
                    <a:pt x="442" y="44"/>
                    <a:pt x="440" y="43"/>
                  </a:cubicBezTo>
                  <a:cubicBezTo>
                    <a:pt x="441" y="46"/>
                    <a:pt x="438" y="44"/>
                    <a:pt x="438" y="46"/>
                  </a:cubicBezTo>
                  <a:cubicBezTo>
                    <a:pt x="443" y="45"/>
                    <a:pt x="446" y="47"/>
                    <a:pt x="449" y="50"/>
                  </a:cubicBezTo>
                  <a:cubicBezTo>
                    <a:pt x="445" y="53"/>
                    <a:pt x="443" y="46"/>
                    <a:pt x="440" y="50"/>
                  </a:cubicBezTo>
                  <a:cubicBezTo>
                    <a:pt x="446" y="51"/>
                    <a:pt x="447" y="56"/>
                    <a:pt x="451" y="57"/>
                  </a:cubicBezTo>
                  <a:cubicBezTo>
                    <a:pt x="450" y="59"/>
                    <a:pt x="448" y="60"/>
                    <a:pt x="446" y="61"/>
                  </a:cubicBezTo>
                  <a:cubicBezTo>
                    <a:pt x="444" y="62"/>
                    <a:pt x="440" y="61"/>
                    <a:pt x="439" y="63"/>
                  </a:cubicBezTo>
                  <a:cubicBezTo>
                    <a:pt x="439" y="66"/>
                    <a:pt x="444" y="64"/>
                    <a:pt x="445" y="68"/>
                  </a:cubicBezTo>
                  <a:cubicBezTo>
                    <a:pt x="443" y="68"/>
                    <a:pt x="441" y="67"/>
                    <a:pt x="440" y="66"/>
                  </a:cubicBezTo>
                  <a:cubicBezTo>
                    <a:pt x="439" y="66"/>
                    <a:pt x="437" y="65"/>
                    <a:pt x="437" y="63"/>
                  </a:cubicBezTo>
                  <a:cubicBezTo>
                    <a:pt x="438" y="59"/>
                    <a:pt x="444" y="60"/>
                    <a:pt x="446" y="57"/>
                  </a:cubicBezTo>
                  <a:cubicBezTo>
                    <a:pt x="444" y="57"/>
                    <a:pt x="442" y="56"/>
                    <a:pt x="439" y="57"/>
                  </a:cubicBezTo>
                  <a:cubicBezTo>
                    <a:pt x="437" y="57"/>
                    <a:pt x="436" y="59"/>
                    <a:pt x="434" y="59"/>
                  </a:cubicBezTo>
                  <a:cubicBezTo>
                    <a:pt x="422" y="61"/>
                    <a:pt x="409" y="58"/>
                    <a:pt x="398" y="62"/>
                  </a:cubicBezTo>
                  <a:cubicBezTo>
                    <a:pt x="400" y="62"/>
                    <a:pt x="396" y="64"/>
                    <a:pt x="398" y="66"/>
                  </a:cubicBezTo>
                  <a:cubicBezTo>
                    <a:pt x="398" y="68"/>
                    <a:pt x="401" y="67"/>
                    <a:pt x="401" y="70"/>
                  </a:cubicBezTo>
                  <a:cubicBezTo>
                    <a:pt x="399" y="72"/>
                    <a:pt x="400" y="75"/>
                    <a:pt x="401" y="77"/>
                  </a:cubicBezTo>
                  <a:cubicBezTo>
                    <a:pt x="404" y="78"/>
                    <a:pt x="408" y="77"/>
                    <a:pt x="410" y="79"/>
                  </a:cubicBezTo>
                  <a:cubicBezTo>
                    <a:pt x="412" y="80"/>
                    <a:pt x="412" y="83"/>
                    <a:pt x="414" y="84"/>
                  </a:cubicBezTo>
                  <a:cubicBezTo>
                    <a:pt x="418" y="83"/>
                    <a:pt x="421" y="85"/>
                    <a:pt x="421" y="89"/>
                  </a:cubicBezTo>
                  <a:cubicBezTo>
                    <a:pt x="421" y="91"/>
                    <a:pt x="420" y="93"/>
                    <a:pt x="418" y="94"/>
                  </a:cubicBezTo>
                  <a:cubicBezTo>
                    <a:pt x="419" y="98"/>
                    <a:pt x="422" y="100"/>
                    <a:pt x="423" y="104"/>
                  </a:cubicBezTo>
                  <a:cubicBezTo>
                    <a:pt x="422" y="106"/>
                    <a:pt x="420" y="107"/>
                    <a:pt x="417" y="108"/>
                  </a:cubicBezTo>
                  <a:cubicBezTo>
                    <a:pt x="419" y="108"/>
                    <a:pt x="418" y="111"/>
                    <a:pt x="416" y="110"/>
                  </a:cubicBezTo>
                  <a:cubicBezTo>
                    <a:pt x="415" y="110"/>
                    <a:pt x="414" y="109"/>
                    <a:pt x="414" y="108"/>
                  </a:cubicBezTo>
                  <a:cubicBezTo>
                    <a:pt x="415" y="106"/>
                    <a:pt x="420" y="99"/>
                    <a:pt x="415" y="98"/>
                  </a:cubicBezTo>
                  <a:cubicBezTo>
                    <a:pt x="413" y="101"/>
                    <a:pt x="412" y="104"/>
                    <a:pt x="410" y="106"/>
                  </a:cubicBezTo>
                  <a:cubicBezTo>
                    <a:pt x="411" y="100"/>
                    <a:pt x="410" y="98"/>
                    <a:pt x="411" y="93"/>
                  </a:cubicBezTo>
                  <a:cubicBezTo>
                    <a:pt x="414" y="92"/>
                    <a:pt x="417" y="91"/>
                    <a:pt x="417" y="88"/>
                  </a:cubicBezTo>
                  <a:cubicBezTo>
                    <a:pt x="414" y="86"/>
                    <a:pt x="411" y="88"/>
                    <a:pt x="407" y="88"/>
                  </a:cubicBezTo>
                  <a:cubicBezTo>
                    <a:pt x="403" y="87"/>
                    <a:pt x="400" y="84"/>
                    <a:pt x="398" y="81"/>
                  </a:cubicBezTo>
                  <a:cubicBezTo>
                    <a:pt x="395" y="83"/>
                    <a:pt x="393" y="79"/>
                    <a:pt x="389" y="78"/>
                  </a:cubicBezTo>
                  <a:cubicBezTo>
                    <a:pt x="384" y="77"/>
                    <a:pt x="379" y="78"/>
                    <a:pt x="377" y="81"/>
                  </a:cubicBezTo>
                  <a:cubicBezTo>
                    <a:pt x="378" y="81"/>
                    <a:pt x="381" y="81"/>
                    <a:pt x="381" y="83"/>
                  </a:cubicBezTo>
                  <a:cubicBezTo>
                    <a:pt x="379" y="89"/>
                    <a:pt x="374" y="83"/>
                    <a:pt x="371" y="83"/>
                  </a:cubicBezTo>
                  <a:cubicBezTo>
                    <a:pt x="368" y="83"/>
                    <a:pt x="366" y="83"/>
                    <a:pt x="365" y="86"/>
                  </a:cubicBezTo>
                  <a:cubicBezTo>
                    <a:pt x="367" y="90"/>
                    <a:pt x="372" y="92"/>
                    <a:pt x="379" y="92"/>
                  </a:cubicBezTo>
                  <a:cubicBezTo>
                    <a:pt x="381" y="92"/>
                    <a:pt x="382" y="96"/>
                    <a:pt x="383" y="97"/>
                  </a:cubicBezTo>
                  <a:cubicBezTo>
                    <a:pt x="385" y="97"/>
                    <a:pt x="386" y="96"/>
                    <a:pt x="388" y="97"/>
                  </a:cubicBezTo>
                  <a:cubicBezTo>
                    <a:pt x="384" y="101"/>
                    <a:pt x="378" y="98"/>
                    <a:pt x="377" y="95"/>
                  </a:cubicBezTo>
                  <a:cubicBezTo>
                    <a:pt x="374" y="95"/>
                    <a:pt x="371" y="95"/>
                    <a:pt x="371" y="95"/>
                  </a:cubicBezTo>
                  <a:cubicBezTo>
                    <a:pt x="368" y="93"/>
                    <a:pt x="359" y="96"/>
                    <a:pt x="358" y="91"/>
                  </a:cubicBezTo>
                  <a:cubicBezTo>
                    <a:pt x="361" y="89"/>
                    <a:pt x="358" y="88"/>
                    <a:pt x="358" y="84"/>
                  </a:cubicBezTo>
                  <a:cubicBezTo>
                    <a:pt x="362" y="81"/>
                    <a:pt x="362" y="72"/>
                    <a:pt x="356" y="71"/>
                  </a:cubicBezTo>
                  <a:cubicBezTo>
                    <a:pt x="357" y="74"/>
                    <a:pt x="358" y="76"/>
                    <a:pt x="358" y="80"/>
                  </a:cubicBezTo>
                  <a:cubicBezTo>
                    <a:pt x="357" y="81"/>
                    <a:pt x="357" y="81"/>
                    <a:pt x="357" y="82"/>
                  </a:cubicBezTo>
                  <a:cubicBezTo>
                    <a:pt x="351" y="84"/>
                    <a:pt x="345" y="85"/>
                    <a:pt x="343" y="91"/>
                  </a:cubicBezTo>
                  <a:cubicBezTo>
                    <a:pt x="347" y="94"/>
                    <a:pt x="350" y="98"/>
                    <a:pt x="352" y="103"/>
                  </a:cubicBezTo>
                  <a:cubicBezTo>
                    <a:pt x="350" y="107"/>
                    <a:pt x="346" y="109"/>
                    <a:pt x="347" y="114"/>
                  </a:cubicBezTo>
                  <a:cubicBezTo>
                    <a:pt x="347" y="117"/>
                    <a:pt x="350" y="119"/>
                    <a:pt x="348" y="122"/>
                  </a:cubicBezTo>
                  <a:cubicBezTo>
                    <a:pt x="349" y="123"/>
                    <a:pt x="350" y="122"/>
                    <a:pt x="352" y="122"/>
                  </a:cubicBezTo>
                  <a:cubicBezTo>
                    <a:pt x="353" y="122"/>
                    <a:pt x="354" y="123"/>
                    <a:pt x="356" y="123"/>
                  </a:cubicBezTo>
                  <a:cubicBezTo>
                    <a:pt x="358" y="122"/>
                    <a:pt x="359" y="120"/>
                    <a:pt x="361" y="120"/>
                  </a:cubicBezTo>
                  <a:cubicBezTo>
                    <a:pt x="367" y="122"/>
                    <a:pt x="373" y="123"/>
                    <a:pt x="377" y="126"/>
                  </a:cubicBezTo>
                  <a:cubicBezTo>
                    <a:pt x="378" y="130"/>
                    <a:pt x="380" y="131"/>
                    <a:pt x="379" y="135"/>
                  </a:cubicBezTo>
                  <a:cubicBezTo>
                    <a:pt x="376" y="135"/>
                    <a:pt x="376" y="137"/>
                    <a:pt x="376" y="140"/>
                  </a:cubicBezTo>
                  <a:cubicBezTo>
                    <a:pt x="377" y="143"/>
                    <a:pt x="384" y="140"/>
                    <a:pt x="386" y="143"/>
                  </a:cubicBezTo>
                  <a:cubicBezTo>
                    <a:pt x="381" y="145"/>
                    <a:pt x="374" y="144"/>
                    <a:pt x="372" y="140"/>
                  </a:cubicBezTo>
                  <a:cubicBezTo>
                    <a:pt x="374" y="139"/>
                    <a:pt x="372" y="134"/>
                    <a:pt x="373" y="131"/>
                  </a:cubicBezTo>
                  <a:cubicBezTo>
                    <a:pt x="371" y="129"/>
                    <a:pt x="369" y="127"/>
                    <a:pt x="367" y="125"/>
                  </a:cubicBezTo>
                  <a:cubicBezTo>
                    <a:pt x="362" y="126"/>
                    <a:pt x="357" y="127"/>
                    <a:pt x="353" y="129"/>
                  </a:cubicBezTo>
                  <a:cubicBezTo>
                    <a:pt x="354" y="131"/>
                    <a:pt x="352" y="130"/>
                    <a:pt x="352" y="132"/>
                  </a:cubicBezTo>
                  <a:cubicBezTo>
                    <a:pt x="358" y="138"/>
                    <a:pt x="354" y="144"/>
                    <a:pt x="350" y="146"/>
                  </a:cubicBezTo>
                  <a:cubicBezTo>
                    <a:pt x="349" y="153"/>
                    <a:pt x="344" y="155"/>
                    <a:pt x="338" y="157"/>
                  </a:cubicBezTo>
                  <a:cubicBezTo>
                    <a:pt x="337" y="158"/>
                    <a:pt x="337" y="161"/>
                    <a:pt x="335" y="161"/>
                  </a:cubicBezTo>
                  <a:cubicBezTo>
                    <a:pt x="333" y="162"/>
                    <a:pt x="331" y="160"/>
                    <a:pt x="328" y="160"/>
                  </a:cubicBezTo>
                  <a:cubicBezTo>
                    <a:pt x="324" y="159"/>
                    <a:pt x="319" y="160"/>
                    <a:pt x="317" y="159"/>
                  </a:cubicBezTo>
                  <a:cubicBezTo>
                    <a:pt x="316" y="158"/>
                    <a:pt x="313" y="158"/>
                    <a:pt x="312" y="156"/>
                  </a:cubicBezTo>
                  <a:cubicBezTo>
                    <a:pt x="312" y="155"/>
                    <a:pt x="311" y="154"/>
                    <a:pt x="312" y="153"/>
                  </a:cubicBezTo>
                  <a:cubicBezTo>
                    <a:pt x="314" y="153"/>
                    <a:pt x="317" y="152"/>
                    <a:pt x="319" y="153"/>
                  </a:cubicBezTo>
                  <a:cubicBezTo>
                    <a:pt x="320" y="153"/>
                    <a:pt x="321" y="154"/>
                    <a:pt x="322" y="154"/>
                  </a:cubicBezTo>
                  <a:cubicBezTo>
                    <a:pt x="323" y="155"/>
                    <a:pt x="324" y="153"/>
                    <a:pt x="325" y="154"/>
                  </a:cubicBezTo>
                  <a:cubicBezTo>
                    <a:pt x="325" y="156"/>
                    <a:pt x="322" y="155"/>
                    <a:pt x="323" y="157"/>
                  </a:cubicBezTo>
                  <a:cubicBezTo>
                    <a:pt x="326" y="157"/>
                    <a:pt x="328" y="155"/>
                    <a:pt x="331" y="154"/>
                  </a:cubicBezTo>
                  <a:cubicBezTo>
                    <a:pt x="330" y="154"/>
                    <a:pt x="330" y="152"/>
                    <a:pt x="329" y="151"/>
                  </a:cubicBezTo>
                  <a:cubicBezTo>
                    <a:pt x="331" y="152"/>
                    <a:pt x="332" y="151"/>
                    <a:pt x="333" y="151"/>
                  </a:cubicBezTo>
                  <a:cubicBezTo>
                    <a:pt x="335" y="147"/>
                    <a:pt x="338" y="143"/>
                    <a:pt x="342" y="140"/>
                  </a:cubicBezTo>
                  <a:cubicBezTo>
                    <a:pt x="341" y="135"/>
                    <a:pt x="344" y="133"/>
                    <a:pt x="345" y="130"/>
                  </a:cubicBezTo>
                  <a:cubicBezTo>
                    <a:pt x="343" y="129"/>
                    <a:pt x="340" y="128"/>
                    <a:pt x="339" y="126"/>
                  </a:cubicBezTo>
                  <a:cubicBezTo>
                    <a:pt x="337" y="119"/>
                    <a:pt x="339" y="113"/>
                    <a:pt x="337" y="106"/>
                  </a:cubicBezTo>
                  <a:cubicBezTo>
                    <a:pt x="340" y="105"/>
                    <a:pt x="339" y="99"/>
                    <a:pt x="339" y="95"/>
                  </a:cubicBezTo>
                  <a:cubicBezTo>
                    <a:pt x="336" y="95"/>
                    <a:pt x="334" y="93"/>
                    <a:pt x="333" y="90"/>
                  </a:cubicBezTo>
                  <a:cubicBezTo>
                    <a:pt x="337" y="87"/>
                    <a:pt x="339" y="81"/>
                    <a:pt x="340" y="74"/>
                  </a:cubicBezTo>
                  <a:cubicBezTo>
                    <a:pt x="334" y="71"/>
                    <a:pt x="325" y="69"/>
                    <a:pt x="317" y="71"/>
                  </a:cubicBezTo>
                  <a:cubicBezTo>
                    <a:pt x="316" y="71"/>
                    <a:pt x="316" y="69"/>
                    <a:pt x="314" y="70"/>
                  </a:cubicBezTo>
                  <a:cubicBezTo>
                    <a:pt x="311" y="75"/>
                    <a:pt x="310" y="82"/>
                    <a:pt x="307" y="88"/>
                  </a:cubicBezTo>
                  <a:cubicBezTo>
                    <a:pt x="304" y="90"/>
                    <a:pt x="301" y="92"/>
                    <a:pt x="296" y="94"/>
                  </a:cubicBezTo>
                  <a:cubicBezTo>
                    <a:pt x="295" y="96"/>
                    <a:pt x="296" y="97"/>
                    <a:pt x="295" y="100"/>
                  </a:cubicBezTo>
                  <a:cubicBezTo>
                    <a:pt x="296" y="99"/>
                    <a:pt x="299" y="98"/>
                    <a:pt x="299" y="100"/>
                  </a:cubicBezTo>
                  <a:cubicBezTo>
                    <a:pt x="300" y="104"/>
                    <a:pt x="297" y="107"/>
                    <a:pt x="299" y="110"/>
                  </a:cubicBezTo>
                  <a:cubicBezTo>
                    <a:pt x="297" y="110"/>
                    <a:pt x="294" y="113"/>
                    <a:pt x="296" y="115"/>
                  </a:cubicBezTo>
                  <a:cubicBezTo>
                    <a:pt x="299" y="114"/>
                    <a:pt x="302" y="117"/>
                    <a:pt x="305" y="118"/>
                  </a:cubicBezTo>
                  <a:cubicBezTo>
                    <a:pt x="305" y="123"/>
                    <a:pt x="309" y="125"/>
                    <a:pt x="313" y="126"/>
                  </a:cubicBezTo>
                  <a:cubicBezTo>
                    <a:pt x="311" y="128"/>
                    <a:pt x="311" y="133"/>
                    <a:pt x="307" y="134"/>
                  </a:cubicBezTo>
                  <a:cubicBezTo>
                    <a:pt x="303" y="133"/>
                    <a:pt x="302" y="130"/>
                    <a:pt x="298" y="129"/>
                  </a:cubicBezTo>
                  <a:cubicBezTo>
                    <a:pt x="298" y="128"/>
                    <a:pt x="296" y="128"/>
                    <a:pt x="297" y="126"/>
                  </a:cubicBezTo>
                  <a:cubicBezTo>
                    <a:pt x="289" y="127"/>
                    <a:pt x="287" y="121"/>
                    <a:pt x="280" y="121"/>
                  </a:cubicBezTo>
                  <a:cubicBezTo>
                    <a:pt x="279" y="117"/>
                    <a:pt x="272" y="116"/>
                    <a:pt x="267" y="115"/>
                  </a:cubicBezTo>
                  <a:cubicBezTo>
                    <a:pt x="262" y="114"/>
                    <a:pt x="255" y="115"/>
                    <a:pt x="252" y="113"/>
                  </a:cubicBezTo>
                  <a:cubicBezTo>
                    <a:pt x="250" y="113"/>
                    <a:pt x="249" y="116"/>
                    <a:pt x="247" y="116"/>
                  </a:cubicBezTo>
                  <a:cubicBezTo>
                    <a:pt x="247" y="119"/>
                    <a:pt x="249" y="119"/>
                    <a:pt x="249" y="122"/>
                  </a:cubicBezTo>
                  <a:cubicBezTo>
                    <a:pt x="250" y="123"/>
                    <a:pt x="251" y="121"/>
                    <a:pt x="252" y="124"/>
                  </a:cubicBezTo>
                  <a:cubicBezTo>
                    <a:pt x="251" y="127"/>
                    <a:pt x="249" y="129"/>
                    <a:pt x="244" y="129"/>
                  </a:cubicBezTo>
                  <a:cubicBezTo>
                    <a:pt x="243" y="130"/>
                    <a:pt x="245" y="133"/>
                    <a:pt x="242" y="134"/>
                  </a:cubicBezTo>
                  <a:cubicBezTo>
                    <a:pt x="240" y="134"/>
                    <a:pt x="238" y="133"/>
                    <a:pt x="237" y="131"/>
                  </a:cubicBezTo>
                  <a:cubicBezTo>
                    <a:pt x="236" y="129"/>
                    <a:pt x="239" y="129"/>
                    <a:pt x="238" y="126"/>
                  </a:cubicBezTo>
                  <a:cubicBezTo>
                    <a:pt x="238" y="126"/>
                    <a:pt x="237" y="126"/>
                    <a:pt x="237" y="125"/>
                  </a:cubicBezTo>
                  <a:cubicBezTo>
                    <a:pt x="234" y="125"/>
                    <a:pt x="232" y="126"/>
                    <a:pt x="231" y="127"/>
                  </a:cubicBezTo>
                  <a:cubicBezTo>
                    <a:pt x="228" y="127"/>
                    <a:pt x="226" y="130"/>
                    <a:pt x="222" y="131"/>
                  </a:cubicBezTo>
                  <a:cubicBezTo>
                    <a:pt x="220" y="131"/>
                    <a:pt x="218" y="130"/>
                    <a:pt x="214" y="129"/>
                  </a:cubicBezTo>
                  <a:cubicBezTo>
                    <a:pt x="214" y="131"/>
                    <a:pt x="212" y="131"/>
                    <a:pt x="209" y="131"/>
                  </a:cubicBezTo>
                  <a:cubicBezTo>
                    <a:pt x="207" y="132"/>
                    <a:pt x="207" y="134"/>
                    <a:pt x="205" y="136"/>
                  </a:cubicBezTo>
                  <a:cubicBezTo>
                    <a:pt x="203" y="133"/>
                    <a:pt x="196" y="137"/>
                    <a:pt x="193" y="134"/>
                  </a:cubicBezTo>
                  <a:cubicBezTo>
                    <a:pt x="195" y="133"/>
                    <a:pt x="196" y="132"/>
                    <a:pt x="198" y="132"/>
                  </a:cubicBezTo>
                  <a:cubicBezTo>
                    <a:pt x="197" y="129"/>
                    <a:pt x="199" y="126"/>
                    <a:pt x="197" y="125"/>
                  </a:cubicBezTo>
                  <a:cubicBezTo>
                    <a:pt x="194" y="126"/>
                    <a:pt x="192" y="128"/>
                    <a:pt x="189" y="129"/>
                  </a:cubicBezTo>
                  <a:cubicBezTo>
                    <a:pt x="189" y="131"/>
                    <a:pt x="190" y="133"/>
                    <a:pt x="187" y="134"/>
                  </a:cubicBezTo>
                  <a:cubicBezTo>
                    <a:pt x="184" y="133"/>
                    <a:pt x="187" y="132"/>
                    <a:pt x="185" y="131"/>
                  </a:cubicBezTo>
                  <a:cubicBezTo>
                    <a:pt x="181" y="131"/>
                    <a:pt x="179" y="134"/>
                    <a:pt x="174" y="134"/>
                  </a:cubicBezTo>
                  <a:cubicBezTo>
                    <a:pt x="171" y="137"/>
                    <a:pt x="166" y="139"/>
                    <a:pt x="161" y="140"/>
                  </a:cubicBezTo>
                  <a:cubicBezTo>
                    <a:pt x="161" y="141"/>
                    <a:pt x="161" y="142"/>
                    <a:pt x="160" y="143"/>
                  </a:cubicBezTo>
                  <a:cubicBezTo>
                    <a:pt x="157" y="142"/>
                    <a:pt x="157" y="144"/>
                    <a:pt x="154" y="143"/>
                  </a:cubicBezTo>
                  <a:cubicBezTo>
                    <a:pt x="154" y="148"/>
                    <a:pt x="153" y="151"/>
                    <a:pt x="150" y="153"/>
                  </a:cubicBezTo>
                  <a:cubicBezTo>
                    <a:pt x="145" y="154"/>
                    <a:pt x="137" y="155"/>
                    <a:pt x="136" y="149"/>
                  </a:cubicBezTo>
                  <a:cubicBezTo>
                    <a:pt x="134" y="148"/>
                    <a:pt x="131" y="148"/>
                    <a:pt x="130" y="146"/>
                  </a:cubicBezTo>
                  <a:cubicBezTo>
                    <a:pt x="132" y="141"/>
                    <a:pt x="139" y="140"/>
                    <a:pt x="144" y="139"/>
                  </a:cubicBezTo>
                  <a:cubicBezTo>
                    <a:pt x="142" y="136"/>
                    <a:pt x="140" y="135"/>
                    <a:pt x="138" y="131"/>
                  </a:cubicBezTo>
                  <a:cubicBezTo>
                    <a:pt x="133" y="130"/>
                    <a:pt x="130" y="131"/>
                    <a:pt x="123" y="131"/>
                  </a:cubicBezTo>
                  <a:cubicBezTo>
                    <a:pt x="123" y="130"/>
                    <a:pt x="122" y="130"/>
                    <a:pt x="122" y="130"/>
                  </a:cubicBezTo>
                  <a:cubicBezTo>
                    <a:pt x="124" y="132"/>
                    <a:pt x="126" y="132"/>
                    <a:pt x="127" y="135"/>
                  </a:cubicBezTo>
                  <a:cubicBezTo>
                    <a:pt x="128" y="139"/>
                    <a:pt x="123" y="145"/>
                    <a:pt x="123" y="148"/>
                  </a:cubicBezTo>
                  <a:cubicBezTo>
                    <a:pt x="128" y="149"/>
                    <a:pt x="128" y="152"/>
                    <a:pt x="128" y="156"/>
                  </a:cubicBezTo>
                  <a:cubicBezTo>
                    <a:pt x="128" y="157"/>
                    <a:pt x="126" y="159"/>
                    <a:pt x="126" y="160"/>
                  </a:cubicBezTo>
                  <a:cubicBezTo>
                    <a:pt x="125" y="163"/>
                    <a:pt x="126" y="164"/>
                    <a:pt x="125" y="165"/>
                  </a:cubicBezTo>
                  <a:cubicBezTo>
                    <a:pt x="124" y="163"/>
                    <a:pt x="122" y="163"/>
                    <a:pt x="121" y="163"/>
                  </a:cubicBezTo>
                  <a:cubicBezTo>
                    <a:pt x="121" y="161"/>
                    <a:pt x="121" y="160"/>
                    <a:pt x="120" y="160"/>
                  </a:cubicBezTo>
                  <a:cubicBezTo>
                    <a:pt x="118" y="159"/>
                    <a:pt x="114" y="159"/>
                    <a:pt x="111" y="158"/>
                  </a:cubicBezTo>
                  <a:cubicBezTo>
                    <a:pt x="108" y="161"/>
                    <a:pt x="105" y="165"/>
                    <a:pt x="100" y="165"/>
                  </a:cubicBezTo>
                  <a:cubicBezTo>
                    <a:pt x="99" y="168"/>
                    <a:pt x="94" y="168"/>
                    <a:pt x="93" y="172"/>
                  </a:cubicBezTo>
                  <a:cubicBezTo>
                    <a:pt x="94" y="175"/>
                    <a:pt x="98" y="176"/>
                    <a:pt x="98" y="180"/>
                  </a:cubicBezTo>
                  <a:cubicBezTo>
                    <a:pt x="94" y="179"/>
                    <a:pt x="94" y="183"/>
                    <a:pt x="91" y="183"/>
                  </a:cubicBezTo>
                  <a:cubicBezTo>
                    <a:pt x="87" y="182"/>
                    <a:pt x="84" y="180"/>
                    <a:pt x="79" y="180"/>
                  </a:cubicBezTo>
                  <a:cubicBezTo>
                    <a:pt x="77" y="177"/>
                    <a:pt x="76" y="176"/>
                    <a:pt x="72" y="175"/>
                  </a:cubicBezTo>
                  <a:cubicBezTo>
                    <a:pt x="70" y="176"/>
                    <a:pt x="72" y="179"/>
                    <a:pt x="69" y="178"/>
                  </a:cubicBezTo>
                  <a:cubicBezTo>
                    <a:pt x="70" y="181"/>
                    <a:pt x="72" y="182"/>
                    <a:pt x="73" y="185"/>
                  </a:cubicBezTo>
                  <a:cubicBezTo>
                    <a:pt x="75" y="185"/>
                    <a:pt x="77" y="185"/>
                    <a:pt x="79" y="185"/>
                  </a:cubicBezTo>
                  <a:cubicBezTo>
                    <a:pt x="80" y="186"/>
                    <a:pt x="80" y="189"/>
                    <a:pt x="80" y="191"/>
                  </a:cubicBezTo>
                  <a:cubicBezTo>
                    <a:pt x="76" y="194"/>
                    <a:pt x="72" y="191"/>
                    <a:pt x="67" y="191"/>
                  </a:cubicBezTo>
                  <a:cubicBezTo>
                    <a:pt x="66" y="188"/>
                    <a:pt x="65" y="188"/>
                    <a:pt x="63" y="187"/>
                  </a:cubicBezTo>
                  <a:cubicBezTo>
                    <a:pt x="63" y="187"/>
                    <a:pt x="63" y="186"/>
                    <a:pt x="62" y="186"/>
                  </a:cubicBezTo>
                  <a:cubicBezTo>
                    <a:pt x="61" y="185"/>
                    <a:pt x="56" y="187"/>
                    <a:pt x="56" y="183"/>
                  </a:cubicBezTo>
                  <a:cubicBezTo>
                    <a:pt x="55" y="180"/>
                    <a:pt x="55" y="175"/>
                    <a:pt x="52" y="172"/>
                  </a:cubicBezTo>
                  <a:cubicBezTo>
                    <a:pt x="54" y="171"/>
                    <a:pt x="54" y="169"/>
                    <a:pt x="55" y="167"/>
                  </a:cubicBezTo>
                  <a:cubicBezTo>
                    <a:pt x="54" y="162"/>
                    <a:pt x="48" y="162"/>
                    <a:pt x="44" y="160"/>
                  </a:cubicBezTo>
                  <a:cubicBezTo>
                    <a:pt x="45" y="159"/>
                    <a:pt x="45" y="159"/>
                    <a:pt x="46" y="158"/>
                  </a:cubicBezTo>
                  <a:cubicBezTo>
                    <a:pt x="44" y="159"/>
                    <a:pt x="43" y="158"/>
                    <a:pt x="43" y="156"/>
                  </a:cubicBezTo>
                  <a:cubicBezTo>
                    <a:pt x="40" y="155"/>
                    <a:pt x="38" y="153"/>
                    <a:pt x="37" y="150"/>
                  </a:cubicBezTo>
                  <a:cubicBezTo>
                    <a:pt x="35" y="150"/>
                    <a:pt x="33" y="150"/>
                    <a:pt x="33" y="149"/>
                  </a:cubicBezTo>
                  <a:cubicBezTo>
                    <a:pt x="37" y="148"/>
                    <a:pt x="38" y="149"/>
                    <a:pt x="41" y="149"/>
                  </a:cubicBezTo>
                  <a:cubicBezTo>
                    <a:pt x="43" y="151"/>
                    <a:pt x="41" y="151"/>
                    <a:pt x="42" y="152"/>
                  </a:cubicBezTo>
                  <a:cubicBezTo>
                    <a:pt x="45" y="153"/>
                    <a:pt x="47" y="155"/>
                    <a:pt x="51" y="154"/>
                  </a:cubicBezTo>
                  <a:cubicBezTo>
                    <a:pt x="52" y="156"/>
                    <a:pt x="53" y="155"/>
                    <a:pt x="53" y="157"/>
                  </a:cubicBezTo>
                  <a:cubicBezTo>
                    <a:pt x="55" y="157"/>
                    <a:pt x="55" y="155"/>
                    <a:pt x="57" y="156"/>
                  </a:cubicBezTo>
                  <a:cubicBezTo>
                    <a:pt x="59" y="160"/>
                    <a:pt x="65" y="158"/>
                    <a:pt x="70" y="160"/>
                  </a:cubicBezTo>
                  <a:cubicBezTo>
                    <a:pt x="73" y="160"/>
                    <a:pt x="76" y="162"/>
                    <a:pt x="78" y="163"/>
                  </a:cubicBezTo>
                  <a:cubicBezTo>
                    <a:pt x="81" y="163"/>
                    <a:pt x="84" y="163"/>
                    <a:pt x="87" y="163"/>
                  </a:cubicBezTo>
                  <a:cubicBezTo>
                    <a:pt x="94" y="162"/>
                    <a:pt x="102" y="156"/>
                    <a:pt x="104" y="149"/>
                  </a:cubicBezTo>
                  <a:cubicBezTo>
                    <a:pt x="102" y="148"/>
                    <a:pt x="102" y="145"/>
                    <a:pt x="102" y="143"/>
                  </a:cubicBezTo>
                  <a:cubicBezTo>
                    <a:pt x="99" y="141"/>
                    <a:pt x="96" y="140"/>
                    <a:pt x="94" y="137"/>
                  </a:cubicBezTo>
                  <a:cubicBezTo>
                    <a:pt x="88" y="138"/>
                    <a:pt x="88" y="133"/>
                    <a:pt x="83" y="134"/>
                  </a:cubicBezTo>
                  <a:cubicBezTo>
                    <a:pt x="80" y="129"/>
                    <a:pt x="73" y="127"/>
                    <a:pt x="68" y="125"/>
                  </a:cubicBezTo>
                  <a:cubicBezTo>
                    <a:pt x="66" y="124"/>
                    <a:pt x="63" y="121"/>
                    <a:pt x="60" y="121"/>
                  </a:cubicBezTo>
                  <a:cubicBezTo>
                    <a:pt x="59" y="121"/>
                    <a:pt x="57" y="122"/>
                    <a:pt x="56" y="122"/>
                  </a:cubicBezTo>
                  <a:cubicBezTo>
                    <a:pt x="53" y="122"/>
                    <a:pt x="51" y="120"/>
                    <a:pt x="48" y="120"/>
                  </a:cubicBezTo>
                  <a:cubicBezTo>
                    <a:pt x="46" y="121"/>
                    <a:pt x="46" y="124"/>
                    <a:pt x="43" y="123"/>
                  </a:cubicBezTo>
                  <a:cubicBezTo>
                    <a:pt x="43" y="122"/>
                    <a:pt x="46" y="122"/>
                    <a:pt x="45" y="119"/>
                  </a:cubicBezTo>
                  <a:cubicBezTo>
                    <a:pt x="42" y="121"/>
                    <a:pt x="41" y="119"/>
                    <a:pt x="40" y="118"/>
                  </a:cubicBezTo>
                  <a:cubicBezTo>
                    <a:pt x="37" y="117"/>
                    <a:pt x="34" y="118"/>
                    <a:pt x="35" y="115"/>
                  </a:cubicBezTo>
                  <a:cubicBezTo>
                    <a:pt x="38" y="115"/>
                    <a:pt x="39" y="116"/>
                    <a:pt x="41" y="116"/>
                  </a:cubicBezTo>
                  <a:cubicBezTo>
                    <a:pt x="42" y="114"/>
                    <a:pt x="40" y="114"/>
                    <a:pt x="39" y="114"/>
                  </a:cubicBezTo>
                  <a:cubicBezTo>
                    <a:pt x="38" y="113"/>
                    <a:pt x="36" y="112"/>
                    <a:pt x="35" y="112"/>
                  </a:cubicBezTo>
                  <a:cubicBezTo>
                    <a:pt x="34" y="115"/>
                    <a:pt x="30" y="116"/>
                    <a:pt x="27" y="114"/>
                  </a:cubicBezTo>
                  <a:cubicBezTo>
                    <a:pt x="28" y="119"/>
                    <a:pt x="23" y="117"/>
                    <a:pt x="21" y="117"/>
                  </a:cubicBezTo>
                  <a:cubicBezTo>
                    <a:pt x="21" y="120"/>
                    <a:pt x="18" y="120"/>
                    <a:pt x="15" y="120"/>
                  </a:cubicBezTo>
                  <a:cubicBezTo>
                    <a:pt x="15" y="123"/>
                    <a:pt x="13" y="125"/>
                    <a:pt x="10" y="125"/>
                  </a:cubicBezTo>
                  <a:cubicBezTo>
                    <a:pt x="12" y="129"/>
                    <a:pt x="7" y="131"/>
                    <a:pt x="10" y="135"/>
                  </a:cubicBezTo>
                  <a:cubicBezTo>
                    <a:pt x="12" y="135"/>
                    <a:pt x="12" y="136"/>
                    <a:pt x="14" y="136"/>
                  </a:cubicBezTo>
                  <a:cubicBezTo>
                    <a:pt x="15" y="139"/>
                    <a:pt x="19" y="139"/>
                    <a:pt x="19" y="143"/>
                  </a:cubicBezTo>
                  <a:cubicBezTo>
                    <a:pt x="18" y="147"/>
                    <a:pt x="14" y="149"/>
                    <a:pt x="13" y="153"/>
                  </a:cubicBezTo>
                  <a:cubicBezTo>
                    <a:pt x="15" y="156"/>
                    <a:pt x="18" y="160"/>
                    <a:pt x="19" y="163"/>
                  </a:cubicBezTo>
                  <a:cubicBezTo>
                    <a:pt x="19" y="164"/>
                    <a:pt x="19" y="164"/>
                    <a:pt x="19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19" y="165"/>
                    <a:pt x="19" y="165"/>
                    <a:pt x="19" y="164"/>
                  </a:cubicBezTo>
                  <a:cubicBezTo>
                    <a:pt x="20" y="167"/>
                    <a:pt x="21" y="169"/>
                    <a:pt x="21" y="172"/>
                  </a:cubicBezTo>
                  <a:cubicBezTo>
                    <a:pt x="21" y="173"/>
                    <a:pt x="21" y="175"/>
                    <a:pt x="20" y="176"/>
                  </a:cubicBezTo>
                  <a:cubicBezTo>
                    <a:pt x="20" y="177"/>
                    <a:pt x="19" y="177"/>
                    <a:pt x="19" y="178"/>
                  </a:cubicBezTo>
                  <a:cubicBezTo>
                    <a:pt x="18" y="180"/>
                    <a:pt x="19" y="182"/>
                    <a:pt x="20" y="184"/>
                  </a:cubicBezTo>
                  <a:cubicBezTo>
                    <a:pt x="20" y="184"/>
                    <a:pt x="20" y="184"/>
                    <a:pt x="20" y="184"/>
                  </a:cubicBezTo>
                  <a:cubicBezTo>
                    <a:pt x="21" y="186"/>
                    <a:pt x="24" y="185"/>
                    <a:pt x="24" y="188"/>
                  </a:cubicBezTo>
                  <a:cubicBezTo>
                    <a:pt x="25" y="192"/>
                    <a:pt x="21" y="191"/>
                    <a:pt x="21" y="194"/>
                  </a:cubicBezTo>
                  <a:cubicBezTo>
                    <a:pt x="25" y="198"/>
                    <a:pt x="33" y="201"/>
                    <a:pt x="30" y="207"/>
                  </a:cubicBezTo>
                  <a:cubicBezTo>
                    <a:pt x="29" y="211"/>
                    <a:pt x="26" y="213"/>
                    <a:pt x="23" y="214"/>
                  </a:cubicBezTo>
                  <a:cubicBezTo>
                    <a:pt x="20" y="218"/>
                    <a:pt x="17" y="223"/>
                    <a:pt x="13" y="225"/>
                  </a:cubicBezTo>
                  <a:cubicBezTo>
                    <a:pt x="12" y="225"/>
                    <a:pt x="12" y="226"/>
                    <a:pt x="12" y="226"/>
                  </a:cubicBezTo>
                  <a:cubicBezTo>
                    <a:pt x="9" y="229"/>
                    <a:pt x="7" y="230"/>
                    <a:pt x="5" y="232"/>
                  </a:cubicBezTo>
                  <a:cubicBezTo>
                    <a:pt x="7" y="233"/>
                    <a:pt x="7" y="231"/>
                    <a:pt x="9" y="232"/>
                  </a:cubicBezTo>
                  <a:cubicBezTo>
                    <a:pt x="9" y="235"/>
                    <a:pt x="10" y="235"/>
                    <a:pt x="13" y="237"/>
                  </a:cubicBezTo>
                  <a:cubicBezTo>
                    <a:pt x="15" y="238"/>
                    <a:pt x="15" y="237"/>
                    <a:pt x="17" y="237"/>
                  </a:cubicBezTo>
                  <a:cubicBezTo>
                    <a:pt x="19" y="238"/>
                    <a:pt x="20" y="239"/>
                    <a:pt x="21" y="241"/>
                  </a:cubicBezTo>
                  <a:cubicBezTo>
                    <a:pt x="19" y="243"/>
                    <a:pt x="17" y="240"/>
                    <a:pt x="13" y="240"/>
                  </a:cubicBezTo>
                  <a:cubicBezTo>
                    <a:pt x="12" y="240"/>
                    <a:pt x="13" y="243"/>
                    <a:pt x="11" y="243"/>
                  </a:cubicBezTo>
                  <a:cubicBezTo>
                    <a:pt x="8" y="242"/>
                    <a:pt x="8" y="246"/>
                    <a:pt x="5" y="243"/>
                  </a:cubicBezTo>
                  <a:cubicBezTo>
                    <a:pt x="5" y="245"/>
                    <a:pt x="5" y="247"/>
                    <a:pt x="6" y="248"/>
                  </a:cubicBezTo>
                  <a:cubicBezTo>
                    <a:pt x="0" y="251"/>
                    <a:pt x="0" y="261"/>
                    <a:pt x="3" y="266"/>
                  </a:cubicBezTo>
                  <a:cubicBezTo>
                    <a:pt x="1" y="266"/>
                    <a:pt x="0" y="267"/>
                    <a:pt x="0" y="269"/>
                  </a:cubicBezTo>
                  <a:cubicBezTo>
                    <a:pt x="1" y="271"/>
                    <a:pt x="3" y="271"/>
                    <a:pt x="4" y="273"/>
                  </a:cubicBezTo>
                  <a:cubicBezTo>
                    <a:pt x="4" y="275"/>
                    <a:pt x="2" y="275"/>
                    <a:pt x="3" y="277"/>
                  </a:cubicBezTo>
                  <a:cubicBezTo>
                    <a:pt x="5" y="278"/>
                    <a:pt x="5" y="281"/>
                    <a:pt x="6" y="283"/>
                  </a:cubicBezTo>
                  <a:cubicBezTo>
                    <a:pt x="6" y="284"/>
                    <a:pt x="6" y="285"/>
                    <a:pt x="6" y="286"/>
                  </a:cubicBezTo>
                  <a:cubicBezTo>
                    <a:pt x="10" y="288"/>
                    <a:pt x="16" y="286"/>
                    <a:pt x="15" y="291"/>
                  </a:cubicBezTo>
                  <a:cubicBezTo>
                    <a:pt x="19" y="288"/>
                    <a:pt x="24" y="290"/>
                    <a:pt x="27" y="293"/>
                  </a:cubicBezTo>
                  <a:cubicBezTo>
                    <a:pt x="26" y="296"/>
                    <a:pt x="26" y="297"/>
                    <a:pt x="27" y="299"/>
                  </a:cubicBezTo>
                  <a:cubicBezTo>
                    <a:pt x="27" y="300"/>
                    <a:pt x="25" y="300"/>
                    <a:pt x="26" y="303"/>
                  </a:cubicBezTo>
                  <a:cubicBezTo>
                    <a:pt x="29" y="302"/>
                    <a:pt x="28" y="306"/>
                    <a:pt x="30" y="308"/>
                  </a:cubicBezTo>
                  <a:cubicBezTo>
                    <a:pt x="31" y="310"/>
                    <a:pt x="35" y="310"/>
                    <a:pt x="33" y="313"/>
                  </a:cubicBezTo>
                  <a:cubicBezTo>
                    <a:pt x="38" y="313"/>
                    <a:pt x="39" y="316"/>
                    <a:pt x="40" y="319"/>
                  </a:cubicBezTo>
                  <a:cubicBezTo>
                    <a:pt x="38" y="319"/>
                    <a:pt x="38" y="322"/>
                    <a:pt x="35" y="322"/>
                  </a:cubicBezTo>
                  <a:cubicBezTo>
                    <a:pt x="32" y="323"/>
                    <a:pt x="32" y="319"/>
                    <a:pt x="30" y="321"/>
                  </a:cubicBezTo>
                  <a:cubicBezTo>
                    <a:pt x="28" y="324"/>
                    <a:pt x="32" y="324"/>
                    <a:pt x="32" y="326"/>
                  </a:cubicBezTo>
                  <a:cubicBezTo>
                    <a:pt x="31" y="330"/>
                    <a:pt x="32" y="332"/>
                    <a:pt x="35" y="333"/>
                  </a:cubicBezTo>
                  <a:cubicBezTo>
                    <a:pt x="37" y="334"/>
                    <a:pt x="36" y="330"/>
                    <a:pt x="38" y="330"/>
                  </a:cubicBezTo>
                  <a:cubicBezTo>
                    <a:pt x="41" y="332"/>
                    <a:pt x="44" y="329"/>
                    <a:pt x="49" y="330"/>
                  </a:cubicBezTo>
                  <a:cubicBezTo>
                    <a:pt x="50" y="332"/>
                    <a:pt x="51" y="335"/>
                    <a:pt x="53" y="337"/>
                  </a:cubicBezTo>
                  <a:cubicBezTo>
                    <a:pt x="51" y="338"/>
                    <a:pt x="51" y="340"/>
                    <a:pt x="52" y="343"/>
                  </a:cubicBezTo>
                  <a:cubicBezTo>
                    <a:pt x="60" y="341"/>
                    <a:pt x="61" y="348"/>
                    <a:pt x="61" y="352"/>
                  </a:cubicBezTo>
                  <a:cubicBezTo>
                    <a:pt x="63" y="352"/>
                    <a:pt x="67" y="352"/>
                    <a:pt x="70" y="354"/>
                  </a:cubicBezTo>
                  <a:cubicBezTo>
                    <a:pt x="70" y="352"/>
                    <a:pt x="73" y="352"/>
                    <a:pt x="75" y="352"/>
                  </a:cubicBezTo>
                  <a:cubicBezTo>
                    <a:pt x="77" y="352"/>
                    <a:pt x="77" y="355"/>
                    <a:pt x="78" y="357"/>
                  </a:cubicBezTo>
                  <a:cubicBezTo>
                    <a:pt x="81" y="357"/>
                    <a:pt x="81" y="355"/>
                    <a:pt x="83" y="356"/>
                  </a:cubicBezTo>
                  <a:cubicBezTo>
                    <a:pt x="84" y="356"/>
                    <a:pt x="86" y="358"/>
                    <a:pt x="86" y="358"/>
                  </a:cubicBezTo>
                  <a:cubicBezTo>
                    <a:pt x="87" y="358"/>
                    <a:pt x="89" y="357"/>
                    <a:pt x="89" y="357"/>
                  </a:cubicBezTo>
                  <a:cubicBezTo>
                    <a:pt x="89" y="358"/>
                    <a:pt x="89" y="359"/>
                    <a:pt x="89" y="359"/>
                  </a:cubicBezTo>
                  <a:cubicBezTo>
                    <a:pt x="90" y="360"/>
                    <a:pt x="93" y="359"/>
                    <a:pt x="92" y="361"/>
                  </a:cubicBezTo>
                  <a:cubicBezTo>
                    <a:pt x="94" y="361"/>
                    <a:pt x="95" y="360"/>
                    <a:pt x="95" y="362"/>
                  </a:cubicBezTo>
                  <a:cubicBezTo>
                    <a:pt x="95" y="363"/>
                    <a:pt x="96" y="364"/>
                    <a:pt x="96" y="364"/>
                  </a:cubicBezTo>
                  <a:cubicBezTo>
                    <a:pt x="95" y="367"/>
                    <a:pt x="94" y="367"/>
                    <a:pt x="93" y="369"/>
                  </a:cubicBezTo>
                  <a:cubicBezTo>
                    <a:pt x="93" y="368"/>
                    <a:pt x="95" y="370"/>
                    <a:pt x="95" y="370"/>
                  </a:cubicBezTo>
                  <a:cubicBezTo>
                    <a:pt x="94" y="372"/>
                    <a:pt x="91" y="369"/>
                    <a:pt x="92" y="372"/>
                  </a:cubicBezTo>
                  <a:cubicBezTo>
                    <a:pt x="95" y="372"/>
                    <a:pt x="93" y="375"/>
                    <a:pt x="95" y="376"/>
                  </a:cubicBezTo>
                  <a:cubicBezTo>
                    <a:pt x="93" y="377"/>
                    <a:pt x="94" y="380"/>
                    <a:pt x="92" y="381"/>
                  </a:cubicBezTo>
                  <a:cubicBezTo>
                    <a:pt x="90" y="381"/>
                    <a:pt x="88" y="382"/>
                    <a:pt x="87" y="380"/>
                  </a:cubicBezTo>
                  <a:cubicBezTo>
                    <a:pt x="86" y="382"/>
                    <a:pt x="85" y="383"/>
                    <a:pt x="83" y="383"/>
                  </a:cubicBezTo>
                  <a:cubicBezTo>
                    <a:pt x="81" y="385"/>
                    <a:pt x="83" y="387"/>
                    <a:pt x="81" y="388"/>
                  </a:cubicBezTo>
                  <a:cubicBezTo>
                    <a:pt x="84" y="387"/>
                    <a:pt x="88" y="385"/>
                    <a:pt x="89" y="389"/>
                  </a:cubicBezTo>
                  <a:cubicBezTo>
                    <a:pt x="88" y="391"/>
                    <a:pt x="84" y="391"/>
                    <a:pt x="83" y="394"/>
                  </a:cubicBezTo>
                  <a:cubicBezTo>
                    <a:pt x="81" y="394"/>
                    <a:pt x="79" y="393"/>
                    <a:pt x="78" y="395"/>
                  </a:cubicBezTo>
                  <a:cubicBezTo>
                    <a:pt x="81" y="396"/>
                    <a:pt x="82" y="398"/>
                    <a:pt x="84" y="400"/>
                  </a:cubicBezTo>
                  <a:cubicBezTo>
                    <a:pt x="83" y="401"/>
                    <a:pt x="82" y="399"/>
                    <a:pt x="81" y="400"/>
                  </a:cubicBezTo>
                  <a:cubicBezTo>
                    <a:pt x="80" y="401"/>
                    <a:pt x="81" y="403"/>
                    <a:pt x="79" y="401"/>
                  </a:cubicBezTo>
                  <a:cubicBezTo>
                    <a:pt x="79" y="403"/>
                    <a:pt x="78" y="403"/>
                    <a:pt x="77" y="404"/>
                  </a:cubicBezTo>
                  <a:cubicBezTo>
                    <a:pt x="77" y="405"/>
                    <a:pt x="77" y="407"/>
                    <a:pt x="77" y="408"/>
                  </a:cubicBezTo>
                  <a:cubicBezTo>
                    <a:pt x="75" y="409"/>
                    <a:pt x="71" y="408"/>
                    <a:pt x="70" y="410"/>
                  </a:cubicBezTo>
                  <a:cubicBezTo>
                    <a:pt x="73" y="410"/>
                    <a:pt x="75" y="412"/>
                    <a:pt x="76" y="415"/>
                  </a:cubicBezTo>
                  <a:cubicBezTo>
                    <a:pt x="77" y="415"/>
                    <a:pt x="78" y="415"/>
                    <a:pt x="79" y="415"/>
                  </a:cubicBezTo>
                  <a:cubicBezTo>
                    <a:pt x="80" y="416"/>
                    <a:pt x="80" y="416"/>
                    <a:pt x="81" y="417"/>
                  </a:cubicBezTo>
                  <a:cubicBezTo>
                    <a:pt x="87" y="418"/>
                    <a:pt x="89" y="424"/>
                    <a:pt x="93" y="427"/>
                  </a:cubicBezTo>
                  <a:cubicBezTo>
                    <a:pt x="98" y="425"/>
                    <a:pt x="102" y="429"/>
                    <a:pt x="107" y="430"/>
                  </a:cubicBezTo>
                  <a:cubicBezTo>
                    <a:pt x="109" y="431"/>
                    <a:pt x="111" y="430"/>
                    <a:pt x="113" y="430"/>
                  </a:cubicBezTo>
                  <a:cubicBezTo>
                    <a:pt x="117" y="431"/>
                    <a:pt x="119" y="434"/>
                    <a:pt x="123" y="435"/>
                  </a:cubicBezTo>
                  <a:cubicBezTo>
                    <a:pt x="123" y="435"/>
                    <a:pt x="123" y="436"/>
                    <a:pt x="123" y="437"/>
                  </a:cubicBezTo>
                  <a:cubicBezTo>
                    <a:pt x="126" y="436"/>
                    <a:pt x="129" y="435"/>
                    <a:pt x="133" y="435"/>
                  </a:cubicBezTo>
                  <a:cubicBezTo>
                    <a:pt x="133" y="435"/>
                    <a:pt x="134" y="436"/>
                    <a:pt x="135" y="437"/>
                  </a:cubicBezTo>
                  <a:cubicBezTo>
                    <a:pt x="136" y="437"/>
                    <a:pt x="137" y="438"/>
                    <a:pt x="138" y="438"/>
                  </a:cubicBezTo>
                  <a:cubicBezTo>
                    <a:pt x="138" y="440"/>
                    <a:pt x="137" y="440"/>
                    <a:pt x="137" y="441"/>
                  </a:cubicBezTo>
                  <a:cubicBezTo>
                    <a:pt x="140" y="442"/>
                    <a:pt x="142" y="444"/>
                    <a:pt x="146" y="445"/>
                  </a:cubicBezTo>
                  <a:cubicBezTo>
                    <a:pt x="148" y="447"/>
                    <a:pt x="149" y="450"/>
                    <a:pt x="152" y="452"/>
                  </a:cubicBezTo>
                  <a:cubicBezTo>
                    <a:pt x="154" y="452"/>
                    <a:pt x="153" y="449"/>
                    <a:pt x="155" y="449"/>
                  </a:cubicBezTo>
                  <a:cubicBezTo>
                    <a:pt x="156" y="448"/>
                    <a:pt x="158" y="447"/>
                    <a:pt x="158" y="445"/>
                  </a:cubicBezTo>
                  <a:cubicBezTo>
                    <a:pt x="156" y="444"/>
                    <a:pt x="156" y="441"/>
                    <a:pt x="155" y="440"/>
                  </a:cubicBezTo>
                  <a:cubicBezTo>
                    <a:pt x="154" y="438"/>
                    <a:pt x="153" y="438"/>
                    <a:pt x="152" y="437"/>
                  </a:cubicBezTo>
                  <a:cubicBezTo>
                    <a:pt x="150" y="433"/>
                    <a:pt x="150" y="427"/>
                    <a:pt x="149" y="421"/>
                  </a:cubicBezTo>
                  <a:cubicBezTo>
                    <a:pt x="148" y="419"/>
                    <a:pt x="145" y="419"/>
                    <a:pt x="144" y="416"/>
                  </a:cubicBezTo>
                  <a:cubicBezTo>
                    <a:pt x="146" y="412"/>
                    <a:pt x="150" y="410"/>
                    <a:pt x="150" y="403"/>
                  </a:cubicBezTo>
                  <a:cubicBezTo>
                    <a:pt x="156" y="406"/>
                    <a:pt x="158" y="399"/>
                    <a:pt x="162" y="398"/>
                  </a:cubicBezTo>
                  <a:cubicBezTo>
                    <a:pt x="162" y="395"/>
                    <a:pt x="157" y="396"/>
                    <a:pt x="157" y="392"/>
                  </a:cubicBezTo>
                  <a:cubicBezTo>
                    <a:pt x="158" y="390"/>
                    <a:pt x="160" y="394"/>
                    <a:pt x="161" y="392"/>
                  </a:cubicBezTo>
                  <a:cubicBezTo>
                    <a:pt x="158" y="387"/>
                    <a:pt x="156" y="379"/>
                    <a:pt x="149" y="382"/>
                  </a:cubicBezTo>
                  <a:cubicBezTo>
                    <a:pt x="147" y="381"/>
                    <a:pt x="147" y="379"/>
                    <a:pt x="147" y="376"/>
                  </a:cubicBezTo>
                  <a:cubicBezTo>
                    <a:pt x="145" y="376"/>
                    <a:pt x="144" y="375"/>
                    <a:pt x="143" y="373"/>
                  </a:cubicBezTo>
                  <a:cubicBezTo>
                    <a:pt x="144" y="371"/>
                    <a:pt x="144" y="368"/>
                    <a:pt x="146" y="367"/>
                  </a:cubicBezTo>
                  <a:cubicBezTo>
                    <a:pt x="147" y="365"/>
                    <a:pt x="144" y="365"/>
                    <a:pt x="145" y="362"/>
                  </a:cubicBezTo>
                  <a:cubicBezTo>
                    <a:pt x="146" y="360"/>
                    <a:pt x="146" y="356"/>
                    <a:pt x="149" y="356"/>
                  </a:cubicBezTo>
                  <a:cubicBezTo>
                    <a:pt x="149" y="355"/>
                    <a:pt x="149" y="355"/>
                    <a:pt x="149" y="355"/>
                  </a:cubicBezTo>
                  <a:cubicBezTo>
                    <a:pt x="149" y="354"/>
                    <a:pt x="149" y="354"/>
                    <a:pt x="149" y="354"/>
                  </a:cubicBezTo>
                  <a:cubicBezTo>
                    <a:pt x="149" y="354"/>
                    <a:pt x="149" y="353"/>
                    <a:pt x="149" y="353"/>
                  </a:cubicBezTo>
                  <a:cubicBezTo>
                    <a:pt x="149" y="353"/>
                    <a:pt x="149" y="353"/>
                    <a:pt x="150" y="353"/>
                  </a:cubicBezTo>
                  <a:cubicBezTo>
                    <a:pt x="150" y="352"/>
                    <a:pt x="150" y="352"/>
                    <a:pt x="150" y="352"/>
                  </a:cubicBezTo>
                  <a:cubicBezTo>
                    <a:pt x="150" y="352"/>
                    <a:pt x="151" y="352"/>
                    <a:pt x="152" y="352"/>
                  </a:cubicBezTo>
                  <a:cubicBezTo>
                    <a:pt x="154" y="353"/>
                    <a:pt x="155" y="357"/>
                    <a:pt x="158" y="358"/>
                  </a:cubicBezTo>
                  <a:cubicBezTo>
                    <a:pt x="158" y="358"/>
                    <a:pt x="159" y="357"/>
                    <a:pt x="160" y="357"/>
                  </a:cubicBezTo>
                  <a:cubicBezTo>
                    <a:pt x="161" y="355"/>
                    <a:pt x="158" y="353"/>
                    <a:pt x="159" y="349"/>
                  </a:cubicBezTo>
                  <a:cubicBezTo>
                    <a:pt x="163" y="349"/>
                    <a:pt x="164" y="346"/>
                    <a:pt x="165" y="344"/>
                  </a:cubicBezTo>
                  <a:cubicBezTo>
                    <a:pt x="171" y="343"/>
                    <a:pt x="172" y="339"/>
                    <a:pt x="176" y="337"/>
                  </a:cubicBezTo>
                  <a:cubicBezTo>
                    <a:pt x="179" y="337"/>
                    <a:pt x="179" y="339"/>
                    <a:pt x="181" y="340"/>
                  </a:cubicBezTo>
                  <a:cubicBezTo>
                    <a:pt x="183" y="339"/>
                    <a:pt x="183" y="337"/>
                    <a:pt x="186" y="337"/>
                  </a:cubicBezTo>
                  <a:cubicBezTo>
                    <a:pt x="188" y="337"/>
                    <a:pt x="187" y="340"/>
                    <a:pt x="190" y="340"/>
                  </a:cubicBezTo>
                  <a:cubicBezTo>
                    <a:pt x="195" y="339"/>
                    <a:pt x="196" y="340"/>
                    <a:pt x="198" y="343"/>
                  </a:cubicBezTo>
                  <a:cubicBezTo>
                    <a:pt x="201" y="345"/>
                    <a:pt x="202" y="346"/>
                    <a:pt x="203" y="349"/>
                  </a:cubicBezTo>
                  <a:cubicBezTo>
                    <a:pt x="204" y="346"/>
                    <a:pt x="202" y="346"/>
                    <a:pt x="204" y="345"/>
                  </a:cubicBezTo>
                  <a:cubicBezTo>
                    <a:pt x="208" y="346"/>
                    <a:pt x="208" y="350"/>
                    <a:pt x="213" y="349"/>
                  </a:cubicBezTo>
                  <a:cubicBezTo>
                    <a:pt x="215" y="348"/>
                    <a:pt x="215" y="346"/>
                    <a:pt x="218" y="345"/>
                  </a:cubicBezTo>
                  <a:cubicBezTo>
                    <a:pt x="219" y="344"/>
                    <a:pt x="221" y="345"/>
                    <a:pt x="222" y="344"/>
                  </a:cubicBezTo>
                  <a:cubicBezTo>
                    <a:pt x="224" y="344"/>
                    <a:pt x="224" y="347"/>
                    <a:pt x="226" y="346"/>
                  </a:cubicBezTo>
                  <a:cubicBezTo>
                    <a:pt x="227" y="344"/>
                    <a:pt x="229" y="344"/>
                    <a:pt x="232" y="344"/>
                  </a:cubicBezTo>
                  <a:cubicBezTo>
                    <a:pt x="234" y="345"/>
                    <a:pt x="235" y="347"/>
                    <a:pt x="236" y="349"/>
                  </a:cubicBezTo>
                  <a:cubicBezTo>
                    <a:pt x="238" y="349"/>
                    <a:pt x="240" y="350"/>
                    <a:pt x="242" y="350"/>
                  </a:cubicBezTo>
                  <a:cubicBezTo>
                    <a:pt x="243" y="349"/>
                    <a:pt x="243" y="347"/>
                    <a:pt x="245" y="346"/>
                  </a:cubicBezTo>
                  <a:cubicBezTo>
                    <a:pt x="246" y="350"/>
                    <a:pt x="252" y="348"/>
                    <a:pt x="255" y="347"/>
                  </a:cubicBezTo>
                  <a:cubicBezTo>
                    <a:pt x="254" y="345"/>
                    <a:pt x="256" y="344"/>
                    <a:pt x="255" y="341"/>
                  </a:cubicBezTo>
                  <a:cubicBezTo>
                    <a:pt x="253" y="340"/>
                    <a:pt x="250" y="339"/>
                    <a:pt x="247" y="339"/>
                  </a:cubicBezTo>
                  <a:cubicBezTo>
                    <a:pt x="248" y="336"/>
                    <a:pt x="244" y="337"/>
                    <a:pt x="244" y="335"/>
                  </a:cubicBezTo>
                  <a:cubicBezTo>
                    <a:pt x="246" y="332"/>
                    <a:pt x="249" y="332"/>
                    <a:pt x="251" y="331"/>
                  </a:cubicBezTo>
                  <a:cubicBezTo>
                    <a:pt x="252" y="328"/>
                    <a:pt x="249" y="329"/>
                    <a:pt x="249" y="326"/>
                  </a:cubicBezTo>
                  <a:cubicBezTo>
                    <a:pt x="250" y="322"/>
                    <a:pt x="256" y="323"/>
                    <a:pt x="259" y="322"/>
                  </a:cubicBezTo>
                  <a:cubicBezTo>
                    <a:pt x="257" y="321"/>
                    <a:pt x="250" y="320"/>
                    <a:pt x="254" y="317"/>
                  </a:cubicBezTo>
                  <a:cubicBezTo>
                    <a:pt x="252" y="317"/>
                    <a:pt x="251" y="317"/>
                    <a:pt x="251" y="315"/>
                  </a:cubicBezTo>
                  <a:cubicBezTo>
                    <a:pt x="253" y="315"/>
                    <a:pt x="252" y="312"/>
                    <a:pt x="253" y="311"/>
                  </a:cubicBezTo>
                  <a:cubicBezTo>
                    <a:pt x="254" y="311"/>
                    <a:pt x="254" y="310"/>
                    <a:pt x="255" y="310"/>
                  </a:cubicBezTo>
                  <a:cubicBezTo>
                    <a:pt x="263" y="314"/>
                    <a:pt x="273" y="304"/>
                    <a:pt x="282" y="307"/>
                  </a:cubicBezTo>
                  <a:cubicBezTo>
                    <a:pt x="283" y="305"/>
                    <a:pt x="284" y="304"/>
                    <a:pt x="286" y="303"/>
                  </a:cubicBezTo>
                  <a:cubicBezTo>
                    <a:pt x="292" y="303"/>
                    <a:pt x="298" y="301"/>
                    <a:pt x="305" y="300"/>
                  </a:cubicBezTo>
                  <a:cubicBezTo>
                    <a:pt x="307" y="299"/>
                    <a:pt x="304" y="298"/>
                    <a:pt x="306" y="297"/>
                  </a:cubicBezTo>
                  <a:cubicBezTo>
                    <a:pt x="309" y="296"/>
                    <a:pt x="312" y="294"/>
                    <a:pt x="317" y="295"/>
                  </a:cubicBezTo>
                  <a:cubicBezTo>
                    <a:pt x="318" y="296"/>
                    <a:pt x="319" y="297"/>
                    <a:pt x="320" y="297"/>
                  </a:cubicBezTo>
                  <a:cubicBezTo>
                    <a:pt x="322" y="297"/>
                    <a:pt x="322" y="295"/>
                    <a:pt x="325" y="296"/>
                  </a:cubicBezTo>
                  <a:cubicBezTo>
                    <a:pt x="326" y="298"/>
                    <a:pt x="328" y="301"/>
                    <a:pt x="328" y="304"/>
                  </a:cubicBezTo>
                  <a:cubicBezTo>
                    <a:pt x="329" y="306"/>
                    <a:pt x="328" y="308"/>
                    <a:pt x="328" y="309"/>
                  </a:cubicBezTo>
                  <a:cubicBezTo>
                    <a:pt x="332" y="308"/>
                    <a:pt x="333" y="309"/>
                    <a:pt x="336" y="307"/>
                  </a:cubicBezTo>
                  <a:cubicBezTo>
                    <a:pt x="337" y="308"/>
                    <a:pt x="337" y="310"/>
                    <a:pt x="338" y="311"/>
                  </a:cubicBezTo>
                  <a:cubicBezTo>
                    <a:pt x="338" y="307"/>
                    <a:pt x="342" y="311"/>
                    <a:pt x="343" y="312"/>
                  </a:cubicBezTo>
                  <a:cubicBezTo>
                    <a:pt x="345" y="312"/>
                    <a:pt x="346" y="309"/>
                    <a:pt x="347" y="311"/>
                  </a:cubicBezTo>
                  <a:cubicBezTo>
                    <a:pt x="348" y="313"/>
                    <a:pt x="342" y="314"/>
                    <a:pt x="345" y="317"/>
                  </a:cubicBezTo>
                  <a:cubicBezTo>
                    <a:pt x="346" y="315"/>
                    <a:pt x="350" y="315"/>
                    <a:pt x="352" y="316"/>
                  </a:cubicBezTo>
                  <a:cubicBezTo>
                    <a:pt x="353" y="314"/>
                    <a:pt x="356" y="313"/>
                    <a:pt x="358" y="312"/>
                  </a:cubicBezTo>
                  <a:cubicBezTo>
                    <a:pt x="359" y="311"/>
                    <a:pt x="359" y="311"/>
                    <a:pt x="360" y="310"/>
                  </a:cubicBezTo>
                  <a:cubicBezTo>
                    <a:pt x="364" y="309"/>
                    <a:pt x="368" y="305"/>
                    <a:pt x="371" y="306"/>
                  </a:cubicBezTo>
                  <a:cubicBezTo>
                    <a:pt x="371" y="309"/>
                    <a:pt x="369" y="310"/>
                    <a:pt x="368" y="311"/>
                  </a:cubicBezTo>
                  <a:cubicBezTo>
                    <a:pt x="371" y="313"/>
                    <a:pt x="374" y="316"/>
                    <a:pt x="378" y="318"/>
                  </a:cubicBezTo>
                  <a:cubicBezTo>
                    <a:pt x="379" y="321"/>
                    <a:pt x="381" y="323"/>
                    <a:pt x="382" y="325"/>
                  </a:cubicBezTo>
                  <a:cubicBezTo>
                    <a:pt x="383" y="326"/>
                    <a:pt x="383" y="327"/>
                    <a:pt x="383" y="327"/>
                  </a:cubicBezTo>
                  <a:cubicBezTo>
                    <a:pt x="384" y="329"/>
                    <a:pt x="385" y="330"/>
                    <a:pt x="385" y="331"/>
                  </a:cubicBezTo>
                  <a:cubicBezTo>
                    <a:pt x="386" y="331"/>
                    <a:pt x="386" y="332"/>
                    <a:pt x="387" y="332"/>
                  </a:cubicBezTo>
                  <a:cubicBezTo>
                    <a:pt x="390" y="337"/>
                    <a:pt x="391" y="343"/>
                    <a:pt x="395" y="347"/>
                  </a:cubicBezTo>
                  <a:cubicBezTo>
                    <a:pt x="397" y="347"/>
                    <a:pt x="396" y="342"/>
                    <a:pt x="399" y="342"/>
                  </a:cubicBezTo>
                  <a:cubicBezTo>
                    <a:pt x="401" y="341"/>
                    <a:pt x="401" y="343"/>
                    <a:pt x="403" y="343"/>
                  </a:cubicBezTo>
                  <a:cubicBezTo>
                    <a:pt x="401" y="347"/>
                    <a:pt x="406" y="344"/>
                    <a:pt x="405" y="348"/>
                  </a:cubicBezTo>
                  <a:cubicBezTo>
                    <a:pt x="409" y="348"/>
                    <a:pt x="410" y="348"/>
                    <a:pt x="414" y="348"/>
                  </a:cubicBezTo>
                  <a:cubicBezTo>
                    <a:pt x="413" y="346"/>
                    <a:pt x="416" y="346"/>
                    <a:pt x="417" y="346"/>
                  </a:cubicBezTo>
                  <a:cubicBezTo>
                    <a:pt x="418" y="345"/>
                    <a:pt x="418" y="345"/>
                    <a:pt x="420" y="345"/>
                  </a:cubicBezTo>
                  <a:cubicBezTo>
                    <a:pt x="426" y="347"/>
                    <a:pt x="425" y="355"/>
                    <a:pt x="432" y="356"/>
                  </a:cubicBezTo>
                  <a:cubicBezTo>
                    <a:pt x="432" y="358"/>
                    <a:pt x="433" y="359"/>
                    <a:pt x="434" y="360"/>
                  </a:cubicBezTo>
                  <a:cubicBezTo>
                    <a:pt x="436" y="361"/>
                    <a:pt x="438" y="361"/>
                    <a:pt x="440" y="362"/>
                  </a:cubicBezTo>
                  <a:cubicBezTo>
                    <a:pt x="441" y="360"/>
                    <a:pt x="443" y="359"/>
                    <a:pt x="445" y="359"/>
                  </a:cubicBezTo>
                  <a:cubicBezTo>
                    <a:pt x="444" y="363"/>
                    <a:pt x="448" y="363"/>
                    <a:pt x="449" y="366"/>
                  </a:cubicBezTo>
                  <a:cubicBezTo>
                    <a:pt x="451" y="366"/>
                    <a:pt x="452" y="365"/>
                    <a:pt x="454" y="366"/>
                  </a:cubicBezTo>
                  <a:cubicBezTo>
                    <a:pt x="455" y="365"/>
                    <a:pt x="454" y="362"/>
                    <a:pt x="456" y="362"/>
                  </a:cubicBezTo>
                  <a:cubicBezTo>
                    <a:pt x="461" y="363"/>
                    <a:pt x="460" y="361"/>
                    <a:pt x="465" y="360"/>
                  </a:cubicBezTo>
                  <a:cubicBezTo>
                    <a:pt x="466" y="359"/>
                    <a:pt x="466" y="358"/>
                    <a:pt x="466" y="357"/>
                  </a:cubicBezTo>
                  <a:cubicBezTo>
                    <a:pt x="470" y="356"/>
                    <a:pt x="474" y="353"/>
                    <a:pt x="477" y="352"/>
                  </a:cubicBezTo>
                  <a:cubicBezTo>
                    <a:pt x="478" y="351"/>
                    <a:pt x="479" y="351"/>
                    <a:pt x="480" y="351"/>
                  </a:cubicBezTo>
                  <a:cubicBezTo>
                    <a:pt x="480" y="350"/>
                    <a:pt x="481" y="349"/>
                    <a:pt x="482" y="349"/>
                  </a:cubicBezTo>
                  <a:cubicBezTo>
                    <a:pt x="483" y="348"/>
                    <a:pt x="484" y="349"/>
                    <a:pt x="485" y="349"/>
                  </a:cubicBezTo>
                  <a:cubicBezTo>
                    <a:pt x="487" y="348"/>
                    <a:pt x="485" y="345"/>
                    <a:pt x="487" y="347"/>
                  </a:cubicBezTo>
                  <a:cubicBezTo>
                    <a:pt x="489" y="350"/>
                    <a:pt x="489" y="347"/>
                    <a:pt x="491" y="348"/>
                  </a:cubicBezTo>
                  <a:cubicBezTo>
                    <a:pt x="492" y="348"/>
                    <a:pt x="492" y="349"/>
                    <a:pt x="493" y="349"/>
                  </a:cubicBezTo>
                  <a:cubicBezTo>
                    <a:pt x="496" y="350"/>
                    <a:pt x="498" y="350"/>
                    <a:pt x="501" y="350"/>
                  </a:cubicBezTo>
                  <a:cubicBezTo>
                    <a:pt x="501" y="352"/>
                    <a:pt x="502" y="354"/>
                    <a:pt x="503" y="355"/>
                  </a:cubicBezTo>
                  <a:cubicBezTo>
                    <a:pt x="505" y="354"/>
                    <a:pt x="506" y="356"/>
                    <a:pt x="508" y="357"/>
                  </a:cubicBezTo>
                  <a:cubicBezTo>
                    <a:pt x="510" y="357"/>
                    <a:pt x="512" y="356"/>
                    <a:pt x="514" y="356"/>
                  </a:cubicBezTo>
                  <a:cubicBezTo>
                    <a:pt x="515" y="356"/>
                    <a:pt x="516" y="357"/>
                    <a:pt x="518" y="357"/>
                  </a:cubicBezTo>
                  <a:cubicBezTo>
                    <a:pt x="521" y="358"/>
                    <a:pt x="523" y="358"/>
                    <a:pt x="524" y="359"/>
                  </a:cubicBezTo>
                  <a:cubicBezTo>
                    <a:pt x="525" y="357"/>
                    <a:pt x="528" y="357"/>
                    <a:pt x="529" y="356"/>
                  </a:cubicBezTo>
                  <a:cubicBezTo>
                    <a:pt x="530" y="355"/>
                    <a:pt x="530" y="353"/>
                    <a:pt x="531" y="351"/>
                  </a:cubicBezTo>
                  <a:cubicBezTo>
                    <a:pt x="529" y="351"/>
                    <a:pt x="529" y="350"/>
                    <a:pt x="529" y="349"/>
                  </a:cubicBezTo>
                  <a:cubicBezTo>
                    <a:pt x="525" y="344"/>
                    <a:pt x="530" y="338"/>
                    <a:pt x="534" y="336"/>
                  </a:cubicBezTo>
                  <a:cubicBezTo>
                    <a:pt x="535" y="335"/>
                    <a:pt x="534" y="332"/>
                    <a:pt x="536" y="332"/>
                  </a:cubicBezTo>
                  <a:cubicBezTo>
                    <a:pt x="538" y="334"/>
                    <a:pt x="541" y="336"/>
                    <a:pt x="545" y="337"/>
                  </a:cubicBezTo>
                  <a:cubicBezTo>
                    <a:pt x="546" y="337"/>
                    <a:pt x="547" y="336"/>
                    <a:pt x="548" y="337"/>
                  </a:cubicBezTo>
                  <a:cubicBezTo>
                    <a:pt x="550" y="337"/>
                    <a:pt x="552" y="339"/>
                    <a:pt x="553" y="340"/>
                  </a:cubicBezTo>
                  <a:cubicBezTo>
                    <a:pt x="556" y="340"/>
                    <a:pt x="558" y="340"/>
                    <a:pt x="560" y="340"/>
                  </a:cubicBezTo>
                  <a:cubicBezTo>
                    <a:pt x="561" y="343"/>
                    <a:pt x="561" y="347"/>
                    <a:pt x="561" y="350"/>
                  </a:cubicBezTo>
                  <a:cubicBezTo>
                    <a:pt x="565" y="352"/>
                    <a:pt x="569" y="355"/>
                    <a:pt x="575" y="355"/>
                  </a:cubicBezTo>
                  <a:cubicBezTo>
                    <a:pt x="576" y="354"/>
                    <a:pt x="575" y="353"/>
                    <a:pt x="576" y="353"/>
                  </a:cubicBezTo>
                  <a:cubicBezTo>
                    <a:pt x="579" y="351"/>
                    <a:pt x="582" y="353"/>
                    <a:pt x="584" y="351"/>
                  </a:cubicBezTo>
                  <a:cubicBezTo>
                    <a:pt x="588" y="351"/>
                    <a:pt x="590" y="353"/>
                    <a:pt x="594" y="352"/>
                  </a:cubicBezTo>
                  <a:cubicBezTo>
                    <a:pt x="596" y="354"/>
                    <a:pt x="598" y="358"/>
                    <a:pt x="604" y="357"/>
                  </a:cubicBezTo>
                  <a:cubicBezTo>
                    <a:pt x="604" y="358"/>
                    <a:pt x="604" y="359"/>
                    <a:pt x="604" y="360"/>
                  </a:cubicBezTo>
                  <a:cubicBezTo>
                    <a:pt x="605" y="361"/>
                    <a:pt x="607" y="362"/>
                    <a:pt x="607" y="363"/>
                  </a:cubicBezTo>
                  <a:cubicBezTo>
                    <a:pt x="615" y="363"/>
                    <a:pt x="619" y="366"/>
                    <a:pt x="625" y="366"/>
                  </a:cubicBezTo>
                  <a:cubicBezTo>
                    <a:pt x="629" y="363"/>
                    <a:pt x="637" y="362"/>
                    <a:pt x="641" y="361"/>
                  </a:cubicBezTo>
                  <a:cubicBezTo>
                    <a:pt x="642" y="358"/>
                    <a:pt x="648" y="353"/>
                    <a:pt x="651" y="353"/>
                  </a:cubicBezTo>
                  <a:cubicBezTo>
                    <a:pt x="655" y="353"/>
                    <a:pt x="657" y="357"/>
                    <a:pt x="661" y="357"/>
                  </a:cubicBezTo>
                  <a:cubicBezTo>
                    <a:pt x="663" y="358"/>
                    <a:pt x="664" y="356"/>
                    <a:pt x="666" y="356"/>
                  </a:cubicBezTo>
                  <a:cubicBezTo>
                    <a:pt x="669" y="358"/>
                    <a:pt x="672" y="361"/>
                    <a:pt x="678" y="361"/>
                  </a:cubicBezTo>
                  <a:cubicBezTo>
                    <a:pt x="681" y="359"/>
                    <a:pt x="683" y="356"/>
                    <a:pt x="688" y="356"/>
                  </a:cubicBezTo>
                  <a:cubicBezTo>
                    <a:pt x="689" y="353"/>
                    <a:pt x="687" y="354"/>
                    <a:pt x="687" y="352"/>
                  </a:cubicBezTo>
                  <a:cubicBezTo>
                    <a:pt x="689" y="347"/>
                    <a:pt x="692" y="343"/>
                    <a:pt x="694" y="338"/>
                  </a:cubicBezTo>
                  <a:cubicBezTo>
                    <a:pt x="695" y="337"/>
                    <a:pt x="697" y="336"/>
                    <a:pt x="699" y="334"/>
                  </a:cubicBezTo>
                  <a:cubicBezTo>
                    <a:pt x="699" y="331"/>
                    <a:pt x="698" y="331"/>
                    <a:pt x="698" y="328"/>
                  </a:cubicBezTo>
                  <a:cubicBezTo>
                    <a:pt x="697" y="326"/>
                    <a:pt x="694" y="329"/>
                    <a:pt x="694" y="326"/>
                  </a:cubicBezTo>
                  <a:cubicBezTo>
                    <a:pt x="695" y="323"/>
                    <a:pt x="699" y="322"/>
                    <a:pt x="701" y="319"/>
                  </a:cubicBezTo>
                  <a:cubicBezTo>
                    <a:pt x="706" y="319"/>
                    <a:pt x="709" y="315"/>
                    <a:pt x="713" y="317"/>
                  </a:cubicBezTo>
                  <a:cubicBezTo>
                    <a:pt x="718" y="314"/>
                    <a:pt x="725" y="318"/>
                    <a:pt x="729" y="320"/>
                  </a:cubicBezTo>
                  <a:cubicBezTo>
                    <a:pt x="731" y="321"/>
                    <a:pt x="731" y="319"/>
                    <a:pt x="732" y="320"/>
                  </a:cubicBezTo>
                  <a:cubicBezTo>
                    <a:pt x="733" y="321"/>
                    <a:pt x="736" y="321"/>
                    <a:pt x="737" y="322"/>
                  </a:cubicBezTo>
                  <a:cubicBezTo>
                    <a:pt x="737" y="322"/>
                    <a:pt x="737" y="323"/>
                    <a:pt x="737" y="323"/>
                  </a:cubicBezTo>
                  <a:cubicBezTo>
                    <a:pt x="737" y="324"/>
                    <a:pt x="738" y="323"/>
                    <a:pt x="738" y="323"/>
                  </a:cubicBezTo>
                  <a:cubicBezTo>
                    <a:pt x="739" y="324"/>
                    <a:pt x="739" y="325"/>
                    <a:pt x="739" y="326"/>
                  </a:cubicBezTo>
                  <a:cubicBezTo>
                    <a:pt x="741" y="330"/>
                    <a:pt x="743" y="336"/>
                    <a:pt x="745" y="340"/>
                  </a:cubicBezTo>
                  <a:cubicBezTo>
                    <a:pt x="746" y="344"/>
                    <a:pt x="748" y="347"/>
                    <a:pt x="749" y="349"/>
                  </a:cubicBezTo>
                  <a:cubicBezTo>
                    <a:pt x="749" y="350"/>
                    <a:pt x="749" y="351"/>
                    <a:pt x="749" y="352"/>
                  </a:cubicBezTo>
                  <a:cubicBezTo>
                    <a:pt x="749" y="354"/>
                    <a:pt x="750" y="354"/>
                    <a:pt x="751" y="355"/>
                  </a:cubicBezTo>
                  <a:cubicBezTo>
                    <a:pt x="751" y="356"/>
                    <a:pt x="750" y="358"/>
                    <a:pt x="751" y="359"/>
                  </a:cubicBezTo>
                  <a:cubicBezTo>
                    <a:pt x="753" y="361"/>
                    <a:pt x="755" y="362"/>
                    <a:pt x="759" y="360"/>
                  </a:cubicBezTo>
                  <a:cubicBezTo>
                    <a:pt x="760" y="361"/>
                    <a:pt x="760" y="363"/>
                    <a:pt x="762" y="363"/>
                  </a:cubicBezTo>
                  <a:cubicBezTo>
                    <a:pt x="767" y="363"/>
                    <a:pt x="768" y="366"/>
                    <a:pt x="770" y="369"/>
                  </a:cubicBezTo>
                  <a:cubicBezTo>
                    <a:pt x="771" y="369"/>
                    <a:pt x="773" y="368"/>
                    <a:pt x="773" y="369"/>
                  </a:cubicBezTo>
                  <a:cubicBezTo>
                    <a:pt x="774" y="372"/>
                    <a:pt x="774" y="379"/>
                    <a:pt x="777" y="382"/>
                  </a:cubicBezTo>
                  <a:cubicBezTo>
                    <a:pt x="780" y="381"/>
                    <a:pt x="783" y="382"/>
                    <a:pt x="787" y="381"/>
                  </a:cubicBezTo>
                  <a:cubicBezTo>
                    <a:pt x="787" y="378"/>
                    <a:pt x="794" y="378"/>
                    <a:pt x="795" y="377"/>
                  </a:cubicBezTo>
                  <a:cubicBezTo>
                    <a:pt x="797" y="375"/>
                    <a:pt x="802" y="373"/>
                    <a:pt x="804" y="376"/>
                  </a:cubicBezTo>
                  <a:cubicBezTo>
                    <a:pt x="803" y="379"/>
                    <a:pt x="804" y="380"/>
                    <a:pt x="805" y="383"/>
                  </a:cubicBezTo>
                  <a:cubicBezTo>
                    <a:pt x="804" y="384"/>
                    <a:pt x="802" y="385"/>
                    <a:pt x="800" y="386"/>
                  </a:cubicBezTo>
                  <a:cubicBezTo>
                    <a:pt x="800" y="391"/>
                    <a:pt x="798" y="393"/>
                    <a:pt x="798" y="398"/>
                  </a:cubicBezTo>
                  <a:cubicBezTo>
                    <a:pt x="795" y="400"/>
                    <a:pt x="796" y="406"/>
                    <a:pt x="792" y="407"/>
                  </a:cubicBezTo>
                  <a:cubicBezTo>
                    <a:pt x="792" y="408"/>
                    <a:pt x="793" y="411"/>
                    <a:pt x="792" y="411"/>
                  </a:cubicBezTo>
                  <a:cubicBezTo>
                    <a:pt x="789" y="412"/>
                    <a:pt x="785" y="409"/>
                    <a:pt x="782" y="409"/>
                  </a:cubicBezTo>
                  <a:cubicBezTo>
                    <a:pt x="781" y="411"/>
                    <a:pt x="779" y="413"/>
                    <a:pt x="776" y="413"/>
                  </a:cubicBezTo>
                  <a:cubicBezTo>
                    <a:pt x="779" y="420"/>
                    <a:pt x="779" y="428"/>
                    <a:pt x="777" y="435"/>
                  </a:cubicBezTo>
                  <a:cubicBezTo>
                    <a:pt x="775" y="434"/>
                    <a:pt x="773" y="435"/>
                    <a:pt x="773" y="436"/>
                  </a:cubicBezTo>
                  <a:cubicBezTo>
                    <a:pt x="773" y="436"/>
                    <a:pt x="773" y="437"/>
                    <a:pt x="773" y="438"/>
                  </a:cubicBezTo>
                  <a:cubicBezTo>
                    <a:pt x="773" y="437"/>
                    <a:pt x="774" y="436"/>
                    <a:pt x="775" y="436"/>
                  </a:cubicBezTo>
                  <a:cubicBezTo>
                    <a:pt x="781" y="437"/>
                    <a:pt x="778" y="429"/>
                    <a:pt x="784" y="429"/>
                  </a:cubicBezTo>
                  <a:cubicBezTo>
                    <a:pt x="785" y="431"/>
                    <a:pt x="784" y="429"/>
                    <a:pt x="786" y="429"/>
                  </a:cubicBezTo>
                  <a:cubicBezTo>
                    <a:pt x="786" y="431"/>
                    <a:pt x="786" y="432"/>
                    <a:pt x="786" y="433"/>
                  </a:cubicBezTo>
                  <a:cubicBezTo>
                    <a:pt x="788" y="432"/>
                    <a:pt x="790" y="435"/>
                    <a:pt x="792" y="435"/>
                  </a:cubicBezTo>
                  <a:cubicBezTo>
                    <a:pt x="796" y="436"/>
                    <a:pt x="802" y="430"/>
                    <a:pt x="805" y="428"/>
                  </a:cubicBezTo>
                  <a:cubicBezTo>
                    <a:pt x="805" y="427"/>
                    <a:pt x="806" y="428"/>
                    <a:pt x="807" y="427"/>
                  </a:cubicBezTo>
                  <a:cubicBezTo>
                    <a:pt x="807" y="427"/>
                    <a:pt x="807" y="425"/>
                    <a:pt x="808" y="425"/>
                  </a:cubicBezTo>
                  <a:cubicBezTo>
                    <a:pt x="808" y="424"/>
                    <a:pt x="809" y="424"/>
                    <a:pt x="810" y="423"/>
                  </a:cubicBezTo>
                  <a:cubicBezTo>
                    <a:pt x="810" y="423"/>
                    <a:pt x="810" y="421"/>
                    <a:pt x="811" y="420"/>
                  </a:cubicBezTo>
                  <a:cubicBezTo>
                    <a:pt x="811" y="419"/>
                    <a:pt x="812" y="419"/>
                    <a:pt x="812" y="417"/>
                  </a:cubicBezTo>
                  <a:cubicBezTo>
                    <a:pt x="814" y="417"/>
                    <a:pt x="815" y="415"/>
                    <a:pt x="816" y="414"/>
                  </a:cubicBezTo>
                  <a:cubicBezTo>
                    <a:pt x="816" y="414"/>
                    <a:pt x="816" y="413"/>
                    <a:pt x="816" y="413"/>
                  </a:cubicBezTo>
                  <a:cubicBezTo>
                    <a:pt x="817" y="412"/>
                    <a:pt x="818" y="411"/>
                    <a:pt x="819" y="410"/>
                  </a:cubicBezTo>
                  <a:cubicBezTo>
                    <a:pt x="822" y="406"/>
                    <a:pt x="825" y="403"/>
                    <a:pt x="827" y="400"/>
                  </a:cubicBezTo>
                  <a:cubicBezTo>
                    <a:pt x="828" y="398"/>
                    <a:pt x="829" y="396"/>
                    <a:pt x="831" y="395"/>
                  </a:cubicBezTo>
                  <a:cubicBezTo>
                    <a:pt x="831" y="388"/>
                    <a:pt x="837" y="386"/>
                    <a:pt x="838" y="380"/>
                  </a:cubicBezTo>
                  <a:cubicBezTo>
                    <a:pt x="838" y="380"/>
                    <a:pt x="840" y="379"/>
                    <a:pt x="840" y="378"/>
                  </a:cubicBezTo>
                  <a:cubicBezTo>
                    <a:pt x="841" y="378"/>
                    <a:pt x="841" y="377"/>
                    <a:pt x="841" y="376"/>
                  </a:cubicBezTo>
                  <a:cubicBezTo>
                    <a:pt x="842" y="375"/>
                    <a:pt x="843" y="376"/>
                    <a:pt x="843" y="375"/>
                  </a:cubicBezTo>
                  <a:cubicBezTo>
                    <a:pt x="844" y="375"/>
                    <a:pt x="845" y="372"/>
                    <a:pt x="845" y="372"/>
                  </a:cubicBezTo>
                  <a:cubicBezTo>
                    <a:pt x="846" y="369"/>
                    <a:pt x="845" y="368"/>
                    <a:pt x="846" y="365"/>
                  </a:cubicBezTo>
                  <a:cubicBezTo>
                    <a:pt x="846" y="363"/>
                    <a:pt x="847" y="362"/>
                    <a:pt x="847" y="360"/>
                  </a:cubicBezTo>
                  <a:cubicBezTo>
                    <a:pt x="847" y="359"/>
                    <a:pt x="846" y="359"/>
                    <a:pt x="846" y="357"/>
                  </a:cubicBezTo>
                  <a:cubicBezTo>
                    <a:pt x="846" y="357"/>
                    <a:pt x="847" y="356"/>
                    <a:pt x="847" y="355"/>
                  </a:cubicBezTo>
                  <a:cubicBezTo>
                    <a:pt x="847" y="352"/>
                    <a:pt x="847" y="350"/>
                    <a:pt x="847" y="350"/>
                  </a:cubicBezTo>
                  <a:cubicBezTo>
                    <a:pt x="847" y="350"/>
                    <a:pt x="847" y="348"/>
                    <a:pt x="847" y="347"/>
                  </a:cubicBezTo>
                  <a:cubicBezTo>
                    <a:pt x="848" y="342"/>
                    <a:pt x="851" y="338"/>
                    <a:pt x="854" y="333"/>
                  </a:cubicBezTo>
                  <a:cubicBezTo>
                    <a:pt x="854" y="331"/>
                    <a:pt x="852" y="331"/>
                    <a:pt x="851" y="329"/>
                  </a:cubicBezTo>
                  <a:cubicBezTo>
                    <a:pt x="852" y="328"/>
                    <a:pt x="854" y="328"/>
                    <a:pt x="853" y="326"/>
                  </a:cubicBezTo>
                  <a:cubicBezTo>
                    <a:pt x="852" y="323"/>
                    <a:pt x="849" y="324"/>
                    <a:pt x="849" y="321"/>
                  </a:cubicBezTo>
                  <a:cubicBezTo>
                    <a:pt x="851" y="321"/>
                    <a:pt x="852" y="323"/>
                    <a:pt x="854" y="321"/>
                  </a:cubicBezTo>
                  <a:cubicBezTo>
                    <a:pt x="852" y="316"/>
                    <a:pt x="845" y="316"/>
                    <a:pt x="844" y="310"/>
                  </a:cubicBezTo>
                  <a:cubicBezTo>
                    <a:pt x="843" y="310"/>
                    <a:pt x="842" y="309"/>
                    <a:pt x="842" y="309"/>
                  </a:cubicBezTo>
                  <a:cubicBezTo>
                    <a:pt x="839" y="309"/>
                    <a:pt x="837" y="310"/>
                    <a:pt x="835" y="309"/>
                  </a:cubicBezTo>
                  <a:cubicBezTo>
                    <a:pt x="835" y="313"/>
                    <a:pt x="833" y="318"/>
                    <a:pt x="830" y="317"/>
                  </a:cubicBezTo>
                  <a:cubicBezTo>
                    <a:pt x="830" y="314"/>
                    <a:pt x="834" y="314"/>
                    <a:pt x="832" y="312"/>
                  </a:cubicBezTo>
                  <a:cubicBezTo>
                    <a:pt x="831" y="316"/>
                    <a:pt x="827" y="317"/>
                    <a:pt x="822" y="317"/>
                  </a:cubicBezTo>
                  <a:cubicBezTo>
                    <a:pt x="823" y="315"/>
                    <a:pt x="825" y="314"/>
                    <a:pt x="826" y="312"/>
                  </a:cubicBezTo>
                  <a:cubicBezTo>
                    <a:pt x="822" y="312"/>
                    <a:pt x="826" y="308"/>
                    <a:pt x="823" y="309"/>
                  </a:cubicBezTo>
                  <a:cubicBezTo>
                    <a:pt x="822" y="310"/>
                    <a:pt x="825" y="312"/>
                    <a:pt x="822" y="314"/>
                  </a:cubicBezTo>
                  <a:cubicBezTo>
                    <a:pt x="821" y="314"/>
                    <a:pt x="820" y="314"/>
                    <a:pt x="819" y="314"/>
                  </a:cubicBezTo>
                  <a:cubicBezTo>
                    <a:pt x="818" y="310"/>
                    <a:pt x="819" y="307"/>
                    <a:pt x="819" y="304"/>
                  </a:cubicBezTo>
                  <a:cubicBezTo>
                    <a:pt x="815" y="305"/>
                    <a:pt x="810" y="305"/>
                    <a:pt x="808" y="303"/>
                  </a:cubicBezTo>
                  <a:cubicBezTo>
                    <a:pt x="808" y="300"/>
                    <a:pt x="807" y="300"/>
                    <a:pt x="808" y="299"/>
                  </a:cubicBezTo>
                  <a:cubicBezTo>
                    <a:pt x="809" y="298"/>
                    <a:pt x="811" y="298"/>
                    <a:pt x="812" y="297"/>
                  </a:cubicBezTo>
                  <a:cubicBezTo>
                    <a:pt x="814" y="296"/>
                    <a:pt x="815" y="294"/>
                    <a:pt x="816" y="293"/>
                  </a:cubicBezTo>
                  <a:cubicBezTo>
                    <a:pt x="818" y="292"/>
                    <a:pt x="820" y="291"/>
                    <a:pt x="821" y="289"/>
                  </a:cubicBezTo>
                  <a:cubicBezTo>
                    <a:pt x="822" y="289"/>
                    <a:pt x="823" y="288"/>
                    <a:pt x="824" y="287"/>
                  </a:cubicBezTo>
                  <a:cubicBezTo>
                    <a:pt x="825" y="286"/>
                    <a:pt x="826" y="286"/>
                    <a:pt x="827" y="286"/>
                  </a:cubicBezTo>
                  <a:cubicBezTo>
                    <a:pt x="827" y="285"/>
                    <a:pt x="827" y="284"/>
                    <a:pt x="827" y="283"/>
                  </a:cubicBezTo>
                  <a:cubicBezTo>
                    <a:pt x="828" y="282"/>
                    <a:pt x="831" y="282"/>
                    <a:pt x="830" y="280"/>
                  </a:cubicBezTo>
                  <a:cubicBezTo>
                    <a:pt x="832" y="277"/>
                    <a:pt x="835" y="275"/>
                    <a:pt x="838" y="272"/>
                  </a:cubicBezTo>
                  <a:cubicBezTo>
                    <a:pt x="842" y="271"/>
                    <a:pt x="843" y="267"/>
                    <a:pt x="847" y="266"/>
                  </a:cubicBezTo>
                  <a:cubicBezTo>
                    <a:pt x="848" y="261"/>
                    <a:pt x="850" y="258"/>
                    <a:pt x="855" y="257"/>
                  </a:cubicBezTo>
                  <a:cubicBezTo>
                    <a:pt x="858" y="250"/>
                    <a:pt x="865" y="247"/>
                    <a:pt x="873" y="246"/>
                  </a:cubicBezTo>
                  <a:cubicBezTo>
                    <a:pt x="877" y="246"/>
                    <a:pt x="882" y="248"/>
                    <a:pt x="886" y="246"/>
                  </a:cubicBezTo>
                  <a:cubicBezTo>
                    <a:pt x="887" y="247"/>
                    <a:pt x="887" y="249"/>
                    <a:pt x="889" y="249"/>
                  </a:cubicBezTo>
                  <a:cubicBezTo>
                    <a:pt x="891" y="249"/>
                    <a:pt x="890" y="246"/>
                    <a:pt x="893" y="246"/>
                  </a:cubicBezTo>
                  <a:cubicBezTo>
                    <a:pt x="898" y="248"/>
                    <a:pt x="901" y="249"/>
                    <a:pt x="906" y="246"/>
                  </a:cubicBezTo>
                  <a:cubicBezTo>
                    <a:pt x="906" y="248"/>
                    <a:pt x="909" y="250"/>
                    <a:pt x="910" y="248"/>
                  </a:cubicBezTo>
                  <a:cubicBezTo>
                    <a:pt x="909" y="248"/>
                    <a:pt x="908" y="247"/>
                    <a:pt x="908" y="246"/>
                  </a:cubicBezTo>
                  <a:cubicBezTo>
                    <a:pt x="910" y="244"/>
                    <a:pt x="909" y="246"/>
                    <a:pt x="911" y="246"/>
                  </a:cubicBezTo>
                  <a:cubicBezTo>
                    <a:pt x="911" y="243"/>
                    <a:pt x="912" y="243"/>
                    <a:pt x="914" y="243"/>
                  </a:cubicBezTo>
                  <a:cubicBezTo>
                    <a:pt x="920" y="242"/>
                    <a:pt x="922" y="247"/>
                    <a:pt x="929" y="245"/>
                  </a:cubicBezTo>
                  <a:cubicBezTo>
                    <a:pt x="931" y="245"/>
                    <a:pt x="930" y="247"/>
                    <a:pt x="932" y="248"/>
                  </a:cubicBezTo>
                  <a:cubicBezTo>
                    <a:pt x="933" y="248"/>
                    <a:pt x="936" y="247"/>
                    <a:pt x="935" y="250"/>
                  </a:cubicBezTo>
                  <a:cubicBezTo>
                    <a:pt x="934" y="252"/>
                    <a:pt x="928" y="249"/>
                    <a:pt x="928" y="252"/>
                  </a:cubicBezTo>
                  <a:cubicBezTo>
                    <a:pt x="932" y="255"/>
                    <a:pt x="935" y="250"/>
                    <a:pt x="939" y="252"/>
                  </a:cubicBezTo>
                  <a:cubicBezTo>
                    <a:pt x="941" y="251"/>
                    <a:pt x="942" y="250"/>
                    <a:pt x="944" y="249"/>
                  </a:cubicBezTo>
                  <a:cubicBezTo>
                    <a:pt x="947" y="248"/>
                    <a:pt x="947" y="251"/>
                    <a:pt x="949" y="251"/>
                  </a:cubicBezTo>
                  <a:cubicBezTo>
                    <a:pt x="951" y="249"/>
                    <a:pt x="954" y="249"/>
                    <a:pt x="957" y="249"/>
                  </a:cubicBezTo>
                  <a:cubicBezTo>
                    <a:pt x="956" y="245"/>
                    <a:pt x="952" y="247"/>
                    <a:pt x="949" y="246"/>
                  </a:cubicBezTo>
                  <a:cubicBezTo>
                    <a:pt x="951" y="238"/>
                    <a:pt x="956" y="234"/>
                    <a:pt x="962" y="231"/>
                  </a:cubicBezTo>
                  <a:cubicBezTo>
                    <a:pt x="963" y="230"/>
                    <a:pt x="962" y="229"/>
                    <a:pt x="963" y="227"/>
                  </a:cubicBezTo>
                  <a:cubicBezTo>
                    <a:pt x="964" y="226"/>
                    <a:pt x="966" y="226"/>
                    <a:pt x="967" y="225"/>
                  </a:cubicBezTo>
                  <a:cubicBezTo>
                    <a:pt x="968" y="224"/>
                    <a:pt x="967" y="222"/>
                    <a:pt x="968" y="221"/>
                  </a:cubicBezTo>
                  <a:cubicBezTo>
                    <a:pt x="973" y="216"/>
                    <a:pt x="980" y="217"/>
                    <a:pt x="988" y="216"/>
                  </a:cubicBezTo>
                  <a:cubicBezTo>
                    <a:pt x="989" y="216"/>
                    <a:pt x="990" y="217"/>
                    <a:pt x="990" y="218"/>
                  </a:cubicBezTo>
                  <a:cubicBezTo>
                    <a:pt x="992" y="218"/>
                    <a:pt x="993" y="216"/>
                    <a:pt x="996" y="216"/>
                  </a:cubicBezTo>
                  <a:cubicBezTo>
                    <a:pt x="997" y="221"/>
                    <a:pt x="993" y="221"/>
                    <a:pt x="993" y="226"/>
                  </a:cubicBezTo>
                  <a:cubicBezTo>
                    <a:pt x="994" y="227"/>
                    <a:pt x="995" y="226"/>
                    <a:pt x="997" y="227"/>
                  </a:cubicBezTo>
                  <a:cubicBezTo>
                    <a:pt x="997" y="228"/>
                    <a:pt x="995" y="229"/>
                    <a:pt x="995" y="231"/>
                  </a:cubicBezTo>
                  <a:cubicBezTo>
                    <a:pt x="1000" y="231"/>
                    <a:pt x="1001" y="227"/>
                    <a:pt x="1003" y="225"/>
                  </a:cubicBezTo>
                  <a:cubicBezTo>
                    <a:pt x="1004" y="225"/>
                    <a:pt x="1005" y="225"/>
                    <a:pt x="1005" y="225"/>
                  </a:cubicBezTo>
                  <a:cubicBezTo>
                    <a:pt x="1005" y="225"/>
                    <a:pt x="1005" y="224"/>
                    <a:pt x="1006" y="223"/>
                  </a:cubicBezTo>
                  <a:cubicBezTo>
                    <a:pt x="1008" y="222"/>
                    <a:pt x="1010" y="220"/>
                    <a:pt x="1012" y="219"/>
                  </a:cubicBezTo>
                  <a:cubicBezTo>
                    <a:pt x="1014" y="219"/>
                    <a:pt x="1014" y="218"/>
                    <a:pt x="1015" y="218"/>
                  </a:cubicBezTo>
                  <a:cubicBezTo>
                    <a:pt x="1015" y="220"/>
                    <a:pt x="1017" y="221"/>
                    <a:pt x="1017" y="219"/>
                  </a:cubicBezTo>
                  <a:cubicBezTo>
                    <a:pt x="1012" y="218"/>
                    <a:pt x="1018" y="213"/>
                    <a:pt x="1017" y="209"/>
                  </a:cubicBezTo>
                  <a:cubicBezTo>
                    <a:pt x="1020" y="207"/>
                    <a:pt x="1024" y="206"/>
                    <a:pt x="1028" y="206"/>
                  </a:cubicBezTo>
                  <a:cubicBezTo>
                    <a:pt x="1029" y="206"/>
                    <a:pt x="1029" y="208"/>
                    <a:pt x="1030" y="209"/>
                  </a:cubicBezTo>
                  <a:cubicBezTo>
                    <a:pt x="1032" y="209"/>
                    <a:pt x="1033" y="208"/>
                    <a:pt x="1034" y="209"/>
                  </a:cubicBezTo>
                  <a:cubicBezTo>
                    <a:pt x="1033" y="212"/>
                    <a:pt x="1030" y="209"/>
                    <a:pt x="1027" y="210"/>
                  </a:cubicBezTo>
                  <a:cubicBezTo>
                    <a:pt x="1023" y="212"/>
                    <a:pt x="1025" y="218"/>
                    <a:pt x="1022" y="220"/>
                  </a:cubicBezTo>
                  <a:cubicBezTo>
                    <a:pt x="1022" y="223"/>
                    <a:pt x="1024" y="222"/>
                    <a:pt x="1024" y="224"/>
                  </a:cubicBezTo>
                  <a:cubicBezTo>
                    <a:pt x="1021" y="225"/>
                    <a:pt x="1021" y="228"/>
                    <a:pt x="1021" y="229"/>
                  </a:cubicBezTo>
                  <a:cubicBezTo>
                    <a:pt x="1017" y="231"/>
                    <a:pt x="1013" y="233"/>
                    <a:pt x="1009" y="234"/>
                  </a:cubicBezTo>
                  <a:cubicBezTo>
                    <a:pt x="1009" y="236"/>
                    <a:pt x="1007" y="237"/>
                    <a:pt x="1007" y="238"/>
                  </a:cubicBezTo>
                  <a:cubicBezTo>
                    <a:pt x="1004" y="240"/>
                    <a:pt x="1002" y="243"/>
                    <a:pt x="1000" y="245"/>
                  </a:cubicBezTo>
                  <a:cubicBezTo>
                    <a:pt x="999" y="245"/>
                    <a:pt x="998" y="245"/>
                    <a:pt x="998" y="246"/>
                  </a:cubicBezTo>
                  <a:cubicBezTo>
                    <a:pt x="996" y="247"/>
                    <a:pt x="993" y="250"/>
                    <a:pt x="992" y="252"/>
                  </a:cubicBezTo>
                  <a:cubicBezTo>
                    <a:pt x="991" y="252"/>
                    <a:pt x="991" y="254"/>
                    <a:pt x="991" y="254"/>
                  </a:cubicBezTo>
                  <a:cubicBezTo>
                    <a:pt x="991" y="254"/>
                    <a:pt x="990" y="255"/>
                    <a:pt x="990" y="255"/>
                  </a:cubicBezTo>
                  <a:cubicBezTo>
                    <a:pt x="989" y="257"/>
                    <a:pt x="987" y="259"/>
                    <a:pt x="986" y="260"/>
                  </a:cubicBezTo>
                  <a:cubicBezTo>
                    <a:pt x="985" y="261"/>
                    <a:pt x="983" y="261"/>
                    <a:pt x="982" y="262"/>
                  </a:cubicBezTo>
                  <a:cubicBezTo>
                    <a:pt x="981" y="263"/>
                    <a:pt x="982" y="265"/>
                    <a:pt x="980" y="265"/>
                  </a:cubicBezTo>
                  <a:cubicBezTo>
                    <a:pt x="980" y="264"/>
                    <a:pt x="977" y="266"/>
                    <a:pt x="976" y="264"/>
                  </a:cubicBezTo>
                  <a:cubicBezTo>
                    <a:pt x="976" y="267"/>
                    <a:pt x="974" y="267"/>
                    <a:pt x="971" y="267"/>
                  </a:cubicBezTo>
                  <a:cubicBezTo>
                    <a:pt x="970" y="269"/>
                    <a:pt x="972" y="269"/>
                    <a:pt x="971" y="271"/>
                  </a:cubicBezTo>
                  <a:cubicBezTo>
                    <a:pt x="969" y="274"/>
                    <a:pt x="967" y="277"/>
                    <a:pt x="964" y="279"/>
                  </a:cubicBezTo>
                  <a:cubicBezTo>
                    <a:pt x="963" y="285"/>
                    <a:pt x="960" y="291"/>
                    <a:pt x="960" y="297"/>
                  </a:cubicBezTo>
                  <a:cubicBezTo>
                    <a:pt x="961" y="306"/>
                    <a:pt x="965" y="316"/>
                    <a:pt x="965" y="326"/>
                  </a:cubicBezTo>
                  <a:cubicBezTo>
                    <a:pt x="969" y="329"/>
                    <a:pt x="966" y="341"/>
                    <a:pt x="970" y="345"/>
                  </a:cubicBezTo>
                  <a:cubicBezTo>
                    <a:pt x="973" y="344"/>
                    <a:pt x="973" y="341"/>
                    <a:pt x="975" y="339"/>
                  </a:cubicBezTo>
                  <a:cubicBezTo>
                    <a:pt x="975" y="339"/>
                    <a:pt x="977" y="339"/>
                    <a:pt x="977" y="338"/>
                  </a:cubicBezTo>
                  <a:cubicBezTo>
                    <a:pt x="978" y="337"/>
                    <a:pt x="978" y="336"/>
                    <a:pt x="979" y="335"/>
                  </a:cubicBezTo>
                  <a:cubicBezTo>
                    <a:pt x="979" y="335"/>
                    <a:pt x="980" y="335"/>
                    <a:pt x="980" y="335"/>
                  </a:cubicBezTo>
                  <a:cubicBezTo>
                    <a:pt x="982" y="331"/>
                    <a:pt x="981" y="324"/>
                    <a:pt x="982" y="322"/>
                  </a:cubicBezTo>
                  <a:cubicBezTo>
                    <a:pt x="984" y="322"/>
                    <a:pt x="984" y="323"/>
                    <a:pt x="984" y="323"/>
                  </a:cubicBezTo>
                  <a:cubicBezTo>
                    <a:pt x="985" y="321"/>
                    <a:pt x="988" y="321"/>
                    <a:pt x="990" y="320"/>
                  </a:cubicBezTo>
                  <a:cubicBezTo>
                    <a:pt x="991" y="319"/>
                    <a:pt x="993" y="321"/>
                    <a:pt x="993" y="320"/>
                  </a:cubicBezTo>
                  <a:cubicBezTo>
                    <a:pt x="989" y="312"/>
                    <a:pt x="994" y="306"/>
                    <a:pt x="1000" y="304"/>
                  </a:cubicBezTo>
                  <a:cubicBezTo>
                    <a:pt x="1004" y="305"/>
                    <a:pt x="1008" y="305"/>
                    <a:pt x="1009" y="301"/>
                  </a:cubicBezTo>
                  <a:cubicBezTo>
                    <a:pt x="1007" y="299"/>
                    <a:pt x="1006" y="297"/>
                    <a:pt x="1006" y="294"/>
                  </a:cubicBezTo>
                  <a:cubicBezTo>
                    <a:pt x="1006" y="293"/>
                    <a:pt x="1008" y="287"/>
                    <a:pt x="1009" y="286"/>
                  </a:cubicBezTo>
                  <a:cubicBezTo>
                    <a:pt x="1009" y="285"/>
                    <a:pt x="1011" y="286"/>
                    <a:pt x="1011" y="285"/>
                  </a:cubicBezTo>
                  <a:cubicBezTo>
                    <a:pt x="1013" y="283"/>
                    <a:pt x="1010" y="282"/>
                    <a:pt x="1013" y="282"/>
                  </a:cubicBezTo>
                  <a:cubicBezTo>
                    <a:pt x="1015" y="283"/>
                    <a:pt x="1016" y="280"/>
                    <a:pt x="1017" y="282"/>
                  </a:cubicBezTo>
                  <a:cubicBezTo>
                    <a:pt x="1016" y="284"/>
                    <a:pt x="1013" y="283"/>
                    <a:pt x="1014" y="286"/>
                  </a:cubicBezTo>
                  <a:cubicBezTo>
                    <a:pt x="1017" y="289"/>
                    <a:pt x="1019" y="284"/>
                    <a:pt x="1017" y="280"/>
                  </a:cubicBezTo>
                  <a:cubicBezTo>
                    <a:pt x="1015" y="280"/>
                    <a:pt x="1014" y="280"/>
                    <a:pt x="1014" y="278"/>
                  </a:cubicBezTo>
                  <a:cubicBezTo>
                    <a:pt x="1012" y="272"/>
                    <a:pt x="1016" y="270"/>
                    <a:pt x="1017" y="267"/>
                  </a:cubicBezTo>
                  <a:cubicBezTo>
                    <a:pt x="1016" y="266"/>
                    <a:pt x="1014" y="266"/>
                    <a:pt x="1013" y="265"/>
                  </a:cubicBezTo>
                  <a:cubicBezTo>
                    <a:pt x="1013" y="266"/>
                    <a:pt x="1012" y="267"/>
                    <a:pt x="1011" y="268"/>
                  </a:cubicBezTo>
                  <a:cubicBezTo>
                    <a:pt x="1008" y="267"/>
                    <a:pt x="1007" y="263"/>
                    <a:pt x="1009" y="258"/>
                  </a:cubicBezTo>
                  <a:cubicBezTo>
                    <a:pt x="1011" y="256"/>
                    <a:pt x="1013" y="254"/>
                    <a:pt x="1015" y="252"/>
                  </a:cubicBezTo>
                  <a:cubicBezTo>
                    <a:pt x="1016" y="251"/>
                    <a:pt x="1015" y="249"/>
                    <a:pt x="1017" y="249"/>
                  </a:cubicBezTo>
                  <a:cubicBezTo>
                    <a:pt x="1017" y="244"/>
                    <a:pt x="1018" y="240"/>
                    <a:pt x="1022" y="239"/>
                  </a:cubicBezTo>
                  <a:cubicBezTo>
                    <a:pt x="1023" y="238"/>
                    <a:pt x="1026" y="240"/>
                    <a:pt x="1028" y="239"/>
                  </a:cubicBezTo>
                  <a:cubicBezTo>
                    <a:pt x="1029" y="239"/>
                    <a:pt x="1028" y="242"/>
                    <a:pt x="1030" y="241"/>
                  </a:cubicBezTo>
                  <a:cubicBezTo>
                    <a:pt x="1032" y="241"/>
                    <a:pt x="1031" y="239"/>
                    <a:pt x="1031" y="238"/>
                  </a:cubicBezTo>
                  <a:cubicBezTo>
                    <a:pt x="1035" y="237"/>
                    <a:pt x="1037" y="235"/>
                    <a:pt x="1041" y="234"/>
                  </a:cubicBezTo>
                  <a:cubicBezTo>
                    <a:pt x="1041" y="236"/>
                    <a:pt x="1040" y="238"/>
                    <a:pt x="1040" y="241"/>
                  </a:cubicBezTo>
                  <a:cubicBezTo>
                    <a:pt x="1043" y="241"/>
                    <a:pt x="1043" y="237"/>
                    <a:pt x="1045" y="236"/>
                  </a:cubicBezTo>
                  <a:cubicBezTo>
                    <a:pt x="1050" y="233"/>
                    <a:pt x="1055" y="232"/>
                    <a:pt x="1063" y="232"/>
                  </a:cubicBezTo>
                  <a:cubicBezTo>
                    <a:pt x="1064" y="233"/>
                    <a:pt x="1064" y="234"/>
                    <a:pt x="1066" y="234"/>
                  </a:cubicBezTo>
                  <a:cubicBezTo>
                    <a:pt x="1067" y="235"/>
                    <a:pt x="1067" y="239"/>
                    <a:pt x="1071" y="240"/>
                  </a:cubicBezTo>
                  <a:cubicBezTo>
                    <a:pt x="1072" y="238"/>
                    <a:pt x="1072" y="235"/>
                    <a:pt x="1073" y="234"/>
                  </a:cubicBezTo>
                  <a:cubicBezTo>
                    <a:pt x="1076" y="233"/>
                    <a:pt x="1078" y="231"/>
                    <a:pt x="1081" y="229"/>
                  </a:cubicBezTo>
                  <a:cubicBezTo>
                    <a:pt x="1082" y="229"/>
                    <a:pt x="1083" y="229"/>
                    <a:pt x="1084" y="229"/>
                  </a:cubicBezTo>
                  <a:cubicBezTo>
                    <a:pt x="1085" y="228"/>
                    <a:pt x="1086" y="224"/>
                    <a:pt x="1088" y="225"/>
                  </a:cubicBezTo>
                  <a:cubicBezTo>
                    <a:pt x="1089" y="224"/>
                    <a:pt x="1089" y="222"/>
                    <a:pt x="1090" y="221"/>
                  </a:cubicBezTo>
                  <a:cubicBezTo>
                    <a:pt x="1091" y="221"/>
                    <a:pt x="1091" y="222"/>
                    <a:pt x="1093" y="222"/>
                  </a:cubicBezTo>
                  <a:cubicBezTo>
                    <a:pt x="1093" y="220"/>
                    <a:pt x="1094" y="219"/>
                    <a:pt x="1095" y="218"/>
                  </a:cubicBezTo>
                  <a:cubicBezTo>
                    <a:pt x="1098" y="219"/>
                    <a:pt x="1102" y="217"/>
                    <a:pt x="1104" y="216"/>
                  </a:cubicBezTo>
                  <a:cubicBezTo>
                    <a:pt x="1106" y="215"/>
                    <a:pt x="1107" y="215"/>
                    <a:pt x="1108" y="214"/>
                  </a:cubicBezTo>
                  <a:cubicBezTo>
                    <a:pt x="1110" y="212"/>
                    <a:pt x="1113" y="212"/>
                    <a:pt x="1115" y="211"/>
                  </a:cubicBezTo>
                  <a:cubicBezTo>
                    <a:pt x="1117" y="210"/>
                    <a:pt x="1118" y="207"/>
                    <a:pt x="1120" y="209"/>
                  </a:cubicBezTo>
                  <a:cubicBezTo>
                    <a:pt x="1121" y="207"/>
                    <a:pt x="1119" y="205"/>
                    <a:pt x="1121" y="205"/>
                  </a:cubicBezTo>
                  <a:cubicBezTo>
                    <a:pt x="1122" y="206"/>
                    <a:pt x="1122" y="205"/>
                    <a:pt x="1124" y="205"/>
                  </a:cubicBezTo>
                  <a:cubicBezTo>
                    <a:pt x="1124" y="206"/>
                    <a:pt x="1123" y="206"/>
                    <a:pt x="1123" y="208"/>
                  </a:cubicBezTo>
                  <a:cubicBezTo>
                    <a:pt x="1129" y="207"/>
                    <a:pt x="1133" y="209"/>
                    <a:pt x="1136" y="211"/>
                  </a:cubicBezTo>
                  <a:cubicBezTo>
                    <a:pt x="1136" y="208"/>
                    <a:pt x="1139" y="208"/>
                    <a:pt x="1140" y="206"/>
                  </a:cubicBezTo>
                  <a:cubicBezTo>
                    <a:pt x="1138" y="204"/>
                    <a:pt x="1136" y="203"/>
                    <a:pt x="1138" y="200"/>
                  </a:cubicBezTo>
                  <a:cubicBezTo>
                    <a:pt x="1136" y="199"/>
                    <a:pt x="1134" y="199"/>
                    <a:pt x="1133" y="197"/>
                  </a:cubicBezTo>
                  <a:cubicBezTo>
                    <a:pt x="1133" y="196"/>
                    <a:pt x="1132" y="196"/>
                    <a:pt x="1131" y="195"/>
                  </a:cubicBezTo>
                  <a:cubicBezTo>
                    <a:pt x="1132" y="194"/>
                    <a:pt x="1134" y="195"/>
                    <a:pt x="1133" y="192"/>
                  </a:cubicBezTo>
                  <a:cubicBezTo>
                    <a:pt x="1133" y="191"/>
                    <a:pt x="1132" y="191"/>
                    <a:pt x="1131" y="190"/>
                  </a:cubicBezTo>
                  <a:cubicBezTo>
                    <a:pt x="1131" y="189"/>
                    <a:pt x="1131" y="187"/>
                    <a:pt x="1130" y="186"/>
                  </a:cubicBezTo>
                  <a:cubicBezTo>
                    <a:pt x="1128" y="190"/>
                    <a:pt x="1121" y="184"/>
                    <a:pt x="1124" y="180"/>
                  </a:cubicBezTo>
                  <a:cubicBezTo>
                    <a:pt x="1120" y="182"/>
                    <a:pt x="1118" y="182"/>
                    <a:pt x="1114" y="183"/>
                  </a:cubicBezTo>
                  <a:cubicBezTo>
                    <a:pt x="1114" y="181"/>
                    <a:pt x="1116" y="180"/>
                    <a:pt x="1114" y="179"/>
                  </a:cubicBezTo>
                  <a:cubicBezTo>
                    <a:pt x="1111" y="180"/>
                    <a:pt x="1105" y="182"/>
                    <a:pt x="1102" y="181"/>
                  </a:cubicBezTo>
                  <a:cubicBezTo>
                    <a:pt x="1106" y="179"/>
                    <a:pt x="1111" y="179"/>
                    <a:pt x="1114" y="177"/>
                  </a:cubicBezTo>
                  <a:cubicBezTo>
                    <a:pt x="1115" y="179"/>
                    <a:pt x="1120" y="180"/>
                    <a:pt x="1122" y="178"/>
                  </a:cubicBezTo>
                  <a:cubicBezTo>
                    <a:pt x="1121" y="176"/>
                    <a:pt x="1115" y="179"/>
                    <a:pt x="1115" y="176"/>
                  </a:cubicBezTo>
                  <a:cubicBezTo>
                    <a:pt x="1117" y="176"/>
                    <a:pt x="1119" y="176"/>
                    <a:pt x="1121" y="176"/>
                  </a:cubicBezTo>
                  <a:cubicBezTo>
                    <a:pt x="1123" y="179"/>
                    <a:pt x="1128" y="180"/>
                    <a:pt x="1133" y="182"/>
                  </a:cubicBezTo>
                  <a:cubicBezTo>
                    <a:pt x="1135" y="180"/>
                    <a:pt x="1138" y="180"/>
                    <a:pt x="1141" y="178"/>
                  </a:cubicBezTo>
                  <a:cubicBezTo>
                    <a:pt x="1142" y="178"/>
                    <a:pt x="1141" y="175"/>
                    <a:pt x="1143" y="176"/>
                  </a:cubicBezTo>
                  <a:cubicBezTo>
                    <a:pt x="1143" y="176"/>
                    <a:pt x="1143" y="176"/>
                    <a:pt x="1143" y="175"/>
                  </a:cubicBezTo>
                  <a:cubicBezTo>
                    <a:pt x="1145" y="174"/>
                    <a:pt x="1146" y="172"/>
                    <a:pt x="1146" y="170"/>
                  </a:cubicBezTo>
                  <a:cubicBezTo>
                    <a:pt x="1144" y="169"/>
                    <a:pt x="1143" y="167"/>
                    <a:pt x="1143" y="162"/>
                  </a:cubicBezTo>
                  <a:cubicBezTo>
                    <a:pt x="1145" y="162"/>
                    <a:pt x="1146" y="162"/>
                    <a:pt x="1147" y="161"/>
                  </a:cubicBezTo>
                  <a:cubicBezTo>
                    <a:pt x="1149" y="158"/>
                    <a:pt x="1148" y="161"/>
                    <a:pt x="1149" y="162"/>
                  </a:cubicBezTo>
                  <a:cubicBezTo>
                    <a:pt x="1151" y="163"/>
                    <a:pt x="1151" y="159"/>
                    <a:pt x="1154" y="159"/>
                  </a:cubicBezTo>
                  <a:cubicBezTo>
                    <a:pt x="1153" y="162"/>
                    <a:pt x="1152" y="164"/>
                    <a:pt x="1151" y="166"/>
                  </a:cubicBezTo>
                  <a:cubicBezTo>
                    <a:pt x="1153" y="167"/>
                    <a:pt x="1154" y="169"/>
                    <a:pt x="1154" y="171"/>
                  </a:cubicBezTo>
                  <a:cubicBezTo>
                    <a:pt x="1159" y="172"/>
                    <a:pt x="1161" y="171"/>
                    <a:pt x="1164" y="169"/>
                  </a:cubicBezTo>
                  <a:cubicBezTo>
                    <a:pt x="1169" y="170"/>
                    <a:pt x="1175" y="170"/>
                    <a:pt x="1173" y="178"/>
                  </a:cubicBezTo>
                  <a:cubicBezTo>
                    <a:pt x="1176" y="179"/>
                    <a:pt x="1177" y="181"/>
                    <a:pt x="1180" y="179"/>
                  </a:cubicBezTo>
                  <a:cubicBezTo>
                    <a:pt x="1184" y="181"/>
                    <a:pt x="1186" y="184"/>
                    <a:pt x="1189" y="185"/>
                  </a:cubicBezTo>
                  <a:cubicBezTo>
                    <a:pt x="1191" y="186"/>
                    <a:pt x="1192" y="182"/>
                    <a:pt x="1192" y="184"/>
                  </a:cubicBezTo>
                  <a:cubicBezTo>
                    <a:pt x="1193" y="185"/>
                    <a:pt x="1190" y="186"/>
                    <a:pt x="1193" y="186"/>
                  </a:cubicBezTo>
                  <a:cubicBezTo>
                    <a:pt x="1196" y="187"/>
                    <a:pt x="1194" y="184"/>
                    <a:pt x="1195" y="184"/>
                  </a:cubicBezTo>
                  <a:cubicBezTo>
                    <a:pt x="1200" y="185"/>
                    <a:pt x="1197" y="184"/>
                    <a:pt x="1195" y="182"/>
                  </a:cubicBezTo>
                  <a:cubicBezTo>
                    <a:pt x="1196" y="180"/>
                    <a:pt x="1194" y="181"/>
                    <a:pt x="1194" y="179"/>
                  </a:cubicBezTo>
                  <a:cubicBezTo>
                    <a:pt x="1197" y="179"/>
                    <a:pt x="1198" y="178"/>
                    <a:pt x="1200" y="177"/>
                  </a:cubicBezTo>
                  <a:cubicBezTo>
                    <a:pt x="1200" y="174"/>
                    <a:pt x="1197" y="176"/>
                    <a:pt x="1197" y="174"/>
                  </a:cubicBezTo>
                  <a:cubicBezTo>
                    <a:pt x="1198" y="174"/>
                    <a:pt x="1200" y="174"/>
                    <a:pt x="1200" y="172"/>
                  </a:cubicBezTo>
                  <a:cubicBezTo>
                    <a:pt x="1198" y="171"/>
                    <a:pt x="1197" y="170"/>
                    <a:pt x="1195" y="168"/>
                  </a:cubicBezTo>
                  <a:cubicBezTo>
                    <a:pt x="1200" y="168"/>
                    <a:pt x="1204" y="173"/>
                    <a:pt x="1208" y="170"/>
                  </a:cubicBezTo>
                  <a:cubicBezTo>
                    <a:pt x="1207" y="169"/>
                    <a:pt x="1205" y="169"/>
                    <a:pt x="1206" y="167"/>
                  </a:cubicBezTo>
                  <a:cubicBezTo>
                    <a:pt x="1208" y="167"/>
                    <a:pt x="1208" y="170"/>
                    <a:pt x="1212" y="169"/>
                  </a:cubicBezTo>
                  <a:cubicBezTo>
                    <a:pt x="1211" y="164"/>
                    <a:pt x="1216" y="165"/>
                    <a:pt x="1218" y="163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840">
              <a:extLst>
                <a:ext uri="{FF2B5EF4-FFF2-40B4-BE49-F238E27FC236}">
                  <a16:creationId xmlns:a16="http://schemas.microsoft.com/office/drawing/2014/main" id="{578FDC65-F342-EA47-0A13-DA0F4294E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6756" y="5127330"/>
              <a:ext cx="36241" cy="28087"/>
            </a:xfrm>
            <a:custGeom>
              <a:avLst/>
              <a:gdLst>
                <a:gd name="T0" fmla="*/ 15 w 17"/>
                <a:gd name="T1" fmla="*/ 1 h 13"/>
                <a:gd name="T2" fmla="*/ 7 w 17"/>
                <a:gd name="T3" fmla="*/ 13 h 13"/>
                <a:gd name="T4" fmla="*/ 11 w 17"/>
                <a:gd name="T5" fmla="*/ 10 h 13"/>
                <a:gd name="T6" fmla="*/ 12 w 17"/>
                <a:gd name="T7" fmla="*/ 11 h 13"/>
                <a:gd name="T8" fmla="*/ 17 w 17"/>
                <a:gd name="T9" fmla="*/ 6 h 13"/>
                <a:gd name="T10" fmla="*/ 15 w 17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3">
                  <a:moveTo>
                    <a:pt x="15" y="1"/>
                  </a:moveTo>
                  <a:cubicBezTo>
                    <a:pt x="10" y="0"/>
                    <a:pt x="0" y="6"/>
                    <a:pt x="7" y="13"/>
                  </a:cubicBezTo>
                  <a:cubicBezTo>
                    <a:pt x="9" y="12"/>
                    <a:pt x="9" y="11"/>
                    <a:pt x="11" y="10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3" y="11"/>
                    <a:pt x="14" y="6"/>
                    <a:pt x="17" y="6"/>
                  </a:cubicBezTo>
                  <a:cubicBezTo>
                    <a:pt x="15" y="4"/>
                    <a:pt x="16" y="2"/>
                    <a:pt x="15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841">
              <a:extLst>
                <a:ext uri="{FF2B5EF4-FFF2-40B4-BE49-F238E27FC236}">
                  <a16:creationId xmlns:a16="http://schemas.microsoft.com/office/drawing/2014/main" id="{F2B8C868-2EB3-8396-A823-976A14B38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0889" y="3762846"/>
              <a:ext cx="255501" cy="303521"/>
            </a:xfrm>
            <a:custGeom>
              <a:avLst/>
              <a:gdLst>
                <a:gd name="T0" fmla="*/ 30 w 119"/>
                <a:gd name="T1" fmla="*/ 80 h 141"/>
                <a:gd name="T2" fmla="*/ 25 w 119"/>
                <a:gd name="T3" fmla="*/ 92 h 141"/>
                <a:gd name="T4" fmla="*/ 19 w 119"/>
                <a:gd name="T5" fmla="*/ 96 h 141"/>
                <a:gd name="T6" fmla="*/ 16 w 119"/>
                <a:gd name="T7" fmla="*/ 110 h 141"/>
                <a:gd name="T8" fmla="*/ 9 w 119"/>
                <a:gd name="T9" fmla="*/ 118 h 141"/>
                <a:gd name="T10" fmla="*/ 4 w 119"/>
                <a:gd name="T11" fmla="*/ 132 h 141"/>
                <a:gd name="T12" fmla="*/ 0 w 119"/>
                <a:gd name="T13" fmla="*/ 141 h 141"/>
                <a:gd name="T14" fmla="*/ 16 w 119"/>
                <a:gd name="T15" fmla="*/ 141 h 141"/>
                <a:gd name="T16" fmla="*/ 20 w 119"/>
                <a:gd name="T17" fmla="*/ 133 h 141"/>
                <a:gd name="T18" fmla="*/ 22 w 119"/>
                <a:gd name="T19" fmla="*/ 120 h 141"/>
                <a:gd name="T20" fmla="*/ 27 w 119"/>
                <a:gd name="T21" fmla="*/ 117 h 141"/>
                <a:gd name="T22" fmla="*/ 33 w 119"/>
                <a:gd name="T23" fmla="*/ 109 h 141"/>
                <a:gd name="T24" fmla="*/ 36 w 119"/>
                <a:gd name="T25" fmla="*/ 98 h 141"/>
                <a:gd name="T26" fmla="*/ 42 w 119"/>
                <a:gd name="T27" fmla="*/ 89 h 141"/>
                <a:gd name="T28" fmla="*/ 51 w 119"/>
                <a:gd name="T29" fmla="*/ 89 h 141"/>
                <a:gd name="T30" fmla="*/ 52 w 119"/>
                <a:gd name="T31" fmla="*/ 89 h 141"/>
                <a:gd name="T32" fmla="*/ 61 w 119"/>
                <a:gd name="T33" fmla="*/ 87 h 141"/>
                <a:gd name="T34" fmla="*/ 61 w 119"/>
                <a:gd name="T35" fmla="*/ 72 h 141"/>
                <a:gd name="T36" fmla="*/ 69 w 119"/>
                <a:gd name="T37" fmla="*/ 65 h 141"/>
                <a:gd name="T38" fmla="*/ 71 w 119"/>
                <a:gd name="T39" fmla="*/ 64 h 141"/>
                <a:gd name="T40" fmla="*/ 73 w 119"/>
                <a:gd name="T41" fmla="*/ 63 h 141"/>
                <a:gd name="T42" fmla="*/ 77 w 119"/>
                <a:gd name="T43" fmla="*/ 63 h 141"/>
                <a:gd name="T44" fmla="*/ 78 w 119"/>
                <a:gd name="T45" fmla="*/ 60 h 141"/>
                <a:gd name="T46" fmla="*/ 87 w 119"/>
                <a:gd name="T47" fmla="*/ 59 h 141"/>
                <a:gd name="T48" fmla="*/ 90 w 119"/>
                <a:gd name="T49" fmla="*/ 54 h 141"/>
                <a:gd name="T50" fmla="*/ 99 w 119"/>
                <a:gd name="T51" fmla="*/ 49 h 141"/>
                <a:gd name="T52" fmla="*/ 98 w 119"/>
                <a:gd name="T53" fmla="*/ 42 h 141"/>
                <a:gd name="T54" fmla="*/ 104 w 119"/>
                <a:gd name="T55" fmla="*/ 41 h 141"/>
                <a:gd name="T56" fmla="*/ 105 w 119"/>
                <a:gd name="T57" fmla="*/ 38 h 141"/>
                <a:gd name="T58" fmla="*/ 117 w 119"/>
                <a:gd name="T59" fmla="*/ 38 h 141"/>
                <a:gd name="T60" fmla="*/ 118 w 119"/>
                <a:gd name="T61" fmla="*/ 35 h 141"/>
                <a:gd name="T62" fmla="*/ 115 w 119"/>
                <a:gd name="T63" fmla="*/ 31 h 141"/>
                <a:gd name="T64" fmla="*/ 114 w 119"/>
                <a:gd name="T65" fmla="*/ 18 h 141"/>
                <a:gd name="T66" fmla="*/ 113 w 119"/>
                <a:gd name="T67" fmla="*/ 11 h 141"/>
                <a:gd name="T68" fmla="*/ 110 w 119"/>
                <a:gd name="T69" fmla="*/ 9 h 141"/>
                <a:gd name="T70" fmla="*/ 104 w 119"/>
                <a:gd name="T71" fmla="*/ 6 h 141"/>
                <a:gd name="T72" fmla="*/ 99 w 119"/>
                <a:gd name="T73" fmla="*/ 7 h 141"/>
                <a:gd name="T74" fmla="*/ 88 w 119"/>
                <a:gd name="T75" fmla="*/ 5 h 141"/>
                <a:gd name="T76" fmla="*/ 84 w 119"/>
                <a:gd name="T77" fmla="*/ 1 h 141"/>
                <a:gd name="T78" fmla="*/ 80 w 119"/>
                <a:gd name="T79" fmla="*/ 10 h 141"/>
                <a:gd name="T80" fmla="*/ 77 w 119"/>
                <a:gd name="T81" fmla="*/ 16 h 141"/>
                <a:gd name="T82" fmla="*/ 77 w 119"/>
                <a:gd name="T83" fmla="*/ 19 h 141"/>
                <a:gd name="T84" fmla="*/ 70 w 119"/>
                <a:gd name="T85" fmla="*/ 23 h 141"/>
                <a:gd name="T86" fmla="*/ 63 w 119"/>
                <a:gd name="T87" fmla="*/ 27 h 141"/>
                <a:gd name="T88" fmla="*/ 58 w 119"/>
                <a:gd name="T89" fmla="*/ 34 h 141"/>
                <a:gd name="T90" fmla="*/ 53 w 119"/>
                <a:gd name="T91" fmla="*/ 51 h 141"/>
                <a:gd name="T92" fmla="*/ 55 w 119"/>
                <a:gd name="T93" fmla="*/ 54 h 141"/>
                <a:gd name="T94" fmla="*/ 52 w 119"/>
                <a:gd name="T95" fmla="*/ 63 h 141"/>
                <a:gd name="T96" fmla="*/ 49 w 119"/>
                <a:gd name="T97" fmla="*/ 69 h 141"/>
                <a:gd name="T98" fmla="*/ 44 w 119"/>
                <a:gd name="T99" fmla="*/ 72 h 141"/>
                <a:gd name="T100" fmla="*/ 39 w 119"/>
                <a:gd name="T101" fmla="*/ 77 h 141"/>
                <a:gd name="T102" fmla="*/ 30 w 119"/>
                <a:gd name="T103" fmla="*/ 8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9" h="141">
                  <a:moveTo>
                    <a:pt x="30" y="80"/>
                  </a:moveTo>
                  <a:cubicBezTo>
                    <a:pt x="28" y="84"/>
                    <a:pt x="27" y="87"/>
                    <a:pt x="25" y="92"/>
                  </a:cubicBezTo>
                  <a:cubicBezTo>
                    <a:pt x="24" y="93"/>
                    <a:pt x="21" y="94"/>
                    <a:pt x="19" y="96"/>
                  </a:cubicBezTo>
                  <a:cubicBezTo>
                    <a:pt x="18" y="101"/>
                    <a:pt x="15" y="104"/>
                    <a:pt x="16" y="110"/>
                  </a:cubicBezTo>
                  <a:cubicBezTo>
                    <a:pt x="13" y="113"/>
                    <a:pt x="12" y="116"/>
                    <a:pt x="9" y="118"/>
                  </a:cubicBezTo>
                  <a:cubicBezTo>
                    <a:pt x="8" y="124"/>
                    <a:pt x="5" y="127"/>
                    <a:pt x="4" y="132"/>
                  </a:cubicBezTo>
                  <a:cubicBezTo>
                    <a:pt x="2" y="134"/>
                    <a:pt x="0" y="137"/>
                    <a:pt x="0" y="141"/>
                  </a:cubicBezTo>
                  <a:cubicBezTo>
                    <a:pt x="6" y="140"/>
                    <a:pt x="9" y="141"/>
                    <a:pt x="16" y="141"/>
                  </a:cubicBezTo>
                  <a:cubicBezTo>
                    <a:pt x="16" y="138"/>
                    <a:pt x="18" y="136"/>
                    <a:pt x="20" y="133"/>
                  </a:cubicBezTo>
                  <a:cubicBezTo>
                    <a:pt x="20" y="129"/>
                    <a:pt x="21" y="124"/>
                    <a:pt x="22" y="120"/>
                  </a:cubicBezTo>
                  <a:cubicBezTo>
                    <a:pt x="24" y="119"/>
                    <a:pt x="25" y="118"/>
                    <a:pt x="27" y="117"/>
                  </a:cubicBezTo>
                  <a:cubicBezTo>
                    <a:pt x="28" y="113"/>
                    <a:pt x="30" y="111"/>
                    <a:pt x="33" y="109"/>
                  </a:cubicBezTo>
                  <a:cubicBezTo>
                    <a:pt x="34" y="105"/>
                    <a:pt x="36" y="102"/>
                    <a:pt x="36" y="98"/>
                  </a:cubicBezTo>
                  <a:cubicBezTo>
                    <a:pt x="39" y="96"/>
                    <a:pt x="41" y="92"/>
                    <a:pt x="42" y="89"/>
                  </a:cubicBezTo>
                  <a:cubicBezTo>
                    <a:pt x="45" y="87"/>
                    <a:pt x="48" y="88"/>
                    <a:pt x="51" y="89"/>
                  </a:cubicBezTo>
                  <a:cubicBezTo>
                    <a:pt x="51" y="89"/>
                    <a:pt x="52" y="88"/>
                    <a:pt x="52" y="89"/>
                  </a:cubicBezTo>
                  <a:cubicBezTo>
                    <a:pt x="55" y="89"/>
                    <a:pt x="56" y="86"/>
                    <a:pt x="61" y="87"/>
                  </a:cubicBezTo>
                  <a:cubicBezTo>
                    <a:pt x="61" y="82"/>
                    <a:pt x="62" y="78"/>
                    <a:pt x="61" y="72"/>
                  </a:cubicBezTo>
                  <a:cubicBezTo>
                    <a:pt x="63" y="70"/>
                    <a:pt x="66" y="67"/>
                    <a:pt x="69" y="65"/>
                  </a:cubicBezTo>
                  <a:cubicBezTo>
                    <a:pt x="70" y="64"/>
                    <a:pt x="71" y="65"/>
                    <a:pt x="71" y="64"/>
                  </a:cubicBezTo>
                  <a:cubicBezTo>
                    <a:pt x="72" y="64"/>
                    <a:pt x="72" y="63"/>
                    <a:pt x="73" y="63"/>
                  </a:cubicBezTo>
                  <a:cubicBezTo>
                    <a:pt x="74" y="62"/>
                    <a:pt x="76" y="63"/>
                    <a:pt x="77" y="63"/>
                  </a:cubicBezTo>
                  <a:cubicBezTo>
                    <a:pt x="77" y="62"/>
                    <a:pt x="77" y="61"/>
                    <a:pt x="78" y="60"/>
                  </a:cubicBezTo>
                  <a:cubicBezTo>
                    <a:pt x="82" y="61"/>
                    <a:pt x="84" y="60"/>
                    <a:pt x="87" y="59"/>
                  </a:cubicBezTo>
                  <a:cubicBezTo>
                    <a:pt x="87" y="57"/>
                    <a:pt x="89" y="55"/>
                    <a:pt x="90" y="54"/>
                  </a:cubicBezTo>
                  <a:cubicBezTo>
                    <a:pt x="93" y="52"/>
                    <a:pt x="96" y="50"/>
                    <a:pt x="99" y="49"/>
                  </a:cubicBezTo>
                  <a:cubicBezTo>
                    <a:pt x="97" y="48"/>
                    <a:pt x="98" y="44"/>
                    <a:pt x="98" y="42"/>
                  </a:cubicBezTo>
                  <a:cubicBezTo>
                    <a:pt x="101" y="42"/>
                    <a:pt x="101" y="41"/>
                    <a:pt x="104" y="41"/>
                  </a:cubicBezTo>
                  <a:cubicBezTo>
                    <a:pt x="104" y="40"/>
                    <a:pt x="104" y="39"/>
                    <a:pt x="105" y="38"/>
                  </a:cubicBezTo>
                  <a:cubicBezTo>
                    <a:pt x="109" y="37"/>
                    <a:pt x="112" y="39"/>
                    <a:pt x="117" y="38"/>
                  </a:cubicBezTo>
                  <a:cubicBezTo>
                    <a:pt x="117" y="36"/>
                    <a:pt x="117" y="35"/>
                    <a:pt x="118" y="35"/>
                  </a:cubicBezTo>
                  <a:cubicBezTo>
                    <a:pt x="119" y="32"/>
                    <a:pt x="115" y="33"/>
                    <a:pt x="115" y="31"/>
                  </a:cubicBezTo>
                  <a:cubicBezTo>
                    <a:pt x="113" y="28"/>
                    <a:pt x="114" y="23"/>
                    <a:pt x="114" y="18"/>
                  </a:cubicBezTo>
                  <a:cubicBezTo>
                    <a:pt x="114" y="15"/>
                    <a:pt x="111" y="12"/>
                    <a:pt x="113" y="11"/>
                  </a:cubicBezTo>
                  <a:cubicBezTo>
                    <a:pt x="111" y="11"/>
                    <a:pt x="110" y="10"/>
                    <a:pt x="110" y="9"/>
                  </a:cubicBezTo>
                  <a:cubicBezTo>
                    <a:pt x="107" y="9"/>
                    <a:pt x="104" y="8"/>
                    <a:pt x="104" y="6"/>
                  </a:cubicBezTo>
                  <a:cubicBezTo>
                    <a:pt x="103" y="9"/>
                    <a:pt x="101" y="7"/>
                    <a:pt x="99" y="7"/>
                  </a:cubicBezTo>
                  <a:cubicBezTo>
                    <a:pt x="93" y="7"/>
                    <a:pt x="91" y="8"/>
                    <a:pt x="88" y="5"/>
                  </a:cubicBezTo>
                  <a:cubicBezTo>
                    <a:pt x="86" y="4"/>
                    <a:pt x="87" y="0"/>
                    <a:pt x="84" y="1"/>
                  </a:cubicBezTo>
                  <a:cubicBezTo>
                    <a:pt x="81" y="3"/>
                    <a:pt x="81" y="7"/>
                    <a:pt x="80" y="10"/>
                  </a:cubicBezTo>
                  <a:cubicBezTo>
                    <a:pt x="79" y="12"/>
                    <a:pt x="78" y="15"/>
                    <a:pt x="77" y="16"/>
                  </a:cubicBezTo>
                  <a:cubicBezTo>
                    <a:pt x="77" y="17"/>
                    <a:pt x="77" y="18"/>
                    <a:pt x="77" y="19"/>
                  </a:cubicBezTo>
                  <a:cubicBezTo>
                    <a:pt x="75" y="21"/>
                    <a:pt x="72" y="22"/>
                    <a:pt x="70" y="23"/>
                  </a:cubicBezTo>
                  <a:cubicBezTo>
                    <a:pt x="68" y="25"/>
                    <a:pt x="65" y="26"/>
                    <a:pt x="63" y="27"/>
                  </a:cubicBezTo>
                  <a:cubicBezTo>
                    <a:pt x="61" y="30"/>
                    <a:pt x="60" y="32"/>
                    <a:pt x="58" y="34"/>
                  </a:cubicBezTo>
                  <a:cubicBezTo>
                    <a:pt x="58" y="41"/>
                    <a:pt x="53" y="44"/>
                    <a:pt x="53" y="51"/>
                  </a:cubicBezTo>
                  <a:cubicBezTo>
                    <a:pt x="53" y="52"/>
                    <a:pt x="54" y="53"/>
                    <a:pt x="55" y="54"/>
                  </a:cubicBezTo>
                  <a:cubicBezTo>
                    <a:pt x="56" y="59"/>
                    <a:pt x="54" y="60"/>
                    <a:pt x="52" y="63"/>
                  </a:cubicBezTo>
                  <a:cubicBezTo>
                    <a:pt x="51" y="65"/>
                    <a:pt x="50" y="67"/>
                    <a:pt x="49" y="69"/>
                  </a:cubicBezTo>
                  <a:cubicBezTo>
                    <a:pt x="48" y="70"/>
                    <a:pt x="45" y="71"/>
                    <a:pt x="44" y="72"/>
                  </a:cubicBezTo>
                  <a:cubicBezTo>
                    <a:pt x="42" y="74"/>
                    <a:pt x="41" y="76"/>
                    <a:pt x="39" y="77"/>
                  </a:cubicBezTo>
                  <a:cubicBezTo>
                    <a:pt x="36" y="79"/>
                    <a:pt x="33" y="79"/>
                    <a:pt x="30" y="8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42">
              <a:extLst>
                <a:ext uri="{FF2B5EF4-FFF2-40B4-BE49-F238E27FC236}">
                  <a16:creationId xmlns:a16="http://schemas.microsoft.com/office/drawing/2014/main" id="{A448A490-60EF-344E-3805-F1976BEE7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9308" y="4584617"/>
              <a:ext cx="10872" cy="24463"/>
            </a:xfrm>
            <a:custGeom>
              <a:avLst/>
              <a:gdLst>
                <a:gd name="T0" fmla="*/ 5 w 5"/>
                <a:gd name="T1" fmla="*/ 0 h 11"/>
                <a:gd name="T2" fmla="*/ 0 w 5"/>
                <a:gd name="T3" fmla="*/ 5 h 11"/>
                <a:gd name="T4" fmla="*/ 0 w 5"/>
                <a:gd name="T5" fmla="*/ 11 h 11"/>
                <a:gd name="T6" fmla="*/ 2 w 5"/>
                <a:gd name="T7" fmla="*/ 5 h 11"/>
                <a:gd name="T8" fmla="*/ 5 w 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5" y="0"/>
                  </a:moveTo>
                  <a:cubicBezTo>
                    <a:pt x="3" y="1"/>
                    <a:pt x="0" y="2"/>
                    <a:pt x="0" y="5"/>
                  </a:cubicBezTo>
                  <a:cubicBezTo>
                    <a:pt x="0" y="7"/>
                    <a:pt x="1" y="9"/>
                    <a:pt x="0" y="11"/>
                  </a:cubicBezTo>
                  <a:cubicBezTo>
                    <a:pt x="3" y="11"/>
                    <a:pt x="2" y="7"/>
                    <a:pt x="2" y="5"/>
                  </a:cubicBezTo>
                  <a:cubicBezTo>
                    <a:pt x="2" y="3"/>
                    <a:pt x="5" y="3"/>
                    <a:pt x="5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43">
              <a:extLst>
                <a:ext uri="{FF2B5EF4-FFF2-40B4-BE49-F238E27FC236}">
                  <a16:creationId xmlns:a16="http://schemas.microsoft.com/office/drawing/2014/main" id="{F46AF4A3-CA7C-6423-58BD-A8BACC445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2394" y="471418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Rectangle 844">
              <a:extLst>
                <a:ext uri="{FF2B5EF4-FFF2-40B4-BE49-F238E27FC236}">
                  <a16:creationId xmlns:a16="http://schemas.microsoft.com/office/drawing/2014/main" id="{7E5AA217-F242-D591-E007-FB4259E166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13768" y="4468645"/>
              <a:ext cx="906" cy="906"/>
            </a:xfrm>
            <a:prstGeom prst="rect">
              <a:avLst/>
            </a:pr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45">
              <a:extLst>
                <a:ext uri="{FF2B5EF4-FFF2-40B4-BE49-F238E27FC236}">
                  <a16:creationId xmlns:a16="http://schemas.microsoft.com/office/drawing/2014/main" id="{6025B3A9-9BE1-4C63-5212-C727493C3F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8366" y="4412471"/>
              <a:ext cx="88791" cy="112348"/>
            </a:xfrm>
            <a:custGeom>
              <a:avLst/>
              <a:gdLst>
                <a:gd name="T0" fmla="*/ 37 w 41"/>
                <a:gd name="T1" fmla="*/ 10 h 52"/>
                <a:gd name="T2" fmla="*/ 36 w 41"/>
                <a:gd name="T3" fmla="*/ 9 h 52"/>
                <a:gd name="T4" fmla="*/ 34 w 41"/>
                <a:gd name="T5" fmla="*/ 2 h 52"/>
                <a:gd name="T6" fmla="*/ 29 w 41"/>
                <a:gd name="T7" fmla="*/ 4 h 52"/>
                <a:gd name="T8" fmla="*/ 19 w 41"/>
                <a:gd name="T9" fmla="*/ 7 h 52"/>
                <a:gd name="T10" fmla="*/ 16 w 41"/>
                <a:gd name="T11" fmla="*/ 4 h 52"/>
                <a:gd name="T12" fmla="*/ 11 w 41"/>
                <a:gd name="T13" fmla="*/ 5 h 52"/>
                <a:gd name="T14" fmla="*/ 10 w 41"/>
                <a:gd name="T15" fmla="*/ 15 h 52"/>
                <a:gd name="T16" fmla="*/ 14 w 41"/>
                <a:gd name="T17" fmla="*/ 20 h 52"/>
                <a:gd name="T18" fmla="*/ 8 w 41"/>
                <a:gd name="T19" fmla="*/ 27 h 52"/>
                <a:gd name="T20" fmla="*/ 8 w 41"/>
                <a:gd name="T21" fmla="*/ 27 h 52"/>
                <a:gd name="T22" fmla="*/ 7 w 41"/>
                <a:gd name="T23" fmla="*/ 27 h 52"/>
                <a:gd name="T24" fmla="*/ 7 w 41"/>
                <a:gd name="T25" fmla="*/ 27 h 52"/>
                <a:gd name="T26" fmla="*/ 7 w 41"/>
                <a:gd name="T27" fmla="*/ 26 h 52"/>
                <a:gd name="T28" fmla="*/ 3 w 41"/>
                <a:gd name="T29" fmla="*/ 31 h 52"/>
                <a:gd name="T30" fmla="*/ 0 w 41"/>
                <a:gd name="T31" fmla="*/ 50 h 52"/>
                <a:gd name="T32" fmla="*/ 3 w 41"/>
                <a:gd name="T33" fmla="*/ 52 h 52"/>
                <a:gd name="T34" fmla="*/ 6 w 41"/>
                <a:gd name="T35" fmla="*/ 48 h 52"/>
                <a:gd name="T36" fmla="*/ 33 w 41"/>
                <a:gd name="T37" fmla="*/ 47 h 52"/>
                <a:gd name="T38" fmla="*/ 33 w 41"/>
                <a:gd name="T39" fmla="*/ 36 h 52"/>
                <a:gd name="T40" fmla="*/ 36 w 41"/>
                <a:gd name="T41" fmla="*/ 31 h 52"/>
                <a:gd name="T42" fmla="*/ 37 w 41"/>
                <a:gd name="T43" fmla="*/ 28 h 52"/>
                <a:gd name="T44" fmla="*/ 39 w 41"/>
                <a:gd name="T45" fmla="*/ 27 h 52"/>
                <a:gd name="T46" fmla="*/ 39 w 41"/>
                <a:gd name="T47" fmla="*/ 24 h 52"/>
                <a:gd name="T48" fmla="*/ 41 w 41"/>
                <a:gd name="T49" fmla="*/ 22 h 52"/>
                <a:gd name="T50" fmla="*/ 37 w 41"/>
                <a:gd name="T51" fmla="*/ 1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1" h="52">
                  <a:moveTo>
                    <a:pt x="37" y="10"/>
                  </a:moveTo>
                  <a:cubicBezTo>
                    <a:pt x="37" y="10"/>
                    <a:pt x="36" y="9"/>
                    <a:pt x="36" y="9"/>
                  </a:cubicBezTo>
                  <a:cubicBezTo>
                    <a:pt x="37" y="5"/>
                    <a:pt x="34" y="5"/>
                    <a:pt x="34" y="2"/>
                  </a:cubicBezTo>
                  <a:cubicBezTo>
                    <a:pt x="32" y="0"/>
                    <a:pt x="32" y="5"/>
                    <a:pt x="29" y="4"/>
                  </a:cubicBezTo>
                  <a:cubicBezTo>
                    <a:pt x="25" y="3"/>
                    <a:pt x="22" y="5"/>
                    <a:pt x="19" y="7"/>
                  </a:cubicBezTo>
                  <a:cubicBezTo>
                    <a:pt x="17" y="7"/>
                    <a:pt x="18" y="4"/>
                    <a:pt x="16" y="4"/>
                  </a:cubicBezTo>
                  <a:cubicBezTo>
                    <a:pt x="15" y="6"/>
                    <a:pt x="13" y="3"/>
                    <a:pt x="11" y="5"/>
                  </a:cubicBezTo>
                  <a:cubicBezTo>
                    <a:pt x="10" y="9"/>
                    <a:pt x="11" y="12"/>
                    <a:pt x="10" y="15"/>
                  </a:cubicBezTo>
                  <a:cubicBezTo>
                    <a:pt x="11" y="17"/>
                    <a:pt x="14" y="17"/>
                    <a:pt x="14" y="20"/>
                  </a:cubicBezTo>
                  <a:cubicBezTo>
                    <a:pt x="12" y="23"/>
                    <a:pt x="10" y="25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6"/>
                  </a:cubicBezTo>
                  <a:cubicBezTo>
                    <a:pt x="6" y="27"/>
                    <a:pt x="6" y="32"/>
                    <a:pt x="3" y="31"/>
                  </a:cubicBezTo>
                  <a:cubicBezTo>
                    <a:pt x="3" y="38"/>
                    <a:pt x="1" y="43"/>
                    <a:pt x="0" y="50"/>
                  </a:cubicBezTo>
                  <a:cubicBezTo>
                    <a:pt x="3" y="49"/>
                    <a:pt x="2" y="51"/>
                    <a:pt x="3" y="52"/>
                  </a:cubicBezTo>
                  <a:cubicBezTo>
                    <a:pt x="4" y="50"/>
                    <a:pt x="5" y="49"/>
                    <a:pt x="6" y="48"/>
                  </a:cubicBezTo>
                  <a:cubicBezTo>
                    <a:pt x="14" y="47"/>
                    <a:pt x="24" y="48"/>
                    <a:pt x="33" y="47"/>
                  </a:cubicBezTo>
                  <a:cubicBezTo>
                    <a:pt x="33" y="44"/>
                    <a:pt x="33" y="40"/>
                    <a:pt x="33" y="36"/>
                  </a:cubicBezTo>
                  <a:cubicBezTo>
                    <a:pt x="33" y="35"/>
                    <a:pt x="36" y="32"/>
                    <a:pt x="36" y="31"/>
                  </a:cubicBezTo>
                  <a:cubicBezTo>
                    <a:pt x="37" y="30"/>
                    <a:pt x="36" y="29"/>
                    <a:pt x="37" y="28"/>
                  </a:cubicBezTo>
                  <a:cubicBezTo>
                    <a:pt x="37" y="28"/>
                    <a:pt x="39" y="28"/>
                    <a:pt x="39" y="27"/>
                  </a:cubicBezTo>
                  <a:cubicBezTo>
                    <a:pt x="40" y="27"/>
                    <a:pt x="39" y="25"/>
                    <a:pt x="39" y="24"/>
                  </a:cubicBezTo>
                  <a:cubicBezTo>
                    <a:pt x="39" y="24"/>
                    <a:pt x="40" y="24"/>
                    <a:pt x="41" y="22"/>
                  </a:cubicBezTo>
                  <a:cubicBezTo>
                    <a:pt x="41" y="18"/>
                    <a:pt x="39" y="14"/>
                    <a:pt x="37" y="1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846">
              <a:extLst>
                <a:ext uri="{FF2B5EF4-FFF2-40B4-BE49-F238E27FC236}">
                  <a16:creationId xmlns:a16="http://schemas.microsoft.com/office/drawing/2014/main" id="{6D9BE69B-FD39-52E6-114C-6EA946D4CFC4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1283" y="4268412"/>
              <a:ext cx="101476" cy="71577"/>
            </a:xfrm>
            <a:custGeom>
              <a:avLst/>
              <a:gdLst>
                <a:gd name="T0" fmla="*/ 34 w 47"/>
                <a:gd name="T1" fmla="*/ 3 h 33"/>
                <a:gd name="T2" fmla="*/ 28 w 47"/>
                <a:gd name="T3" fmla="*/ 8 h 33"/>
                <a:gd name="T4" fmla="*/ 23 w 47"/>
                <a:gd name="T5" fmla="*/ 6 h 33"/>
                <a:gd name="T6" fmla="*/ 12 w 47"/>
                <a:gd name="T7" fmla="*/ 10 h 33"/>
                <a:gd name="T8" fmla="*/ 3 w 47"/>
                <a:gd name="T9" fmla="*/ 1 h 33"/>
                <a:gd name="T10" fmla="*/ 0 w 47"/>
                <a:gd name="T11" fmla="*/ 8 h 33"/>
                <a:gd name="T12" fmla="*/ 5 w 47"/>
                <a:gd name="T13" fmla="*/ 19 h 33"/>
                <a:gd name="T14" fmla="*/ 7 w 47"/>
                <a:gd name="T15" fmla="*/ 20 h 33"/>
                <a:gd name="T16" fmla="*/ 15 w 47"/>
                <a:gd name="T17" fmla="*/ 25 h 33"/>
                <a:gd name="T18" fmla="*/ 23 w 47"/>
                <a:gd name="T19" fmla="*/ 28 h 33"/>
                <a:gd name="T20" fmla="*/ 39 w 47"/>
                <a:gd name="T21" fmla="*/ 32 h 33"/>
                <a:gd name="T22" fmla="*/ 42 w 47"/>
                <a:gd name="T23" fmla="*/ 25 h 33"/>
                <a:gd name="T24" fmla="*/ 46 w 47"/>
                <a:gd name="T25" fmla="*/ 18 h 33"/>
                <a:gd name="T26" fmla="*/ 46 w 47"/>
                <a:gd name="T27" fmla="*/ 2 h 33"/>
                <a:gd name="T28" fmla="*/ 34 w 47"/>
                <a:gd name="T29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33">
                  <a:moveTo>
                    <a:pt x="34" y="3"/>
                  </a:moveTo>
                  <a:cubicBezTo>
                    <a:pt x="33" y="6"/>
                    <a:pt x="30" y="6"/>
                    <a:pt x="28" y="8"/>
                  </a:cubicBezTo>
                  <a:cubicBezTo>
                    <a:pt x="27" y="6"/>
                    <a:pt x="24" y="7"/>
                    <a:pt x="23" y="6"/>
                  </a:cubicBezTo>
                  <a:cubicBezTo>
                    <a:pt x="19" y="9"/>
                    <a:pt x="16" y="11"/>
                    <a:pt x="12" y="10"/>
                  </a:cubicBezTo>
                  <a:cubicBezTo>
                    <a:pt x="7" y="9"/>
                    <a:pt x="7" y="2"/>
                    <a:pt x="3" y="1"/>
                  </a:cubicBezTo>
                  <a:cubicBezTo>
                    <a:pt x="3" y="4"/>
                    <a:pt x="0" y="6"/>
                    <a:pt x="0" y="8"/>
                  </a:cubicBezTo>
                  <a:cubicBezTo>
                    <a:pt x="0" y="12"/>
                    <a:pt x="5" y="15"/>
                    <a:pt x="5" y="19"/>
                  </a:cubicBezTo>
                  <a:cubicBezTo>
                    <a:pt x="6" y="19"/>
                    <a:pt x="7" y="20"/>
                    <a:pt x="7" y="20"/>
                  </a:cubicBezTo>
                  <a:cubicBezTo>
                    <a:pt x="10" y="23"/>
                    <a:pt x="10" y="23"/>
                    <a:pt x="15" y="25"/>
                  </a:cubicBezTo>
                  <a:cubicBezTo>
                    <a:pt x="18" y="26"/>
                    <a:pt x="21" y="28"/>
                    <a:pt x="23" y="28"/>
                  </a:cubicBezTo>
                  <a:cubicBezTo>
                    <a:pt x="29" y="31"/>
                    <a:pt x="32" y="33"/>
                    <a:pt x="39" y="32"/>
                  </a:cubicBezTo>
                  <a:cubicBezTo>
                    <a:pt x="40" y="30"/>
                    <a:pt x="41" y="28"/>
                    <a:pt x="42" y="25"/>
                  </a:cubicBezTo>
                  <a:cubicBezTo>
                    <a:pt x="44" y="23"/>
                    <a:pt x="46" y="21"/>
                    <a:pt x="46" y="18"/>
                  </a:cubicBezTo>
                  <a:cubicBezTo>
                    <a:pt x="47" y="14"/>
                    <a:pt x="45" y="9"/>
                    <a:pt x="46" y="2"/>
                  </a:cubicBezTo>
                  <a:cubicBezTo>
                    <a:pt x="42" y="0"/>
                    <a:pt x="39" y="6"/>
                    <a:pt x="34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847">
              <a:extLst>
                <a:ext uri="{FF2B5EF4-FFF2-40B4-BE49-F238E27FC236}">
                  <a16:creationId xmlns:a16="http://schemas.microsoft.com/office/drawing/2014/main" id="{B0AEB808-B129-26A2-34CF-CC8C7B01E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7996" y="4139755"/>
              <a:ext cx="114160" cy="139529"/>
            </a:xfrm>
            <a:custGeom>
              <a:avLst/>
              <a:gdLst>
                <a:gd name="T0" fmla="*/ 49 w 53"/>
                <a:gd name="T1" fmla="*/ 49 h 65"/>
                <a:gd name="T2" fmla="*/ 49 w 53"/>
                <a:gd name="T3" fmla="*/ 48 h 65"/>
                <a:gd name="T4" fmla="*/ 44 w 53"/>
                <a:gd name="T5" fmla="*/ 41 h 65"/>
                <a:gd name="T6" fmla="*/ 36 w 53"/>
                <a:gd name="T7" fmla="*/ 31 h 65"/>
                <a:gd name="T8" fmla="*/ 28 w 53"/>
                <a:gd name="T9" fmla="*/ 28 h 65"/>
                <a:gd name="T10" fmla="*/ 26 w 53"/>
                <a:gd name="T11" fmla="*/ 24 h 65"/>
                <a:gd name="T12" fmla="*/ 25 w 53"/>
                <a:gd name="T13" fmla="*/ 27 h 65"/>
                <a:gd name="T14" fmla="*/ 24 w 53"/>
                <a:gd name="T15" fmla="*/ 22 h 65"/>
                <a:gd name="T16" fmla="*/ 22 w 53"/>
                <a:gd name="T17" fmla="*/ 19 h 65"/>
                <a:gd name="T18" fmla="*/ 17 w 53"/>
                <a:gd name="T19" fmla="*/ 0 h 65"/>
                <a:gd name="T20" fmla="*/ 8 w 53"/>
                <a:gd name="T21" fmla="*/ 8 h 65"/>
                <a:gd name="T22" fmla="*/ 5 w 53"/>
                <a:gd name="T23" fmla="*/ 9 h 65"/>
                <a:gd name="T24" fmla="*/ 1 w 53"/>
                <a:gd name="T25" fmla="*/ 34 h 65"/>
                <a:gd name="T26" fmla="*/ 6 w 53"/>
                <a:gd name="T27" fmla="*/ 32 h 65"/>
                <a:gd name="T28" fmla="*/ 9 w 53"/>
                <a:gd name="T29" fmla="*/ 34 h 65"/>
                <a:gd name="T30" fmla="*/ 11 w 53"/>
                <a:gd name="T31" fmla="*/ 28 h 65"/>
                <a:gd name="T32" fmla="*/ 17 w 53"/>
                <a:gd name="T33" fmla="*/ 32 h 65"/>
                <a:gd name="T34" fmla="*/ 20 w 53"/>
                <a:gd name="T35" fmla="*/ 31 h 65"/>
                <a:gd name="T36" fmla="*/ 30 w 53"/>
                <a:gd name="T37" fmla="*/ 32 h 65"/>
                <a:gd name="T38" fmla="*/ 34 w 53"/>
                <a:gd name="T39" fmla="*/ 35 h 65"/>
                <a:gd name="T40" fmla="*/ 41 w 53"/>
                <a:gd name="T41" fmla="*/ 45 h 65"/>
                <a:gd name="T42" fmla="*/ 48 w 53"/>
                <a:gd name="T43" fmla="*/ 51 h 65"/>
                <a:gd name="T44" fmla="*/ 48 w 53"/>
                <a:gd name="T45" fmla="*/ 51 h 65"/>
                <a:gd name="T46" fmla="*/ 48 w 53"/>
                <a:gd name="T47" fmla="*/ 51 h 65"/>
                <a:gd name="T48" fmla="*/ 45 w 53"/>
                <a:gd name="T49" fmla="*/ 52 h 65"/>
                <a:gd name="T50" fmla="*/ 42 w 53"/>
                <a:gd name="T51" fmla="*/ 65 h 65"/>
                <a:gd name="T52" fmla="*/ 49 w 53"/>
                <a:gd name="T53" fmla="*/ 64 h 65"/>
                <a:gd name="T54" fmla="*/ 51 w 53"/>
                <a:gd name="T55" fmla="*/ 60 h 65"/>
                <a:gd name="T56" fmla="*/ 46 w 53"/>
                <a:gd name="T57" fmla="*/ 60 h 65"/>
                <a:gd name="T58" fmla="*/ 52 w 53"/>
                <a:gd name="T59" fmla="*/ 55 h 65"/>
                <a:gd name="T60" fmla="*/ 50 w 53"/>
                <a:gd name="T61" fmla="*/ 49 h 65"/>
                <a:gd name="T62" fmla="*/ 49 w 53"/>
                <a:gd name="T63" fmla="*/ 50 h 65"/>
                <a:gd name="T64" fmla="*/ 48 w 53"/>
                <a:gd name="T65" fmla="*/ 51 h 65"/>
                <a:gd name="T66" fmla="*/ 48 w 53"/>
                <a:gd name="T67" fmla="*/ 51 h 65"/>
                <a:gd name="T68" fmla="*/ 49 w 53"/>
                <a:gd name="T69" fmla="*/ 4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3" h="65">
                  <a:moveTo>
                    <a:pt x="49" y="49"/>
                  </a:moveTo>
                  <a:cubicBezTo>
                    <a:pt x="49" y="49"/>
                    <a:pt x="49" y="49"/>
                    <a:pt x="49" y="48"/>
                  </a:cubicBezTo>
                  <a:cubicBezTo>
                    <a:pt x="48" y="46"/>
                    <a:pt x="45" y="45"/>
                    <a:pt x="44" y="41"/>
                  </a:cubicBezTo>
                  <a:cubicBezTo>
                    <a:pt x="41" y="39"/>
                    <a:pt x="38" y="35"/>
                    <a:pt x="36" y="31"/>
                  </a:cubicBezTo>
                  <a:cubicBezTo>
                    <a:pt x="33" y="31"/>
                    <a:pt x="32" y="28"/>
                    <a:pt x="28" y="28"/>
                  </a:cubicBezTo>
                  <a:cubicBezTo>
                    <a:pt x="27" y="27"/>
                    <a:pt x="28" y="24"/>
                    <a:pt x="26" y="24"/>
                  </a:cubicBezTo>
                  <a:cubicBezTo>
                    <a:pt x="26" y="25"/>
                    <a:pt x="26" y="27"/>
                    <a:pt x="25" y="27"/>
                  </a:cubicBezTo>
                  <a:cubicBezTo>
                    <a:pt x="25" y="26"/>
                    <a:pt x="25" y="24"/>
                    <a:pt x="24" y="22"/>
                  </a:cubicBezTo>
                  <a:cubicBezTo>
                    <a:pt x="23" y="21"/>
                    <a:pt x="22" y="20"/>
                    <a:pt x="22" y="19"/>
                  </a:cubicBezTo>
                  <a:cubicBezTo>
                    <a:pt x="20" y="13"/>
                    <a:pt x="20" y="5"/>
                    <a:pt x="17" y="0"/>
                  </a:cubicBezTo>
                  <a:cubicBezTo>
                    <a:pt x="15" y="5"/>
                    <a:pt x="9" y="4"/>
                    <a:pt x="8" y="8"/>
                  </a:cubicBezTo>
                  <a:cubicBezTo>
                    <a:pt x="7" y="8"/>
                    <a:pt x="6" y="9"/>
                    <a:pt x="5" y="9"/>
                  </a:cubicBezTo>
                  <a:cubicBezTo>
                    <a:pt x="6" y="19"/>
                    <a:pt x="0" y="23"/>
                    <a:pt x="1" y="34"/>
                  </a:cubicBezTo>
                  <a:cubicBezTo>
                    <a:pt x="4" y="34"/>
                    <a:pt x="6" y="34"/>
                    <a:pt x="6" y="32"/>
                  </a:cubicBezTo>
                  <a:cubicBezTo>
                    <a:pt x="8" y="32"/>
                    <a:pt x="8" y="34"/>
                    <a:pt x="9" y="34"/>
                  </a:cubicBezTo>
                  <a:cubicBezTo>
                    <a:pt x="9" y="32"/>
                    <a:pt x="10" y="30"/>
                    <a:pt x="11" y="28"/>
                  </a:cubicBezTo>
                  <a:cubicBezTo>
                    <a:pt x="14" y="29"/>
                    <a:pt x="14" y="32"/>
                    <a:pt x="17" y="32"/>
                  </a:cubicBezTo>
                  <a:cubicBezTo>
                    <a:pt x="18" y="32"/>
                    <a:pt x="19" y="31"/>
                    <a:pt x="20" y="31"/>
                  </a:cubicBezTo>
                  <a:cubicBezTo>
                    <a:pt x="22" y="32"/>
                    <a:pt x="26" y="31"/>
                    <a:pt x="30" y="32"/>
                  </a:cubicBezTo>
                  <a:cubicBezTo>
                    <a:pt x="30" y="34"/>
                    <a:pt x="33" y="34"/>
                    <a:pt x="34" y="35"/>
                  </a:cubicBezTo>
                  <a:cubicBezTo>
                    <a:pt x="35" y="39"/>
                    <a:pt x="39" y="42"/>
                    <a:pt x="41" y="45"/>
                  </a:cubicBezTo>
                  <a:cubicBezTo>
                    <a:pt x="43" y="47"/>
                    <a:pt x="45" y="50"/>
                    <a:pt x="48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7" y="52"/>
                    <a:pt x="46" y="52"/>
                    <a:pt x="45" y="52"/>
                  </a:cubicBezTo>
                  <a:cubicBezTo>
                    <a:pt x="44" y="55"/>
                    <a:pt x="38" y="61"/>
                    <a:pt x="42" y="65"/>
                  </a:cubicBezTo>
                  <a:cubicBezTo>
                    <a:pt x="44" y="64"/>
                    <a:pt x="47" y="63"/>
                    <a:pt x="49" y="64"/>
                  </a:cubicBezTo>
                  <a:cubicBezTo>
                    <a:pt x="49" y="62"/>
                    <a:pt x="51" y="62"/>
                    <a:pt x="51" y="60"/>
                  </a:cubicBezTo>
                  <a:cubicBezTo>
                    <a:pt x="49" y="59"/>
                    <a:pt x="47" y="62"/>
                    <a:pt x="46" y="60"/>
                  </a:cubicBezTo>
                  <a:cubicBezTo>
                    <a:pt x="48" y="58"/>
                    <a:pt x="50" y="56"/>
                    <a:pt x="52" y="55"/>
                  </a:cubicBezTo>
                  <a:cubicBezTo>
                    <a:pt x="53" y="52"/>
                    <a:pt x="51" y="51"/>
                    <a:pt x="50" y="49"/>
                  </a:cubicBezTo>
                  <a:cubicBezTo>
                    <a:pt x="50" y="50"/>
                    <a:pt x="50" y="50"/>
                    <a:pt x="49" y="50"/>
                  </a:cubicBezTo>
                  <a:cubicBezTo>
                    <a:pt x="49" y="51"/>
                    <a:pt x="48" y="51"/>
                    <a:pt x="48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0"/>
                    <a:pt x="48" y="50"/>
                    <a:pt x="49" y="4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848">
              <a:extLst>
                <a:ext uri="{FF2B5EF4-FFF2-40B4-BE49-F238E27FC236}">
                  <a16:creationId xmlns:a16="http://schemas.microsoft.com/office/drawing/2014/main" id="{F2CD8615-CB60-7451-F052-77FE159B7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0889" y="3947676"/>
              <a:ext cx="191173" cy="254595"/>
            </a:xfrm>
            <a:custGeom>
              <a:avLst/>
              <a:gdLst>
                <a:gd name="T0" fmla="*/ 4 w 89"/>
                <a:gd name="T1" fmla="*/ 103 h 118"/>
                <a:gd name="T2" fmla="*/ 9 w 89"/>
                <a:gd name="T3" fmla="*/ 102 h 118"/>
                <a:gd name="T4" fmla="*/ 19 w 89"/>
                <a:gd name="T5" fmla="*/ 100 h 118"/>
                <a:gd name="T6" fmla="*/ 27 w 89"/>
                <a:gd name="T7" fmla="*/ 106 h 118"/>
                <a:gd name="T8" fmla="*/ 28 w 89"/>
                <a:gd name="T9" fmla="*/ 111 h 118"/>
                <a:gd name="T10" fmla="*/ 32 w 89"/>
                <a:gd name="T11" fmla="*/ 114 h 118"/>
                <a:gd name="T12" fmla="*/ 36 w 89"/>
                <a:gd name="T13" fmla="*/ 118 h 118"/>
                <a:gd name="T14" fmla="*/ 41 w 89"/>
                <a:gd name="T15" fmla="*/ 110 h 118"/>
                <a:gd name="T16" fmla="*/ 45 w 89"/>
                <a:gd name="T17" fmla="*/ 114 h 118"/>
                <a:gd name="T18" fmla="*/ 56 w 89"/>
                <a:gd name="T19" fmla="*/ 110 h 118"/>
                <a:gd name="T20" fmla="*/ 61 w 89"/>
                <a:gd name="T21" fmla="*/ 111 h 118"/>
                <a:gd name="T22" fmla="*/ 85 w 89"/>
                <a:gd name="T23" fmla="*/ 111 h 118"/>
                <a:gd name="T24" fmla="*/ 84 w 89"/>
                <a:gd name="T25" fmla="*/ 100 h 118"/>
                <a:gd name="T26" fmla="*/ 78 w 89"/>
                <a:gd name="T27" fmla="*/ 37 h 118"/>
                <a:gd name="T28" fmla="*/ 78 w 89"/>
                <a:gd name="T29" fmla="*/ 32 h 118"/>
                <a:gd name="T30" fmla="*/ 77 w 89"/>
                <a:gd name="T31" fmla="*/ 22 h 118"/>
                <a:gd name="T32" fmla="*/ 89 w 89"/>
                <a:gd name="T33" fmla="*/ 21 h 118"/>
                <a:gd name="T34" fmla="*/ 62 w 89"/>
                <a:gd name="T35" fmla="*/ 0 h 118"/>
                <a:gd name="T36" fmla="*/ 61 w 89"/>
                <a:gd name="T37" fmla="*/ 12 h 118"/>
                <a:gd name="T38" fmla="*/ 37 w 89"/>
                <a:gd name="T39" fmla="*/ 12 h 118"/>
                <a:gd name="T40" fmla="*/ 37 w 89"/>
                <a:gd name="T41" fmla="*/ 37 h 118"/>
                <a:gd name="T42" fmla="*/ 28 w 89"/>
                <a:gd name="T43" fmla="*/ 43 h 118"/>
                <a:gd name="T44" fmla="*/ 30 w 89"/>
                <a:gd name="T45" fmla="*/ 57 h 118"/>
                <a:gd name="T46" fmla="*/ 0 w 89"/>
                <a:gd name="T47" fmla="*/ 57 h 118"/>
                <a:gd name="T48" fmla="*/ 6 w 89"/>
                <a:gd name="T49" fmla="*/ 68 h 118"/>
                <a:gd name="T50" fmla="*/ 5 w 89"/>
                <a:gd name="T51" fmla="*/ 73 h 118"/>
                <a:gd name="T52" fmla="*/ 4 w 89"/>
                <a:gd name="T53" fmla="*/ 76 h 118"/>
                <a:gd name="T54" fmla="*/ 7 w 89"/>
                <a:gd name="T55" fmla="*/ 87 h 118"/>
                <a:gd name="T56" fmla="*/ 4 w 89"/>
                <a:gd name="T57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9" h="118">
                  <a:moveTo>
                    <a:pt x="4" y="103"/>
                  </a:moveTo>
                  <a:cubicBezTo>
                    <a:pt x="4" y="100"/>
                    <a:pt x="8" y="102"/>
                    <a:pt x="9" y="102"/>
                  </a:cubicBezTo>
                  <a:cubicBezTo>
                    <a:pt x="12" y="101"/>
                    <a:pt x="16" y="99"/>
                    <a:pt x="19" y="100"/>
                  </a:cubicBezTo>
                  <a:cubicBezTo>
                    <a:pt x="22" y="102"/>
                    <a:pt x="23" y="106"/>
                    <a:pt x="27" y="106"/>
                  </a:cubicBezTo>
                  <a:cubicBezTo>
                    <a:pt x="27" y="108"/>
                    <a:pt x="28" y="109"/>
                    <a:pt x="28" y="111"/>
                  </a:cubicBezTo>
                  <a:cubicBezTo>
                    <a:pt x="30" y="112"/>
                    <a:pt x="31" y="113"/>
                    <a:pt x="32" y="114"/>
                  </a:cubicBezTo>
                  <a:cubicBezTo>
                    <a:pt x="33" y="116"/>
                    <a:pt x="34" y="118"/>
                    <a:pt x="36" y="118"/>
                  </a:cubicBezTo>
                  <a:cubicBezTo>
                    <a:pt x="38" y="116"/>
                    <a:pt x="37" y="111"/>
                    <a:pt x="41" y="110"/>
                  </a:cubicBezTo>
                  <a:cubicBezTo>
                    <a:pt x="43" y="111"/>
                    <a:pt x="43" y="114"/>
                    <a:pt x="45" y="114"/>
                  </a:cubicBezTo>
                  <a:cubicBezTo>
                    <a:pt x="45" y="108"/>
                    <a:pt x="55" y="115"/>
                    <a:pt x="56" y="110"/>
                  </a:cubicBezTo>
                  <a:cubicBezTo>
                    <a:pt x="57" y="111"/>
                    <a:pt x="59" y="111"/>
                    <a:pt x="61" y="111"/>
                  </a:cubicBezTo>
                  <a:cubicBezTo>
                    <a:pt x="67" y="112"/>
                    <a:pt x="77" y="111"/>
                    <a:pt x="85" y="111"/>
                  </a:cubicBezTo>
                  <a:cubicBezTo>
                    <a:pt x="87" y="107"/>
                    <a:pt x="86" y="104"/>
                    <a:pt x="84" y="100"/>
                  </a:cubicBezTo>
                  <a:cubicBezTo>
                    <a:pt x="83" y="79"/>
                    <a:pt x="80" y="57"/>
                    <a:pt x="78" y="37"/>
                  </a:cubicBezTo>
                  <a:cubicBezTo>
                    <a:pt x="78" y="35"/>
                    <a:pt x="78" y="34"/>
                    <a:pt x="78" y="32"/>
                  </a:cubicBezTo>
                  <a:cubicBezTo>
                    <a:pt x="78" y="29"/>
                    <a:pt x="77" y="25"/>
                    <a:pt x="77" y="22"/>
                  </a:cubicBezTo>
                  <a:cubicBezTo>
                    <a:pt x="81" y="21"/>
                    <a:pt x="87" y="23"/>
                    <a:pt x="89" y="21"/>
                  </a:cubicBezTo>
                  <a:cubicBezTo>
                    <a:pt x="80" y="14"/>
                    <a:pt x="71" y="7"/>
                    <a:pt x="62" y="0"/>
                  </a:cubicBezTo>
                  <a:cubicBezTo>
                    <a:pt x="62" y="4"/>
                    <a:pt x="63" y="10"/>
                    <a:pt x="61" y="12"/>
                  </a:cubicBezTo>
                  <a:cubicBezTo>
                    <a:pt x="53" y="12"/>
                    <a:pt x="45" y="12"/>
                    <a:pt x="37" y="12"/>
                  </a:cubicBezTo>
                  <a:cubicBezTo>
                    <a:pt x="37" y="20"/>
                    <a:pt x="37" y="28"/>
                    <a:pt x="37" y="37"/>
                  </a:cubicBezTo>
                  <a:cubicBezTo>
                    <a:pt x="34" y="38"/>
                    <a:pt x="30" y="39"/>
                    <a:pt x="28" y="43"/>
                  </a:cubicBezTo>
                  <a:cubicBezTo>
                    <a:pt x="30" y="47"/>
                    <a:pt x="29" y="53"/>
                    <a:pt x="30" y="57"/>
                  </a:cubicBezTo>
                  <a:cubicBezTo>
                    <a:pt x="20" y="57"/>
                    <a:pt x="10" y="57"/>
                    <a:pt x="0" y="57"/>
                  </a:cubicBezTo>
                  <a:cubicBezTo>
                    <a:pt x="1" y="61"/>
                    <a:pt x="5" y="63"/>
                    <a:pt x="6" y="68"/>
                  </a:cubicBezTo>
                  <a:cubicBezTo>
                    <a:pt x="6" y="69"/>
                    <a:pt x="5" y="71"/>
                    <a:pt x="5" y="73"/>
                  </a:cubicBezTo>
                  <a:cubicBezTo>
                    <a:pt x="5" y="74"/>
                    <a:pt x="5" y="75"/>
                    <a:pt x="4" y="76"/>
                  </a:cubicBezTo>
                  <a:cubicBezTo>
                    <a:pt x="6" y="78"/>
                    <a:pt x="7" y="83"/>
                    <a:pt x="7" y="87"/>
                  </a:cubicBezTo>
                  <a:cubicBezTo>
                    <a:pt x="8" y="95"/>
                    <a:pt x="3" y="99"/>
                    <a:pt x="4" y="10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49">
              <a:extLst>
                <a:ext uri="{FF2B5EF4-FFF2-40B4-BE49-F238E27FC236}">
                  <a16:creationId xmlns:a16="http://schemas.microsoft.com/office/drawing/2014/main" id="{6876B800-FAEA-1FDA-AD01-487CD4F6F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2701" y="4066367"/>
              <a:ext cx="25369" cy="6342"/>
            </a:xfrm>
            <a:custGeom>
              <a:avLst/>
              <a:gdLst>
                <a:gd name="T0" fmla="*/ 12 w 12"/>
                <a:gd name="T1" fmla="*/ 1 h 3"/>
                <a:gd name="T2" fmla="*/ 0 w 12"/>
                <a:gd name="T3" fmla="*/ 2 h 3"/>
                <a:gd name="T4" fmla="*/ 12 w 12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3">
                  <a:moveTo>
                    <a:pt x="12" y="1"/>
                  </a:moveTo>
                  <a:cubicBezTo>
                    <a:pt x="7" y="1"/>
                    <a:pt x="4" y="0"/>
                    <a:pt x="0" y="2"/>
                  </a:cubicBezTo>
                  <a:cubicBezTo>
                    <a:pt x="4" y="1"/>
                    <a:pt x="9" y="3"/>
                    <a:pt x="12" y="1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50">
              <a:extLst>
                <a:ext uri="{FF2B5EF4-FFF2-40B4-BE49-F238E27FC236}">
                  <a16:creationId xmlns:a16="http://schemas.microsoft.com/office/drawing/2014/main" id="{E3892E35-2EDA-4B42-76E3-0BC6857CB69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7902" y="3997508"/>
              <a:ext cx="266374" cy="298991"/>
            </a:xfrm>
            <a:custGeom>
              <a:avLst/>
              <a:gdLst>
                <a:gd name="T0" fmla="*/ 51 w 124"/>
                <a:gd name="T1" fmla="*/ 122 h 139"/>
                <a:gd name="T2" fmla="*/ 57 w 124"/>
                <a:gd name="T3" fmla="*/ 118 h 139"/>
                <a:gd name="T4" fmla="*/ 59 w 124"/>
                <a:gd name="T5" fmla="*/ 113 h 139"/>
                <a:gd name="T6" fmla="*/ 58 w 124"/>
                <a:gd name="T7" fmla="*/ 110 h 139"/>
                <a:gd name="T8" fmla="*/ 61 w 124"/>
                <a:gd name="T9" fmla="*/ 108 h 139"/>
                <a:gd name="T10" fmla="*/ 65 w 124"/>
                <a:gd name="T11" fmla="*/ 109 h 139"/>
                <a:gd name="T12" fmla="*/ 68 w 124"/>
                <a:gd name="T13" fmla="*/ 106 h 139"/>
                <a:gd name="T14" fmla="*/ 71 w 124"/>
                <a:gd name="T15" fmla="*/ 100 h 139"/>
                <a:gd name="T16" fmla="*/ 75 w 124"/>
                <a:gd name="T17" fmla="*/ 100 h 139"/>
                <a:gd name="T18" fmla="*/ 80 w 124"/>
                <a:gd name="T19" fmla="*/ 96 h 139"/>
                <a:gd name="T20" fmla="*/ 86 w 124"/>
                <a:gd name="T21" fmla="*/ 92 h 139"/>
                <a:gd name="T22" fmla="*/ 92 w 124"/>
                <a:gd name="T23" fmla="*/ 94 h 139"/>
                <a:gd name="T24" fmla="*/ 95 w 124"/>
                <a:gd name="T25" fmla="*/ 93 h 139"/>
                <a:gd name="T26" fmla="*/ 97 w 124"/>
                <a:gd name="T27" fmla="*/ 94 h 139"/>
                <a:gd name="T28" fmla="*/ 103 w 124"/>
                <a:gd name="T29" fmla="*/ 90 h 139"/>
                <a:gd name="T30" fmla="*/ 112 w 124"/>
                <a:gd name="T31" fmla="*/ 90 h 139"/>
                <a:gd name="T32" fmla="*/ 117 w 124"/>
                <a:gd name="T33" fmla="*/ 89 h 139"/>
                <a:gd name="T34" fmla="*/ 122 w 124"/>
                <a:gd name="T35" fmla="*/ 55 h 139"/>
                <a:gd name="T36" fmla="*/ 115 w 124"/>
                <a:gd name="T37" fmla="*/ 57 h 139"/>
                <a:gd name="T38" fmla="*/ 114 w 124"/>
                <a:gd name="T39" fmla="*/ 48 h 139"/>
                <a:gd name="T40" fmla="*/ 103 w 124"/>
                <a:gd name="T41" fmla="*/ 44 h 139"/>
                <a:gd name="T42" fmla="*/ 99 w 124"/>
                <a:gd name="T43" fmla="*/ 36 h 139"/>
                <a:gd name="T44" fmla="*/ 55 w 124"/>
                <a:gd name="T45" fmla="*/ 0 h 139"/>
                <a:gd name="T46" fmla="*/ 42 w 124"/>
                <a:gd name="T47" fmla="*/ 0 h 139"/>
                <a:gd name="T48" fmla="*/ 49 w 124"/>
                <a:gd name="T49" fmla="*/ 78 h 139"/>
                <a:gd name="T50" fmla="*/ 49 w 124"/>
                <a:gd name="T51" fmla="*/ 89 h 139"/>
                <a:gd name="T52" fmla="*/ 11 w 124"/>
                <a:gd name="T53" fmla="*/ 89 h 139"/>
                <a:gd name="T54" fmla="*/ 8 w 124"/>
                <a:gd name="T55" fmla="*/ 92 h 139"/>
                <a:gd name="T56" fmla="*/ 3 w 124"/>
                <a:gd name="T57" fmla="*/ 89 h 139"/>
                <a:gd name="T58" fmla="*/ 3 w 124"/>
                <a:gd name="T59" fmla="*/ 94 h 139"/>
                <a:gd name="T60" fmla="*/ 0 w 124"/>
                <a:gd name="T61" fmla="*/ 98 h 139"/>
                <a:gd name="T62" fmla="*/ 1 w 124"/>
                <a:gd name="T63" fmla="*/ 107 h 139"/>
                <a:gd name="T64" fmla="*/ 6 w 124"/>
                <a:gd name="T65" fmla="*/ 120 h 139"/>
                <a:gd name="T66" fmla="*/ 10 w 124"/>
                <a:gd name="T67" fmla="*/ 121 h 139"/>
                <a:gd name="T68" fmla="*/ 14 w 124"/>
                <a:gd name="T69" fmla="*/ 119 h 139"/>
                <a:gd name="T70" fmla="*/ 18 w 124"/>
                <a:gd name="T71" fmla="*/ 120 h 139"/>
                <a:gd name="T72" fmla="*/ 20 w 124"/>
                <a:gd name="T73" fmla="*/ 119 h 139"/>
                <a:gd name="T74" fmla="*/ 22 w 124"/>
                <a:gd name="T75" fmla="*/ 117 h 139"/>
                <a:gd name="T76" fmla="*/ 25 w 124"/>
                <a:gd name="T77" fmla="*/ 124 h 139"/>
                <a:gd name="T78" fmla="*/ 28 w 124"/>
                <a:gd name="T79" fmla="*/ 128 h 139"/>
                <a:gd name="T80" fmla="*/ 27 w 124"/>
                <a:gd name="T81" fmla="*/ 130 h 139"/>
                <a:gd name="T82" fmla="*/ 29 w 124"/>
                <a:gd name="T83" fmla="*/ 131 h 139"/>
                <a:gd name="T84" fmla="*/ 31 w 124"/>
                <a:gd name="T85" fmla="*/ 137 h 139"/>
                <a:gd name="T86" fmla="*/ 34 w 124"/>
                <a:gd name="T87" fmla="*/ 135 h 139"/>
                <a:gd name="T88" fmla="*/ 38 w 124"/>
                <a:gd name="T89" fmla="*/ 137 h 139"/>
                <a:gd name="T90" fmla="*/ 40 w 124"/>
                <a:gd name="T91" fmla="*/ 136 h 139"/>
                <a:gd name="T92" fmla="*/ 44 w 124"/>
                <a:gd name="T93" fmla="*/ 133 h 139"/>
                <a:gd name="T94" fmla="*/ 44 w 124"/>
                <a:gd name="T95" fmla="*/ 137 h 139"/>
                <a:gd name="T96" fmla="*/ 49 w 124"/>
                <a:gd name="T97" fmla="*/ 135 h 139"/>
                <a:gd name="T98" fmla="*/ 51 w 124"/>
                <a:gd name="T99" fmla="*/ 1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4" h="139">
                  <a:moveTo>
                    <a:pt x="51" y="122"/>
                  </a:moveTo>
                  <a:cubicBezTo>
                    <a:pt x="54" y="121"/>
                    <a:pt x="56" y="120"/>
                    <a:pt x="57" y="118"/>
                  </a:cubicBezTo>
                  <a:cubicBezTo>
                    <a:pt x="56" y="115"/>
                    <a:pt x="57" y="115"/>
                    <a:pt x="59" y="113"/>
                  </a:cubicBezTo>
                  <a:cubicBezTo>
                    <a:pt x="58" y="113"/>
                    <a:pt x="58" y="111"/>
                    <a:pt x="58" y="110"/>
                  </a:cubicBezTo>
                  <a:cubicBezTo>
                    <a:pt x="60" y="110"/>
                    <a:pt x="60" y="108"/>
                    <a:pt x="61" y="108"/>
                  </a:cubicBezTo>
                  <a:cubicBezTo>
                    <a:pt x="63" y="108"/>
                    <a:pt x="64" y="111"/>
                    <a:pt x="65" y="109"/>
                  </a:cubicBezTo>
                  <a:cubicBezTo>
                    <a:pt x="65" y="107"/>
                    <a:pt x="66" y="105"/>
                    <a:pt x="68" y="106"/>
                  </a:cubicBezTo>
                  <a:cubicBezTo>
                    <a:pt x="68" y="103"/>
                    <a:pt x="70" y="101"/>
                    <a:pt x="71" y="100"/>
                  </a:cubicBezTo>
                  <a:cubicBezTo>
                    <a:pt x="73" y="99"/>
                    <a:pt x="73" y="100"/>
                    <a:pt x="75" y="100"/>
                  </a:cubicBezTo>
                  <a:cubicBezTo>
                    <a:pt x="75" y="98"/>
                    <a:pt x="78" y="97"/>
                    <a:pt x="80" y="96"/>
                  </a:cubicBezTo>
                  <a:cubicBezTo>
                    <a:pt x="82" y="95"/>
                    <a:pt x="84" y="93"/>
                    <a:pt x="86" y="92"/>
                  </a:cubicBezTo>
                  <a:cubicBezTo>
                    <a:pt x="88" y="92"/>
                    <a:pt x="90" y="93"/>
                    <a:pt x="92" y="94"/>
                  </a:cubicBezTo>
                  <a:cubicBezTo>
                    <a:pt x="92" y="94"/>
                    <a:pt x="94" y="93"/>
                    <a:pt x="95" y="93"/>
                  </a:cubicBezTo>
                  <a:cubicBezTo>
                    <a:pt x="96" y="93"/>
                    <a:pt x="96" y="93"/>
                    <a:pt x="97" y="94"/>
                  </a:cubicBezTo>
                  <a:cubicBezTo>
                    <a:pt x="98" y="92"/>
                    <a:pt x="100" y="91"/>
                    <a:pt x="103" y="90"/>
                  </a:cubicBezTo>
                  <a:cubicBezTo>
                    <a:pt x="105" y="89"/>
                    <a:pt x="109" y="90"/>
                    <a:pt x="112" y="90"/>
                  </a:cubicBezTo>
                  <a:cubicBezTo>
                    <a:pt x="114" y="90"/>
                    <a:pt x="114" y="88"/>
                    <a:pt x="117" y="89"/>
                  </a:cubicBezTo>
                  <a:cubicBezTo>
                    <a:pt x="124" y="83"/>
                    <a:pt x="121" y="68"/>
                    <a:pt x="122" y="55"/>
                  </a:cubicBezTo>
                  <a:cubicBezTo>
                    <a:pt x="119" y="55"/>
                    <a:pt x="117" y="56"/>
                    <a:pt x="115" y="57"/>
                  </a:cubicBezTo>
                  <a:cubicBezTo>
                    <a:pt x="113" y="55"/>
                    <a:pt x="115" y="52"/>
                    <a:pt x="114" y="48"/>
                  </a:cubicBezTo>
                  <a:cubicBezTo>
                    <a:pt x="110" y="48"/>
                    <a:pt x="109" y="44"/>
                    <a:pt x="103" y="44"/>
                  </a:cubicBezTo>
                  <a:cubicBezTo>
                    <a:pt x="103" y="40"/>
                    <a:pt x="98" y="41"/>
                    <a:pt x="99" y="36"/>
                  </a:cubicBezTo>
                  <a:cubicBezTo>
                    <a:pt x="84" y="24"/>
                    <a:pt x="70" y="12"/>
                    <a:pt x="55" y="0"/>
                  </a:cubicBezTo>
                  <a:cubicBezTo>
                    <a:pt x="51" y="0"/>
                    <a:pt x="46" y="0"/>
                    <a:pt x="42" y="0"/>
                  </a:cubicBezTo>
                  <a:cubicBezTo>
                    <a:pt x="44" y="26"/>
                    <a:pt x="47" y="51"/>
                    <a:pt x="49" y="78"/>
                  </a:cubicBezTo>
                  <a:cubicBezTo>
                    <a:pt x="52" y="80"/>
                    <a:pt x="51" y="87"/>
                    <a:pt x="49" y="89"/>
                  </a:cubicBezTo>
                  <a:cubicBezTo>
                    <a:pt x="36" y="88"/>
                    <a:pt x="22" y="90"/>
                    <a:pt x="11" y="89"/>
                  </a:cubicBezTo>
                  <a:cubicBezTo>
                    <a:pt x="10" y="90"/>
                    <a:pt x="11" y="92"/>
                    <a:pt x="8" y="92"/>
                  </a:cubicBezTo>
                  <a:cubicBezTo>
                    <a:pt x="7" y="91"/>
                    <a:pt x="6" y="87"/>
                    <a:pt x="3" y="89"/>
                  </a:cubicBezTo>
                  <a:cubicBezTo>
                    <a:pt x="2" y="89"/>
                    <a:pt x="3" y="92"/>
                    <a:pt x="3" y="94"/>
                  </a:cubicBezTo>
                  <a:cubicBezTo>
                    <a:pt x="2" y="95"/>
                    <a:pt x="0" y="96"/>
                    <a:pt x="0" y="98"/>
                  </a:cubicBezTo>
                  <a:cubicBezTo>
                    <a:pt x="2" y="99"/>
                    <a:pt x="1" y="104"/>
                    <a:pt x="1" y="107"/>
                  </a:cubicBezTo>
                  <a:cubicBezTo>
                    <a:pt x="6" y="108"/>
                    <a:pt x="6" y="116"/>
                    <a:pt x="6" y="120"/>
                  </a:cubicBezTo>
                  <a:cubicBezTo>
                    <a:pt x="7" y="120"/>
                    <a:pt x="10" y="117"/>
                    <a:pt x="10" y="121"/>
                  </a:cubicBezTo>
                  <a:cubicBezTo>
                    <a:pt x="13" y="121"/>
                    <a:pt x="12" y="118"/>
                    <a:pt x="14" y="119"/>
                  </a:cubicBezTo>
                  <a:cubicBezTo>
                    <a:pt x="16" y="119"/>
                    <a:pt x="16" y="120"/>
                    <a:pt x="18" y="120"/>
                  </a:cubicBezTo>
                  <a:cubicBezTo>
                    <a:pt x="18" y="119"/>
                    <a:pt x="19" y="119"/>
                    <a:pt x="20" y="119"/>
                  </a:cubicBezTo>
                  <a:cubicBezTo>
                    <a:pt x="20" y="118"/>
                    <a:pt x="20" y="116"/>
                    <a:pt x="22" y="117"/>
                  </a:cubicBezTo>
                  <a:cubicBezTo>
                    <a:pt x="25" y="117"/>
                    <a:pt x="25" y="121"/>
                    <a:pt x="25" y="124"/>
                  </a:cubicBezTo>
                  <a:cubicBezTo>
                    <a:pt x="26" y="126"/>
                    <a:pt x="28" y="126"/>
                    <a:pt x="28" y="128"/>
                  </a:cubicBezTo>
                  <a:cubicBezTo>
                    <a:pt x="28" y="129"/>
                    <a:pt x="26" y="128"/>
                    <a:pt x="27" y="130"/>
                  </a:cubicBezTo>
                  <a:cubicBezTo>
                    <a:pt x="28" y="130"/>
                    <a:pt x="29" y="130"/>
                    <a:pt x="29" y="131"/>
                  </a:cubicBezTo>
                  <a:cubicBezTo>
                    <a:pt x="28" y="134"/>
                    <a:pt x="29" y="136"/>
                    <a:pt x="31" y="137"/>
                  </a:cubicBezTo>
                  <a:cubicBezTo>
                    <a:pt x="32" y="139"/>
                    <a:pt x="33" y="135"/>
                    <a:pt x="34" y="135"/>
                  </a:cubicBezTo>
                  <a:cubicBezTo>
                    <a:pt x="36" y="135"/>
                    <a:pt x="35" y="138"/>
                    <a:pt x="38" y="137"/>
                  </a:cubicBezTo>
                  <a:cubicBezTo>
                    <a:pt x="38" y="136"/>
                    <a:pt x="39" y="136"/>
                    <a:pt x="40" y="136"/>
                  </a:cubicBezTo>
                  <a:cubicBezTo>
                    <a:pt x="41" y="134"/>
                    <a:pt x="41" y="132"/>
                    <a:pt x="44" y="133"/>
                  </a:cubicBezTo>
                  <a:cubicBezTo>
                    <a:pt x="44" y="135"/>
                    <a:pt x="46" y="136"/>
                    <a:pt x="44" y="137"/>
                  </a:cubicBezTo>
                  <a:cubicBezTo>
                    <a:pt x="47" y="138"/>
                    <a:pt x="46" y="134"/>
                    <a:pt x="49" y="135"/>
                  </a:cubicBezTo>
                  <a:cubicBezTo>
                    <a:pt x="49" y="129"/>
                    <a:pt x="52" y="128"/>
                    <a:pt x="51" y="12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51">
              <a:extLst>
                <a:ext uri="{FF2B5EF4-FFF2-40B4-BE49-F238E27FC236}">
                  <a16:creationId xmlns:a16="http://schemas.microsoft.com/office/drawing/2014/main" id="{48CED3AC-1424-DAE6-C9AD-E90130D666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7029" y="4346331"/>
              <a:ext cx="4530" cy="181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0"/>
                    <a:pt x="2" y="1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52">
              <a:extLst>
                <a:ext uri="{FF2B5EF4-FFF2-40B4-BE49-F238E27FC236}">
                  <a16:creationId xmlns:a16="http://schemas.microsoft.com/office/drawing/2014/main" id="{B3D8C1DC-AA22-F2AE-F0F7-F25F4E0484A7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446" y="4214956"/>
              <a:ext cx="25369" cy="19027"/>
            </a:xfrm>
            <a:custGeom>
              <a:avLst/>
              <a:gdLst>
                <a:gd name="T0" fmla="*/ 3 w 12"/>
                <a:gd name="T1" fmla="*/ 5 h 9"/>
                <a:gd name="T2" fmla="*/ 10 w 12"/>
                <a:gd name="T3" fmla="*/ 8 h 9"/>
                <a:gd name="T4" fmla="*/ 12 w 12"/>
                <a:gd name="T5" fmla="*/ 7 h 9"/>
                <a:gd name="T6" fmla="*/ 0 w 12"/>
                <a:gd name="T7" fmla="*/ 6 h 9"/>
                <a:gd name="T8" fmla="*/ 3 w 12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3" y="5"/>
                  </a:moveTo>
                  <a:cubicBezTo>
                    <a:pt x="5" y="5"/>
                    <a:pt x="7" y="9"/>
                    <a:pt x="10" y="8"/>
                  </a:cubicBezTo>
                  <a:cubicBezTo>
                    <a:pt x="10" y="7"/>
                    <a:pt x="11" y="8"/>
                    <a:pt x="12" y="7"/>
                  </a:cubicBezTo>
                  <a:cubicBezTo>
                    <a:pt x="6" y="8"/>
                    <a:pt x="3" y="0"/>
                    <a:pt x="0" y="6"/>
                  </a:cubicBezTo>
                  <a:cubicBezTo>
                    <a:pt x="1" y="8"/>
                    <a:pt x="1" y="5"/>
                    <a:pt x="3" y="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853">
              <a:extLst>
                <a:ext uri="{FF2B5EF4-FFF2-40B4-BE49-F238E27FC236}">
                  <a16:creationId xmlns:a16="http://schemas.microsoft.com/office/drawing/2014/main" id="{05C429AF-B6E9-65B5-9847-6DDC0E165E4B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9043" y="4244855"/>
              <a:ext cx="139529" cy="107818"/>
            </a:xfrm>
            <a:custGeom>
              <a:avLst/>
              <a:gdLst>
                <a:gd name="T0" fmla="*/ 32 w 65"/>
                <a:gd name="T1" fmla="*/ 25 h 50"/>
                <a:gd name="T2" fmla="*/ 43 w 65"/>
                <a:gd name="T3" fmla="*/ 31 h 50"/>
                <a:gd name="T4" fmla="*/ 44 w 65"/>
                <a:gd name="T5" fmla="*/ 35 h 50"/>
                <a:gd name="T6" fmla="*/ 51 w 65"/>
                <a:gd name="T7" fmla="*/ 39 h 50"/>
                <a:gd name="T8" fmla="*/ 58 w 65"/>
                <a:gd name="T9" fmla="*/ 45 h 50"/>
                <a:gd name="T10" fmla="*/ 60 w 65"/>
                <a:gd name="T11" fmla="*/ 39 h 50"/>
                <a:gd name="T12" fmla="*/ 63 w 65"/>
                <a:gd name="T13" fmla="*/ 35 h 50"/>
                <a:gd name="T14" fmla="*/ 62 w 65"/>
                <a:gd name="T15" fmla="*/ 30 h 50"/>
                <a:gd name="T16" fmla="*/ 60 w 65"/>
                <a:gd name="T17" fmla="*/ 16 h 50"/>
                <a:gd name="T18" fmla="*/ 59 w 65"/>
                <a:gd name="T19" fmla="*/ 12 h 50"/>
                <a:gd name="T20" fmla="*/ 46 w 65"/>
                <a:gd name="T21" fmla="*/ 5 h 50"/>
                <a:gd name="T22" fmla="*/ 38 w 65"/>
                <a:gd name="T23" fmla="*/ 7 h 50"/>
                <a:gd name="T24" fmla="*/ 21 w 65"/>
                <a:gd name="T25" fmla="*/ 0 h 50"/>
                <a:gd name="T26" fmla="*/ 21 w 65"/>
                <a:gd name="T27" fmla="*/ 8 h 50"/>
                <a:gd name="T28" fmla="*/ 18 w 65"/>
                <a:gd name="T29" fmla="*/ 5 h 50"/>
                <a:gd name="T30" fmla="*/ 18 w 65"/>
                <a:gd name="T31" fmla="*/ 4 h 50"/>
                <a:gd name="T32" fmla="*/ 19 w 65"/>
                <a:gd name="T33" fmla="*/ 0 h 50"/>
                <a:gd name="T34" fmla="*/ 0 w 65"/>
                <a:gd name="T35" fmla="*/ 4 h 50"/>
                <a:gd name="T36" fmla="*/ 5 w 65"/>
                <a:gd name="T37" fmla="*/ 8 h 50"/>
                <a:gd name="T38" fmla="*/ 8 w 65"/>
                <a:gd name="T39" fmla="*/ 9 h 50"/>
                <a:gd name="T40" fmla="*/ 8 w 65"/>
                <a:gd name="T41" fmla="*/ 13 h 50"/>
                <a:gd name="T42" fmla="*/ 11 w 65"/>
                <a:gd name="T43" fmla="*/ 12 h 50"/>
                <a:gd name="T44" fmla="*/ 12 w 65"/>
                <a:gd name="T45" fmla="*/ 11 h 50"/>
                <a:gd name="T46" fmla="*/ 13 w 65"/>
                <a:gd name="T47" fmla="*/ 10 h 50"/>
                <a:gd name="T48" fmla="*/ 14 w 65"/>
                <a:gd name="T49" fmla="*/ 10 h 50"/>
                <a:gd name="T50" fmla="*/ 15 w 65"/>
                <a:gd name="T51" fmla="*/ 9 h 50"/>
                <a:gd name="T52" fmla="*/ 16 w 65"/>
                <a:gd name="T53" fmla="*/ 9 h 50"/>
                <a:gd name="T54" fmla="*/ 18 w 65"/>
                <a:gd name="T55" fmla="*/ 9 h 50"/>
                <a:gd name="T56" fmla="*/ 19 w 65"/>
                <a:gd name="T57" fmla="*/ 9 h 50"/>
                <a:gd name="T58" fmla="*/ 13 w 65"/>
                <a:gd name="T59" fmla="*/ 12 h 50"/>
                <a:gd name="T60" fmla="*/ 12 w 65"/>
                <a:gd name="T61" fmla="*/ 12 h 50"/>
                <a:gd name="T62" fmla="*/ 11 w 65"/>
                <a:gd name="T63" fmla="*/ 14 h 50"/>
                <a:gd name="T64" fmla="*/ 15 w 65"/>
                <a:gd name="T65" fmla="*/ 22 h 50"/>
                <a:gd name="T66" fmla="*/ 19 w 65"/>
                <a:gd name="T67" fmla="*/ 25 h 50"/>
                <a:gd name="T68" fmla="*/ 24 w 65"/>
                <a:gd name="T69" fmla="*/ 3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50">
                  <a:moveTo>
                    <a:pt x="30" y="25"/>
                  </a:moveTo>
                  <a:cubicBezTo>
                    <a:pt x="31" y="25"/>
                    <a:pt x="31" y="26"/>
                    <a:pt x="32" y="25"/>
                  </a:cubicBezTo>
                  <a:cubicBezTo>
                    <a:pt x="34" y="23"/>
                    <a:pt x="35" y="25"/>
                    <a:pt x="39" y="25"/>
                  </a:cubicBezTo>
                  <a:cubicBezTo>
                    <a:pt x="40" y="27"/>
                    <a:pt x="42" y="29"/>
                    <a:pt x="43" y="31"/>
                  </a:cubicBezTo>
                  <a:cubicBezTo>
                    <a:pt x="44" y="32"/>
                    <a:pt x="43" y="32"/>
                    <a:pt x="43" y="33"/>
                  </a:cubicBezTo>
                  <a:cubicBezTo>
                    <a:pt x="43" y="33"/>
                    <a:pt x="44" y="34"/>
                    <a:pt x="44" y="35"/>
                  </a:cubicBezTo>
                  <a:cubicBezTo>
                    <a:pt x="44" y="36"/>
                    <a:pt x="43" y="38"/>
                    <a:pt x="44" y="39"/>
                  </a:cubicBezTo>
                  <a:cubicBezTo>
                    <a:pt x="46" y="37"/>
                    <a:pt x="49" y="39"/>
                    <a:pt x="51" y="39"/>
                  </a:cubicBezTo>
                  <a:cubicBezTo>
                    <a:pt x="53" y="42"/>
                    <a:pt x="51" y="49"/>
                    <a:pt x="56" y="50"/>
                  </a:cubicBezTo>
                  <a:cubicBezTo>
                    <a:pt x="57" y="49"/>
                    <a:pt x="56" y="46"/>
                    <a:pt x="58" y="45"/>
                  </a:cubicBezTo>
                  <a:cubicBezTo>
                    <a:pt x="59" y="45"/>
                    <a:pt x="59" y="47"/>
                    <a:pt x="61" y="47"/>
                  </a:cubicBezTo>
                  <a:cubicBezTo>
                    <a:pt x="63" y="43"/>
                    <a:pt x="62" y="42"/>
                    <a:pt x="60" y="39"/>
                  </a:cubicBezTo>
                  <a:cubicBezTo>
                    <a:pt x="61" y="39"/>
                    <a:pt x="63" y="37"/>
                    <a:pt x="65" y="39"/>
                  </a:cubicBezTo>
                  <a:cubicBezTo>
                    <a:pt x="64" y="37"/>
                    <a:pt x="63" y="36"/>
                    <a:pt x="63" y="35"/>
                  </a:cubicBezTo>
                  <a:cubicBezTo>
                    <a:pt x="63" y="34"/>
                    <a:pt x="64" y="32"/>
                    <a:pt x="63" y="31"/>
                  </a:cubicBezTo>
                  <a:cubicBezTo>
                    <a:pt x="63" y="30"/>
                    <a:pt x="61" y="31"/>
                    <a:pt x="62" y="30"/>
                  </a:cubicBezTo>
                  <a:cubicBezTo>
                    <a:pt x="61" y="27"/>
                    <a:pt x="62" y="24"/>
                    <a:pt x="62" y="22"/>
                  </a:cubicBezTo>
                  <a:cubicBezTo>
                    <a:pt x="60" y="22"/>
                    <a:pt x="60" y="19"/>
                    <a:pt x="60" y="16"/>
                  </a:cubicBezTo>
                  <a:cubicBezTo>
                    <a:pt x="58" y="16"/>
                    <a:pt x="58" y="17"/>
                    <a:pt x="57" y="15"/>
                  </a:cubicBezTo>
                  <a:cubicBezTo>
                    <a:pt x="57" y="13"/>
                    <a:pt x="59" y="14"/>
                    <a:pt x="59" y="12"/>
                  </a:cubicBezTo>
                  <a:cubicBezTo>
                    <a:pt x="55" y="11"/>
                    <a:pt x="57" y="4"/>
                    <a:pt x="54" y="2"/>
                  </a:cubicBezTo>
                  <a:cubicBezTo>
                    <a:pt x="53" y="6"/>
                    <a:pt x="48" y="7"/>
                    <a:pt x="46" y="5"/>
                  </a:cubicBezTo>
                  <a:cubicBezTo>
                    <a:pt x="44" y="5"/>
                    <a:pt x="44" y="7"/>
                    <a:pt x="43" y="8"/>
                  </a:cubicBezTo>
                  <a:cubicBezTo>
                    <a:pt x="41" y="6"/>
                    <a:pt x="40" y="4"/>
                    <a:pt x="38" y="7"/>
                  </a:cubicBezTo>
                  <a:cubicBezTo>
                    <a:pt x="38" y="5"/>
                    <a:pt x="35" y="6"/>
                    <a:pt x="36" y="3"/>
                  </a:cubicBezTo>
                  <a:cubicBezTo>
                    <a:pt x="29" y="4"/>
                    <a:pt x="25" y="2"/>
                    <a:pt x="21" y="0"/>
                  </a:cubicBezTo>
                  <a:cubicBezTo>
                    <a:pt x="20" y="2"/>
                    <a:pt x="22" y="5"/>
                    <a:pt x="19" y="4"/>
                  </a:cubicBezTo>
                  <a:cubicBezTo>
                    <a:pt x="19" y="6"/>
                    <a:pt x="21" y="5"/>
                    <a:pt x="21" y="8"/>
                  </a:cubicBezTo>
                  <a:cubicBezTo>
                    <a:pt x="20" y="8"/>
                    <a:pt x="20" y="9"/>
                    <a:pt x="19" y="9"/>
                  </a:cubicBezTo>
                  <a:cubicBezTo>
                    <a:pt x="21" y="7"/>
                    <a:pt x="19" y="7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4"/>
                    <a:pt x="18" y="4"/>
                  </a:cubicBezTo>
                  <a:cubicBezTo>
                    <a:pt x="18" y="3"/>
                    <a:pt x="21" y="4"/>
                    <a:pt x="20" y="2"/>
                  </a:cubicBezTo>
                  <a:cubicBezTo>
                    <a:pt x="19" y="1"/>
                    <a:pt x="19" y="1"/>
                    <a:pt x="19" y="0"/>
                  </a:cubicBezTo>
                  <a:cubicBezTo>
                    <a:pt x="16" y="0"/>
                    <a:pt x="12" y="0"/>
                    <a:pt x="9" y="0"/>
                  </a:cubicBezTo>
                  <a:cubicBezTo>
                    <a:pt x="8" y="3"/>
                    <a:pt x="1" y="1"/>
                    <a:pt x="0" y="4"/>
                  </a:cubicBezTo>
                  <a:cubicBezTo>
                    <a:pt x="3" y="4"/>
                    <a:pt x="1" y="4"/>
                    <a:pt x="1" y="6"/>
                  </a:cubicBezTo>
                  <a:cubicBezTo>
                    <a:pt x="4" y="5"/>
                    <a:pt x="4" y="7"/>
                    <a:pt x="5" y="8"/>
                  </a:cubicBezTo>
                  <a:cubicBezTo>
                    <a:pt x="6" y="5"/>
                    <a:pt x="8" y="7"/>
                    <a:pt x="10" y="6"/>
                  </a:cubicBezTo>
                  <a:cubicBezTo>
                    <a:pt x="10" y="8"/>
                    <a:pt x="8" y="8"/>
                    <a:pt x="8" y="9"/>
                  </a:cubicBezTo>
                  <a:cubicBezTo>
                    <a:pt x="9" y="9"/>
                    <a:pt x="10" y="9"/>
                    <a:pt x="10" y="11"/>
                  </a:cubicBezTo>
                  <a:cubicBezTo>
                    <a:pt x="8" y="10"/>
                    <a:pt x="9" y="13"/>
                    <a:pt x="8" y="13"/>
                  </a:cubicBezTo>
                  <a:cubicBezTo>
                    <a:pt x="10" y="14"/>
                    <a:pt x="9" y="14"/>
                    <a:pt x="11" y="13"/>
                  </a:cubicBezTo>
                  <a:cubicBezTo>
                    <a:pt x="11" y="13"/>
                    <a:pt x="11" y="13"/>
                    <a:pt x="11" y="12"/>
                  </a:cubicBezTo>
                  <a:cubicBezTo>
                    <a:pt x="11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7" y="10"/>
                    <a:pt x="15" y="10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3"/>
                    <a:pt x="11" y="14"/>
                    <a:pt x="11" y="14"/>
                  </a:cubicBezTo>
                  <a:cubicBezTo>
                    <a:pt x="11" y="17"/>
                    <a:pt x="14" y="17"/>
                    <a:pt x="14" y="19"/>
                  </a:cubicBezTo>
                  <a:cubicBezTo>
                    <a:pt x="12" y="20"/>
                    <a:pt x="15" y="21"/>
                    <a:pt x="15" y="22"/>
                  </a:cubicBezTo>
                  <a:cubicBezTo>
                    <a:pt x="15" y="23"/>
                    <a:pt x="17" y="22"/>
                    <a:pt x="18" y="23"/>
                  </a:cubicBezTo>
                  <a:cubicBezTo>
                    <a:pt x="18" y="23"/>
                    <a:pt x="18" y="25"/>
                    <a:pt x="19" y="25"/>
                  </a:cubicBezTo>
                  <a:cubicBezTo>
                    <a:pt x="20" y="26"/>
                    <a:pt x="21" y="24"/>
                    <a:pt x="21" y="25"/>
                  </a:cubicBezTo>
                  <a:cubicBezTo>
                    <a:pt x="20" y="30"/>
                    <a:pt x="24" y="29"/>
                    <a:pt x="24" y="33"/>
                  </a:cubicBezTo>
                  <a:cubicBezTo>
                    <a:pt x="27" y="32"/>
                    <a:pt x="27" y="27"/>
                    <a:pt x="30" y="2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854">
              <a:extLst>
                <a:ext uri="{FF2B5EF4-FFF2-40B4-BE49-F238E27FC236}">
                  <a16:creationId xmlns:a16="http://schemas.microsoft.com/office/drawing/2014/main" id="{BE1C0C54-94D6-5F54-B5F6-0B51D748CA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3573" y="4230359"/>
              <a:ext cx="4530" cy="3624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  <a:gd name="T8" fmla="*/ 2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855">
              <a:extLst>
                <a:ext uri="{FF2B5EF4-FFF2-40B4-BE49-F238E27FC236}">
                  <a16:creationId xmlns:a16="http://schemas.microsoft.com/office/drawing/2014/main" id="{99AA357C-0F1C-5917-1E9E-9B01AC026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7231" y="4227640"/>
              <a:ext cx="6342" cy="4530"/>
            </a:xfrm>
            <a:custGeom>
              <a:avLst/>
              <a:gdLst>
                <a:gd name="T0" fmla="*/ 1 w 3"/>
                <a:gd name="T1" fmla="*/ 1 h 2"/>
                <a:gd name="T2" fmla="*/ 3 w 3"/>
                <a:gd name="T3" fmla="*/ 0 h 2"/>
                <a:gd name="T4" fmla="*/ 1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1"/>
                  </a:moveTo>
                  <a:cubicBezTo>
                    <a:pt x="2" y="2"/>
                    <a:pt x="2" y="1"/>
                    <a:pt x="3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856">
              <a:extLst>
                <a:ext uri="{FF2B5EF4-FFF2-40B4-BE49-F238E27FC236}">
                  <a16:creationId xmlns:a16="http://schemas.microsoft.com/office/drawing/2014/main" id="{5754BF3A-A11F-3AE7-E359-6445995D5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888" y="4285627"/>
              <a:ext cx="96945" cy="123220"/>
            </a:xfrm>
            <a:custGeom>
              <a:avLst/>
              <a:gdLst>
                <a:gd name="T0" fmla="*/ 39 w 45"/>
                <a:gd name="T1" fmla="*/ 39 h 57"/>
                <a:gd name="T2" fmla="*/ 41 w 45"/>
                <a:gd name="T3" fmla="*/ 31 h 57"/>
                <a:gd name="T4" fmla="*/ 42 w 45"/>
                <a:gd name="T5" fmla="*/ 25 h 57"/>
                <a:gd name="T6" fmla="*/ 44 w 45"/>
                <a:gd name="T7" fmla="*/ 21 h 57"/>
                <a:gd name="T8" fmla="*/ 44 w 45"/>
                <a:gd name="T9" fmla="*/ 12 h 57"/>
                <a:gd name="T10" fmla="*/ 40 w 45"/>
                <a:gd name="T11" fmla="*/ 7 h 57"/>
                <a:gd name="T12" fmla="*/ 30 w 45"/>
                <a:gd name="T13" fmla="*/ 9 h 57"/>
                <a:gd name="T14" fmla="*/ 25 w 45"/>
                <a:gd name="T15" fmla="*/ 3 h 57"/>
                <a:gd name="T16" fmla="*/ 22 w 45"/>
                <a:gd name="T17" fmla="*/ 3 h 57"/>
                <a:gd name="T18" fmla="*/ 17 w 45"/>
                <a:gd name="T19" fmla="*/ 4 h 57"/>
                <a:gd name="T20" fmla="*/ 16 w 45"/>
                <a:gd name="T21" fmla="*/ 0 h 57"/>
                <a:gd name="T22" fmla="*/ 11 w 45"/>
                <a:gd name="T23" fmla="*/ 5 h 57"/>
                <a:gd name="T24" fmla="*/ 6 w 45"/>
                <a:gd name="T25" fmla="*/ 3 h 57"/>
                <a:gd name="T26" fmla="*/ 3 w 45"/>
                <a:gd name="T27" fmla="*/ 10 h 57"/>
                <a:gd name="T28" fmla="*/ 5 w 45"/>
                <a:gd name="T29" fmla="*/ 17 h 57"/>
                <a:gd name="T30" fmla="*/ 7 w 45"/>
                <a:gd name="T31" fmla="*/ 20 h 57"/>
                <a:gd name="T32" fmla="*/ 3 w 45"/>
                <a:gd name="T33" fmla="*/ 20 h 57"/>
                <a:gd name="T34" fmla="*/ 4 w 45"/>
                <a:gd name="T35" fmla="*/ 23 h 57"/>
                <a:gd name="T36" fmla="*/ 1 w 45"/>
                <a:gd name="T37" fmla="*/ 29 h 57"/>
                <a:gd name="T38" fmla="*/ 0 w 45"/>
                <a:gd name="T39" fmla="*/ 38 h 57"/>
                <a:gd name="T40" fmla="*/ 5 w 45"/>
                <a:gd name="T41" fmla="*/ 40 h 57"/>
                <a:gd name="T42" fmla="*/ 8 w 45"/>
                <a:gd name="T43" fmla="*/ 45 h 57"/>
                <a:gd name="T44" fmla="*/ 7 w 45"/>
                <a:gd name="T45" fmla="*/ 57 h 57"/>
                <a:gd name="T46" fmla="*/ 28 w 45"/>
                <a:gd name="T47" fmla="*/ 50 h 57"/>
                <a:gd name="T48" fmla="*/ 38 w 45"/>
                <a:gd name="T49" fmla="*/ 50 h 57"/>
                <a:gd name="T50" fmla="*/ 41 w 45"/>
                <a:gd name="T51" fmla="*/ 49 h 57"/>
                <a:gd name="T52" fmla="*/ 42 w 45"/>
                <a:gd name="T53" fmla="*/ 50 h 57"/>
                <a:gd name="T54" fmla="*/ 41 w 45"/>
                <a:gd name="T55" fmla="*/ 45 h 57"/>
                <a:gd name="T56" fmla="*/ 39 w 45"/>
                <a:gd name="T57" fmla="*/ 3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5" h="57">
                  <a:moveTo>
                    <a:pt x="39" y="39"/>
                  </a:moveTo>
                  <a:cubicBezTo>
                    <a:pt x="39" y="34"/>
                    <a:pt x="41" y="33"/>
                    <a:pt x="41" y="31"/>
                  </a:cubicBezTo>
                  <a:cubicBezTo>
                    <a:pt x="42" y="29"/>
                    <a:pt x="41" y="27"/>
                    <a:pt x="42" y="25"/>
                  </a:cubicBezTo>
                  <a:cubicBezTo>
                    <a:pt x="43" y="24"/>
                    <a:pt x="44" y="23"/>
                    <a:pt x="44" y="21"/>
                  </a:cubicBezTo>
                  <a:cubicBezTo>
                    <a:pt x="45" y="17"/>
                    <a:pt x="42" y="15"/>
                    <a:pt x="44" y="12"/>
                  </a:cubicBezTo>
                  <a:cubicBezTo>
                    <a:pt x="41" y="12"/>
                    <a:pt x="41" y="8"/>
                    <a:pt x="40" y="7"/>
                  </a:cubicBezTo>
                  <a:cubicBezTo>
                    <a:pt x="35" y="6"/>
                    <a:pt x="33" y="8"/>
                    <a:pt x="30" y="9"/>
                  </a:cubicBezTo>
                  <a:cubicBezTo>
                    <a:pt x="28" y="8"/>
                    <a:pt x="25" y="7"/>
                    <a:pt x="25" y="3"/>
                  </a:cubicBezTo>
                  <a:cubicBezTo>
                    <a:pt x="23" y="4"/>
                    <a:pt x="23" y="2"/>
                    <a:pt x="22" y="3"/>
                  </a:cubicBezTo>
                  <a:cubicBezTo>
                    <a:pt x="21" y="1"/>
                    <a:pt x="20" y="6"/>
                    <a:pt x="17" y="4"/>
                  </a:cubicBezTo>
                  <a:cubicBezTo>
                    <a:pt x="16" y="3"/>
                    <a:pt x="17" y="0"/>
                    <a:pt x="16" y="0"/>
                  </a:cubicBezTo>
                  <a:cubicBezTo>
                    <a:pt x="15" y="3"/>
                    <a:pt x="12" y="2"/>
                    <a:pt x="11" y="5"/>
                  </a:cubicBezTo>
                  <a:cubicBezTo>
                    <a:pt x="9" y="4"/>
                    <a:pt x="8" y="3"/>
                    <a:pt x="6" y="3"/>
                  </a:cubicBezTo>
                  <a:cubicBezTo>
                    <a:pt x="5" y="5"/>
                    <a:pt x="2" y="6"/>
                    <a:pt x="3" y="10"/>
                  </a:cubicBezTo>
                  <a:cubicBezTo>
                    <a:pt x="5" y="11"/>
                    <a:pt x="6" y="14"/>
                    <a:pt x="5" y="17"/>
                  </a:cubicBezTo>
                  <a:cubicBezTo>
                    <a:pt x="7" y="17"/>
                    <a:pt x="6" y="19"/>
                    <a:pt x="7" y="20"/>
                  </a:cubicBezTo>
                  <a:cubicBezTo>
                    <a:pt x="6" y="22"/>
                    <a:pt x="5" y="20"/>
                    <a:pt x="3" y="20"/>
                  </a:cubicBezTo>
                  <a:cubicBezTo>
                    <a:pt x="2" y="23"/>
                    <a:pt x="5" y="21"/>
                    <a:pt x="4" y="23"/>
                  </a:cubicBezTo>
                  <a:cubicBezTo>
                    <a:pt x="3" y="25"/>
                    <a:pt x="4" y="28"/>
                    <a:pt x="1" y="29"/>
                  </a:cubicBezTo>
                  <a:cubicBezTo>
                    <a:pt x="2" y="32"/>
                    <a:pt x="2" y="36"/>
                    <a:pt x="0" y="38"/>
                  </a:cubicBezTo>
                  <a:cubicBezTo>
                    <a:pt x="2" y="38"/>
                    <a:pt x="2" y="41"/>
                    <a:pt x="5" y="40"/>
                  </a:cubicBezTo>
                  <a:cubicBezTo>
                    <a:pt x="5" y="43"/>
                    <a:pt x="8" y="43"/>
                    <a:pt x="8" y="45"/>
                  </a:cubicBezTo>
                  <a:cubicBezTo>
                    <a:pt x="9" y="50"/>
                    <a:pt x="6" y="51"/>
                    <a:pt x="7" y="57"/>
                  </a:cubicBezTo>
                  <a:cubicBezTo>
                    <a:pt x="14" y="55"/>
                    <a:pt x="20" y="48"/>
                    <a:pt x="28" y="50"/>
                  </a:cubicBezTo>
                  <a:cubicBezTo>
                    <a:pt x="30" y="46"/>
                    <a:pt x="35" y="50"/>
                    <a:pt x="38" y="50"/>
                  </a:cubicBezTo>
                  <a:cubicBezTo>
                    <a:pt x="39" y="50"/>
                    <a:pt x="39" y="48"/>
                    <a:pt x="41" y="49"/>
                  </a:cubicBezTo>
                  <a:cubicBezTo>
                    <a:pt x="41" y="49"/>
                    <a:pt x="41" y="50"/>
                    <a:pt x="42" y="50"/>
                  </a:cubicBezTo>
                  <a:cubicBezTo>
                    <a:pt x="44" y="48"/>
                    <a:pt x="41" y="47"/>
                    <a:pt x="41" y="45"/>
                  </a:cubicBezTo>
                  <a:cubicBezTo>
                    <a:pt x="40" y="43"/>
                    <a:pt x="39" y="41"/>
                    <a:pt x="39" y="3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857">
              <a:extLst>
                <a:ext uri="{FF2B5EF4-FFF2-40B4-BE49-F238E27FC236}">
                  <a16:creationId xmlns:a16="http://schemas.microsoft.com/office/drawing/2014/main" id="{55988AC0-A8F2-7275-BFB3-7CBEACFFAD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21793" y="4277472"/>
              <a:ext cx="31711" cy="98758"/>
            </a:xfrm>
            <a:custGeom>
              <a:avLst/>
              <a:gdLst>
                <a:gd name="T0" fmla="*/ 12 w 15"/>
                <a:gd name="T1" fmla="*/ 38 h 46"/>
                <a:gd name="T2" fmla="*/ 11 w 15"/>
                <a:gd name="T3" fmla="*/ 15 h 46"/>
                <a:gd name="T4" fmla="*/ 11 w 15"/>
                <a:gd name="T5" fmla="*/ 10 h 46"/>
                <a:gd name="T6" fmla="*/ 6 w 15"/>
                <a:gd name="T7" fmla="*/ 6 h 46"/>
                <a:gd name="T8" fmla="*/ 6 w 15"/>
                <a:gd name="T9" fmla="*/ 1 h 46"/>
                <a:gd name="T10" fmla="*/ 1 w 15"/>
                <a:gd name="T11" fmla="*/ 0 h 46"/>
                <a:gd name="T12" fmla="*/ 4 w 15"/>
                <a:gd name="T13" fmla="*/ 8 h 46"/>
                <a:gd name="T14" fmla="*/ 4 w 15"/>
                <a:gd name="T15" fmla="*/ 21 h 46"/>
                <a:gd name="T16" fmla="*/ 6 w 15"/>
                <a:gd name="T17" fmla="*/ 25 h 46"/>
                <a:gd name="T18" fmla="*/ 6 w 15"/>
                <a:gd name="T19" fmla="*/ 36 h 46"/>
                <a:gd name="T20" fmla="*/ 5 w 15"/>
                <a:gd name="T21" fmla="*/ 40 h 46"/>
                <a:gd name="T22" fmla="*/ 13 w 15"/>
                <a:gd name="T23" fmla="*/ 44 h 46"/>
                <a:gd name="T24" fmla="*/ 12 w 15"/>
                <a:gd name="T25" fmla="*/ 3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46">
                  <a:moveTo>
                    <a:pt x="12" y="38"/>
                  </a:moveTo>
                  <a:cubicBezTo>
                    <a:pt x="13" y="32"/>
                    <a:pt x="14" y="20"/>
                    <a:pt x="11" y="15"/>
                  </a:cubicBezTo>
                  <a:cubicBezTo>
                    <a:pt x="11" y="13"/>
                    <a:pt x="11" y="11"/>
                    <a:pt x="11" y="10"/>
                  </a:cubicBezTo>
                  <a:cubicBezTo>
                    <a:pt x="9" y="9"/>
                    <a:pt x="7" y="8"/>
                    <a:pt x="6" y="6"/>
                  </a:cubicBezTo>
                  <a:cubicBezTo>
                    <a:pt x="5" y="4"/>
                    <a:pt x="8" y="1"/>
                    <a:pt x="6" y="1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5"/>
                    <a:pt x="3" y="5"/>
                    <a:pt x="4" y="8"/>
                  </a:cubicBezTo>
                  <a:cubicBezTo>
                    <a:pt x="2" y="13"/>
                    <a:pt x="6" y="16"/>
                    <a:pt x="4" y="21"/>
                  </a:cubicBezTo>
                  <a:cubicBezTo>
                    <a:pt x="4" y="23"/>
                    <a:pt x="7" y="23"/>
                    <a:pt x="6" y="25"/>
                  </a:cubicBezTo>
                  <a:cubicBezTo>
                    <a:pt x="5" y="29"/>
                    <a:pt x="4" y="33"/>
                    <a:pt x="6" y="36"/>
                  </a:cubicBezTo>
                  <a:cubicBezTo>
                    <a:pt x="5" y="36"/>
                    <a:pt x="5" y="38"/>
                    <a:pt x="5" y="40"/>
                  </a:cubicBezTo>
                  <a:cubicBezTo>
                    <a:pt x="8" y="42"/>
                    <a:pt x="9" y="46"/>
                    <a:pt x="13" y="44"/>
                  </a:cubicBezTo>
                  <a:cubicBezTo>
                    <a:pt x="15" y="42"/>
                    <a:pt x="11" y="42"/>
                    <a:pt x="12" y="3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4" name="Freeform 858">
              <a:extLst>
                <a:ext uri="{FF2B5EF4-FFF2-40B4-BE49-F238E27FC236}">
                  <a16:creationId xmlns:a16="http://schemas.microsoft.com/office/drawing/2014/main" id="{BE03C8C7-FACA-E11B-44DE-119F826F9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0586" y="4329116"/>
              <a:ext cx="62516" cy="79731"/>
            </a:xfrm>
            <a:custGeom>
              <a:avLst/>
              <a:gdLst>
                <a:gd name="T0" fmla="*/ 29 w 29"/>
                <a:gd name="T1" fmla="*/ 26 h 37"/>
                <a:gd name="T2" fmla="*/ 25 w 29"/>
                <a:gd name="T3" fmla="*/ 20 h 37"/>
                <a:gd name="T4" fmla="*/ 20 w 29"/>
                <a:gd name="T5" fmla="*/ 18 h 37"/>
                <a:gd name="T6" fmla="*/ 22 w 29"/>
                <a:gd name="T7" fmla="*/ 13 h 37"/>
                <a:gd name="T8" fmla="*/ 20 w 29"/>
                <a:gd name="T9" fmla="*/ 8 h 37"/>
                <a:gd name="T10" fmla="*/ 17 w 29"/>
                <a:gd name="T11" fmla="*/ 12 h 37"/>
                <a:gd name="T12" fmla="*/ 13 w 29"/>
                <a:gd name="T13" fmla="*/ 10 h 37"/>
                <a:gd name="T14" fmla="*/ 13 w 29"/>
                <a:gd name="T15" fmla="*/ 0 h 37"/>
                <a:gd name="T16" fmla="*/ 8 w 29"/>
                <a:gd name="T17" fmla="*/ 0 h 37"/>
                <a:gd name="T18" fmla="*/ 5 w 29"/>
                <a:gd name="T19" fmla="*/ 7 h 37"/>
                <a:gd name="T20" fmla="*/ 0 w 29"/>
                <a:gd name="T21" fmla="*/ 14 h 37"/>
                <a:gd name="T22" fmla="*/ 8 w 29"/>
                <a:gd name="T23" fmla="*/ 21 h 37"/>
                <a:gd name="T24" fmla="*/ 13 w 29"/>
                <a:gd name="T25" fmla="*/ 27 h 37"/>
                <a:gd name="T26" fmla="*/ 20 w 29"/>
                <a:gd name="T27" fmla="*/ 33 h 37"/>
                <a:gd name="T28" fmla="*/ 27 w 29"/>
                <a:gd name="T29" fmla="*/ 37 h 37"/>
                <a:gd name="T30" fmla="*/ 29 w 29"/>
                <a:gd name="T31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37">
                  <a:moveTo>
                    <a:pt x="29" y="26"/>
                  </a:moveTo>
                  <a:cubicBezTo>
                    <a:pt x="27" y="24"/>
                    <a:pt x="25" y="23"/>
                    <a:pt x="25" y="20"/>
                  </a:cubicBezTo>
                  <a:cubicBezTo>
                    <a:pt x="22" y="21"/>
                    <a:pt x="21" y="19"/>
                    <a:pt x="20" y="18"/>
                  </a:cubicBezTo>
                  <a:cubicBezTo>
                    <a:pt x="20" y="15"/>
                    <a:pt x="23" y="16"/>
                    <a:pt x="22" y="13"/>
                  </a:cubicBezTo>
                  <a:cubicBezTo>
                    <a:pt x="22" y="11"/>
                    <a:pt x="21" y="9"/>
                    <a:pt x="20" y="8"/>
                  </a:cubicBezTo>
                  <a:cubicBezTo>
                    <a:pt x="19" y="9"/>
                    <a:pt x="19" y="12"/>
                    <a:pt x="17" y="12"/>
                  </a:cubicBezTo>
                  <a:cubicBezTo>
                    <a:pt x="15" y="12"/>
                    <a:pt x="16" y="9"/>
                    <a:pt x="13" y="10"/>
                  </a:cubicBezTo>
                  <a:cubicBezTo>
                    <a:pt x="15" y="7"/>
                    <a:pt x="13" y="4"/>
                    <a:pt x="13" y="0"/>
                  </a:cubicBezTo>
                  <a:cubicBezTo>
                    <a:pt x="11" y="0"/>
                    <a:pt x="10" y="0"/>
                    <a:pt x="8" y="0"/>
                  </a:cubicBezTo>
                  <a:cubicBezTo>
                    <a:pt x="8" y="4"/>
                    <a:pt x="5" y="3"/>
                    <a:pt x="5" y="7"/>
                  </a:cubicBezTo>
                  <a:cubicBezTo>
                    <a:pt x="3" y="9"/>
                    <a:pt x="0" y="11"/>
                    <a:pt x="0" y="14"/>
                  </a:cubicBezTo>
                  <a:cubicBezTo>
                    <a:pt x="2" y="17"/>
                    <a:pt x="4" y="20"/>
                    <a:pt x="8" y="21"/>
                  </a:cubicBezTo>
                  <a:cubicBezTo>
                    <a:pt x="9" y="23"/>
                    <a:pt x="11" y="25"/>
                    <a:pt x="13" y="27"/>
                  </a:cubicBezTo>
                  <a:cubicBezTo>
                    <a:pt x="15" y="30"/>
                    <a:pt x="18" y="32"/>
                    <a:pt x="20" y="33"/>
                  </a:cubicBezTo>
                  <a:cubicBezTo>
                    <a:pt x="22" y="34"/>
                    <a:pt x="25" y="36"/>
                    <a:pt x="27" y="37"/>
                  </a:cubicBezTo>
                  <a:cubicBezTo>
                    <a:pt x="26" y="32"/>
                    <a:pt x="29" y="30"/>
                    <a:pt x="29" y="26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5" name="Freeform 859">
              <a:extLst>
                <a:ext uri="{FF2B5EF4-FFF2-40B4-BE49-F238E27FC236}">
                  <a16:creationId xmlns:a16="http://schemas.microsoft.com/office/drawing/2014/main" id="{58DFC8AD-D085-F96E-8198-299BCBDCD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0687" y="4299217"/>
              <a:ext cx="47114" cy="59798"/>
            </a:xfrm>
            <a:custGeom>
              <a:avLst/>
              <a:gdLst>
                <a:gd name="T0" fmla="*/ 19 w 22"/>
                <a:gd name="T1" fmla="*/ 17 h 28"/>
                <a:gd name="T2" fmla="*/ 20 w 22"/>
                <a:gd name="T3" fmla="*/ 15 h 28"/>
                <a:gd name="T4" fmla="*/ 18 w 22"/>
                <a:gd name="T5" fmla="*/ 14 h 28"/>
                <a:gd name="T6" fmla="*/ 19 w 22"/>
                <a:gd name="T7" fmla="*/ 10 h 28"/>
                <a:gd name="T8" fmla="*/ 14 w 22"/>
                <a:gd name="T9" fmla="*/ 0 h 28"/>
                <a:gd name="T10" fmla="*/ 5 w 22"/>
                <a:gd name="T11" fmla="*/ 1 h 28"/>
                <a:gd name="T12" fmla="*/ 0 w 22"/>
                <a:gd name="T13" fmla="*/ 12 h 28"/>
                <a:gd name="T14" fmla="*/ 3 w 22"/>
                <a:gd name="T15" fmla="*/ 13 h 28"/>
                <a:gd name="T16" fmla="*/ 0 w 22"/>
                <a:gd name="T17" fmla="*/ 16 h 28"/>
                <a:gd name="T18" fmla="*/ 3 w 22"/>
                <a:gd name="T19" fmla="*/ 20 h 28"/>
                <a:gd name="T20" fmla="*/ 5 w 22"/>
                <a:gd name="T21" fmla="*/ 21 h 28"/>
                <a:gd name="T22" fmla="*/ 5 w 22"/>
                <a:gd name="T23" fmla="*/ 24 h 28"/>
                <a:gd name="T24" fmla="*/ 13 w 22"/>
                <a:gd name="T25" fmla="*/ 28 h 28"/>
                <a:gd name="T26" fmla="*/ 19 w 22"/>
                <a:gd name="T27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28">
                  <a:moveTo>
                    <a:pt x="19" y="17"/>
                  </a:moveTo>
                  <a:cubicBezTo>
                    <a:pt x="19" y="17"/>
                    <a:pt x="22" y="16"/>
                    <a:pt x="20" y="15"/>
                  </a:cubicBezTo>
                  <a:cubicBezTo>
                    <a:pt x="20" y="17"/>
                    <a:pt x="18" y="15"/>
                    <a:pt x="18" y="14"/>
                  </a:cubicBezTo>
                  <a:cubicBezTo>
                    <a:pt x="19" y="14"/>
                    <a:pt x="20" y="12"/>
                    <a:pt x="19" y="10"/>
                  </a:cubicBezTo>
                  <a:cubicBezTo>
                    <a:pt x="17" y="7"/>
                    <a:pt x="17" y="3"/>
                    <a:pt x="14" y="0"/>
                  </a:cubicBezTo>
                  <a:cubicBezTo>
                    <a:pt x="11" y="0"/>
                    <a:pt x="9" y="2"/>
                    <a:pt x="5" y="1"/>
                  </a:cubicBezTo>
                  <a:cubicBezTo>
                    <a:pt x="5" y="6"/>
                    <a:pt x="0" y="8"/>
                    <a:pt x="0" y="12"/>
                  </a:cubicBezTo>
                  <a:cubicBezTo>
                    <a:pt x="1" y="12"/>
                    <a:pt x="2" y="12"/>
                    <a:pt x="3" y="13"/>
                  </a:cubicBezTo>
                  <a:cubicBezTo>
                    <a:pt x="2" y="14"/>
                    <a:pt x="0" y="14"/>
                    <a:pt x="0" y="16"/>
                  </a:cubicBezTo>
                  <a:cubicBezTo>
                    <a:pt x="3" y="15"/>
                    <a:pt x="2" y="19"/>
                    <a:pt x="3" y="20"/>
                  </a:cubicBezTo>
                  <a:cubicBezTo>
                    <a:pt x="4" y="21"/>
                    <a:pt x="5" y="20"/>
                    <a:pt x="5" y="21"/>
                  </a:cubicBezTo>
                  <a:cubicBezTo>
                    <a:pt x="5" y="22"/>
                    <a:pt x="5" y="23"/>
                    <a:pt x="5" y="24"/>
                  </a:cubicBezTo>
                  <a:cubicBezTo>
                    <a:pt x="9" y="24"/>
                    <a:pt x="11" y="26"/>
                    <a:pt x="13" y="28"/>
                  </a:cubicBezTo>
                  <a:cubicBezTo>
                    <a:pt x="13" y="23"/>
                    <a:pt x="19" y="23"/>
                    <a:pt x="19" y="17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7" name="Freeform 860">
              <a:extLst>
                <a:ext uri="{FF2B5EF4-FFF2-40B4-BE49-F238E27FC236}">
                  <a16:creationId xmlns:a16="http://schemas.microsoft.com/office/drawing/2014/main" id="{645B6594-6AE7-40A4-233D-AA65D78F2B9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2701" y="4230359"/>
              <a:ext cx="4530" cy="3624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2"/>
                    <a:pt x="2" y="2"/>
                    <a:pt x="2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8" name="Freeform 861">
              <a:extLst>
                <a:ext uri="{FF2B5EF4-FFF2-40B4-BE49-F238E27FC236}">
                  <a16:creationId xmlns:a16="http://schemas.microsoft.com/office/drawing/2014/main" id="{0007B3F3-D0EB-A5BF-B58C-627BF3CD8A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4547" y="4158782"/>
              <a:ext cx="94227" cy="92415"/>
            </a:xfrm>
            <a:custGeom>
              <a:avLst/>
              <a:gdLst>
                <a:gd name="T0" fmla="*/ 4 w 44"/>
                <a:gd name="T1" fmla="*/ 42 h 43"/>
                <a:gd name="T2" fmla="*/ 17 w 44"/>
                <a:gd name="T3" fmla="*/ 39 h 43"/>
                <a:gd name="T4" fmla="*/ 31 w 44"/>
                <a:gd name="T5" fmla="*/ 39 h 43"/>
                <a:gd name="T6" fmla="*/ 44 w 44"/>
                <a:gd name="T7" fmla="*/ 42 h 43"/>
                <a:gd name="T8" fmla="*/ 42 w 44"/>
                <a:gd name="T9" fmla="*/ 33 h 43"/>
                <a:gd name="T10" fmla="*/ 40 w 44"/>
                <a:gd name="T11" fmla="*/ 33 h 43"/>
                <a:gd name="T12" fmla="*/ 38 w 44"/>
                <a:gd name="T13" fmla="*/ 21 h 43"/>
                <a:gd name="T14" fmla="*/ 33 w 44"/>
                <a:gd name="T15" fmla="*/ 15 h 43"/>
                <a:gd name="T16" fmla="*/ 31 w 44"/>
                <a:gd name="T17" fmla="*/ 14 h 43"/>
                <a:gd name="T18" fmla="*/ 29 w 44"/>
                <a:gd name="T19" fmla="*/ 8 h 43"/>
                <a:gd name="T20" fmla="*/ 25 w 44"/>
                <a:gd name="T21" fmla="*/ 7 h 43"/>
                <a:gd name="T22" fmla="*/ 8 w 44"/>
                <a:gd name="T23" fmla="*/ 5 h 43"/>
                <a:gd name="T24" fmla="*/ 0 w 44"/>
                <a:gd name="T25" fmla="*/ 21 h 43"/>
                <a:gd name="T26" fmla="*/ 6 w 44"/>
                <a:gd name="T27" fmla="*/ 28 h 43"/>
                <a:gd name="T28" fmla="*/ 6 w 44"/>
                <a:gd name="T29" fmla="*/ 31 h 43"/>
                <a:gd name="T30" fmla="*/ 12 w 44"/>
                <a:gd name="T31" fmla="*/ 31 h 43"/>
                <a:gd name="T32" fmla="*/ 17 w 44"/>
                <a:gd name="T33" fmla="*/ 29 h 43"/>
                <a:gd name="T34" fmla="*/ 22 w 44"/>
                <a:gd name="T35" fmla="*/ 32 h 43"/>
                <a:gd name="T36" fmla="*/ 26 w 44"/>
                <a:gd name="T37" fmla="*/ 33 h 43"/>
                <a:gd name="T38" fmla="*/ 17 w 44"/>
                <a:gd name="T39" fmla="*/ 33 h 43"/>
                <a:gd name="T40" fmla="*/ 11 w 44"/>
                <a:gd name="T41" fmla="*/ 36 h 43"/>
                <a:gd name="T42" fmla="*/ 4 w 44"/>
                <a:gd name="T43" fmla="*/ 38 h 43"/>
                <a:gd name="T44" fmla="*/ 7 w 44"/>
                <a:gd name="T45" fmla="*/ 41 h 43"/>
                <a:gd name="T46" fmla="*/ 4 w 44"/>
                <a:gd name="T47" fmla="*/ 4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3">
                  <a:moveTo>
                    <a:pt x="4" y="42"/>
                  </a:moveTo>
                  <a:cubicBezTo>
                    <a:pt x="10" y="43"/>
                    <a:pt x="14" y="40"/>
                    <a:pt x="17" y="39"/>
                  </a:cubicBezTo>
                  <a:cubicBezTo>
                    <a:pt x="21" y="39"/>
                    <a:pt x="25" y="40"/>
                    <a:pt x="31" y="39"/>
                  </a:cubicBezTo>
                  <a:cubicBezTo>
                    <a:pt x="33" y="42"/>
                    <a:pt x="39" y="43"/>
                    <a:pt x="44" y="42"/>
                  </a:cubicBezTo>
                  <a:cubicBezTo>
                    <a:pt x="44" y="38"/>
                    <a:pt x="43" y="35"/>
                    <a:pt x="42" y="33"/>
                  </a:cubicBezTo>
                  <a:cubicBezTo>
                    <a:pt x="42" y="34"/>
                    <a:pt x="40" y="34"/>
                    <a:pt x="40" y="33"/>
                  </a:cubicBezTo>
                  <a:cubicBezTo>
                    <a:pt x="39" y="29"/>
                    <a:pt x="39" y="25"/>
                    <a:pt x="38" y="21"/>
                  </a:cubicBezTo>
                  <a:cubicBezTo>
                    <a:pt x="36" y="19"/>
                    <a:pt x="33" y="17"/>
                    <a:pt x="33" y="15"/>
                  </a:cubicBezTo>
                  <a:cubicBezTo>
                    <a:pt x="33" y="14"/>
                    <a:pt x="32" y="15"/>
                    <a:pt x="31" y="14"/>
                  </a:cubicBezTo>
                  <a:cubicBezTo>
                    <a:pt x="30" y="13"/>
                    <a:pt x="29" y="11"/>
                    <a:pt x="29" y="8"/>
                  </a:cubicBezTo>
                  <a:cubicBezTo>
                    <a:pt x="27" y="8"/>
                    <a:pt x="25" y="9"/>
                    <a:pt x="25" y="7"/>
                  </a:cubicBezTo>
                  <a:cubicBezTo>
                    <a:pt x="22" y="0"/>
                    <a:pt x="15" y="5"/>
                    <a:pt x="8" y="5"/>
                  </a:cubicBezTo>
                  <a:cubicBezTo>
                    <a:pt x="6" y="11"/>
                    <a:pt x="4" y="17"/>
                    <a:pt x="0" y="21"/>
                  </a:cubicBezTo>
                  <a:cubicBezTo>
                    <a:pt x="3" y="22"/>
                    <a:pt x="3" y="26"/>
                    <a:pt x="6" y="28"/>
                  </a:cubicBezTo>
                  <a:cubicBezTo>
                    <a:pt x="4" y="28"/>
                    <a:pt x="6" y="30"/>
                    <a:pt x="6" y="31"/>
                  </a:cubicBezTo>
                  <a:cubicBezTo>
                    <a:pt x="7" y="32"/>
                    <a:pt x="10" y="31"/>
                    <a:pt x="12" y="31"/>
                  </a:cubicBezTo>
                  <a:cubicBezTo>
                    <a:pt x="14" y="31"/>
                    <a:pt x="14" y="28"/>
                    <a:pt x="17" y="29"/>
                  </a:cubicBezTo>
                  <a:cubicBezTo>
                    <a:pt x="19" y="30"/>
                    <a:pt x="20" y="31"/>
                    <a:pt x="22" y="32"/>
                  </a:cubicBezTo>
                  <a:cubicBezTo>
                    <a:pt x="24" y="32"/>
                    <a:pt x="26" y="30"/>
                    <a:pt x="26" y="33"/>
                  </a:cubicBezTo>
                  <a:cubicBezTo>
                    <a:pt x="24" y="37"/>
                    <a:pt x="19" y="34"/>
                    <a:pt x="17" y="33"/>
                  </a:cubicBezTo>
                  <a:cubicBezTo>
                    <a:pt x="15" y="34"/>
                    <a:pt x="12" y="34"/>
                    <a:pt x="11" y="36"/>
                  </a:cubicBezTo>
                  <a:cubicBezTo>
                    <a:pt x="8" y="36"/>
                    <a:pt x="4" y="34"/>
                    <a:pt x="4" y="38"/>
                  </a:cubicBezTo>
                  <a:cubicBezTo>
                    <a:pt x="4" y="41"/>
                    <a:pt x="8" y="39"/>
                    <a:pt x="7" y="41"/>
                  </a:cubicBezTo>
                  <a:cubicBezTo>
                    <a:pt x="6" y="42"/>
                    <a:pt x="5" y="40"/>
                    <a:pt x="4" y="4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9" name="Freeform 862">
              <a:extLst>
                <a:ext uri="{FF2B5EF4-FFF2-40B4-BE49-F238E27FC236}">
                  <a16:creationId xmlns:a16="http://schemas.microsoft.com/office/drawing/2014/main" id="{5971FD79-7FBD-1956-0637-F6E40790D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6289" y="4249385"/>
              <a:ext cx="47114" cy="122314"/>
            </a:xfrm>
            <a:custGeom>
              <a:avLst/>
              <a:gdLst>
                <a:gd name="T0" fmla="*/ 17 w 22"/>
                <a:gd name="T1" fmla="*/ 31 h 57"/>
                <a:gd name="T2" fmla="*/ 20 w 22"/>
                <a:gd name="T3" fmla="*/ 23 h 57"/>
                <a:gd name="T4" fmla="*/ 22 w 22"/>
                <a:gd name="T5" fmla="*/ 15 h 57"/>
                <a:gd name="T6" fmla="*/ 20 w 22"/>
                <a:gd name="T7" fmla="*/ 10 h 57"/>
                <a:gd name="T8" fmla="*/ 19 w 22"/>
                <a:gd name="T9" fmla="*/ 6 h 57"/>
                <a:gd name="T10" fmla="*/ 12 w 22"/>
                <a:gd name="T11" fmla="*/ 2 h 57"/>
                <a:gd name="T12" fmla="*/ 4 w 22"/>
                <a:gd name="T13" fmla="*/ 10 h 57"/>
                <a:gd name="T14" fmla="*/ 0 w 22"/>
                <a:gd name="T15" fmla="*/ 19 h 57"/>
                <a:gd name="T16" fmla="*/ 4 w 22"/>
                <a:gd name="T17" fmla="*/ 23 h 57"/>
                <a:gd name="T18" fmla="*/ 6 w 22"/>
                <a:gd name="T19" fmla="*/ 34 h 57"/>
                <a:gd name="T20" fmla="*/ 7 w 22"/>
                <a:gd name="T21" fmla="*/ 57 h 57"/>
                <a:gd name="T22" fmla="*/ 14 w 22"/>
                <a:gd name="T23" fmla="*/ 56 h 57"/>
                <a:gd name="T24" fmla="*/ 14 w 22"/>
                <a:gd name="T25" fmla="*/ 31 h 57"/>
                <a:gd name="T26" fmla="*/ 17 w 22"/>
                <a:gd name="T27" fmla="*/ 3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57">
                  <a:moveTo>
                    <a:pt x="17" y="31"/>
                  </a:moveTo>
                  <a:cubicBezTo>
                    <a:pt x="16" y="27"/>
                    <a:pt x="18" y="25"/>
                    <a:pt x="20" y="23"/>
                  </a:cubicBezTo>
                  <a:cubicBezTo>
                    <a:pt x="20" y="20"/>
                    <a:pt x="22" y="18"/>
                    <a:pt x="22" y="15"/>
                  </a:cubicBezTo>
                  <a:cubicBezTo>
                    <a:pt x="22" y="14"/>
                    <a:pt x="20" y="12"/>
                    <a:pt x="20" y="10"/>
                  </a:cubicBezTo>
                  <a:cubicBezTo>
                    <a:pt x="19" y="7"/>
                    <a:pt x="20" y="8"/>
                    <a:pt x="19" y="6"/>
                  </a:cubicBezTo>
                  <a:cubicBezTo>
                    <a:pt x="17" y="3"/>
                    <a:pt x="15" y="0"/>
                    <a:pt x="12" y="2"/>
                  </a:cubicBezTo>
                  <a:cubicBezTo>
                    <a:pt x="13" y="8"/>
                    <a:pt x="10" y="11"/>
                    <a:pt x="4" y="10"/>
                  </a:cubicBezTo>
                  <a:cubicBezTo>
                    <a:pt x="3" y="13"/>
                    <a:pt x="0" y="14"/>
                    <a:pt x="0" y="19"/>
                  </a:cubicBezTo>
                  <a:cubicBezTo>
                    <a:pt x="1" y="20"/>
                    <a:pt x="3" y="21"/>
                    <a:pt x="4" y="23"/>
                  </a:cubicBezTo>
                  <a:cubicBezTo>
                    <a:pt x="3" y="26"/>
                    <a:pt x="6" y="30"/>
                    <a:pt x="6" y="34"/>
                  </a:cubicBezTo>
                  <a:cubicBezTo>
                    <a:pt x="7" y="42"/>
                    <a:pt x="5" y="51"/>
                    <a:pt x="7" y="57"/>
                  </a:cubicBezTo>
                  <a:cubicBezTo>
                    <a:pt x="10" y="57"/>
                    <a:pt x="11" y="55"/>
                    <a:pt x="14" y="56"/>
                  </a:cubicBezTo>
                  <a:cubicBezTo>
                    <a:pt x="14" y="47"/>
                    <a:pt x="14" y="41"/>
                    <a:pt x="14" y="31"/>
                  </a:cubicBezTo>
                  <a:cubicBezTo>
                    <a:pt x="15" y="31"/>
                    <a:pt x="15" y="30"/>
                    <a:pt x="17" y="3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0" name="Freeform 863">
              <a:extLst>
                <a:ext uri="{FF2B5EF4-FFF2-40B4-BE49-F238E27FC236}">
                  <a16:creationId xmlns:a16="http://schemas.microsoft.com/office/drawing/2014/main" id="{B6B4F97E-6EDC-D690-ECB0-0564EB5606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3196" y="4255727"/>
              <a:ext cx="165804" cy="270904"/>
            </a:xfrm>
            <a:custGeom>
              <a:avLst/>
              <a:gdLst>
                <a:gd name="T0" fmla="*/ 74 w 77"/>
                <a:gd name="T1" fmla="*/ 3 h 126"/>
                <a:gd name="T2" fmla="*/ 68 w 77"/>
                <a:gd name="T3" fmla="*/ 6 h 126"/>
                <a:gd name="T4" fmla="*/ 60 w 77"/>
                <a:gd name="T5" fmla="*/ 8 h 126"/>
                <a:gd name="T6" fmla="*/ 60 w 77"/>
                <a:gd name="T7" fmla="*/ 26 h 126"/>
                <a:gd name="T8" fmla="*/ 52 w 77"/>
                <a:gd name="T9" fmla="*/ 40 h 126"/>
                <a:gd name="T10" fmla="*/ 49 w 77"/>
                <a:gd name="T11" fmla="*/ 43 h 126"/>
                <a:gd name="T12" fmla="*/ 41 w 77"/>
                <a:gd name="T13" fmla="*/ 52 h 126"/>
                <a:gd name="T14" fmla="*/ 35 w 77"/>
                <a:gd name="T15" fmla="*/ 60 h 126"/>
                <a:gd name="T16" fmla="*/ 28 w 77"/>
                <a:gd name="T17" fmla="*/ 67 h 126"/>
                <a:gd name="T18" fmla="*/ 13 w 77"/>
                <a:gd name="T19" fmla="*/ 73 h 126"/>
                <a:gd name="T20" fmla="*/ 7 w 77"/>
                <a:gd name="T21" fmla="*/ 74 h 126"/>
                <a:gd name="T22" fmla="*/ 2 w 77"/>
                <a:gd name="T23" fmla="*/ 84 h 126"/>
                <a:gd name="T24" fmla="*/ 0 w 77"/>
                <a:gd name="T25" fmla="*/ 87 h 126"/>
                <a:gd name="T26" fmla="*/ 0 w 77"/>
                <a:gd name="T27" fmla="*/ 106 h 126"/>
                <a:gd name="T28" fmla="*/ 0 w 77"/>
                <a:gd name="T29" fmla="*/ 107 h 126"/>
                <a:gd name="T30" fmla="*/ 0 w 77"/>
                <a:gd name="T31" fmla="*/ 109 h 126"/>
                <a:gd name="T32" fmla="*/ 0 w 77"/>
                <a:gd name="T33" fmla="*/ 112 h 126"/>
                <a:gd name="T34" fmla="*/ 0 w 77"/>
                <a:gd name="T35" fmla="*/ 114 h 126"/>
                <a:gd name="T36" fmla="*/ 0 w 77"/>
                <a:gd name="T37" fmla="*/ 119 h 126"/>
                <a:gd name="T38" fmla="*/ 4 w 77"/>
                <a:gd name="T39" fmla="*/ 126 h 126"/>
                <a:gd name="T40" fmla="*/ 5 w 77"/>
                <a:gd name="T41" fmla="*/ 125 h 126"/>
                <a:gd name="T42" fmla="*/ 10 w 77"/>
                <a:gd name="T43" fmla="*/ 117 h 126"/>
                <a:gd name="T44" fmla="*/ 11 w 77"/>
                <a:gd name="T45" fmla="*/ 114 h 126"/>
                <a:gd name="T46" fmla="*/ 13 w 77"/>
                <a:gd name="T47" fmla="*/ 113 h 126"/>
                <a:gd name="T48" fmla="*/ 14 w 77"/>
                <a:gd name="T49" fmla="*/ 111 h 126"/>
                <a:gd name="T50" fmla="*/ 16 w 77"/>
                <a:gd name="T51" fmla="*/ 109 h 126"/>
                <a:gd name="T52" fmla="*/ 17 w 77"/>
                <a:gd name="T53" fmla="*/ 107 h 126"/>
                <a:gd name="T54" fmla="*/ 19 w 77"/>
                <a:gd name="T55" fmla="*/ 106 h 126"/>
                <a:gd name="T56" fmla="*/ 20 w 77"/>
                <a:gd name="T57" fmla="*/ 103 h 126"/>
                <a:gd name="T58" fmla="*/ 28 w 77"/>
                <a:gd name="T59" fmla="*/ 95 h 126"/>
                <a:gd name="T60" fmla="*/ 36 w 77"/>
                <a:gd name="T61" fmla="*/ 90 h 126"/>
                <a:gd name="T62" fmla="*/ 42 w 77"/>
                <a:gd name="T63" fmla="*/ 83 h 126"/>
                <a:gd name="T64" fmla="*/ 50 w 77"/>
                <a:gd name="T65" fmla="*/ 73 h 126"/>
                <a:gd name="T66" fmla="*/ 54 w 77"/>
                <a:gd name="T67" fmla="*/ 66 h 126"/>
                <a:gd name="T68" fmla="*/ 59 w 77"/>
                <a:gd name="T69" fmla="*/ 57 h 126"/>
                <a:gd name="T70" fmla="*/ 62 w 77"/>
                <a:gd name="T71" fmla="*/ 47 h 126"/>
                <a:gd name="T72" fmla="*/ 64 w 77"/>
                <a:gd name="T73" fmla="*/ 45 h 126"/>
                <a:gd name="T74" fmla="*/ 65 w 77"/>
                <a:gd name="T75" fmla="*/ 41 h 126"/>
                <a:gd name="T76" fmla="*/ 66 w 77"/>
                <a:gd name="T77" fmla="*/ 38 h 126"/>
                <a:gd name="T78" fmla="*/ 73 w 77"/>
                <a:gd name="T79" fmla="*/ 26 h 126"/>
                <a:gd name="T80" fmla="*/ 75 w 77"/>
                <a:gd name="T81" fmla="*/ 14 h 126"/>
                <a:gd name="T82" fmla="*/ 75 w 77"/>
                <a:gd name="T83" fmla="*/ 7 h 126"/>
                <a:gd name="T84" fmla="*/ 74 w 77"/>
                <a:gd name="T85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7" h="126">
                  <a:moveTo>
                    <a:pt x="74" y="3"/>
                  </a:moveTo>
                  <a:cubicBezTo>
                    <a:pt x="71" y="0"/>
                    <a:pt x="71" y="6"/>
                    <a:pt x="68" y="6"/>
                  </a:cubicBezTo>
                  <a:cubicBezTo>
                    <a:pt x="64" y="6"/>
                    <a:pt x="63" y="9"/>
                    <a:pt x="60" y="8"/>
                  </a:cubicBezTo>
                  <a:cubicBezTo>
                    <a:pt x="60" y="14"/>
                    <a:pt x="60" y="20"/>
                    <a:pt x="60" y="26"/>
                  </a:cubicBezTo>
                  <a:cubicBezTo>
                    <a:pt x="56" y="29"/>
                    <a:pt x="55" y="36"/>
                    <a:pt x="52" y="40"/>
                  </a:cubicBezTo>
                  <a:cubicBezTo>
                    <a:pt x="50" y="41"/>
                    <a:pt x="50" y="42"/>
                    <a:pt x="49" y="43"/>
                  </a:cubicBezTo>
                  <a:cubicBezTo>
                    <a:pt x="46" y="46"/>
                    <a:pt x="43" y="49"/>
                    <a:pt x="41" y="52"/>
                  </a:cubicBezTo>
                  <a:cubicBezTo>
                    <a:pt x="39" y="55"/>
                    <a:pt x="37" y="57"/>
                    <a:pt x="35" y="60"/>
                  </a:cubicBezTo>
                  <a:cubicBezTo>
                    <a:pt x="33" y="62"/>
                    <a:pt x="32" y="66"/>
                    <a:pt x="28" y="67"/>
                  </a:cubicBezTo>
                  <a:cubicBezTo>
                    <a:pt x="19" y="66"/>
                    <a:pt x="16" y="69"/>
                    <a:pt x="13" y="73"/>
                  </a:cubicBezTo>
                  <a:cubicBezTo>
                    <a:pt x="11" y="73"/>
                    <a:pt x="9" y="74"/>
                    <a:pt x="7" y="74"/>
                  </a:cubicBezTo>
                  <a:cubicBezTo>
                    <a:pt x="5" y="78"/>
                    <a:pt x="4" y="81"/>
                    <a:pt x="2" y="84"/>
                  </a:cubicBezTo>
                  <a:cubicBezTo>
                    <a:pt x="1" y="86"/>
                    <a:pt x="0" y="85"/>
                    <a:pt x="0" y="87"/>
                  </a:cubicBezTo>
                  <a:cubicBezTo>
                    <a:pt x="0" y="90"/>
                    <a:pt x="0" y="103"/>
                    <a:pt x="0" y="106"/>
                  </a:cubicBezTo>
                  <a:cubicBezTo>
                    <a:pt x="0" y="106"/>
                    <a:pt x="0" y="106"/>
                    <a:pt x="0" y="107"/>
                  </a:cubicBezTo>
                  <a:cubicBezTo>
                    <a:pt x="0" y="107"/>
                    <a:pt x="0" y="108"/>
                    <a:pt x="0" y="109"/>
                  </a:cubicBezTo>
                  <a:cubicBezTo>
                    <a:pt x="0" y="110"/>
                    <a:pt x="0" y="111"/>
                    <a:pt x="0" y="112"/>
                  </a:cubicBezTo>
                  <a:cubicBezTo>
                    <a:pt x="0" y="113"/>
                    <a:pt x="0" y="113"/>
                    <a:pt x="0" y="114"/>
                  </a:cubicBezTo>
                  <a:cubicBezTo>
                    <a:pt x="0" y="116"/>
                    <a:pt x="0" y="117"/>
                    <a:pt x="0" y="119"/>
                  </a:cubicBezTo>
                  <a:cubicBezTo>
                    <a:pt x="1" y="121"/>
                    <a:pt x="2" y="123"/>
                    <a:pt x="4" y="126"/>
                  </a:cubicBezTo>
                  <a:cubicBezTo>
                    <a:pt x="4" y="125"/>
                    <a:pt x="5" y="126"/>
                    <a:pt x="5" y="125"/>
                  </a:cubicBezTo>
                  <a:cubicBezTo>
                    <a:pt x="5" y="121"/>
                    <a:pt x="8" y="119"/>
                    <a:pt x="10" y="117"/>
                  </a:cubicBezTo>
                  <a:cubicBezTo>
                    <a:pt x="11" y="116"/>
                    <a:pt x="10" y="115"/>
                    <a:pt x="11" y="114"/>
                  </a:cubicBezTo>
                  <a:cubicBezTo>
                    <a:pt x="11" y="114"/>
                    <a:pt x="13" y="114"/>
                    <a:pt x="13" y="113"/>
                  </a:cubicBezTo>
                  <a:cubicBezTo>
                    <a:pt x="13" y="112"/>
                    <a:pt x="13" y="111"/>
                    <a:pt x="14" y="111"/>
                  </a:cubicBezTo>
                  <a:cubicBezTo>
                    <a:pt x="14" y="110"/>
                    <a:pt x="15" y="110"/>
                    <a:pt x="16" y="109"/>
                  </a:cubicBezTo>
                  <a:cubicBezTo>
                    <a:pt x="16" y="109"/>
                    <a:pt x="16" y="108"/>
                    <a:pt x="17" y="107"/>
                  </a:cubicBezTo>
                  <a:cubicBezTo>
                    <a:pt x="17" y="106"/>
                    <a:pt x="18" y="106"/>
                    <a:pt x="19" y="106"/>
                  </a:cubicBezTo>
                  <a:cubicBezTo>
                    <a:pt x="19" y="105"/>
                    <a:pt x="19" y="104"/>
                    <a:pt x="20" y="103"/>
                  </a:cubicBezTo>
                  <a:cubicBezTo>
                    <a:pt x="22" y="100"/>
                    <a:pt x="25" y="98"/>
                    <a:pt x="28" y="95"/>
                  </a:cubicBezTo>
                  <a:cubicBezTo>
                    <a:pt x="31" y="93"/>
                    <a:pt x="34" y="92"/>
                    <a:pt x="36" y="90"/>
                  </a:cubicBezTo>
                  <a:cubicBezTo>
                    <a:pt x="38" y="88"/>
                    <a:pt x="40" y="85"/>
                    <a:pt x="42" y="83"/>
                  </a:cubicBezTo>
                  <a:cubicBezTo>
                    <a:pt x="45" y="79"/>
                    <a:pt x="48" y="75"/>
                    <a:pt x="50" y="73"/>
                  </a:cubicBezTo>
                  <a:cubicBezTo>
                    <a:pt x="51" y="71"/>
                    <a:pt x="53" y="69"/>
                    <a:pt x="54" y="66"/>
                  </a:cubicBezTo>
                  <a:cubicBezTo>
                    <a:pt x="56" y="63"/>
                    <a:pt x="58" y="60"/>
                    <a:pt x="59" y="57"/>
                  </a:cubicBezTo>
                  <a:cubicBezTo>
                    <a:pt x="61" y="53"/>
                    <a:pt x="60" y="50"/>
                    <a:pt x="62" y="47"/>
                  </a:cubicBezTo>
                  <a:cubicBezTo>
                    <a:pt x="62" y="46"/>
                    <a:pt x="64" y="45"/>
                    <a:pt x="64" y="45"/>
                  </a:cubicBezTo>
                  <a:cubicBezTo>
                    <a:pt x="65" y="44"/>
                    <a:pt x="65" y="42"/>
                    <a:pt x="65" y="41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8" y="34"/>
                    <a:pt x="70" y="30"/>
                    <a:pt x="73" y="26"/>
                  </a:cubicBezTo>
                  <a:cubicBezTo>
                    <a:pt x="72" y="22"/>
                    <a:pt x="75" y="18"/>
                    <a:pt x="75" y="14"/>
                  </a:cubicBezTo>
                  <a:cubicBezTo>
                    <a:pt x="75" y="12"/>
                    <a:pt x="75" y="9"/>
                    <a:pt x="75" y="7"/>
                  </a:cubicBezTo>
                  <a:cubicBezTo>
                    <a:pt x="75" y="6"/>
                    <a:pt x="77" y="2"/>
                    <a:pt x="74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1" name="Freeform 864">
              <a:extLst>
                <a:ext uri="{FF2B5EF4-FFF2-40B4-BE49-F238E27FC236}">
                  <a16:creationId xmlns:a16="http://schemas.microsoft.com/office/drawing/2014/main" id="{82A270C6-4B23-D725-3276-41758A81F15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4271" y="4423343"/>
              <a:ext cx="1812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0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2" name="Freeform 865">
              <a:extLst>
                <a:ext uri="{FF2B5EF4-FFF2-40B4-BE49-F238E27FC236}">
                  <a16:creationId xmlns:a16="http://schemas.microsoft.com/office/drawing/2014/main" id="{E9FA35BE-05C3-098D-89CD-91276539A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4271" y="4421531"/>
              <a:ext cx="0" cy="1812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3" name="Freeform 866">
              <a:extLst>
                <a:ext uri="{FF2B5EF4-FFF2-40B4-BE49-F238E27FC236}">
                  <a16:creationId xmlns:a16="http://schemas.microsoft.com/office/drawing/2014/main" id="{FB7EF239-0FF5-87B0-D2DC-C721594AB8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4271" y="4423343"/>
              <a:ext cx="1812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0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" name="Freeform 867">
              <a:extLst>
                <a:ext uri="{FF2B5EF4-FFF2-40B4-BE49-F238E27FC236}">
                  <a16:creationId xmlns:a16="http://schemas.microsoft.com/office/drawing/2014/main" id="{A717C7CD-99FB-8013-ACFA-136496AC3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4540" y="4204084"/>
              <a:ext cx="238287" cy="223790"/>
            </a:xfrm>
            <a:custGeom>
              <a:avLst/>
              <a:gdLst>
                <a:gd name="T0" fmla="*/ 104 w 111"/>
                <a:gd name="T1" fmla="*/ 63 h 104"/>
                <a:gd name="T2" fmla="*/ 77 w 111"/>
                <a:gd name="T3" fmla="*/ 49 h 104"/>
                <a:gd name="T4" fmla="*/ 72 w 111"/>
                <a:gd name="T5" fmla="*/ 38 h 104"/>
                <a:gd name="T6" fmla="*/ 72 w 111"/>
                <a:gd name="T7" fmla="*/ 35 h 104"/>
                <a:gd name="T8" fmla="*/ 66 w 111"/>
                <a:gd name="T9" fmla="*/ 35 h 104"/>
                <a:gd name="T10" fmla="*/ 70 w 111"/>
                <a:gd name="T11" fmla="*/ 21 h 104"/>
                <a:gd name="T12" fmla="*/ 58 w 111"/>
                <a:gd name="T13" fmla="*/ 6 h 104"/>
                <a:gd name="T14" fmla="*/ 54 w 111"/>
                <a:gd name="T15" fmla="*/ 3 h 104"/>
                <a:gd name="T16" fmla="*/ 50 w 111"/>
                <a:gd name="T17" fmla="*/ 2 h 104"/>
                <a:gd name="T18" fmla="*/ 47 w 111"/>
                <a:gd name="T19" fmla="*/ 3 h 104"/>
                <a:gd name="T20" fmla="*/ 45 w 111"/>
                <a:gd name="T21" fmla="*/ 1 h 104"/>
                <a:gd name="T22" fmla="*/ 40 w 111"/>
                <a:gd name="T23" fmla="*/ 3 h 104"/>
                <a:gd name="T24" fmla="*/ 36 w 111"/>
                <a:gd name="T25" fmla="*/ 0 h 104"/>
                <a:gd name="T26" fmla="*/ 34 w 111"/>
                <a:gd name="T27" fmla="*/ 6 h 104"/>
                <a:gd name="T28" fmla="*/ 26 w 111"/>
                <a:gd name="T29" fmla="*/ 5 h 104"/>
                <a:gd name="T30" fmla="*/ 24 w 111"/>
                <a:gd name="T31" fmla="*/ 18 h 104"/>
                <a:gd name="T32" fmla="*/ 20 w 111"/>
                <a:gd name="T33" fmla="*/ 20 h 104"/>
                <a:gd name="T34" fmla="*/ 15 w 111"/>
                <a:gd name="T35" fmla="*/ 37 h 104"/>
                <a:gd name="T36" fmla="*/ 11 w 111"/>
                <a:gd name="T37" fmla="*/ 36 h 104"/>
                <a:gd name="T38" fmla="*/ 8 w 111"/>
                <a:gd name="T39" fmla="*/ 58 h 104"/>
                <a:gd name="T40" fmla="*/ 2 w 111"/>
                <a:gd name="T41" fmla="*/ 58 h 104"/>
                <a:gd name="T42" fmla="*/ 1 w 111"/>
                <a:gd name="T43" fmla="*/ 64 h 104"/>
                <a:gd name="T44" fmla="*/ 5 w 111"/>
                <a:gd name="T45" fmla="*/ 64 h 104"/>
                <a:gd name="T46" fmla="*/ 9 w 111"/>
                <a:gd name="T47" fmla="*/ 70 h 104"/>
                <a:gd name="T48" fmla="*/ 17 w 111"/>
                <a:gd name="T49" fmla="*/ 85 h 104"/>
                <a:gd name="T50" fmla="*/ 21 w 111"/>
                <a:gd name="T51" fmla="*/ 87 h 104"/>
                <a:gd name="T52" fmla="*/ 23 w 111"/>
                <a:gd name="T53" fmla="*/ 95 h 104"/>
                <a:gd name="T54" fmla="*/ 30 w 111"/>
                <a:gd name="T55" fmla="*/ 95 h 104"/>
                <a:gd name="T56" fmla="*/ 38 w 111"/>
                <a:gd name="T57" fmla="*/ 102 h 104"/>
                <a:gd name="T58" fmla="*/ 38 w 111"/>
                <a:gd name="T59" fmla="*/ 102 h 104"/>
                <a:gd name="T60" fmla="*/ 49 w 111"/>
                <a:gd name="T61" fmla="*/ 104 h 104"/>
                <a:gd name="T62" fmla="*/ 51 w 111"/>
                <a:gd name="T63" fmla="*/ 100 h 104"/>
                <a:gd name="T64" fmla="*/ 58 w 111"/>
                <a:gd name="T65" fmla="*/ 96 h 104"/>
                <a:gd name="T66" fmla="*/ 64 w 111"/>
                <a:gd name="T67" fmla="*/ 99 h 104"/>
                <a:gd name="T68" fmla="*/ 73 w 111"/>
                <a:gd name="T69" fmla="*/ 96 h 104"/>
                <a:gd name="T70" fmla="*/ 89 w 111"/>
                <a:gd name="T71" fmla="*/ 90 h 104"/>
                <a:gd name="T72" fmla="*/ 111 w 111"/>
                <a:gd name="T73" fmla="*/ 63 h 104"/>
                <a:gd name="T74" fmla="*/ 104 w 111"/>
                <a:gd name="T75" fmla="*/ 6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1" h="104">
                  <a:moveTo>
                    <a:pt x="104" y="63"/>
                  </a:moveTo>
                  <a:cubicBezTo>
                    <a:pt x="96" y="57"/>
                    <a:pt x="83" y="56"/>
                    <a:pt x="77" y="49"/>
                  </a:cubicBezTo>
                  <a:cubicBezTo>
                    <a:pt x="76" y="45"/>
                    <a:pt x="73" y="43"/>
                    <a:pt x="72" y="38"/>
                  </a:cubicBezTo>
                  <a:cubicBezTo>
                    <a:pt x="71" y="36"/>
                    <a:pt x="76" y="35"/>
                    <a:pt x="72" y="35"/>
                  </a:cubicBezTo>
                  <a:cubicBezTo>
                    <a:pt x="71" y="33"/>
                    <a:pt x="68" y="36"/>
                    <a:pt x="66" y="35"/>
                  </a:cubicBezTo>
                  <a:cubicBezTo>
                    <a:pt x="63" y="29"/>
                    <a:pt x="68" y="25"/>
                    <a:pt x="70" y="21"/>
                  </a:cubicBezTo>
                  <a:cubicBezTo>
                    <a:pt x="66" y="16"/>
                    <a:pt x="62" y="11"/>
                    <a:pt x="58" y="6"/>
                  </a:cubicBezTo>
                  <a:cubicBezTo>
                    <a:pt x="56" y="6"/>
                    <a:pt x="55" y="3"/>
                    <a:pt x="54" y="3"/>
                  </a:cubicBezTo>
                  <a:cubicBezTo>
                    <a:pt x="54" y="3"/>
                    <a:pt x="51" y="2"/>
                    <a:pt x="50" y="2"/>
                  </a:cubicBezTo>
                  <a:cubicBezTo>
                    <a:pt x="49" y="2"/>
                    <a:pt x="48" y="3"/>
                    <a:pt x="47" y="3"/>
                  </a:cubicBezTo>
                  <a:cubicBezTo>
                    <a:pt x="46" y="3"/>
                    <a:pt x="45" y="1"/>
                    <a:pt x="45" y="1"/>
                  </a:cubicBezTo>
                  <a:cubicBezTo>
                    <a:pt x="44" y="1"/>
                    <a:pt x="42" y="4"/>
                    <a:pt x="40" y="3"/>
                  </a:cubicBezTo>
                  <a:cubicBezTo>
                    <a:pt x="40" y="1"/>
                    <a:pt x="38" y="1"/>
                    <a:pt x="36" y="0"/>
                  </a:cubicBezTo>
                  <a:cubicBezTo>
                    <a:pt x="35" y="1"/>
                    <a:pt x="36" y="5"/>
                    <a:pt x="34" y="6"/>
                  </a:cubicBezTo>
                  <a:cubicBezTo>
                    <a:pt x="32" y="2"/>
                    <a:pt x="30" y="4"/>
                    <a:pt x="26" y="5"/>
                  </a:cubicBezTo>
                  <a:cubicBezTo>
                    <a:pt x="27" y="11"/>
                    <a:pt x="23" y="12"/>
                    <a:pt x="24" y="18"/>
                  </a:cubicBezTo>
                  <a:cubicBezTo>
                    <a:pt x="23" y="19"/>
                    <a:pt x="21" y="19"/>
                    <a:pt x="20" y="20"/>
                  </a:cubicBezTo>
                  <a:cubicBezTo>
                    <a:pt x="18" y="25"/>
                    <a:pt x="15" y="30"/>
                    <a:pt x="15" y="37"/>
                  </a:cubicBezTo>
                  <a:cubicBezTo>
                    <a:pt x="13" y="38"/>
                    <a:pt x="13" y="36"/>
                    <a:pt x="11" y="36"/>
                  </a:cubicBezTo>
                  <a:cubicBezTo>
                    <a:pt x="9" y="43"/>
                    <a:pt x="9" y="51"/>
                    <a:pt x="8" y="58"/>
                  </a:cubicBezTo>
                  <a:cubicBezTo>
                    <a:pt x="6" y="58"/>
                    <a:pt x="4" y="58"/>
                    <a:pt x="2" y="58"/>
                  </a:cubicBezTo>
                  <a:cubicBezTo>
                    <a:pt x="2" y="61"/>
                    <a:pt x="0" y="61"/>
                    <a:pt x="1" y="64"/>
                  </a:cubicBezTo>
                  <a:cubicBezTo>
                    <a:pt x="2" y="64"/>
                    <a:pt x="3" y="65"/>
                    <a:pt x="5" y="64"/>
                  </a:cubicBezTo>
                  <a:cubicBezTo>
                    <a:pt x="6" y="67"/>
                    <a:pt x="9" y="67"/>
                    <a:pt x="9" y="70"/>
                  </a:cubicBezTo>
                  <a:cubicBezTo>
                    <a:pt x="14" y="72"/>
                    <a:pt x="14" y="80"/>
                    <a:pt x="17" y="85"/>
                  </a:cubicBezTo>
                  <a:cubicBezTo>
                    <a:pt x="17" y="87"/>
                    <a:pt x="21" y="85"/>
                    <a:pt x="21" y="87"/>
                  </a:cubicBezTo>
                  <a:cubicBezTo>
                    <a:pt x="21" y="91"/>
                    <a:pt x="22" y="93"/>
                    <a:pt x="23" y="95"/>
                  </a:cubicBezTo>
                  <a:cubicBezTo>
                    <a:pt x="26" y="95"/>
                    <a:pt x="28" y="95"/>
                    <a:pt x="30" y="95"/>
                  </a:cubicBezTo>
                  <a:cubicBezTo>
                    <a:pt x="32" y="98"/>
                    <a:pt x="36" y="99"/>
                    <a:pt x="38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43" y="102"/>
                    <a:pt x="45" y="104"/>
                    <a:pt x="49" y="104"/>
                  </a:cubicBezTo>
                  <a:cubicBezTo>
                    <a:pt x="50" y="103"/>
                    <a:pt x="50" y="101"/>
                    <a:pt x="51" y="100"/>
                  </a:cubicBezTo>
                  <a:cubicBezTo>
                    <a:pt x="54" y="99"/>
                    <a:pt x="55" y="97"/>
                    <a:pt x="58" y="96"/>
                  </a:cubicBezTo>
                  <a:cubicBezTo>
                    <a:pt x="61" y="97"/>
                    <a:pt x="60" y="100"/>
                    <a:pt x="64" y="99"/>
                  </a:cubicBezTo>
                  <a:cubicBezTo>
                    <a:pt x="67" y="99"/>
                    <a:pt x="68" y="96"/>
                    <a:pt x="73" y="96"/>
                  </a:cubicBezTo>
                  <a:cubicBezTo>
                    <a:pt x="76" y="91"/>
                    <a:pt x="81" y="89"/>
                    <a:pt x="89" y="90"/>
                  </a:cubicBezTo>
                  <a:cubicBezTo>
                    <a:pt x="96" y="81"/>
                    <a:pt x="103" y="72"/>
                    <a:pt x="111" y="63"/>
                  </a:cubicBezTo>
                  <a:cubicBezTo>
                    <a:pt x="109" y="63"/>
                    <a:pt x="106" y="63"/>
                    <a:pt x="104" y="6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5" name="Oval 868">
              <a:extLst>
                <a:ext uri="{FF2B5EF4-FFF2-40B4-BE49-F238E27FC236}">
                  <a16:creationId xmlns:a16="http://schemas.microsoft.com/office/drawing/2014/main" id="{53DF0268-9828-EF0D-34FD-521A1469F7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36083" y="4423343"/>
              <a:ext cx="906" cy="906"/>
            </a:xfrm>
            <a:prstGeom prst="ellipse">
              <a:avLst/>
            </a:pr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6" name="Freeform 869">
              <a:extLst>
                <a:ext uri="{FF2B5EF4-FFF2-40B4-BE49-F238E27FC236}">
                  <a16:creationId xmlns:a16="http://schemas.microsoft.com/office/drawing/2014/main" id="{096F6B7A-9829-F950-E4B8-8DB5F67477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1322" y="4236701"/>
              <a:ext cx="120502" cy="223790"/>
            </a:xfrm>
            <a:custGeom>
              <a:avLst/>
              <a:gdLst>
                <a:gd name="T0" fmla="*/ 8 w 56"/>
                <a:gd name="T1" fmla="*/ 83 h 104"/>
                <a:gd name="T2" fmla="*/ 11 w 56"/>
                <a:gd name="T3" fmla="*/ 92 h 104"/>
                <a:gd name="T4" fmla="*/ 10 w 56"/>
                <a:gd name="T5" fmla="*/ 100 h 104"/>
                <a:gd name="T6" fmla="*/ 19 w 56"/>
                <a:gd name="T7" fmla="*/ 100 h 104"/>
                <a:gd name="T8" fmla="*/ 21 w 56"/>
                <a:gd name="T9" fmla="*/ 99 h 104"/>
                <a:gd name="T10" fmla="*/ 29 w 56"/>
                <a:gd name="T11" fmla="*/ 99 h 104"/>
                <a:gd name="T12" fmla="*/ 46 w 56"/>
                <a:gd name="T13" fmla="*/ 100 h 104"/>
                <a:gd name="T14" fmla="*/ 56 w 56"/>
                <a:gd name="T15" fmla="*/ 104 h 104"/>
                <a:gd name="T16" fmla="*/ 56 w 56"/>
                <a:gd name="T17" fmla="*/ 94 h 104"/>
                <a:gd name="T18" fmla="*/ 51 w 56"/>
                <a:gd name="T19" fmla="*/ 89 h 104"/>
                <a:gd name="T20" fmla="*/ 49 w 56"/>
                <a:gd name="T21" fmla="*/ 82 h 104"/>
                <a:gd name="T22" fmla="*/ 45 w 56"/>
                <a:gd name="T23" fmla="*/ 76 h 104"/>
                <a:gd name="T24" fmla="*/ 45 w 56"/>
                <a:gd name="T25" fmla="*/ 69 h 104"/>
                <a:gd name="T26" fmla="*/ 43 w 56"/>
                <a:gd name="T27" fmla="*/ 65 h 104"/>
                <a:gd name="T28" fmla="*/ 52 w 56"/>
                <a:gd name="T29" fmla="*/ 49 h 104"/>
                <a:gd name="T30" fmla="*/ 49 w 56"/>
                <a:gd name="T31" fmla="*/ 43 h 104"/>
                <a:gd name="T32" fmla="*/ 40 w 56"/>
                <a:gd name="T33" fmla="*/ 32 h 104"/>
                <a:gd name="T34" fmla="*/ 51 w 56"/>
                <a:gd name="T35" fmla="*/ 28 h 104"/>
                <a:gd name="T36" fmla="*/ 48 w 56"/>
                <a:gd name="T37" fmla="*/ 20 h 104"/>
                <a:gd name="T38" fmla="*/ 49 w 56"/>
                <a:gd name="T39" fmla="*/ 13 h 104"/>
                <a:gd name="T40" fmla="*/ 46 w 56"/>
                <a:gd name="T41" fmla="*/ 5 h 104"/>
                <a:gd name="T42" fmla="*/ 45 w 56"/>
                <a:gd name="T43" fmla="*/ 4 h 104"/>
                <a:gd name="T44" fmla="*/ 43 w 56"/>
                <a:gd name="T45" fmla="*/ 1 h 104"/>
                <a:gd name="T46" fmla="*/ 42 w 56"/>
                <a:gd name="T47" fmla="*/ 0 h 104"/>
                <a:gd name="T48" fmla="*/ 46 w 56"/>
                <a:gd name="T49" fmla="*/ 9 h 104"/>
                <a:gd name="T50" fmla="*/ 46 w 56"/>
                <a:gd name="T51" fmla="*/ 15 h 104"/>
                <a:gd name="T52" fmla="*/ 35 w 56"/>
                <a:gd name="T53" fmla="*/ 33 h 104"/>
                <a:gd name="T54" fmla="*/ 32 w 56"/>
                <a:gd name="T55" fmla="*/ 35 h 104"/>
                <a:gd name="T56" fmla="*/ 32 w 56"/>
                <a:gd name="T57" fmla="*/ 39 h 104"/>
                <a:gd name="T58" fmla="*/ 28 w 56"/>
                <a:gd name="T59" fmla="*/ 43 h 104"/>
                <a:gd name="T60" fmla="*/ 25 w 56"/>
                <a:gd name="T61" fmla="*/ 56 h 104"/>
                <a:gd name="T62" fmla="*/ 19 w 56"/>
                <a:gd name="T63" fmla="*/ 62 h 104"/>
                <a:gd name="T64" fmla="*/ 16 w 56"/>
                <a:gd name="T65" fmla="*/ 57 h 104"/>
                <a:gd name="T66" fmla="*/ 11 w 56"/>
                <a:gd name="T67" fmla="*/ 57 h 104"/>
                <a:gd name="T68" fmla="*/ 2 w 56"/>
                <a:gd name="T69" fmla="*/ 73 h 104"/>
                <a:gd name="T70" fmla="*/ 0 w 56"/>
                <a:gd name="T71" fmla="*/ 77 h 104"/>
                <a:gd name="T72" fmla="*/ 4 w 56"/>
                <a:gd name="T73" fmla="*/ 83 h 104"/>
                <a:gd name="T74" fmla="*/ 8 w 56"/>
                <a:gd name="T75" fmla="*/ 8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104">
                  <a:moveTo>
                    <a:pt x="8" y="83"/>
                  </a:moveTo>
                  <a:cubicBezTo>
                    <a:pt x="8" y="86"/>
                    <a:pt x="9" y="89"/>
                    <a:pt x="11" y="92"/>
                  </a:cubicBezTo>
                  <a:cubicBezTo>
                    <a:pt x="10" y="95"/>
                    <a:pt x="9" y="97"/>
                    <a:pt x="10" y="100"/>
                  </a:cubicBezTo>
                  <a:cubicBezTo>
                    <a:pt x="12" y="100"/>
                    <a:pt x="17" y="101"/>
                    <a:pt x="19" y="100"/>
                  </a:cubicBezTo>
                  <a:cubicBezTo>
                    <a:pt x="20" y="100"/>
                    <a:pt x="20" y="99"/>
                    <a:pt x="21" y="99"/>
                  </a:cubicBezTo>
                  <a:cubicBezTo>
                    <a:pt x="24" y="100"/>
                    <a:pt x="26" y="99"/>
                    <a:pt x="29" y="99"/>
                  </a:cubicBezTo>
                  <a:cubicBezTo>
                    <a:pt x="34" y="99"/>
                    <a:pt x="40" y="102"/>
                    <a:pt x="46" y="100"/>
                  </a:cubicBezTo>
                  <a:cubicBezTo>
                    <a:pt x="47" y="103"/>
                    <a:pt x="54" y="102"/>
                    <a:pt x="56" y="104"/>
                  </a:cubicBezTo>
                  <a:cubicBezTo>
                    <a:pt x="56" y="100"/>
                    <a:pt x="56" y="99"/>
                    <a:pt x="56" y="94"/>
                  </a:cubicBezTo>
                  <a:cubicBezTo>
                    <a:pt x="54" y="93"/>
                    <a:pt x="53" y="91"/>
                    <a:pt x="51" y="89"/>
                  </a:cubicBezTo>
                  <a:cubicBezTo>
                    <a:pt x="49" y="87"/>
                    <a:pt x="47" y="85"/>
                    <a:pt x="49" y="82"/>
                  </a:cubicBezTo>
                  <a:cubicBezTo>
                    <a:pt x="47" y="80"/>
                    <a:pt x="45" y="79"/>
                    <a:pt x="45" y="76"/>
                  </a:cubicBezTo>
                  <a:cubicBezTo>
                    <a:pt x="44" y="74"/>
                    <a:pt x="45" y="71"/>
                    <a:pt x="45" y="69"/>
                  </a:cubicBezTo>
                  <a:cubicBezTo>
                    <a:pt x="45" y="67"/>
                    <a:pt x="43" y="66"/>
                    <a:pt x="43" y="65"/>
                  </a:cubicBezTo>
                  <a:cubicBezTo>
                    <a:pt x="48" y="61"/>
                    <a:pt x="49" y="54"/>
                    <a:pt x="52" y="49"/>
                  </a:cubicBezTo>
                  <a:cubicBezTo>
                    <a:pt x="50" y="48"/>
                    <a:pt x="50" y="45"/>
                    <a:pt x="49" y="43"/>
                  </a:cubicBezTo>
                  <a:cubicBezTo>
                    <a:pt x="45" y="40"/>
                    <a:pt x="42" y="36"/>
                    <a:pt x="40" y="32"/>
                  </a:cubicBezTo>
                  <a:cubicBezTo>
                    <a:pt x="40" y="27"/>
                    <a:pt x="48" y="30"/>
                    <a:pt x="51" y="28"/>
                  </a:cubicBezTo>
                  <a:cubicBezTo>
                    <a:pt x="50" y="25"/>
                    <a:pt x="48" y="23"/>
                    <a:pt x="48" y="20"/>
                  </a:cubicBezTo>
                  <a:cubicBezTo>
                    <a:pt x="48" y="17"/>
                    <a:pt x="49" y="15"/>
                    <a:pt x="49" y="13"/>
                  </a:cubicBezTo>
                  <a:cubicBezTo>
                    <a:pt x="48" y="11"/>
                    <a:pt x="47" y="7"/>
                    <a:pt x="46" y="5"/>
                  </a:cubicBezTo>
                  <a:cubicBezTo>
                    <a:pt x="46" y="4"/>
                    <a:pt x="46" y="5"/>
                    <a:pt x="45" y="4"/>
                  </a:cubicBezTo>
                  <a:cubicBezTo>
                    <a:pt x="44" y="4"/>
                    <a:pt x="44" y="2"/>
                    <a:pt x="43" y="1"/>
                  </a:cubicBezTo>
                  <a:cubicBezTo>
                    <a:pt x="43" y="1"/>
                    <a:pt x="42" y="1"/>
                    <a:pt x="42" y="0"/>
                  </a:cubicBezTo>
                  <a:cubicBezTo>
                    <a:pt x="41" y="5"/>
                    <a:pt x="44" y="6"/>
                    <a:pt x="46" y="9"/>
                  </a:cubicBezTo>
                  <a:cubicBezTo>
                    <a:pt x="46" y="11"/>
                    <a:pt x="46" y="13"/>
                    <a:pt x="46" y="15"/>
                  </a:cubicBezTo>
                  <a:cubicBezTo>
                    <a:pt x="39" y="18"/>
                    <a:pt x="36" y="24"/>
                    <a:pt x="35" y="33"/>
                  </a:cubicBezTo>
                  <a:cubicBezTo>
                    <a:pt x="34" y="33"/>
                    <a:pt x="34" y="34"/>
                    <a:pt x="32" y="35"/>
                  </a:cubicBezTo>
                  <a:cubicBezTo>
                    <a:pt x="32" y="36"/>
                    <a:pt x="32" y="37"/>
                    <a:pt x="32" y="39"/>
                  </a:cubicBezTo>
                  <a:cubicBezTo>
                    <a:pt x="31" y="41"/>
                    <a:pt x="30" y="42"/>
                    <a:pt x="28" y="43"/>
                  </a:cubicBezTo>
                  <a:cubicBezTo>
                    <a:pt x="29" y="49"/>
                    <a:pt x="24" y="52"/>
                    <a:pt x="25" y="56"/>
                  </a:cubicBezTo>
                  <a:cubicBezTo>
                    <a:pt x="22" y="57"/>
                    <a:pt x="23" y="62"/>
                    <a:pt x="19" y="62"/>
                  </a:cubicBezTo>
                  <a:cubicBezTo>
                    <a:pt x="18" y="61"/>
                    <a:pt x="17" y="59"/>
                    <a:pt x="16" y="57"/>
                  </a:cubicBezTo>
                  <a:cubicBezTo>
                    <a:pt x="14" y="57"/>
                    <a:pt x="13" y="59"/>
                    <a:pt x="11" y="57"/>
                  </a:cubicBezTo>
                  <a:cubicBezTo>
                    <a:pt x="8" y="63"/>
                    <a:pt x="2" y="64"/>
                    <a:pt x="2" y="73"/>
                  </a:cubicBezTo>
                  <a:cubicBezTo>
                    <a:pt x="1" y="74"/>
                    <a:pt x="1" y="76"/>
                    <a:pt x="0" y="77"/>
                  </a:cubicBezTo>
                  <a:cubicBezTo>
                    <a:pt x="4" y="78"/>
                    <a:pt x="2" y="81"/>
                    <a:pt x="4" y="83"/>
                  </a:cubicBezTo>
                  <a:cubicBezTo>
                    <a:pt x="6" y="85"/>
                    <a:pt x="7" y="81"/>
                    <a:pt x="8" y="8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7" name="Freeform 870">
              <a:extLst>
                <a:ext uri="{FF2B5EF4-FFF2-40B4-BE49-F238E27FC236}">
                  <a16:creationId xmlns:a16="http://schemas.microsoft.com/office/drawing/2014/main" id="{D024EEBE-3719-1A40-6F0F-F7CCE277C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5852" y="4451430"/>
              <a:ext cx="92415" cy="118690"/>
            </a:xfrm>
            <a:custGeom>
              <a:avLst/>
              <a:gdLst>
                <a:gd name="T0" fmla="*/ 21 w 43"/>
                <a:gd name="T1" fmla="*/ 48 h 55"/>
                <a:gd name="T2" fmla="*/ 21 w 43"/>
                <a:gd name="T3" fmla="*/ 48 h 55"/>
                <a:gd name="T4" fmla="*/ 19 w 43"/>
                <a:gd name="T5" fmla="*/ 46 h 55"/>
                <a:gd name="T6" fmla="*/ 21 w 43"/>
                <a:gd name="T7" fmla="*/ 42 h 55"/>
                <a:gd name="T8" fmla="*/ 27 w 43"/>
                <a:gd name="T9" fmla="*/ 42 h 55"/>
                <a:gd name="T10" fmla="*/ 28 w 43"/>
                <a:gd name="T11" fmla="*/ 37 h 55"/>
                <a:gd name="T12" fmla="*/ 34 w 43"/>
                <a:gd name="T13" fmla="*/ 43 h 55"/>
                <a:gd name="T14" fmla="*/ 37 w 43"/>
                <a:gd name="T15" fmla="*/ 40 h 55"/>
                <a:gd name="T16" fmla="*/ 39 w 43"/>
                <a:gd name="T17" fmla="*/ 43 h 55"/>
                <a:gd name="T18" fmla="*/ 41 w 43"/>
                <a:gd name="T19" fmla="*/ 38 h 55"/>
                <a:gd name="T20" fmla="*/ 41 w 43"/>
                <a:gd name="T21" fmla="*/ 26 h 55"/>
                <a:gd name="T22" fmla="*/ 37 w 43"/>
                <a:gd name="T23" fmla="*/ 22 h 55"/>
                <a:gd name="T24" fmla="*/ 37 w 43"/>
                <a:gd name="T25" fmla="*/ 18 h 55"/>
                <a:gd name="T26" fmla="*/ 41 w 43"/>
                <a:gd name="T27" fmla="*/ 14 h 55"/>
                <a:gd name="T28" fmla="*/ 39 w 43"/>
                <a:gd name="T29" fmla="*/ 8 h 55"/>
                <a:gd name="T30" fmla="*/ 33 w 43"/>
                <a:gd name="T31" fmla="*/ 10 h 55"/>
                <a:gd name="T32" fmla="*/ 33 w 43"/>
                <a:gd name="T33" fmla="*/ 0 h 55"/>
                <a:gd name="T34" fmla="*/ 19 w 43"/>
                <a:gd name="T35" fmla="*/ 0 h 55"/>
                <a:gd name="T36" fmla="*/ 18 w 43"/>
                <a:gd name="T37" fmla="*/ 12 h 55"/>
                <a:gd name="T38" fmla="*/ 6 w 43"/>
                <a:gd name="T39" fmla="*/ 12 h 55"/>
                <a:gd name="T40" fmla="*/ 4 w 43"/>
                <a:gd name="T41" fmla="*/ 16 h 55"/>
                <a:gd name="T42" fmla="*/ 9 w 43"/>
                <a:gd name="T43" fmla="*/ 19 h 55"/>
                <a:gd name="T44" fmla="*/ 4 w 43"/>
                <a:gd name="T45" fmla="*/ 20 h 55"/>
                <a:gd name="T46" fmla="*/ 0 w 43"/>
                <a:gd name="T47" fmla="*/ 29 h 55"/>
                <a:gd name="T48" fmla="*/ 4 w 43"/>
                <a:gd name="T49" fmla="*/ 33 h 55"/>
                <a:gd name="T50" fmla="*/ 6 w 43"/>
                <a:gd name="T51" fmla="*/ 35 h 55"/>
                <a:gd name="T52" fmla="*/ 3 w 43"/>
                <a:gd name="T53" fmla="*/ 37 h 55"/>
                <a:gd name="T54" fmla="*/ 6 w 43"/>
                <a:gd name="T55" fmla="*/ 41 h 55"/>
                <a:gd name="T56" fmla="*/ 9 w 43"/>
                <a:gd name="T57" fmla="*/ 44 h 55"/>
                <a:gd name="T58" fmla="*/ 9 w 43"/>
                <a:gd name="T59" fmla="*/ 46 h 55"/>
                <a:gd name="T60" fmla="*/ 17 w 43"/>
                <a:gd name="T61" fmla="*/ 55 h 55"/>
                <a:gd name="T62" fmla="*/ 20 w 43"/>
                <a:gd name="T63" fmla="*/ 52 h 55"/>
                <a:gd name="T64" fmla="*/ 21 w 43"/>
                <a:gd name="T65" fmla="*/ 54 h 55"/>
                <a:gd name="T66" fmla="*/ 22 w 43"/>
                <a:gd name="T67" fmla="*/ 52 h 55"/>
                <a:gd name="T68" fmla="*/ 22 w 43"/>
                <a:gd name="T69" fmla="*/ 51 h 55"/>
                <a:gd name="T70" fmla="*/ 22 w 43"/>
                <a:gd name="T71" fmla="*/ 51 h 55"/>
                <a:gd name="T72" fmla="*/ 22 w 43"/>
                <a:gd name="T73" fmla="*/ 51 h 55"/>
                <a:gd name="T74" fmla="*/ 22 w 43"/>
                <a:gd name="T75" fmla="*/ 50 h 55"/>
                <a:gd name="T76" fmla="*/ 21 w 43"/>
                <a:gd name="T77" fmla="*/ 50 h 55"/>
                <a:gd name="T78" fmla="*/ 21 w 43"/>
                <a:gd name="T79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3" h="55">
                  <a:moveTo>
                    <a:pt x="21" y="48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0" y="47"/>
                    <a:pt x="20" y="47"/>
                    <a:pt x="19" y="46"/>
                  </a:cubicBezTo>
                  <a:cubicBezTo>
                    <a:pt x="21" y="46"/>
                    <a:pt x="19" y="42"/>
                    <a:pt x="21" y="42"/>
                  </a:cubicBezTo>
                  <a:cubicBezTo>
                    <a:pt x="23" y="42"/>
                    <a:pt x="25" y="42"/>
                    <a:pt x="27" y="42"/>
                  </a:cubicBezTo>
                  <a:cubicBezTo>
                    <a:pt x="27" y="40"/>
                    <a:pt x="26" y="37"/>
                    <a:pt x="28" y="37"/>
                  </a:cubicBezTo>
                  <a:cubicBezTo>
                    <a:pt x="31" y="38"/>
                    <a:pt x="31" y="42"/>
                    <a:pt x="34" y="43"/>
                  </a:cubicBezTo>
                  <a:cubicBezTo>
                    <a:pt x="35" y="42"/>
                    <a:pt x="36" y="40"/>
                    <a:pt x="37" y="40"/>
                  </a:cubicBezTo>
                  <a:cubicBezTo>
                    <a:pt x="38" y="41"/>
                    <a:pt x="37" y="43"/>
                    <a:pt x="39" y="43"/>
                  </a:cubicBezTo>
                  <a:cubicBezTo>
                    <a:pt x="39" y="40"/>
                    <a:pt x="40" y="39"/>
                    <a:pt x="41" y="38"/>
                  </a:cubicBezTo>
                  <a:cubicBezTo>
                    <a:pt x="41" y="34"/>
                    <a:pt x="41" y="30"/>
                    <a:pt x="41" y="26"/>
                  </a:cubicBezTo>
                  <a:cubicBezTo>
                    <a:pt x="40" y="25"/>
                    <a:pt x="38" y="23"/>
                    <a:pt x="37" y="22"/>
                  </a:cubicBezTo>
                  <a:cubicBezTo>
                    <a:pt x="38" y="20"/>
                    <a:pt x="38" y="21"/>
                    <a:pt x="37" y="18"/>
                  </a:cubicBezTo>
                  <a:cubicBezTo>
                    <a:pt x="38" y="16"/>
                    <a:pt x="40" y="16"/>
                    <a:pt x="41" y="14"/>
                  </a:cubicBezTo>
                  <a:cubicBezTo>
                    <a:pt x="43" y="12"/>
                    <a:pt x="39" y="10"/>
                    <a:pt x="39" y="8"/>
                  </a:cubicBezTo>
                  <a:cubicBezTo>
                    <a:pt x="36" y="8"/>
                    <a:pt x="35" y="9"/>
                    <a:pt x="33" y="10"/>
                  </a:cubicBezTo>
                  <a:cubicBezTo>
                    <a:pt x="32" y="8"/>
                    <a:pt x="32" y="4"/>
                    <a:pt x="33" y="0"/>
                  </a:cubicBezTo>
                  <a:cubicBezTo>
                    <a:pt x="27" y="0"/>
                    <a:pt x="25" y="1"/>
                    <a:pt x="19" y="0"/>
                  </a:cubicBezTo>
                  <a:cubicBezTo>
                    <a:pt x="18" y="3"/>
                    <a:pt x="20" y="9"/>
                    <a:pt x="18" y="12"/>
                  </a:cubicBezTo>
                  <a:cubicBezTo>
                    <a:pt x="14" y="11"/>
                    <a:pt x="9" y="13"/>
                    <a:pt x="6" y="12"/>
                  </a:cubicBezTo>
                  <a:cubicBezTo>
                    <a:pt x="7" y="15"/>
                    <a:pt x="6" y="15"/>
                    <a:pt x="4" y="16"/>
                  </a:cubicBezTo>
                  <a:cubicBezTo>
                    <a:pt x="5" y="17"/>
                    <a:pt x="7" y="18"/>
                    <a:pt x="9" y="19"/>
                  </a:cubicBezTo>
                  <a:cubicBezTo>
                    <a:pt x="8" y="21"/>
                    <a:pt x="6" y="20"/>
                    <a:pt x="4" y="20"/>
                  </a:cubicBezTo>
                  <a:cubicBezTo>
                    <a:pt x="5" y="25"/>
                    <a:pt x="1" y="26"/>
                    <a:pt x="0" y="29"/>
                  </a:cubicBezTo>
                  <a:cubicBezTo>
                    <a:pt x="1" y="32"/>
                    <a:pt x="3" y="32"/>
                    <a:pt x="4" y="33"/>
                  </a:cubicBezTo>
                  <a:cubicBezTo>
                    <a:pt x="4" y="35"/>
                    <a:pt x="5" y="35"/>
                    <a:pt x="6" y="35"/>
                  </a:cubicBezTo>
                  <a:cubicBezTo>
                    <a:pt x="5" y="36"/>
                    <a:pt x="4" y="36"/>
                    <a:pt x="3" y="37"/>
                  </a:cubicBezTo>
                  <a:cubicBezTo>
                    <a:pt x="5" y="38"/>
                    <a:pt x="5" y="41"/>
                    <a:pt x="6" y="41"/>
                  </a:cubicBezTo>
                  <a:cubicBezTo>
                    <a:pt x="7" y="43"/>
                    <a:pt x="8" y="43"/>
                    <a:pt x="9" y="44"/>
                  </a:cubicBezTo>
                  <a:cubicBezTo>
                    <a:pt x="10" y="45"/>
                    <a:pt x="8" y="45"/>
                    <a:pt x="9" y="46"/>
                  </a:cubicBezTo>
                  <a:cubicBezTo>
                    <a:pt x="10" y="48"/>
                    <a:pt x="16" y="52"/>
                    <a:pt x="17" y="55"/>
                  </a:cubicBezTo>
                  <a:cubicBezTo>
                    <a:pt x="18" y="54"/>
                    <a:pt x="19" y="53"/>
                    <a:pt x="20" y="52"/>
                  </a:cubicBezTo>
                  <a:cubicBezTo>
                    <a:pt x="20" y="52"/>
                    <a:pt x="21" y="54"/>
                    <a:pt x="21" y="54"/>
                  </a:cubicBezTo>
                  <a:cubicBezTo>
                    <a:pt x="22" y="54"/>
                    <a:pt x="22" y="53"/>
                    <a:pt x="22" y="52"/>
                  </a:cubicBezTo>
                  <a:cubicBezTo>
                    <a:pt x="22" y="52"/>
                    <a:pt x="22" y="52"/>
                    <a:pt x="22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1"/>
                    <a:pt x="22" y="50"/>
                    <a:pt x="22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0" y="50"/>
                    <a:pt x="21" y="49"/>
                    <a:pt x="21" y="4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8" name="Freeform 871">
              <a:extLst>
                <a:ext uri="{FF2B5EF4-FFF2-40B4-BE49-F238E27FC236}">
                  <a16:creationId xmlns:a16="http://schemas.microsoft.com/office/drawing/2014/main" id="{64C3C2F3-55A7-2A19-5E42-05EC9A0EB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2966" y="4559248"/>
              <a:ext cx="0" cy="1812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9" name="Freeform 872">
              <a:extLst>
                <a:ext uri="{FF2B5EF4-FFF2-40B4-BE49-F238E27FC236}">
                  <a16:creationId xmlns:a16="http://schemas.microsoft.com/office/drawing/2014/main" id="{2F2C900B-5FE3-E3C6-A48B-AFA359975B20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7558" y="4737737"/>
              <a:ext cx="4530" cy="181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0" name="Freeform 873">
              <a:extLst>
                <a:ext uri="{FF2B5EF4-FFF2-40B4-BE49-F238E27FC236}">
                  <a16:creationId xmlns:a16="http://schemas.microsoft.com/office/drawing/2014/main" id="{8D8BAC10-E57C-8D17-00A4-8CBE633FA01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0344" y="4735925"/>
              <a:ext cx="115972" cy="275434"/>
            </a:xfrm>
            <a:custGeom>
              <a:avLst/>
              <a:gdLst>
                <a:gd name="T0" fmla="*/ 44 w 54"/>
                <a:gd name="T1" fmla="*/ 0 h 128"/>
                <a:gd name="T2" fmla="*/ 43 w 54"/>
                <a:gd name="T3" fmla="*/ 9 h 128"/>
                <a:gd name="T4" fmla="*/ 37 w 54"/>
                <a:gd name="T5" fmla="*/ 16 h 128"/>
                <a:gd name="T6" fmla="*/ 35 w 54"/>
                <a:gd name="T7" fmla="*/ 15 h 128"/>
                <a:gd name="T8" fmla="*/ 35 w 54"/>
                <a:gd name="T9" fmla="*/ 24 h 128"/>
                <a:gd name="T10" fmla="*/ 30 w 54"/>
                <a:gd name="T11" fmla="*/ 27 h 128"/>
                <a:gd name="T12" fmla="*/ 28 w 54"/>
                <a:gd name="T13" fmla="*/ 31 h 128"/>
                <a:gd name="T14" fmla="*/ 26 w 54"/>
                <a:gd name="T15" fmla="*/ 30 h 128"/>
                <a:gd name="T16" fmla="*/ 23 w 54"/>
                <a:gd name="T17" fmla="*/ 36 h 128"/>
                <a:gd name="T18" fmla="*/ 20 w 54"/>
                <a:gd name="T19" fmla="*/ 34 h 128"/>
                <a:gd name="T20" fmla="*/ 17 w 54"/>
                <a:gd name="T21" fmla="*/ 37 h 128"/>
                <a:gd name="T22" fmla="*/ 14 w 54"/>
                <a:gd name="T23" fmla="*/ 37 h 128"/>
                <a:gd name="T24" fmla="*/ 14 w 54"/>
                <a:gd name="T25" fmla="*/ 38 h 128"/>
                <a:gd name="T26" fmla="*/ 9 w 54"/>
                <a:gd name="T27" fmla="*/ 39 h 128"/>
                <a:gd name="T28" fmla="*/ 6 w 54"/>
                <a:gd name="T29" fmla="*/ 51 h 128"/>
                <a:gd name="T30" fmla="*/ 8 w 54"/>
                <a:gd name="T31" fmla="*/ 63 h 128"/>
                <a:gd name="T32" fmla="*/ 8 w 54"/>
                <a:gd name="T33" fmla="*/ 66 h 128"/>
                <a:gd name="T34" fmla="*/ 9 w 54"/>
                <a:gd name="T35" fmla="*/ 70 h 128"/>
                <a:gd name="T36" fmla="*/ 5 w 54"/>
                <a:gd name="T37" fmla="*/ 85 h 128"/>
                <a:gd name="T38" fmla="*/ 2 w 54"/>
                <a:gd name="T39" fmla="*/ 87 h 128"/>
                <a:gd name="T40" fmla="*/ 0 w 54"/>
                <a:gd name="T41" fmla="*/ 93 h 128"/>
                <a:gd name="T42" fmla="*/ 3 w 54"/>
                <a:gd name="T43" fmla="*/ 108 h 128"/>
                <a:gd name="T44" fmla="*/ 5 w 54"/>
                <a:gd name="T45" fmla="*/ 117 h 128"/>
                <a:gd name="T46" fmla="*/ 6 w 54"/>
                <a:gd name="T47" fmla="*/ 121 h 128"/>
                <a:gd name="T48" fmla="*/ 8 w 54"/>
                <a:gd name="T49" fmla="*/ 122 h 128"/>
                <a:gd name="T50" fmla="*/ 8 w 54"/>
                <a:gd name="T51" fmla="*/ 124 h 128"/>
                <a:gd name="T52" fmla="*/ 11 w 54"/>
                <a:gd name="T53" fmla="*/ 124 h 128"/>
                <a:gd name="T54" fmla="*/ 16 w 54"/>
                <a:gd name="T55" fmla="*/ 127 h 128"/>
                <a:gd name="T56" fmla="*/ 27 w 54"/>
                <a:gd name="T57" fmla="*/ 123 h 128"/>
                <a:gd name="T58" fmla="*/ 30 w 54"/>
                <a:gd name="T59" fmla="*/ 117 h 128"/>
                <a:gd name="T60" fmla="*/ 32 w 54"/>
                <a:gd name="T61" fmla="*/ 107 h 128"/>
                <a:gd name="T62" fmla="*/ 33 w 54"/>
                <a:gd name="T63" fmla="*/ 104 h 128"/>
                <a:gd name="T64" fmla="*/ 34 w 54"/>
                <a:gd name="T65" fmla="*/ 100 h 128"/>
                <a:gd name="T66" fmla="*/ 36 w 54"/>
                <a:gd name="T67" fmla="*/ 91 h 128"/>
                <a:gd name="T68" fmla="*/ 41 w 54"/>
                <a:gd name="T69" fmla="*/ 74 h 128"/>
                <a:gd name="T70" fmla="*/ 46 w 54"/>
                <a:gd name="T71" fmla="*/ 48 h 128"/>
                <a:gd name="T72" fmla="*/ 49 w 54"/>
                <a:gd name="T73" fmla="*/ 41 h 128"/>
                <a:gd name="T74" fmla="*/ 49 w 54"/>
                <a:gd name="T75" fmla="*/ 31 h 128"/>
                <a:gd name="T76" fmla="*/ 52 w 54"/>
                <a:gd name="T77" fmla="*/ 35 h 128"/>
                <a:gd name="T78" fmla="*/ 54 w 54"/>
                <a:gd name="T79" fmla="*/ 29 h 128"/>
                <a:gd name="T80" fmla="*/ 52 w 54"/>
                <a:gd name="T81" fmla="*/ 25 h 128"/>
                <a:gd name="T82" fmla="*/ 44 w 54"/>
                <a:gd name="T8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4" h="128">
                  <a:moveTo>
                    <a:pt x="44" y="0"/>
                  </a:moveTo>
                  <a:cubicBezTo>
                    <a:pt x="42" y="3"/>
                    <a:pt x="42" y="5"/>
                    <a:pt x="43" y="9"/>
                  </a:cubicBezTo>
                  <a:cubicBezTo>
                    <a:pt x="41" y="12"/>
                    <a:pt x="39" y="13"/>
                    <a:pt x="37" y="16"/>
                  </a:cubicBezTo>
                  <a:cubicBezTo>
                    <a:pt x="37" y="14"/>
                    <a:pt x="36" y="14"/>
                    <a:pt x="35" y="15"/>
                  </a:cubicBezTo>
                  <a:cubicBezTo>
                    <a:pt x="37" y="19"/>
                    <a:pt x="32" y="22"/>
                    <a:pt x="35" y="24"/>
                  </a:cubicBezTo>
                  <a:cubicBezTo>
                    <a:pt x="31" y="23"/>
                    <a:pt x="34" y="30"/>
                    <a:pt x="30" y="27"/>
                  </a:cubicBezTo>
                  <a:cubicBezTo>
                    <a:pt x="29" y="28"/>
                    <a:pt x="29" y="31"/>
                    <a:pt x="28" y="31"/>
                  </a:cubicBezTo>
                  <a:cubicBezTo>
                    <a:pt x="27" y="31"/>
                    <a:pt x="28" y="30"/>
                    <a:pt x="26" y="30"/>
                  </a:cubicBezTo>
                  <a:cubicBezTo>
                    <a:pt x="24" y="32"/>
                    <a:pt x="23" y="34"/>
                    <a:pt x="23" y="36"/>
                  </a:cubicBezTo>
                  <a:cubicBezTo>
                    <a:pt x="22" y="36"/>
                    <a:pt x="22" y="34"/>
                    <a:pt x="20" y="34"/>
                  </a:cubicBezTo>
                  <a:cubicBezTo>
                    <a:pt x="19" y="35"/>
                    <a:pt x="18" y="35"/>
                    <a:pt x="17" y="37"/>
                  </a:cubicBezTo>
                  <a:cubicBezTo>
                    <a:pt x="16" y="38"/>
                    <a:pt x="15" y="36"/>
                    <a:pt x="14" y="37"/>
                  </a:cubicBezTo>
                  <a:cubicBezTo>
                    <a:pt x="13" y="37"/>
                    <a:pt x="14" y="38"/>
                    <a:pt x="14" y="38"/>
                  </a:cubicBezTo>
                  <a:cubicBezTo>
                    <a:pt x="12" y="39"/>
                    <a:pt x="11" y="39"/>
                    <a:pt x="9" y="39"/>
                  </a:cubicBezTo>
                  <a:cubicBezTo>
                    <a:pt x="10" y="44"/>
                    <a:pt x="6" y="46"/>
                    <a:pt x="6" y="51"/>
                  </a:cubicBezTo>
                  <a:cubicBezTo>
                    <a:pt x="5" y="55"/>
                    <a:pt x="7" y="60"/>
                    <a:pt x="8" y="63"/>
                  </a:cubicBezTo>
                  <a:cubicBezTo>
                    <a:pt x="8" y="64"/>
                    <a:pt x="7" y="65"/>
                    <a:pt x="8" y="66"/>
                  </a:cubicBezTo>
                  <a:cubicBezTo>
                    <a:pt x="8" y="67"/>
                    <a:pt x="9" y="68"/>
                    <a:pt x="9" y="70"/>
                  </a:cubicBezTo>
                  <a:cubicBezTo>
                    <a:pt x="9" y="77"/>
                    <a:pt x="5" y="79"/>
                    <a:pt x="5" y="85"/>
                  </a:cubicBezTo>
                  <a:cubicBezTo>
                    <a:pt x="3" y="85"/>
                    <a:pt x="3" y="87"/>
                    <a:pt x="2" y="87"/>
                  </a:cubicBezTo>
                  <a:cubicBezTo>
                    <a:pt x="2" y="90"/>
                    <a:pt x="1" y="91"/>
                    <a:pt x="0" y="93"/>
                  </a:cubicBezTo>
                  <a:cubicBezTo>
                    <a:pt x="0" y="100"/>
                    <a:pt x="4" y="105"/>
                    <a:pt x="3" y="108"/>
                  </a:cubicBezTo>
                  <a:cubicBezTo>
                    <a:pt x="2" y="113"/>
                    <a:pt x="4" y="116"/>
                    <a:pt x="5" y="117"/>
                  </a:cubicBezTo>
                  <a:cubicBezTo>
                    <a:pt x="5" y="119"/>
                    <a:pt x="5" y="121"/>
                    <a:pt x="6" y="121"/>
                  </a:cubicBezTo>
                  <a:cubicBezTo>
                    <a:pt x="6" y="122"/>
                    <a:pt x="7" y="121"/>
                    <a:pt x="8" y="122"/>
                  </a:cubicBezTo>
                  <a:cubicBezTo>
                    <a:pt x="8" y="122"/>
                    <a:pt x="8" y="124"/>
                    <a:pt x="8" y="124"/>
                  </a:cubicBezTo>
                  <a:cubicBezTo>
                    <a:pt x="9" y="125"/>
                    <a:pt x="11" y="124"/>
                    <a:pt x="11" y="124"/>
                  </a:cubicBezTo>
                  <a:cubicBezTo>
                    <a:pt x="13" y="125"/>
                    <a:pt x="14" y="128"/>
                    <a:pt x="16" y="127"/>
                  </a:cubicBezTo>
                  <a:cubicBezTo>
                    <a:pt x="19" y="126"/>
                    <a:pt x="21" y="122"/>
                    <a:pt x="27" y="123"/>
                  </a:cubicBezTo>
                  <a:cubicBezTo>
                    <a:pt x="28" y="121"/>
                    <a:pt x="29" y="119"/>
                    <a:pt x="30" y="117"/>
                  </a:cubicBezTo>
                  <a:cubicBezTo>
                    <a:pt x="31" y="113"/>
                    <a:pt x="31" y="111"/>
                    <a:pt x="32" y="107"/>
                  </a:cubicBezTo>
                  <a:cubicBezTo>
                    <a:pt x="32" y="106"/>
                    <a:pt x="33" y="105"/>
                    <a:pt x="33" y="104"/>
                  </a:cubicBezTo>
                  <a:cubicBezTo>
                    <a:pt x="34" y="103"/>
                    <a:pt x="34" y="101"/>
                    <a:pt x="34" y="100"/>
                  </a:cubicBezTo>
                  <a:cubicBezTo>
                    <a:pt x="34" y="95"/>
                    <a:pt x="35" y="94"/>
                    <a:pt x="36" y="91"/>
                  </a:cubicBezTo>
                  <a:cubicBezTo>
                    <a:pt x="38" y="86"/>
                    <a:pt x="39" y="80"/>
                    <a:pt x="41" y="74"/>
                  </a:cubicBezTo>
                  <a:cubicBezTo>
                    <a:pt x="43" y="66"/>
                    <a:pt x="47" y="56"/>
                    <a:pt x="46" y="48"/>
                  </a:cubicBezTo>
                  <a:cubicBezTo>
                    <a:pt x="46" y="45"/>
                    <a:pt x="48" y="44"/>
                    <a:pt x="49" y="41"/>
                  </a:cubicBezTo>
                  <a:cubicBezTo>
                    <a:pt x="49" y="37"/>
                    <a:pt x="45" y="32"/>
                    <a:pt x="49" y="31"/>
                  </a:cubicBezTo>
                  <a:cubicBezTo>
                    <a:pt x="51" y="31"/>
                    <a:pt x="50" y="35"/>
                    <a:pt x="52" y="35"/>
                  </a:cubicBezTo>
                  <a:cubicBezTo>
                    <a:pt x="52" y="33"/>
                    <a:pt x="54" y="32"/>
                    <a:pt x="54" y="29"/>
                  </a:cubicBezTo>
                  <a:cubicBezTo>
                    <a:pt x="53" y="28"/>
                    <a:pt x="52" y="27"/>
                    <a:pt x="52" y="25"/>
                  </a:cubicBezTo>
                  <a:cubicBezTo>
                    <a:pt x="52" y="14"/>
                    <a:pt x="49" y="6"/>
                    <a:pt x="44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1" name="Freeform 874">
              <a:extLst>
                <a:ext uri="{FF2B5EF4-FFF2-40B4-BE49-F238E27FC236}">
                  <a16:creationId xmlns:a16="http://schemas.microsoft.com/office/drawing/2014/main" id="{973E6B24-28F4-A927-28E7-A00115F26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0344" y="4726864"/>
              <a:ext cx="1812" cy="4530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2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2" name="Freeform 875">
              <a:extLst>
                <a:ext uri="{FF2B5EF4-FFF2-40B4-BE49-F238E27FC236}">
                  <a16:creationId xmlns:a16="http://schemas.microsoft.com/office/drawing/2014/main" id="{37EC6F88-3A98-3443-4A43-E1A1B4A0DA6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8604" y="4421531"/>
              <a:ext cx="10872" cy="10872"/>
            </a:xfrm>
            <a:custGeom>
              <a:avLst/>
              <a:gdLst>
                <a:gd name="T0" fmla="*/ 2 w 5"/>
                <a:gd name="T1" fmla="*/ 0 h 5"/>
                <a:gd name="T2" fmla="*/ 1 w 5"/>
                <a:gd name="T3" fmla="*/ 5 h 5"/>
                <a:gd name="T4" fmla="*/ 2 w 5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cubicBezTo>
                    <a:pt x="2" y="3"/>
                    <a:pt x="0" y="3"/>
                    <a:pt x="1" y="5"/>
                  </a:cubicBezTo>
                  <a:cubicBezTo>
                    <a:pt x="3" y="5"/>
                    <a:pt x="5" y="1"/>
                    <a:pt x="2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3" name="Freeform 876">
              <a:extLst>
                <a:ext uri="{FF2B5EF4-FFF2-40B4-BE49-F238E27FC236}">
                  <a16:creationId xmlns:a16="http://schemas.microsoft.com/office/drawing/2014/main" id="{23D58F15-9A06-AB4F-F0F7-DC96F69DE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8704" y="4488578"/>
              <a:ext cx="2718" cy="6342"/>
            </a:xfrm>
            <a:custGeom>
              <a:avLst/>
              <a:gdLst>
                <a:gd name="T0" fmla="*/ 0 w 1"/>
                <a:gd name="T1" fmla="*/ 1 h 3"/>
                <a:gd name="T2" fmla="*/ 1 w 1"/>
                <a:gd name="T3" fmla="*/ 2 h 3"/>
                <a:gd name="T4" fmla="*/ 0 w 1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2"/>
                    <a:pt x="1" y="3"/>
                    <a:pt x="1" y="2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4" name="Freeform 877">
              <a:extLst>
                <a:ext uri="{FF2B5EF4-FFF2-40B4-BE49-F238E27FC236}">
                  <a16:creationId xmlns:a16="http://schemas.microsoft.com/office/drawing/2014/main" id="{E8218BE1-8AC5-195D-ED6A-53EFE71E8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3001" y="4197741"/>
              <a:ext cx="126845" cy="109630"/>
            </a:xfrm>
            <a:custGeom>
              <a:avLst/>
              <a:gdLst>
                <a:gd name="T0" fmla="*/ 58 w 59"/>
                <a:gd name="T1" fmla="*/ 23 h 51"/>
                <a:gd name="T2" fmla="*/ 53 w 59"/>
                <a:gd name="T3" fmla="*/ 23 h 51"/>
                <a:gd name="T4" fmla="*/ 49 w 59"/>
                <a:gd name="T5" fmla="*/ 18 h 51"/>
                <a:gd name="T6" fmla="*/ 49 w 59"/>
                <a:gd name="T7" fmla="*/ 15 h 51"/>
                <a:gd name="T8" fmla="*/ 43 w 59"/>
                <a:gd name="T9" fmla="*/ 1 h 51"/>
                <a:gd name="T10" fmla="*/ 37 w 59"/>
                <a:gd name="T11" fmla="*/ 0 h 51"/>
                <a:gd name="T12" fmla="*/ 26 w 59"/>
                <a:gd name="T13" fmla="*/ 8 h 51"/>
                <a:gd name="T14" fmla="*/ 23 w 59"/>
                <a:gd name="T15" fmla="*/ 7 h 51"/>
                <a:gd name="T16" fmla="*/ 20 w 59"/>
                <a:gd name="T17" fmla="*/ 13 h 51"/>
                <a:gd name="T18" fmla="*/ 16 w 59"/>
                <a:gd name="T19" fmla="*/ 18 h 51"/>
                <a:gd name="T20" fmla="*/ 11 w 59"/>
                <a:gd name="T21" fmla="*/ 16 h 51"/>
                <a:gd name="T22" fmla="*/ 3 w 59"/>
                <a:gd name="T23" fmla="*/ 30 h 51"/>
                <a:gd name="T24" fmla="*/ 1 w 59"/>
                <a:gd name="T25" fmla="*/ 43 h 51"/>
                <a:gd name="T26" fmla="*/ 9 w 59"/>
                <a:gd name="T27" fmla="*/ 50 h 51"/>
                <a:gd name="T28" fmla="*/ 21 w 59"/>
                <a:gd name="T29" fmla="*/ 51 h 51"/>
                <a:gd name="T30" fmla="*/ 21 w 59"/>
                <a:gd name="T31" fmla="*/ 37 h 51"/>
                <a:gd name="T32" fmla="*/ 38 w 59"/>
                <a:gd name="T33" fmla="*/ 38 h 51"/>
                <a:gd name="T34" fmla="*/ 41 w 59"/>
                <a:gd name="T35" fmla="*/ 35 h 51"/>
                <a:gd name="T36" fmla="*/ 46 w 59"/>
                <a:gd name="T37" fmla="*/ 38 h 51"/>
                <a:gd name="T38" fmla="*/ 52 w 59"/>
                <a:gd name="T39" fmla="*/ 33 h 51"/>
                <a:gd name="T40" fmla="*/ 59 w 59"/>
                <a:gd name="T41" fmla="*/ 31 h 51"/>
                <a:gd name="T42" fmla="*/ 58 w 59"/>
                <a:gd name="T43" fmla="*/ 27 h 51"/>
                <a:gd name="T44" fmla="*/ 58 w 59"/>
                <a:gd name="T45" fmla="*/ 27 h 51"/>
                <a:gd name="T46" fmla="*/ 58 w 59"/>
                <a:gd name="T47" fmla="*/ 2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" h="51">
                  <a:moveTo>
                    <a:pt x="58" y="23"/>
                  </a:moveTo>
                  <a:cubicBezTo>
                    <a:pt x="57" y="21"/>
                    <a:pt x="56" y="23"/>
                    <a:pt x="53" y="23"/>
                  </a:cubicBezTo>
                  <a:cubicBezTo>
                    <a:pt x="52" y="21"/>
                    <a:pt x="50" y="20"/>
                    <a:pt x="49" y="18"/>
                  </a:cubicBezTo>
                  <a:cubicBezTo>
                    <a:pt x="48" y="17"/>
                    <a:pt x="49" y="16"/>
                    <a:pt x="49" y="15"/>
                  </a:cubicBezTo>
                  <a:cubicBezTo>
                    <a:pt x="45" y="13"/>
                    <a:pt x="43" y="8"/>
                    <a:pt x="43" y="1"/>
                  </a:cubicBezTo>
                  <a:cubicBezTo>
                    <a:pt x="41" y="0"/>
                    <a:pt x="39" y="1"/>
                    <a:pt x="37" y="0"/>
                  </a:cubicBezTo>
                  <a:cubicBezTo>
                    <a:pt x="34" y="3"/>
                    <a:pt x="29" y="5"/>
                    <a:pt x="26" y="8"/>
                  </a:cubicBezTo>
                  <a:cubicBezTo>
                    <a:pt x="25" y="8"/>
                    <a:pt x="24" y="8"/>
                    <a:pt x="23" y="7"/>
                  </a:cubicBezTo>
                  <a:cubicBezTo>
                    <a:pt x="22" y="9"/>
                    <a:pt x="20" y="10"/>
                    <a:pt x="20" y="13"/>
                  </a:cubicBezTo>
                  <a:cubicBezTo>
                    <a:pt x="16" y="12"/>
                    <a:pt x="18" y="18"/>
                    <a:pt x="16" y="18"/>
                  </a:cubicBezTo>
                  <a:cubicBezTo>
                    <a:pt x="13" y="18"/>
                    <a:pt x="12" y="14"/>
                    <a:pt x="11" y="16"/>
                  </a:cubicBezTo>
                  <a:cubicBezTo>
                    <a:pt x="10" y="21"/>
                    <a:pt x="9" y="29"/>
                    <a:pt x="3" y="30"/>
                  </a:cubicBezTo>
                  <a:cubicBezTo>
                    <a:pt x="5" y="35"/>
                    <a:pt x="0" y="36"/>
                    <a:pt x="1" y="43"/>
                  </a:cubicBezTo>
                  <a:cubicBezTo>
                    <a:pt x="5" y="44"/>
                    <a:pt x="5" y="49"/>
                    <a:pt x="9" y="50"/>
                  </a:cubicBezTo>
                  <a:cubicBezTo>
                    <a:pt x="11" y="46"/>
                    <a:pt x="20" y="47"/>
                    <a:pt x="21" y="51"/>
                  </a:cubicBezTo>
                  <a:cubicBezTo>
                    <a:pt x="22" y="46"/>
                    <a:pt x="17" y="40"/>
                    <a:pt x="21" y="37"/>
                  </a:cubicBezTo>
                  <a:cubicBezTo>
                    <a:pt x="24" y="38"/>
                    <a:pt x="33" y="36"/>
                    <a:pt x="38" y="38"/>
                  </a:cubicBezTo>
                  <a:cubicBezTo>
                    <a:pt x="38" y="37"/>
                    <a:pt x="39" y="35"/>
                    <a:pt x="41" y="35"/>
                  </a:cubicBezTo>
                  <a:cubicBezTo>
                    <a:pt x="42" y="37"/>
                    <a:pt x="45" y="36"/>
                    <a:pt x="46" y="38"/>
                  </a:cubicBezTo>
                  <a:cubicBezTo>
                    <a:pt x="49" y="36"/>
                    <a:pt x="51" y="35"/>
                    <a:pt x="52" y="33"/>
                  </a:cubicBezTo>
                  <a:cubicBezTo>
                    <a:pt x="54" y="33"/>
                    <a:pt x="57" y="33"/>
                    <a:pt x="59" y="31"/>
                  </a:cubicBezTo>
                  <a:cubicBezTo>
                    <a:pt x="59" y="29"/>
                    <a:pt x="58" y="28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6" y="25"/>
                    <a:pt x="58" y="25"/>
                    <a:pt x="58" y="2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5" name="Freeform 878">
              <a:extLst>
                <a:ext uri="{FF2B5EF4-FFF2-40B4-BE49-F238E27FC236}">
                  <a16:creationId xmlns:a16="http://schemas.microsoft.com/office/drawing/2014/main" id="{3CDB2065-964D-BB21-A05D-37795A909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25417" y="4027407"/>
              <a:ext cx="253689" cy="234662"/>
            </a:xfrm>
            <a:custGeom>
              <a:avLst/>
              <a:gdLst>
                <a:gd name="T0" fmla="*/ 118 w 118"/>
                <a:gd name="T1" fmla="*/ 29 h 109"/>
                <a:gd name="T2" fmla="*/ 112 w 118"/>
                <a:gd name="T3" fmla="*/ 18 h 109"/>
                <a:gd name="T4" fmla="*/ 111 w 118"/>
                <a:gd name="T5" fmla="*/ 5 h 109"/>
                <a:gd name="T6" fmla="*/ 105 w 118"/>
                <a:gd name="T7" fmla="*/ 8 h 109"/>
                <a:gd name="T8" fmla="*/ 102 w 118"/>
                <a:gd name="T9" fmla="*/ 4 h 109"/>
                <a:gd name="T10" fmla="*/ 89 w 118"/>
                <a:gd name="T11" fmla="*/ 0 h 109"/>
                <a:gd name="T12" fmla="*/ 60 w 118"/>
                <a:gd name="T13" fmla="*/ 20 h 109"/>
                <a:gd name="T14" fmla="*/ 46 w 118"/>
                <a:gd name="T15" fmla="*/ 34 h 109"/>
                <a:gd name="T16" fmla="*/ 42 w 118"/>
                <a:gd name="T17" fmla="*/ 38 h 109"/>
                <a:gd name="T18" fmla="*/ 36 w 118"/>
                <a:gd name="T19" fmla="*/ 40 h 109"/>
                <a:gd name="T20" fmla="*/ 30 w 118"/>
                <a:gd name="T21" fmla="*/ 41 h 109"/>
                <a:gd name="T22" fmla="*/ 25 w 118"/>
                <a:gd name="T23" fmla="*/ 77 h 109"/>
                <a:gd name="T24" fmla="*/ 9 w 118"/>
                <a:gd name="T25" fmla="*/ 77 h 109"/>
                <a:gd name="T26" fmla="*/ 5 w 118"/>
                <a:gd name="T27" fmla="*/ 80 h 109"/>
                <a:gd name="T28" fmla="*/ 0 w 118"/>
                <a:gd name="T29" fmla="*/ 80 h 109"/>
                <a:gd name="T30" fmla="*/ 3 w 118"/>
                <a:gd name="T31" fmla="*/ 90 h 109"/>
                <a:gd name="T32" fmla="*/ 8 w 118"/>
                <a:gd name="T33" fmla="*/ 94 h 109"/>
                <a:gd name="T34" fmla="*/ 6 w 118"/>
                <a:gd name="T35" fmla="*/ 97 h 109"/>
                <a:gd name="T36" fmla="*/ 11 w 118"/>
                <a:gd name="T37" fmla="*/ 101 h 109"/>
                <a:gd name="T38" fmla="*/ 16 w 118"/>
                <a:gd name="T39" fmla="*/ 101 h 109"/>
                <a:gd name="T40" fmla="*/ 16 w 118"/>
                <a:gd name="T41" fmla="*/ 105 h 109"/>
                <a:gd name="T42" fmla="*/ 20 w 118"/>
                <a:gd name="T43" fmla="*/ 103 h 109"/>
                <a:gd name="T44" fmla="*/ 25 w 118"/>
                <a:gd name="T45" fmla="*/ 109 h 109"/>
                <a:gd name="T46" fmla="*/ 25 w 118"/>
                <a:gd name="T47" fmla="*/ 103 h 109"/>
                <a:gd name="T48" fmla="*/ 29 w 118"/>
                <a:gd name="T49" fmla="*/ 94 h 109"/>
                <a:gd name="T50" fmla="*/ 41 w 118"/>
                <a:gd name="T51" fmla="*/ 89 h 109"/>
                <a:gd name="T52" fmla="*/ 51 w 118"/>
                <a:gd name="T53" fmla="*/ 97 h 109"/>
                <a:gd name="T54" fmla="*/ 58 w 118"/>
                <a:gd name="T55" fmla="*/ 94 h 109"/>
                <a:gd name="T56" fmla="*/ 71 w 118"/>
                <a:gd name="T57" fmla="*/ 100 h 109"/>
                <a:gd name="T58" fmla="*/ 91 w 118"/>
                <a:gd name="T59" fmla="*/ 97 h 109"/>
                <a:gd name="T60" fmla="*/ 100 w 118"/>
                <a:gd name="T61" fmla="*/ 91 h 109"/>
                <a:gd name="T62" fmla="*/ 99 w 118"/>
                <a:gd name="T63" fmla="*/ 85 h 109"/>
                <a:gd name="T64" fmla="*/ 106 w 118"/>
                <a:gd name="T65" fmla="*/ 73 h 109"/>
                <a:gd name="T66" fmla="*/ 111 w 118"/>
                <a:gd name="T67" fmla="*/ 66 h 109"/>
                <a:gd name="T68" fmla="*/ 112 w 118"/>
                <a:gd name="T69" fmla="*/ 63 h 109"/>
                <a:gd name="T70" fmla="*/ 114 w 118"/>
                <a:gd name="T71" fmla="*/ 60 h 109"/>
                <a:gd name="T72" fmla="*/ 115 w 118"/>
                <a:gd name="T73" fmla="*/ 45 h 109"/>
                <a:gd name="T74" fmla="*/ 116 w 118"/>
                <a:gd name="T75" fmla="*/ 34 h 109"/>
                <a:gd name="T76" fmla="*/ 118 w 118"/>
                <a:gd name="T77" fmla="*/ 2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8" h="109">
                  <a:moveTo>
                    <a:pt x="118" y="29"/>
                  </a:moveTo>
                  <a:cubicBezTo>
                    <a:pt x="114" y="26"/>
                    <a:pt x="115" y="22"/>
                    <a:pt x="112" y="18"/>
                  </a:cubicBezTo>
                  <a:cubicBezTo>
                    <a:pt x="112" y="13"/>
                    <a:pt x="111" y="9"/>
                    <a:pt x="111" y="5"/>
                  </a:cubicBezTo>
                  <a:cubicBezTo>
                    <a:pt x="108" y="5"/>
                    <a:pt x="108" y="8"/>
                    <a:pt x="105" y="8"/>
                  </a:cubicBezTo>
                  <a:cubicBezTo>
                    <a:pt x="103" y="7"/>
                    <a:pt x="103" y="5"/>
                    <a:pt x="102" y="4"/>
                  </a:cubicBezTo>
                  <a:cubicBezTo>
                    <a:pt x="98" y="2"/>
                    <a:pt x="94" y="1"/>
                    <a:pt x="89" y="0"/>
                  </a:cubicBezTo>
                  <a:cubicBezTo>
                    <a:pt x="79" y="6"/>
                    <a:pt x="69" y="14"/>
                    <a:pt x="60" y="20"/>
                  </a:cubicBezTo>
                  <a:cubicBezTo>
                    <a:pt x="55" y="24"/>
                    <a:pt x="50" y="30"/>
                    <a:pt x="46" y="34"/>
                  </a:cubicBezTo>
                  <a:cubicBezTo>
                    <a:pt x="44" y="36"/>
                    <a:pt x="44" y="37"/>
                    <a:pt x="42" y="38"/>
                  </a:cubicBezTo>
                  <a:cubicBezTo>
                    <a:pt x="41" y="39"/>
                    <a:pt x="38" y="39"/>
                    <a:pt x="36" y="40"/>
                  </a:cubicBezTo>
                  <a:cubicBezTo>
                    <a:pt x="34" y="40"/>
                    <a:pt x="32" y="40"/>
                    <a:pt x="30" y="41"/>
                  </a:cubicBezTo>
                  <a:cubicBezTo>
                    <a:pt x="30" y="56"/>
                    <a:pt x="33" y="70"/>
                    <a:pt x="25" y="77"/>
                  </a:cubicBezTo>
                  <a:cubicBezTo>
                    <a:pt x="21" y="76"/>
                    <a:pt x="13" y="77"/>
                    <a:pt x="9" y="77"/>
                  </a:cubicBezTo>
                  <a:cubicBezTo>
                    <a:pt x="7" y="78"/>
                    <a:pt x="7" y="80"/>
                    <a:pt x="5" y="80"/>
                  </a:cubicBezTo>
                  <a:cubicBezTo>
                    <a:pt x="3" y="80"/>
                    <a:pt x="2" y="79"/>
                    <a:pt x="0" y="80"/>
                  </a:cubicBezTo>
                  <a:cubicBezTo>
                    <a:pt x="0" y="85"/>
                    <a:pt x="2" y="86"/>
                    <a:pt x="3" y="90"/>
                  </a:cubicBezTo>
                  <a:cubicBezTo>
                    <a:pt x="4" y="91"/>
                    <a:pt x="7" y="92"/>
                    <a:pt x="8" y="94"/>
                  </a:cubicBezTo>
                  <a:cubicBezTo>
                    <a:pt x="8" y="96"/>
                    <a:pt x="6" y="95"/>
                    <a:pt x="6" y="97"/>
                  </a:cubicBezTo>
                  <a:cubicBezTo>
                    <a:pt x="8" y="98"/>
                    <a:pt x="10" y="99"/>
                    <a:pt x="11" y="101"/>
                  </a:cubicBezTo>
                  <a:cubicBezTo>
                    <a:pt x="13" y="101"/>
                    <a:pt x="14" y="99"/>
                    <a:pt x="16" y="101"/>
                  </a:cubicBezTo>
                  <a:cubicBezTo>
                    <a:pt x="16" y="103"/>
                    <a:pt x="16" y="104"/>
                    <a:pt x="16" y="105"/>
                  </a:cubicBezTo>
                  <a:cubicBezTo>
                    <a:pt x="17" y="104"/>
                    <a:pt x="18" y="104"/>
                    <a:pt x="20" y="103"/>
                  </a:cubicBezTo>
                  <a:cubicBezTo>
                    <a:pt x="23" y="104"/>
                    <a:pt x="23" y="108"/>
                    <a:pt x="25" y="109"/>
                  </a:cubicBezTo>
                  <a:cubicBezTo>
                    <a:pt x="25" y="107"/>
                    <a:pt x="25" y="105"/>
                    <a:pt x="25" y="103"/>
                  </a:cubicBezTo>
                  <a:cubicBezTo>
                    <a:pt x="27" y="100"/>
                    <a:pt x="30" y="99"/>
                    <a:pt x="29" y="94"/>
                  </a:cubicBezTo>
                  <a:cubicBezTo>
                    <a:pt x="31" y="90"/>
                    <a:pt x="37" y="91"/>
                    <a:pt x="41" y="89"/>
                  </a:cubicBezTo>
                  <a:cubicBezTo>
                    <a:pt x="45" y="91"/>
                    <a:pt x="49" y="93"/>
                    <a:pt x="51" y="97"/>
                  </a:cubicBezTo>
                  <a:cubicBezTo>
                    <a:pt x="54" y="97"/>
                    <a:pt x="55" y="94"/>
                    <a:pt x="58" y="94"/>
                  </a:cubicBezTo>
                  <a:cubicBezTo>
                    <a:pt x="62" y="97"/>
                    <a:pt x="65" y="99"/>
                    <a:pt x="71" y="100"/>
                  </a:cubicBezTo>
                  <a:cubicBezTo>
                    <a:pt x="73" y="92"/>
                    <a:pt x="85" y="93"/>
                    <a:pt x="91" y="97"/>
                  </a:cubicBezTo>
                  <a:cubicBezTo>
                    <a:pt x="94" y="94"/>
                    <a:pt x="96" y="92"/>
                    <a:pt x="100" y="91"/>
                  </a:cubicBezTo>
                  <a:cubicBezTo>
                    <a:pt x="100" y="88"/>
                    <a:pt x="99" y="88"/>
                    <a:pt x="99" y="85"/>
                  </a:cubicBezTo>
                  <a:cubicBezTo>
                    <a:pt x="101" y="81"/>
                    <a:pt x="104" y="76"/>
                    <a:pt x="106" y="73"/>
                  </a:cubicBezTo>
                  <a:cubicBezTo>
                    <a:pt x="107" y="70"/>
                    <a:pt x="109" y="69"/>
                    <a:pt x="111" y="66"/>
                  </a:cubicBezTo>
                  <a:cubicBezTo>
                    <a:pt x="111" y="65"/>
                    <a:pt x="112" y="64"/>
                    <a:pt x="112" y="63"/>
                  </a:cubicBezTo>
                  <a:cubicBezTo>
                    <a:pt x="113" y="62"/>
                    <a:pt x="114" y="62"/>
                    <a:pt x="114" y="60"/>
                  </a:cubicBezTo>
                  <a:cubicBezTo>
                    <a:pt x="116" y="57"/>
                    <a:pt x="115" y="50"/>
                    <a:pt x="115" y="45"/>
                  </a:cubicBezTo>
                  <a:cubicBezTo>
                    <a:pt x="115" y="42"/>
                    <a:pt x="117" y="38"/>
                    <a:pt x="116" y="34"/>
                  </a:cubicBezTo>
                  <a:cubicBezTo>
                    <a:pt x="117" y="32"/>
                    <a:pt x="117" y="31"/>
                    <a:pt x="118" y="2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6" name="Freeform 879">
              <a:extLst>
                <a:ext uri="{FF2B5EF4-FFF2-40B4-BE49-F238E27FC236}">
                  <a16:creationId xmlns:a16="http://schemas.microsoft.com/office/drawing/2014/main" id="{BE53DCE1-ACDD-CC0E-465E-0CA389DDD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034" y="4253915"/>
              <a:ext cx="1812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7" name="Freeform 880">
              <a:extLst>
                <a:ext uri="{FF2B5EF4-FFF2-40B4-BE49-F238E27FC236}">
                  <a16:creationId xmlns:a16="http://schemas.microsoft.com/office/drawing/2014/main" id="{8CC8DDCB-92CB-2A92-C848-6BF19211C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6184" y="4225828"/>
              <a:ext cx="4530" cy="4530"/>
            </a:xfrm>
            <a:custGeom>
              <a:avLst/>
              <a:gdLst>
                <a:gd name="T0" fmla="*/ 2 w 2"/>
                <a:gd name="T1" fmla="*/ 2 h 2"/>
                <a:gd name="T2" fmla="*/ 1 w 2"/>
                <a:gd name="T3" fmla="*/ 0 h 2"/>
                <a:gd name="T4" fmla="*/ 0 w 2"/>
                <a:gd name="T5" fmla="*/ 2 h 2"/>
                <a:gd name="T6" fmla="*/ 2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8" name="Freeform 881">
              <a:extLst>
                <a:ext uri="{FF2B5EF4-FFF2-40B4-BE49-F238E27FC236}">
                  <a16:creationId xmlns:a16="http://schemas.microsoft.com/office/drawing/2014/main" id="{7CE6FAF3-6C92-ABE7-24E8-5F774D2B87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1454" y="4279284"/>
              <a:ext cx="181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9" name="Freeform 882">
              <a:extLst>
                <a:ext uri="{FF2B5EF4-FFF2-40B4-BE49-F238E27FC236}">
                  <a16:creationId xmlns:a16="http://schemas.microsoft.com/office/drawing/2014/main" id="{03412631-EF6E-7C50-0366-1A3434F7F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6051" y="4058212"/>
              <a:ext cx="269092" cy="227414"/>
            </a:xfrm>
            <a:custGeom>
              <a:avLst/>
              <a:gdLst>
                <a:gd name="T0" fmla="*/ 116 w 125"/>
                <a:gd name="T1" fmla="*/ 29 h 106"/>
                <a:gd name="T2" fmla="*/ 114 w 125"/>
                <a:gd name="T3" fmla="*/ 7 h 106"/>
                <a:gd name="T4" fmla="*/ 111 w 125"/>
                <a:gd name="T5" fmla="*/ 0 h 106"/>
                <a:gd name="T6" fmla="*/ 23 w 125"/>
                <a:gd name="T7" fmla="*/ 0 h 106"/>
                <a:gd name="T8" fmla="*/ 23 w 125"/>
                <a:gd name="T9" fmla="*/ 19 h 106"/>
                <a:gd name="T10" fmla="*/ 16 w 125"/>
                <a:gd name="T11" fmla="*/ 19 h 106"/>
                <a:gd name="T12" fmla="*/ 16 w 125"/>
                <a:gd name="T13" fmla="*/ 59 h 106"/>
                <a:gd name="T14" fmla="*/ 8 w 125"/>
                <a:gd name="T15" fmla="*/ 60 h 106"/>
                <a:gd name="T16" fmla="*/ 8 w 125"/>
                <a:gd name="T17" fmla="*/ 65 h 106"/>
                <a:gd name="T18" fmla="*/ 4 w 125"/>
                <a:gd name="T19" fmla="*/ 69 h 106"/>
                <a:gd name="T20" fmla="*/ 5 w 125"/>
                <a:gd name="T21" fmla="*/ 74 h 106"/>
                <a:gd name="T22" fmla="*/ 2 w 125"/>
                <a:gd name="T23" fmla="*/ 77 h 106"/>
                <a:gd name="T24" fmla="*/ 0 w 125"/>
                <a:gd name="T25" fmla="*/ 86 h 106"/>
                <a:gd name="T26" fmla="*/ 4 w 125"/>
                <a:gd name="T27" fmla="*/ 88 h 106"/>
                <a:gd name="T28" fmla="*/ 6 w 125"/>
                <a:gd name="T29" fmla="*/ 97 h 106"/>
                <a:gd name="T30" fmla="*/ 8 w 125"/>
                <a:gd name="T31" fmla="*/ 100 h 106"/>
                <a:gd name="T32" fmla="*/ 8 w 125"/>
                <a:gd name="T33" fmla="*/ 103 h 106"/>
                <a:gd name="T34" fmla="*/ 13 w 125"/>
                <a:gd name="T35" fmla="*/ 102 h 106"/>
                <a:gd name="T36" fmla="*/ 15 w 125"/>
                <a:gd name="T37" fmla="*/ 97 h 106"/>
                <a:gd name="T38" fmla="*/ 19 w 125"/>
                <a:gd name="T39" fmla="*/ 94 h 106"/>
                <a:gd name="T40" fmla="*/ 22 w 125"/>
                <a:gd name="T41" fmla="*/ 87 h 106"/>
                <a:gd name="T42" fmla="*/ 27 w 125"/>
                <a:gd name="T43" fmla="*/ 93 h 106"/>
                <a:gd name="T44" fmla="*/ 31 w 125"/>
                <a:gd name="T45" fmla="*/ 98 h 106"/>
                <a:gd name="T46" fmla="*/ 33 w 125"/>
                <a:gd name="T47" fmla="*/ 99 h 106"/>
                <a:gd name="T48" fmla="*/ 40 w 125"/>
                <a:gd name="T49" fmla="*/ 98 h 106"/>
                <a:gd name="T50" fmla="*/ 44 w 125"/>
                <a:gd name="T51" fmla="*/ 102 h 106"/>
                <a:gd name="T52" fmla="*/ 51 w 125"/>
                <a:gd name="T53" fmla="*/ 106 h 106"/>
                <a:gd name="T54" fmla="*/ 60 w 125"/>
                <a:gd name="T55" fmla="*/ 99 h 106"/>
                <a:gd name="T56" fmla="*/ 66 w 125"/>
                <a:gd name="T57" fmla="*/ 103 h 106"/>
                <a:gd name="T58" fmla="*/ 69 w 125"/>
                <a:gd name="T59" fmla="*/ 102 h 106"/>
                <a:gd name="T60" fmla="*/ 71 w 125"/>
                <a:gd name="T61" fmla="*/ 102 h 106"/>
                <a:gd name="T62" fmla="*/ 77 w 125"/>
                <a:gd name="T63" fmla="*/ 99 h 106"/>
                <a:gd name="T64" fmla="*/ 84 w 125"/>
                <a:gd name="T65" fmla="*/ 97 h 106"/>
                <a:gd name="T66" fmla="*/ 84 w 125"/>
                <a:gd name="T67" fmla="*/ 87 h 106"/>
                <a:gd name="T68" fmla="*/ 95 w 125"/>
                <a:gd name="T69" fmla="*/ 85 h 106"/>
                <a:gd name="T70" fmla="*/ 96 w 125"/>
                <a:gd name="T71" fmla="*/ 83 h 106"/>
                <a:gd name="T72" fmla="*/ 102 w 125"/>
                <a:gd name="T73" fmla="*/ 67 h 106"/>
                <a:gd name="T74" fmla="*/ 105 w 125"/>
                <a:gd name="T75" fmla="*/ 67 h 106"/>
                <a:gd name="T76" fmla="*/ 105 w 125"/>
                <a:gd name="T77" fmla="*/ 72 h 106"/>
                <a:gd name="T78" fmla="*/ 108 w 125"/>
                <a:gd name="T79" fmla="*/ 78 h 106"/>
                <a:gd name="T80" fmla="*/ 109 w 125"/>
                <a:gd name="T81" fmla="*/ 75 h 106"/>
                <a:gd name="T82" fmla="*/ 109 w 125"/>
                <a:gd name="T83" fmla="*/ 63 h 106"/>
                <a:gd name="T84" fmla="*/ 112 w 125"/>
                <a:gd name="T85" fmla="*/ 46 h 106"/>
                <a:gd name="T86" fmla="*/ 116 w 125"/>
                <a:gd name="T87" fmla="*/ 46 h 106"/>
                <a:gd name="T88" fmla="*/ 119 w 125"/>
                <a:gd name="T89" fmla="*/ 42 h 106"/>
                <a:gd name="T90" fmla="*/ 125 w 125"/>
                <a:gd name="T91" fmla="*/ 37 h 106"/>
                <a:gd name="T92" fmla="*/ 116 w 125"/>
                <a:gd name="T93" fmla="*/ 2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5" h="106">
                  <a:moveTo>
                    <a:pt x="116" y="29"/>
                  </a:moveTo>
                  <a:cubicBezTo>
                    <a:pt x="113" y="22"/>
                    <a:pt x="115" y="14"/>
                    <a:pt x="114" y="7"/>
                  </a:cubicBezTo>
                  <a:cubicBezTo>
                    <a:pt x="113" y="5"/>
                    <a:pt x="111" y="3"/>
                    <a:pt x="111" y="0"/>
                  </a:cubicBezTo>
                  <a:cubicBezTo>
                    <a:pt x="81" y="0"/>
                    <a:pt x="54" y="0"/>
                    <a:pt x="23" y="0"/>
                  </a:cubicBezTo>
                  <a:cubicBezTo>
                    <a:pt x="23" y="6"/>
                    <a:pt x="23" y="13"/>
                    <a:pt x="23" y="19"/>
                  </a:cubicBezTo>
                  <a:cubicBezTo>
                    <a:pt x="21" y="19"/>
                    <a:pt x="18" y="19"/>
                    <a:pt x="16" y="19"/>
                  </a:cubicBezTo>
                  <a:cubicBezTo>
                    <a:pt x="16" y="32"/>
                    <a:pt x="16" y="46"/>
                    <a:pt x="16" y="59"/>
                  </a:cubicBezTo>
                  <a:cubicBezTo>
                    <a:pt x="13" y="59"/>
                    <a:pt x="10" y="58"/>
                    <a:pt x="8" y="60"/>
                  </a:cubicBezTo>
                  <a:cubicBezTo>
                    <a:pt x="7" y="62"/>
                    <a:pt x="9" y="63"/>
                    <a:pt x="8" y="65"/>
                  </a:cubicBezTo>
                  <a:cubicBezTo>
                    <a:pt x="5" y="65"/>
                    <a:pt x="7" y="70"/>
                    <a:pt x="4" y="69"/>
                  </a:cubicBezTo>
                  <a:cubicBezTo>
                    <a:pt x="4" y="72"/>
                    <a:pt x="5" y="72"/>
                    <a:pt x="5" y="74"/>
                  </a:cubicBezTo>
                  <a:cubicBezTo>
                    <a:pt x="4" y="75"/>
                    <a:pt x="2" y="75"/>
                    <a:pt x="2" y="77"/>
                  </a:cubicBezTo>
                  <a:cubicBezTo>
                    <a:pt x="4" y="81"/>
                    <a:pt x="0" y="83"/>
                    <a:pt x="0" y="86"/>
                  </a:cubicBezTo>
                  <a:cubicBezTo>
                    <a:pt x="2" y="86"/>
                    <a:pt x="4" y="86"/>
                    <a:pt x="4" y="88"/>
                  </a:cubicBezTo>
                  <a:cubicBezTo>
                    <a:pt x="4" y="92"/>
                    <a:pt x="6" y="93"/>
                    <a:pt x="6" y="97"/>
                  </a:cubicBezTo>
                  <a:cubicBezTo>
                    <a:pt x="6" y="98"/>
                    <a:pt x="8" y="98"/>
                    <a:pt x="8" y="100"/>
                  </a:cubicBezTo>
                  <a:cubicBezTo>
                    <a:pt x="8" y="101"/>
                    <a:pt x="8" y="102"/>
                    <a:pt x="8" y="103"/>
                  </a:cubicBezTo>
                  <a:cubicBezTo>
                    <a:pt x="13" y="102"/>
                    <a:pt x="13" y="102"/>
                    <a:pt x="13" y="102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9" y="94"/>
                    <a:pt x="19" y="94"/>
                    <a:pt x="19" y="94"/>
                  </a:cubicBezTo>
                  <a:cubicBezTo>
                    <a:pt x="22" y="87"/>
                    <a:pt x="22" y="87"/>
                    <a:pt x="22" y="87"/>
                  </a:cubicBezTo>
                  <a:cubicBezTo>
                    <a:pt x="27" y="93"/>
                    <a:pt x="27" y="93"/>
                    <a:pt x="27" y="93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84" y="97"/>
                    <a:pt x="84" y="97"/>
                    <a:pt x="84" y="97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95" y="85"/>
                    <a:pt x="95" y="85"/>
                    <a:pt x="95" y="85"/>
                  </a:cubicBezTo>
                  <a:cubicBezTo>
                    <a:pt x="96" y="83"/>
                    <a:pt x="96" y="83"/>
                    <a:pt x="96" y="83"/>
                  </a:cubicBezTo>
                  <a:cubicBezTo>
                    <a:pt x="102" y="67"/>
                    <a:pt x="102" y="67"/>
                    <a:pt x="102" y="67"/>
                  </a:cubicBezTo>
                  <a:cubicBezTo>
                    <a:pt x="105" y="67"/>
                    <a:pt x="105" y="67"/>
                    <a:pt x="105" y="67"/>
                  </a:cubicBezTo>
                  <a:cubicBezTo>
                    <a:pt x="105" y="72"/>
                    <a:pt x="105" y="72"/>
                    <a:pt x="105" y="72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7"/>
                    <a:pt x="108" y="76"/>
                    <a:pt x="109" y="75"/>
                  </a:cubicBezTo>
                  <a:cubicBezTo>
                    <a:pt x="109" y="71"/>
                    <a:pt x="108" y="67"/>
                    <a:pt x="109" y="63"/>
                  </a:cubicBezTo>
                  <a:cubicBezTo>
                    <a:pt x="109" y="57"/>
                    <a:pt x="113" y="52"/>
                    <a:pt x="112" y="46"/>
                  </a:cubicBezTo>
                  <a:cubicBezTo>
                    <a:pt x="113" y="46"/>
                    <a:pt x="114" y="45"/>
                    <a:pt x="116" y="46"/>
                  </a:cubicBezTo>
                  <a:cubicBezTo>
                    <a:pt x="116" y="43"/>
                    <a:pt x="117" y="43"/>
                    <a:pt x="119" y="42"/>
                  </a:cubicBezTo>
                  <a:cubicBezTo>
                    <a:pt x="122" y="41"/>
                    <a:pt x="123" y="39"/>
                    <a:pt x="125" y="37"/>
                  </a:cubicBezTo>
                  <a:cubicBezTo>
                    <a:pt x="121" y="35"/>
                    <a:pt x="119" y="32"/>
                    <a:pt x="116" y="2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0" name="Freeform 883">
              <a:extLst>
                <a:ext uri="{FF2B5EF4-FFF2-40B4-BE49-F238E27FC236}">
                  <a16:creationId xmlns:a16="http://schemas.microsoft.com/office/drawing/2014/main" id="{9B3E2021-609C-489C-0D42-7A3DF795E154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3266" y="4202272"/>
              <a:ext cx="214730" cy="223790"/>
            </a:xfrm>
            <a:custGeom>
              <a:avLst/>
              <a:gdLst>
                <a:gd name="T0" fmla="*/ 100 w 100"/>
                <a:gd name="T1" fmla="*/ 11 h 104"/>
                <a:gd name="T2" fmla="*/ 97 w 100"/>
                <a:gd name="T3" fmla="*/ 5 h 104"/>
                <a:gd name="T4" fmla="*/ 97 w 100"/>
                <a:gd name="T5" fmla="*/ 0 h 104"/>
                <a:gd name="T6" fmla="*/ 94 w 100"/>
                <a:gd name="T7" fmla="*/ 0 h 104"/>
                <a:gd name="T8" fmla="*/ 88 w 100"/>
                <a:gd name="T9" fmla="*/ 16 h 104"/>
                <a:gd name="T10" fmla="*/ 87 w 100"/>
                <a:gd name="T11" fmla="*/ 18 h 104"/>
                <a:gd name="T12" fmla="*/ 76 w 100"/>
                <a:gd name="T13" fmla="*/ 20 h 104"/>
                <a:gd name="T14" fmla="*/ 76 w 100"/>
                <a:gd name="T15" fmla="*/ 30 h 104"/>
                <a:gd name="T16" fmla="*/ 69 w 100"/>
                <a:gd name="T17" fmla="*/ 32 h 104"/>
                <a:gd name="T18" fmla="*/ 63 w 100"/>
                <a:gd name="T19" fmla="*/ 35 h 104"/>
                <a:gd name="T20" fmla="*/ 61 w 100"/>
                <a:gd name="T21" fmla="*/ 35 h 104"/>
                <a:gd name="T22" fmla="*/ 58 w 100"/>
                <a:gd name="T23" fmla="*/ 36 h 104"/>
                <a:gd name="T24" fmla="*/ 52 w 100"/>
                <a:gd name="T25" fmla="*/ 32 h 104"/>
                <a:gd name="T26" fmla="*/ 43 w 100"/>
                <a:gd name="T27" fmla="*/ 39 h 104"/>
                <a:gd name="T28" fmla="*/ 36 w 100"/>
                <a:gd name="T29" fmla="*/ 35 h 104"/>
                <a:gd name="T30" fmla="*/ 32 w 100"/>
                <a:gd name="T31" fmla="*/ 31 h 104"/>
                <a:gd name="T32" fmla="*/ 25 w 100"/>
                <a:gd name="T33" fmla="*/ 32 h 104"/>
                <a:gd name="T34" fmla="*/ 23 w 100"/>
                <a:gd name="T35" fmla="*/ 31 h 104"/>
                <a:gd name="T36" fmla="*/ 19 w 100"/>
                <a:gd name="T37" fmla="*/ 26 h 104"/>
                <a:gd name="T38" fmla="*/ 14 w 100"/>
                <a:gd name="T39" fmla="*/ 20 h 104"/>
                <a:gd name="T40" fmla="*/ 11 w 100"/>
                <a:gd name="T41" fmla="*/ 27 h 104"/>
                <a:gd name="T42" fmla="*/ 7 w 100"/>
                <a:gd name="T43" fmla="*/ 30 h 104"/>
                <a:gd name="T44" fmla="*/ 5 w 100"/>
                <a:gd name="T45" fmla="*/ 35 h 104"/>
                <a:gd name="T46" fmla="*/ 0 w 100"/>
                <a:gd name="T47" fmla="*/ 36 h 104"/>
                <a:gd name="T48" fmla="*/ 0 w 100"/>
                <a:gd name="T49" fmla="*/ 36 h 104"/>
                <a:gd name="T50" fmla="*/ 0 w 100"/>
                <a:gd name="T51" fmla="*/ 37 h 104"/>
                <a:gd name="T52" fmla="*/ 6 w 100"/>
                <a:gd name="T53" fmla="*/ 48 h 104"/>
                <a:gd name="T54" fmla="*/ 5 w 100"/>
                <a:gd name="T55" fmla="*/ 56 h 104"/>
                <a:gd name="T56" fmla="*/ 9 w 100"/>
                <a:gd name="T57" fmla="*/ 56 h 104"/>
                <a:gd name="T58" fmla="*/ 10 w 100"/>
                <a:gd name="T59" fmla="*/ 60 h 104"/>
                <a:gd name="T60" fmla="*/ 17 w 100"/>
                <a:gd name="T61" fmla="*/ 65 h 104"/>
                <a:gd name="T62" fmla="*/ 17 w 100"/>
                <a:gd name="T63" fmla="*/ 68 h 104"/>
                <a:gd name="T64" fmla="*/ 26 w 100"/>
                <a:gd name="T65" fmla="*/ 80 h 104"/>
                <a:gd name="T66" fmla="*/ 32 w 100"/>
                <a:gd name="T67" fmla="*/ 85 h 104"/>
                <a:gd name="T68" fmla="*/ 33 w 100"/>
                <a:gd name="T69" fmla="*/ 89 h 104"/>
                <a:gd name="T70" fmla="*/ 39 w 100"/>
                <a:gd name="T71" fmla="*/ 96 h 104"/>
                <a:gd name="T72" fmla="*/ 51 w 100"/>
                <a:gd name="T73" fmla="*/ 94 h 104"/>
                <a:gd name="T74" fmla="*/ 57 w 100"/>
                <a:gd name="T75" fmla="*/ 103 h 104"/>
                <a:gd name="T76" fmla="*/ 66 w 100"/>
                <a:gd name="T77" fmla="*/ 102 h 104"/>
                <a:gd name="T78" fmla="*/ 68 w 100"/>
                <a:gd name="T79" fmla="*/ 104 h 104"/>
                <a:gd name="T80" fmla="*/ 79 w 100"/>
                <a:gd name="T81" fmla="*/ 102 h 104"/>
                <a:gd name="T82" fmla="*/ 85 w 100"/>
                <a:gd name="T83" fmla="*/ 94 h 104"/>
                <a:gd name="T84" fmla="*/ 86 w 100"/>
                <a:gd name="T85" fmla="*/ 92 h 104"/>
                <a:gd name="T86" fmla="*/ 91 w 100"/>
                <a:gd name="T87" fmla="*/ 86 h 104"/>
                <a:gd name="T88" fmla="*/ 87 w 100"/>
                <a:gd name="T89" fmla="*/ 76 h 104"/>
                <a:gd name="T90" fmla="*/ 82 w 100"/>
                <a:gd name="T91" fmla="*/ 68 h 104"/>
                <a:gd name="T92" fmla="*/ 74 w 100"/>
                <a:gd name="T93" fmla="*/ 64 h 104"/>
                <a:gd name="T94" fmla="*/ 77 w 100"/>
                <a:gd name="T95" fmla="*/ 59 h 104"/>
                <a:gd name="T96" fmla="*/ 83 w 100"/>
                <a:gd name="T97" fmla="*/ 58 h 104"/>
                <a:gd name="T98" fmla="*/ 82 w 100"/>
                <a:gd name="T99" fmla="*/ 49 h 104"/>
                <a:gd name="T100" fmla="*/ 84 w 100"/>
                <a:gd name="T101" fmla="*/ 44 h 104"/>
                <a:gd name="T102" fmla="*/ 84 w 100"/>
                <a:gd name="T103" fmla="*/ 38 h 104"/>
                <a:gd name="T104" fmla="*/ 89 w 100"/>
                <a:gd name="T105" fmla="*/ 36 h 104"/>
                <a:gd name="T106" fmla="*/ 90 w 100"/>
                <a:gd name="T107" fmla="*/ 29 h 104"/>
                <a:gd name="T108" fmla="*/ 93 w 100"/>
                <a:gd name="T109" fmla="*/ 22 h 104"/>
                <a:gd name="T110" fmla="*/ 98 w 100"/>
                <a:gd name="T111" fmla="*/ 19 h 104"/>
                <a:gd name="T112" fmla="*/ 99 w 100"/>
                <a:gd name="T113" fmla="*/ 13 h 104"/>
                <a:gd name="T114" fmla="*/ 100 w 100"/>
                <a:gd name="T115" fmla="*/ 1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04">
                  <a:moveTo>
                    <a:pt x="100" y="11"/>
                  </a:moveTo>
                  <a:cubicBezTo>
                    <a:pt x="97" y="5"/>
                    <a:pt x="97" y="5"/>
                    <a:pt x="97" y="5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6" y="30"/>
                    <a:pt x="76" y="30"/>
                    <a:pt x="76" y="30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2" y="40"/>
                    <a:pt x="5" y="43"/>
                    <a:pt x="6" y="48"/>
                  </a:cubicBezTo>
                  <a:cubicBezTo>
                    <a:pt x="6" y="50"/>
                    <a:pt x="3" y="53"/>
                    <a:pt x="5" y="56"/>
                  </a:cubicBezTo>
                  <a:cubicBezTo>
                    <a:pt x="6" y="57"/>
                    <a:pt x="7" y="57"/>
                    <a:pt x="9" y="56"/>
                  </a:cubicBezTo>
                  <a:cubicBezTo>
                    <a:pt x="9" y="58"/>
                    <a:pt x="9" y="59"/>
                    <a:pt x="10" y="60"/>
                  </a:cubicBezTo>
                  <a:cubicBezTo>
                    <a:pt x="13" y="61"/>
                    <a:pt x="16" y="63"/>
                    <a:pt x="17" y="65"/>
                  </a:cubicBezTo>
                  <a:cubicBezTo>
                    <a:pt x="17" y="66"/>
                    <a:pt x="17" y="67"/>
                    <a:pt x="17" y="68"/>
                  </a:cubicBezTo>
                  <a:cubicBezTo>
                    <a:pt x="21" y="71"/>
                    <a:pt x="26" y="73"/>
                    <a:pt x="26" y="80"/>
                  </a:cubicBezTo>
                  <a:cubicBezTo>
                    <a:pt x="28" y="81"/>
                    <a:pt x="31" y="82"/>
                    <a:pt x="32" y="85"/>
                  </a:cubicBezTo>
                  <a:cubicBezTo>
                    <a:pt x="31" y="87"/>
                    <a:pt x="33" y="87"/>
                    <a:pt x="33" y="89"/>
                  </a:cubicBezTo>
                  <a:cubicBezTo>
                    <a:pt x="35" y="91"/>
                    <a:pt x="37" y="94"/>
                    <a:pt x="39" y="96"/>
                  </a:cubicBezTo>
                  <a:cubicBezTo>
                    <a:pt x="44" y="95"/>
                    <a:pt x="46" y="96"/>
                    <a:pt x="51" y="94"/>
                  </a:cubicBezTo>
                  <a:cubicBezTo>
                    <a:pt x="52" y="98"/>
                    <a:pt x="56" y="100"/>
                    <a:pt x="57" y="103"/>
                  </a:cubicBezTo>
                  <a:cubicBezTo>
                    <a:pt x="61" y="102"/>
                    <a:pt x="63" y="102"/>
                    <a:pt x="66" y="102"/>
                  </a:cubicBezTo>
                  <a:cubicBezTo>
                    <a:pt x="68" y="102"/>
                    <a:pt x="67" y="104"/>
                    <a:pt x="68" y="104"/>
                  </a:cubicBezTo>
                  <a:cubicBezTo>
                    <a:pt x="70" y="101"/>
                    <a:pt x="75" y="101"/>
                    <a:pt x="79" y="102"/>
                  </a:cubicBezTo>
                  <a:cubicBezTo>
                    <a:pt x="81" y="99"/>
                    <a:pt x="83" y="97"/>
                    <a:pt x="85" y="94"/>
                  </a:cubicBezTo>
                  <a:cubicBezTo>
                    <a:pt x="86" y="94"/>
                    <a:pt x="85" y="93"/>
                    <a:pt x="86" y="92"/>
                  </a:cubicBezTo>
                  <a:cubicBezTo>
                    <a:pt x="87" y="90"/>
                    <a:pt x="91" y="89"/>
                    <a:pt x="91" y="86"/>
                  </a:cubicBezTo>
                  <a:cubicBezTo>
                    <a:pt x="89" y="83"/>
                    <a:pt x="89" y="79"/>
                    <a:pt x="87" y="76"/>
                  </a:cubicBezTo>
                  <a:cubicBezTo>
                    <a:pt x="86" y="73"/>
                    <a:pt x="82" y="71"/>
                    <a:pt x="82" y="68"/>
                  </a:cubicBezTo>
                  <a:cubicBezTo>
                    <a:pt x="79" y="66"/>
                    <a:pt x="75" y="66"/>
                    <a:pt x="74" y="64"/>
                  </a:cubicBezTo>
                  <a:cubicBezTo>
                    <a:pt x="75" y="62"/>
                    <a:pt x="76" y="60"/>
                    <a:pt x="77" y="59"/>
                  </a:cubicBezTo>
                  <a:cubicBezTo>
                    <a:pt x="79" y="59"/>
                    <a:pt x="82" y="59"/>
                    <a:pt x="83" y="58"/>
                  </a:cubicBezTo>
                  <a:cubicBezTo>
                    <a:pt x="84" y="55"/>
                    <a:pt x="82" y="52"/>
                    <a:pt x="82" y="49"/>
                  </a:cubicBezTo>
                  <a:cubicBezTo>
                    <a:pt x="82" y="47"/>
                    <a:pt x="84" y="44"/>
                    <a:pt x="84" y="44"/>
                  </a:cubicBezTo>
                  <a:cubicBezTo>
                    <a:pt x="85" y="42"/>
                    <a:pt x="83" y="40"/>
                    <a:pt x="84" y="38"/>
                  </a:cubicBezTo>
                  <a:cubicBezTo>
                    <a:pt x="85" y="35"/>
                    <a:pt x="89" y="38"/>
                    <a:pt x="89" y="36"/>
                  </a:cubicBezTo>
                  <a:cubicBezTo>
                    <a:pt x="90" y="35"/>
                    <a:pt x="89" y="31"/>
                    <a:pt x="90" y="29"/>
                  </a:cubicBezTo>
                  <a:cubicBezTo>
                    <a:pt x="91" y="27"/>
                    <a:pt x="92" y="24"/>
                    <a:pt x="93" y="22"/>
                  </a:cubicBezTo>
                  <a:cubicBezTo>
                    <a:pt x="95" y="20"/>
                    <a:pt x="96" y="19"/>
                    <a:pt x="98" y="19"/>
                  </a:cubicBezTo>
                  <a:cubicBezTo>
                    <a:pt x="98" y="17"/>
                    <a:pt x="98" y="15"/>
                    <a:pt x="99" y="13"/>
                  </a:cubicBezTo>
                  <a:cubicBezTo>
                    <a:pt x="99" y="13"/>
                    <a:pt x="100" y="12"/>
                    <a:pt x="100" y="1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1" name="Freeform 884">
              <a:extLst>
                <a:ext uri="{FF2B5EF4-FFF2-40B4-BE49-F238E27FC236}">
                  <a16:creationId xmlns:a16="http://schemas.microsoft.com/office/drawing/2014/main" id="{58EC62AD-09A1-8F7A-6967-EC8BE9C19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702" y="4156970"/>
              <a:ext cx="1812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2" name="Freeform 885">
              <a:extLst>
                <a:ext uri="{FF2B5EF4-FFF2-40B4-BE49-F238E27FC236}">
                  <a16:creationId xmlns:a16="http://schemas.microsoft.com/office/drawing/2014/main" id="{FF534B92-A25F-66D3-DCD7-8AECEFEA9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7669" y="4197741"/>
              <a:ext cx="4530" cy="4530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2"/>
                    <a:pt x="2" y="1"/>
                    <a:pt x="1" y="1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3" name="Freeform 886">
              <a:extLst>
                <a:ext uri="{FF2B5EF4-FFF2-40B4-BE49-F238E27FC236}">
                  <a16:creationId xmlns:a16="http://schemas.microsoft.com/office/drawing/2014/main" id="{3B804C0C-AA97-D119-1002-DBB3421A42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1259" y="4195929"/>
              <a:ext cx="1812" cy="362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1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4" name="Freeform 887">
              <a:extLst>
                <a:ext uri="{FF2B5EF4-FFF2-40B4-BE49-F238E27FC236}">
                  <a16:creationId xmlns:a16="http://schemas.microsoft.com/office/drawing/2014/main" id="{6B80AD0C-81EA-AB94-07DB-F82B1F6C3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3943" y="4174185"/>
              <a:ext cx="1812" cy="1812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5" name="Freeform 888">
              <a:extLst>
                <a:ext uri="{FF2B5EF4-FFF2-40B4-BE49-F238E27FC236}">
                  <a16:creationId xmlns:a16="http://schemas.microsoft.com/office/drawing/2014/main" id="{504583B0-AFF7-C999-DA34-B207BC01A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5285" y="3920496"/>
              <a:ext cx="4530" cy="8154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3 h 4"/>
                <a:gd name="T4" fmla="*/ 1 w 2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1"/>
                    <a:pt x="0" y="1"/>
                    <a:pt x="0" y="3"/>
                  </a:cubicBezTo>
                  <a:cubicBezTo>
                    <a:pt x="2" y="4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6" name="Freeform 889">
              <a:extLst>
                <a:ext uri="{FF2B5EF4-FFF2-40B4-BE49-F238E27FC236}">
                  <a16:creationId xmlns:a16="http://schemas.microsoft.com/office/drawing/2014/main" id="{B77F4A1B-1441-3E8E-79EB-0DDAB92C0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9916" y="3928650"/>
              <a:ext cx="6342" cy="9060"/>
            </a:xfrm>
            <a:custGeom>
              <a:avLst/>
              <a:gdLst>
                <a:gd name="T0" fmla="*/ 0 w 3"/>
                <a:gd name="T1" fmla="*/ 0 h 4"/>
                <a:gd name="T2" fmla="*/ 0 w 3"/>
                <a:gd name="T3" fmla="*/ 3 h 4"/>
                <a:gd name="T4" fmla="*/ 0 w 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2"/>
                    <a:pt x="0" y="2"/>
                    <a:pt x="0" y="3"/>
                  </a:cubicBezTo>
                  <a:cubicBezTo>
                    <a:pt x="3" y="4"/>
                    <a:pt x="3" y="0"/>
                    <a:pt x="0" y="0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7" name="Freeform 890">
              <a:extLst>
                <a:ext uri="{FF2B5EF4-FFF2-40B4-BE49-F238E27FC236}">
                  <a16:creationId xmlns:a16="http://schemas.microsoft.com/office/drawing/2014/main" id="{1170F41B-0B18-C7AF-789E-337EFD5B3919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3165" y="3855261"/>
              <a:ext cx="192079" cy="204763"/>
            </a:xfrm>
            <a:custGeom>
              <a:avLst/>
              <a:gdLst>
                <a:gd name="T0" fmla="*/ 0 w 89"/>
                <a:gd name="T1" fmla="*/ 3 h 95"/>
                <a:gd name="T2" fmla="*/ 1 w 89"/>
                <a:gd name="T3" fmla="*/ 10 h 95"/>
                <a:gd name="T4" fmla="*/ 0 w 89"/>
                <a:gd name="T5" fmla="*/ 15 h 95"/>
                <a:gd name="T6" fmla="*/ 1 w 89"/>
                <a:gd name="T7" fmla="*/ 23 h 95"/>
                <a:gd name="T8" fmla="*/ 1 w 89"/>
                <a:gd name="T9" fmla="*/ 93 h 95"/>
                <a:gd name="T10" fmla="*/ 46 w 89"/>
                <a:gd name="T11" fmla="*/ 93 h 95"/>
                <a:gd name="T12" fmla="*/ 49 w 89"/>
                <a:gd name="T13" fmla="*/ 91 h 95"/>
                <a:gd name="T14" fmla="*/ 52 w 89"/>
                <a:gd name="T15" fmla="*/ 93 h 95"/>
                <a:gd name="T16" fmla="*/ 88 w 89"/>
                <a:gd name="T17" fmla="*/ 93 h 95"/>
                <a:gd name="T18" fmla="*/ 80 w 89"/>
                <a:gd name="T19" fmla="*/ 83 h 95"/>
                <a:gd name="T20" fmla="*/ 81 w 89"/>
                <a:gd name="T21" fmla="*/ 74 h 95"/>
                <a:gd name="T22" fmla="*/ 75 w 89"/>
                <a:gd name="T23" fmla="*/ 63 h 95"/>
                <a:gd name="T24" fmla="*/ 73 w 89"/>
                <a:gd name="T25" fmla="*/ 62 h 95"/>
                <a:gd name="T26" fmla="*/ 73 w 89"/>
                <a:gd name="T27" fmla="*/ 58 h 95"/>
                <a:gd name="T28" fmla="*/ 70 w 89"/>
                <a:gd name="T29" fmla="*/ 55 h 95"/>
                <a:gd name="T30" fmla="*/ 68 w 89"/>
                <a:gd name="T31" fmla="*/ 49 h 95"/>
                <a:gd name="T32" fmla="*/ 68 w 89"/>
                <a:gd name="T33" fmla="*/ 44 h 95"/>
                <a:gd name="T34" fmla="*/ 65 w 89"/>
                <a:gd name="T35" fmla="*/ 36 h 95"/>
                <a:gd name="T36" fmla="*/ 58 w 89"/>
                <a:gd name="T37" fmla="*/ 25 h 95"/>
                <a:gd name="T38" fmla="*/ 57 w 89"/>
                <a:gd name="T39" fmla="*/ 16 h 95"/>
                <a:gd name="T40" fmla="*/ 63 w 89"/>
                <a:gd name="T41" fmla="*/ 31 h 95"/>
                <a:gd name="T42" fmla="*/ 70 w 89"/>
                <a:gd name="T43" fmla="*/ 37 h 95"/>
                <a:gd name="T44" fmla="*/ 74 w 89"/>
                <a:gd name="T45" fmla="*/ 20 h 95"/>
                <a:gd name="T46" fmla="*/ 72 w 89"/>
                <a:gd name="T47" fmla="*/ 12 h 95"/>
                <a:gd name="T48" fmla="*/ 69 w 89"/>
                <a:gd name="T49" fmla="*/ 4 h 95"/>
                <a:gd name="T50" fmla="*/ 54 w 89"/>
                <a:gd name="T51" fmla="*/ 6 h 95"/>
                <a:gd name="T52" fmla="*/ 51 w 89"/>
                <a:gd name="T53" fmla="*/ 4 h 95"/>
                <a:gd name="T54" fmla="*/ 51 w 89"/>
                <a:gd name="T55" fmla="*/ 2 h 95"/>
                <a:gd name="T56" fmla="*/ 49 w 89"/>
                <a:gd name="T57" fmla="*/ 1 h 95"/>
                <a:gd name="T58" fmla="*/ 38 w 89"/>
                <a:gd name="T59" fmla="*/ 4 h 95"/>
                <a:gd name="T60" fmla="*/ 32 w 89"/>
                <a:gd name="T61" fmla="*/ 9 h 95"/>
                <a:gd name="T62" fmla="*/ 20 w 89"/>
                <a:gd name="T63" fmla="*/ 5 h 95"/>
                <a:gd name="T64" fmla="*/ 0 w 89"/>
                <a:gd name="T65" fmla="*/ 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95">
                  <a:moveTo>
                    <a:pt x="0" y="3"/>
                  </a:moveTo>
                  <a:cubicBezTo>
                    <a:pt x="0" y="5"/>
                    <a:pt x="1" y="7"/>
                    <a:pt x="1" y="10"/>
                  </a:cubicBezTo>
                  <a:cubicBezTo>
                    <a:pt x="1" y="12"/>
                    <a:pt x="0" y="13"/>
                    <a:pt x="0" y="15"/>
                  </a:cubicBezTo>
                  <a:cubicBezTo>
                    <a:pt x="0" y="18"/>
                    <a:pt x="1" y="21"/>
                    <a:pt x="1" y="23"/>
                  </a:cubicBezTo>
                  <a:cubicBezTo>
                    <a:pt x="3" y="45"/>
                    <a:pt x="0" y="71"/>
                    <a:pt x="1" y="93"/>
                  </a:cubicBezTo>
                  <a:cubicBezTo>
                    <a:pt x="16" y="93"/>
                    <a:pt x="31" y="93"/>
                    <a:pt x="46" y="93"/>
                  </a:cubicBezTo>
                  <a:cubicBezTo>
                    <a:pt x="49" y="94"/>
                    <a:pt x="47" y="91"/>
                    <a:pt x="49" y="91"/>
                  </a:cubicBezTo>
                  <a:cubicBezTo>
                    <a:pt x="50" y="93"/>
                    <a:pt x="51" y="93"/>
                    <a:pt x="52" y="93"/>
                  </a:cubicBezTo>
                  <a:cubicBezTo>
                    <a:pt x="62" y="95"/>
                    <a:pt x="77" y="92"/>
                    <a:pt x="88" y="93"/>
                  </a:cubicBezTo>
                  <a:cubicBezTo>
                    <a:pt x="89" y="89"/>
                    <a:pt x="82" y="88"/>
                    <a:pt x="80" y="83"/>
                  </a:cubicBezTo>
                  <a:cubicBezTo>
                    <a:pt x="79" y="81"/>
                    <a:pt x="78" y="77"/>
                    <a:pt x="81" y="74"/>
                  </a:cubicBezTo>
                  <a:cubicBezTo>
                    <a:pt x="77" y="72"/>
                    <a:pt x="76" y="67"/>
                    <a:pt x="75" y="63"/>
                  </a:cubicBezTo>
                  <a:cubicBezTo>
                    <a:pt x="75" y="63"/>
                    <a:pt x="74" y="62"/>
                    <a:pt x="73" y="62"/>
                  </a:cubicBezTo>
                  <a:cubicBezTo>
                    <a:pt x="73" y="61"/>
                    <a:pt x="73" y="59"/>
                    <a:pt x="73" y="58"/>
                  </a:cubicBezTo>
                  <a:cubicBezTo>
                    <a:pt x="72" y="57"/>
                    <a:pt x="71" y="56"/>
                    <a:pt x="70" y="55"/>
                  </a:cubicBezTo>
                  <a:cubicBezTo>
                    <a:pt x="69" y="53"/>
                    <a:pt x="68" y="51"/>
                    <a:pt x="68" y="49"/>
                  </a:cubicBezTo>
                  <a:cubicBezTo>
                    <a:pt x="67" y="47"/>
                    <a:pt x="68" y="45"/>
                    <a:pt x="68" y="44"/>
                  </a:cubicBezTo>
                  <a:cubicBezTo>
                    <a:pt x="67" y="42"/>
                    <a:pt x="63" y="40"/>
                    <a:pt x="65" y="36"/>
                  </a:cubicBezTo>
                  <a:cubicBezTo>
                    <a:pt x="61" y="34"/>
                    <a:pt x="59" y="29"/>
                    <a:pt x="58" y="25"/>
                  </a:cubicBezTo>
                  <a:cubicBezTo>
                    <a:pt x="57" y="22"/>
                    <a:pt x="54" y="19"/>
                    <a:pt x="57" y="16"/>
                  </a:cubicBezTo>
                  <a:cubicBezTo>
                    <a:pt x="59" y="21"/>
                    <a:pt x="62" y="25"/>
                    <a:pt x="63" y="31"/>
                  </a:cubicBezTo>
                  <a:cubicBezTo>
                    <a:pt x="66" y="32"/>
                    <a:pt x="67" y="36"/>
                    <a:pt x="70" y="37"/>
                  </a:cubicBezTo>
                  <a:cubicBezTo>
                    <a:pt x="71" y="32"/>
                    <a:pt x="74" y="26"/>
                    <a:pt x="74" y="20"/>
                  </a:cubicBezTo>
                  <a:cubicBezTo>
                    <a:pt x="74" y="17"/>
                    <a:pt x="73" y="15"/>
                    <a:pt x="72" y="12"/>
                  </a:cubicBezTo>
                  <a:cubicBezTo>
                    <a:pt x="71" y="9"/>
                    <a:pt x="71" y="6"/>
                    <a:pt x="69" y="4"/>
                  </a:cubicBezTo>
                  <a:cubicBezTo>
                    <a:pt x="66" y="7"/>
                    <a:pt x="57" y="4"/>
                    <a:pt x="54" y="6"/>
                  </a:cubicBezTo>
                  <a:cubicBezTo>
                    <a:pt x="53" y="5"/>
                    <a:pt x="53" y="4"/>
                    <a:pt x="51" y="4"/>
                  </a:cubicBezTo>
                  <a:cubicBezTo>
                    <a:pt x="51" y="2"/>
                    <a:pt x="54" y="2"/>
                    <a:pt x="51" y="2"/>
                  </a:cubicBezTo>
                  <a:cubicBezTo>
                    <a:pt x="50" y="3"/>
                    <a:pt x="50" y="1"/>
                    <a:pt x="49" y="1"/>
                  </a:cubicBezTo>
                  <a:cubicBezTo>
                    <a:pt x="46" y="1"/>
                    <a:pt x="41" y="4"/>
                    <a:pt x="38" y="4"/>
                  </a:cubicBezTo>
                  <a:cubicBezTo>
                    <a:pt x="36" y="6"/>
                    <a:pt x="35" y="8"/>
                    <a:pt x="32" y="9"/>
                  </a:cubicBezTo>
                  <a:cubicBezTo>
                    <a:pt x="28" y="7"/>
                    <a:pt x="25" y="5"/>
                    <a:pt x="20" y="5"/>
                  </a:cubicBezTo>
                  <a:cubicBezTo>
                    <a:pt x="15" y="1"/>
                    <a:pt x="5" y="0"/>
                    <a:pt x="0" y="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8" name="Freeform 891">
              <a:extLst>
                <a:ext uri="{FF2B5EF4-FFF2-40B4-BE49-F238E27FC236}">
                  <a16:creationId xmlns:a16="http://schemas.microsoft.com/office/drawing/2014/main" id="{A8A050B9-DC04-1D2E-FB93-3CBA062C2F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4006" y="3841671"/>
              <a:ext cx="255501" cy="281776"/>
            </a:xfrm>
            <a:custGeom>
              <a:avLst/>
              <a:gdLst>
                <a:gd name="T0" fmla="*/ 7 w 119"/>
                <a:gd name="T1" fmla="*/ 84 h 131"/>
                <a:gd name="T2" fmla="*/ 16 w 119"/>
                <a:gd name="T3" fmla="*/ 86 h 131"/>
                <a:gd name="T4" fmla="*/ 20 w 119"/>
                <a:gd name="T5" fmla="*/ 94 h 131"/>
                <a:gd name="T6" fmla="*/ 37 w 119"/>
                <a:gd name="T7" fmla="*/ 102 h 131"/>
                <a:gd name="T8" fmla="*/ 50 w 119"/>
                <a:gd name="T9" fmla="*/ 94 h 131"/>
                <a:gd name="T10" fmla="*/ 108 w 119"/>
                <a:gd name="T11" fmla="*/ 130 h 131"/>
                <a:gd name="T12" fmla="*/ 109 w 119"/>
                <a:gd name="T13" fmla="*/ 131 h 131"/>
                <a:gd name="T14" fmla="*/ 109 w 119"/>
                <a:gd name="T15" fmla="*/ 127 h 131"/>
                <a:gd name="T16" fmla="*/ 116 w 119"/>
                <a:gd name="T17" fmla="*/ 127 h 131"/>
                <a:gd name="T18" fmla="*/ 116 w 119"/>
                <a:gd name="T19" fmla="*/ 83 h 131"/>
                <a:gd name="T20" fmla="*/ 114 w 119"/>
                <a:gd name="T21" fmla="*/ 29 h 131"/>
                <a:gd name="T22" fmla="*/ 116 w 119"/>
                <a:gd name="T23" fmla="*/ 24 h 131"/>
                <a:gd name="T24" fmla="*/ 116 w 119"/>
                <a:gd name="T25" fmla="*/ 18 h 131"/>
                <a:gd name="T26" fmla="*/ 117 w 119"/>
                <a:gd name="T27" fmla="*/ 12 h 131"/>
                <a:gd name="T28" fmla="*/ 103 w 119"/>
                <a:gd name="T29" fmla="*/ 9 h 131"/>
                <a:gd name="T30" fmla="*/ 102 w 119"/>
                <a:gd name="T31" fmla="*/ 5 h 131"/>
                <a:gd name="T32" fmla="*/ 79 w 119"/>
                <a:gd name="T33" fmla="*/ 12 h 131"/>
                <a:gd name="T34" fmla="*/ 81 w 119"/>
                <a:gd name="T35" fmla="*/ 21 h 131"/>
                <a:gd name="T36" fmla="*/ 72 w 119"/>
                <a:gd name="T37" fmla="*/ 29 h 131"/>
                <a:gd name="T38" fmla="*/ 66 w 119"/>
                <a:gd name="T39" fmla="*/ 24 h 131"/>
                <a:gd name="T40" fmla="*/ 62 w 119"/>
                <a:gd name="T41" fmla="*/ 22 h 131"/>
                <a:gd name="T42" fmla="*/ 48 w 119"/>
                <a:gd name="T43" fmla="*/ 18 h 131"/>
                <a:gd name="T44" fmla="*/ 44 w 119"/>
                <a:gd name="T45" fmla="*/ 9 h 131"/>
                <a:gd name="T46" fmla="*/ 24 w 119"/>
                <a:gd name="T47" fmla="*/ 4 h 131"/>
                <a:gd name="T48" fmla="*/ 16 w 119"/>
                <a:gd name="T49" fmla="*/ 1 h 131"/>
                <a:gd name="T50" fmla="*/ 16 w 119"/>
                <a:gd name="T51" fmla="*/ 8 h 131"/>
                <a:gd name="T52" fmla="*/ 6 w 119"/>
                <a:gd name="T53" fmla="*/ 16 h 131"/>
                <a:gd name="T54" fmla="*/ 0 w 119"/>
                <a:gd name="T55" fmla="*/ 29 h 131"/>
                <a:gd name="T56" fmla="*/ 4 w 119"/>
                <a:gd name="T57" fmla="*/ 40 h 131"/>
                <a:gd name="T58" fmla="*/ 5 w 119"/>
                <a:gd name="T59" fmla="*/ 54 h 131"/>
                <a:gd name="T60" fmla="*/ 3 w 119"/>
                <a:gd name="T61" fmla="*/ 58 h 131"/>
                <a:gd name="T62" fmla="*/ 4 w 119"/>
                <a:gd name="T63" fmla="*/ 64 h 131"/>
                <a:gd name="T64" fmla="*/ 1 w 119"/>
                <a:gd name="T65" fmla="*/ 69 h 131"/>
                <a:gd name="T66" fmla="*/ 5 w 119"/>
                <a:gd name="T67" fmla="*/ 77 h 131"/>
                <a:gd name="T68" fmla="*/ 7 w 119"/>
                <a:gd name="T69" fmla="*/ 8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9" h="131">
                  <a:moveTo>
                    <a:pt x="7" y="84"/>
                  </a:moveTo>
                  <a:cubicBezTo>
                    <a:pt x="10" y="84"/>
                    <a:pt x="13" y="84"/>
                    <a:pt x="16" y="86"/>
                  </a:cubicBezTo>
                  <a:cubicBezTo>
                    <a:pt x="18" y="88"/>
                    <a:pt x="18" y="91"/>
                    <a:pt x="20" y="94"/>
                  </a:cubicBezTo>
                  <a:cubicBezTo>
                    <a:pt x="27" y="95"/>
                    <a:pt x="33" y="97"/>
                    <a:pt x="37" y="102"/>
                  </a:cubicBezTo>
                  <a:cubicBezTo>
                    <a:pt x="41" y="99"/>
                    <a:pt x="45" y="96"/>
                    <a:pt x="50" y="94"/>
                  </a:cubicBezTo>
                  <a:cubicBezTo>
                    <a:pt x="68" y="107"/>
                    <a:pt x="88" y="118"/>
                    <a:pt x="108" y="130"/>
                  </a:cubicBezTo>
                  <a:cubicBezTo>
                    <a:pt x="108" y="131"/>
                    <a:pt x="108" y="131"/>
                    <a:pt x="109" y="131"/>
                  </a:cubicBezTo>
                  <a:cubicBezTo>
                    <a:pt x="109" y="130"/>
                    <a:pt x="109" y="128"/>
                    <a:pt x="109" y="127"/>
                  </a:cubicBezTo>
                  <a:cubicBezTo>
                    <a:pt x="111" y="127"/>
                    <a:pt x="114" y="127"/>
                    <a:pt x="116" y="127"/>
                  </a:cubicBezTo>
                  <a:cubicBezTo>
                    <a:pt x="116" y="113"/>
                    <a:pt x="116" y="98"/>
                    <a:pt x="116" y="83"/>
                  </a:cubicBezTo>
                  <a:cubicBezTo>
                    <a:pt x="116" y="64"/>
                    <a:pt x="118" y="42"/>
                    <a:pt x="114" y="29"/>
                  </a:cubicBezTo>
                  <a:cubicBezTo>
                    <a:pt x="115" y="27"/>
                    <a:pt x="116" y="26"/>
                    <a:pt x="116" y="24"/>
                  </a:cubicBezTo>
                  <a:cubicBezTo>
                    <a:pt x="117" y="21"/>
                    <a:pt x="115" y="21"/>
                    <a:pt x="116" y="18"/>
                  </a:cubicBezTo>
                  <a:cubicBezTo>
                    <a:pt x="116" y="16"/>
                    <a:pt x="119" y="16"/>
                    <a:pt x="117" y="12"/>
                  </a:cubicBezTo>
                  <a:cubicBezTo>
                    <a:pt x="112" y="12"/>
                    <a:pt x="108" y="10"/>
                    <a:pt x="103" y="9"/>
                  </a:cubicBezTo>
                  <a:cubicBezTo>
                    <a:pt x="102" y="8"/>
                    <a:pt x="103" y="6"/>
                    <a:pt x="102" y="5"/>
                  </a:cubicBezTo>
                  <a:cubicBezTo>
                    <a:pt x="93" y="0"/>
                    <a:pt x="82" y="5"/>
                    <a:pt x="79" y="12"/>
                  </a:cubicBezTo>
                  <a:cubicBezTo>
                    <a:pt x="79" y="16"/>
                    <a:pt x="81" y="17"/>
                    <a:pt x="81" y="21"/>
                  </a:cubicBezTo>
                  <a:cubicBezTo>
                    <a:pt x="79" y="24"/>
                    <a:pt x="77" y="29"/>
                    <a:pt x="72" y="29"/>
                  </a:cubicBezTo>
                  <a:cubicBezTo>
                    <a:pt x="69" y="29"/>
                    <a:pt x="68" y="26"/>
                    <a:pt x="66" y="24"/>
                  </a:cubicBezTo>
                  <a:cubicBezTo>
                    <a:pt x="64" y="24"/>
                    <a:pt x="63" y="23"/>
                    <a:pt x="62" y="22"/>
                  </a:cubicBezTo>
                  <a:cubicBezTo>
                    <a:pt x="57" y="20"/>
                    <a:pt x="53" y="19"/>
                    <a:pt x="48" y="18"/>
                  </a:cubicBezTo>
                  <a:cubicBezTo>
                    <a:pt x="45" y="16"/>
                    <a:pt x="45" y="12"/>
                    <a:pt x="44" y="9"/>
                  </a:cubicBezTo>
                  <a:cubicBezTo>
                    <a:pt x="37" y="7"/>
                    <a:pt x="32" y="1"/>
                    <a:pt x="24" y="4"/>
                  </a:cubicBezTo>
                  <a:cubicBezTo>
                    <a:pt x="20" y="3"/>
                    <a:pt x="20" y="0"/>
                    <a:pt x="16" y="1"/>
                  </a:cubicBezTo>
                  <a:cubicBezTo>
                    <a:pt x="16" y="3"/>
                    <a:pt x="16" y="5"/>
                    <a:pt x="16" y="8"/>
                  </a:cubicBezTo>
                  <a:cubicBezTo>
                    <a:pt x="12" y="9"/>
                    <a:pt x="9" y="13"/>
                    <a:pt x="6" y="16"/>
                  </a:cubicBezTo>
                  <a:cubicBezTo>
                    <a:pt x="8" y="23"/>
                    <a:pt x="6" y="29"/>
                    <a:pt x="0" y="29"/>
                  </a:cubicBezTo>
                  <a:cubicBezTo>
                    <a:pt x="1" y="33"/>
                    <a:pt x="3" y="36"/>
                    <a:pt x="4" y="40"/>
                  </a:cubicBezTo>
                  <a:cubicBezTo>
                    <a:pt x="4" y="44"/>
                    <a:pt x="5" y="51"/>
                    <a:pt x="5" y="54"/>
                  </a:cubicBezTo>
                  <a:cubicBezTo>
                    <a:pt x="5" y="55"/>
                    <a:pt x="3" y="57"/>
                    <a:pt x="3" y="58"/>
                  </a:cubicBezTo>
                  <a:cubicBezTo>
                    <a:pt x="3" y="61"/>
                    <a:pt x="5" y="62"/>
                    <a:pt x="4" y="64"/>
                  </a:cubicBezTo>
                  <a:cubicBezTo>
                    <a:pt x="4" y="67"/>
                    <a:pt x="0" y="66"/>
                    <a:pt x="1" y="69"/>
                  </a:cubicBezTo>
                  <a:cubicBezTo>
                    <a:pt x="2" y="72"/>
                    <a:pt x="4" y="74"/>
                    <a:pt x="5" y="77"/>
                  </a:cubicBezTo>
                  <a:cubicBezTo>
                    <a:pt x="5" y="80"/>
                    <a:pt x="6" y="81"/>
                    <a:pt x="7" y="8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9" name="Freeform 892">
              <a:extLst>
                <a:ext uri="{FF2B5EF4-FFF2-40B4-BE49-F238E27FC236}">
                  <a16:creationId xmlns:a16="http://schemas.microsoft.com/office/drawing/2014/main" id="{692D2D98-C52C-CB77-9A03-5D12C121CBF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1391" y="3625129"/>
              <a:ext cx="50738" cy="114160"/>
            </a:xfrm>
            <a:custGeom>
              <a:avLst/>
              <a:gdLst>
                <a:gd name="T0" fmla="*/ 6 w 24"/>
                <a:gd name="T1" fmla="*/ 10 h 53"/>
                <a:gd name="T2" fmla="*/ 5 w 24"/>
                <a:gd name="T3" fmla="*/ 18 h 53"/>
                <a:gd name="T4" fmla="*/ 5 w 24"/>
                <a:gd name="T5" fmla="*/ 23 h 53"/>
                <a:gd name="T6" fmla="*/ 2 w 24"/>
                <a:gd name="T7" fmla="*/ 28 h 53"/>
                <a:gd name="T8" fmla="*/ 1 w 24"/>
                <a:gd name="T9" fmla="*/ 29 h 53"/>
                <a:gd name="T10" fmla="*/ 0 w 24"/>
                <a:gd name="T11" fmla="*/ 35 h 53"/>
                <a:gd name="T12" fmla="*/ 5 w 24"/>
                <a:gd name="T13" fmla="*/ 32 h 53"/>
                <a:gd name="T14" fmla="*/ 2 w 24"/>
                <a:gd name="T15" fmla="*/ 37 h 53"/>
                <a:gd name="T16" fmla="*/ 6 w 24"/>
                <a:gd name="T17" fmla="*/ 38 h 53"/>
                <a:gd name="T18" fmla="*/ 5 w 24"/>
                <a:gd name="T19" fmla="*/ 52 h 53"/>
                <a:gd name="T20" fmla="*/ 13 w 24"/>
                <a:gd name="T21" fmla="*/ 53 h 53"/>
                <a:gd name="T22" fmla="*/ 15 w 24"/>
                <a:gd name="T23" fmla="*/ 51 h 53"/>
                <a:gd name="T24" fmla="*/ 18 w 24"/>
                <a:gd name="T25" fmla="*/ 41 h 53"/>
                <a:gd name="T26" fmla="*/ 18 w 24"/>
                <a:gd name="T27" fmla="*/ 33 h 53"/>
                <a:gd name="T28" fmla="*/ 14 w 24"/>
                <a:gd name="T29" fmla="*/ 25 h 53"/>
                <a:gd name="T30" fmla="*/ 18 w 24"/>
                <a:gd name="T31" fmla="*/ 24 h 53"/>
                <a:gd name="T32" fmla="*/ 18 w 24"/>
                <a:gd name="T33" fmla="*/ 12 h 53"/>
                <a:gd name="T34" fmla="*/ 24 w 24"/>
                <a:gd name="T35" fmla="*/ 5 h 53"/>
                <a:gd name="T36" fmla="*/ 21 w 24"/>
                <a:gd name="T37" fmla="*/ 2 h 53"/>
                <a:gd name="T38" fmla="*/ 15 w 24"/>
                <a:gd name="T39" fmla="*/ 4 h 53"/>
                <a:gd name="T40" fmla="*/ 9 w 24"/>
                <a:gd name="T41" fmla="*/ 4 h 53"/>
                <a:gd name="T42" fmla="*/ 9 w 24"/>
                <a:gd name="T43" fmla="*/ 1 h 53"/>
                <a:gd name="T44" fmla="*/ 5 w 24"/>
                <a:gd name="T45" fmla="*/ 1 h 53"/>
                <a:gd name="T46" fmla="*/ 6 w 24"/>
                <a:gd name="T47" fmla="*/ 1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" h="53">
                  <a:moveTo>
                    <a:pt x="6" y="10"/>
                  </a:moveTo>
                  <a:cubicBezTo>
                    <a:pt x="6" y="14"/>
                    <a:pt x="5" y="16"/>
                    <a:pt x="5" y="18"/>
                  </a:cubicBezTo>
                  <a:cubicBezTo>
                    <a:pt x="4" y="20"/>
                    <a:pt x="5" y="22"/>
                    <a:pt x="5" y="23"/>
                  </a:cubicBezTo>
                  <a:cubicBezTo>
                    <a:pt x="4" y="25"/>
                    <a:pt x="3" y="27"/>
                    <a:pt x="2" y="28"/>
                  </a:cubicBezTo>
                  <a:cubicBezTo>
                    <a:pt x="2" y="28"/>
                    <a:pt x="1" y="28"/>
                    <a:pt x="1" y="29"/>
                  </a:cubicBezTo>
                  <a:cubicBezTo>
                    <a:pt x="0" y="31"/>
                    <a:pt x="1" y="34"/>
                    <a:pt x="0" y="35"/>
                  </a:cubicBezTo>
                  <a:cubicBezTo>
                    <a:pt x="3" y="36"/>
                    <a:pt x="3" y="30"/>
                    <a:pt x="5" y="32"/>
                  </a:cubicBezTo>
                  <a:cubicBezTo>
                    <a:pt x="4" y="33"/>
                    <a:pt x="4" y="36"/>
                    <a:pt x="2" y="37"/>
                  </a:cubicBezTo>
                  <a:cubicBezTo>
                    <a:pt x="3" y="39"/>
                    <a:pt x="5" y="35"/>
                    <a:pt x="6" y="38"/>
                  </a:cubicBezTo>
                  <a:cubicBezTo>
                    <a:pt x="4" y="42"/>
                    <a:pt x="6" y="47"/>
                    <a:pt x="5" y="52"/>
                  </a:cubicBezTo>
                  <a:cubicBezTo>
                    <a:pt x="8" y="51"/>
                    <a:pt x="10" y="52"/>
                    <a:pt x="13" y="53"/>
                  </a:cubicBezTo>
                  <a:cubicBezTo>
                    <a:pt x="13" y="52"/>
                    <a:pt x="14" y="51"/>
                    <a:pt x="15" y="51"/>
                  </a:cubicBezTo>
                  <a:cubicBezTo>
                    <a:pt x="13" y="47"/>
                    <a:pt x="15" y="43"/>
                    <a:pt x="18" y="41"/>
                  </a:cubicBezTo>
                  <a:cubicBezTo>
                    <a:pt x="14" y="40"/>
                    <a:pt x="16" y="35"/>
                    <a:pt x="18" y="33"/>
                  </a:cubicBezTo>
                  <a:cubicBezTo>
                    <a:pt x="16" y="30"/>
                    <a:pt x="15" y="28"/>
                    <a:pt x="14" y="25"/>
                  </a:cubicBezTo>
                  <a:cubicBezTo>
                    <a:pt x="16" y="25"/>
                    <a:pt x="18" y="25"/>
                    <a:pt x="18" y="24"/>
                  </a:cubicBezTo>
                  <a:cubicBezTo>
                    <a:pt x="17" y="20"/>
                    <a:pt x="21" y="17"/>
                    <a:pt x="18" y="12"/>
                  </a:cubicBezTo>
                  <a:cubicBezTo>
                    <a:pt x="20" y="9"/>
                    <a:pt x="23" y="8"/>
                    <a:pt x="24" y="5"/>
                  </a:cubicBezTo>
                  <a:cubicBezTo>
                    <a:pt x="21" y="6"/>
                    <a:pt x="21" y="4"/>
                    <a:pt x="21" y="2"/>
                  </a:cubicBezTo>
                  <a:cubicBezTo>
                    <a:pt x="18" y="1"/>
                    <a:pt x="17" y="3"/>
                    <a:pt x="15" y="4"/>
                  </a:cubicBezTo>
                  <a:cubicBezTo>
                    <a:pt x="13" y="4"/>
                    <a:pt x="11" y="2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7" y="0"/>
                    <a:pt x="7" y="2"/>
                    <a:pt x="5" y="1"/>
                  </a:cubicBezTo>
                  <a:cubicBezTo>
                    <a:pt x="4" y="5"/>
                    <a:pt x="6" y="7"/>
                    <a:pt x="6" y="10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0" name="Freeform 893">
              <a:extLst>
                <a:ext uri="{FF2B5EF4-FFF2-40B4-BE49-F238E27FC236}">
                  <a16:creationId xmlns:a16="http://schemas.microsoft.com/office/drawing/2014/main" id="{BD849130-8582-FA21-E325-4AE2429E12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7157" y="3819020"/>
              <a:ext cx="68858" cy="87885"/>
            </a:xfrm>
            <a:custGeom>
              <a:avLst/>
              <a:gdLst>
                <a:gd name="T0" fmla="*/ 21 w 32"/>
                <a:gd name="T1" fmla="*/ 28 h 41"/>
                <a:gd name="T2" fmla="*/ 14 w 32"/>
                <a:gd name="T3" fmla="*/ 18 h 41"/>
                <a:gd name="T4" fmla="*/ 32 w 32"/>
                <a:gd name="T5" fmla="*/ 11 h 41"/>
                <a:gd name="T6" fmla="*/ 30 w 32"/>
                <a:gd name="T7" fmla="*/ 10 h 41"/>
                <a:gd name="T8" fmla="*/ 27 w 32"/>
                <a:gd name="T9" fmla="*/ 0 h 41"/>
                <a:gd name="T10" fmla="*/ 13 w 32"/>
                <a:gd name="T11" fmla="*/ 11 h 41"/>
                <a:gd name="T12" fmla="*/ 5 w 32"/>
                <a:gd name="T13" fmla="*/ 7 h 41"/>
                <a:gd name="T14" fmla="*/ 0 w 32"/>
                <a:gd name="T15" fmla="*/ 40 h 41"/>
                <a:gd name="T16" fmla="*/ 8 w 32"/>
                <a:gd name="T17" fmla="*/ 40 h 41"/>
                <a:gd name="T18" fmla="*/ 13 w 32"/>
                <a:gd name="T19" fmla="*/ 34 h 41"/>
                <a:gd name="T20" fmla="*/ 14 w 32"/>
                <a:gd name="T21" fmla="*/ 33 h 41"/>
                <a:gd name="T22" fmla="*/ 15 w 32"/>
                <a:gd name="T23" fmla="*/ 33 h 41"/>
                <a:gd name="T24" fmla="*/ 18 w 32"/>
                <a:gd name="T25" fmla="*/ 33 h 41"/>
                <a:gd name="T26" fmla="*/ 19 w 32"/>
                <a:gd name="T27" fmla="*/ 33 h 41"/>
                <a:gd name="T28" fmla="*/ 21 w 32"/>
                <a:gd name="T29" fmla="*/ 2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" h="41">
                  <a:moveTo>
                    <a:pt x="21" y="28"/>
                  </a:moveTo>
                  <a:cubicBezTo>
                    <a:pt x="19" y="24"/>
                    <a:pt x="16" y="22"/>
                    <a:pt x="14" y="18"/>
                  </a:cubicBezTo>
                  <a:cubicBezTo>
                    <a:pt x="20" y="15"/>
                    <a:pt x="28" y="15"/>
                    <a:pt x="32" y="11"/>
                  </a:cubicBezTo>
                  <a:cubicBezTo>
                    <a:pt x="31" y="11"/>
                    <a:pt x="30" y="11"/>
                    <a:pt x="30" y="10"/>
                  </a:cubicBezTo>
                  <a:cubicBezTo>
                    <a:pt x="30" y="6"/>
                    <a:pt x="29" y="3"/>
                    <a:pt x="27" y="0"/>
                  </a:cubicBezTo>
                  <a:cubicBezTo>
                    <a:pt x="23" y="4"/>
                    <a:pt x="18" y="8"/>
                    <a:pt x="13" y="11"/>
                  </a:cubicBezTo>
                  <a:cubicBezTo>
                    <a:pt x="9" y="10"/>
                    <a:pt x="7" y="6"/>
                    <a:pt x="5" y="7"/>
                  </a:cubicBezTo>
                  <a:cubicBezTo>
                    <a:pt x="5" y="19"/>
                    <a:pt x="1" y="27"/>
                    <a:pt x="0" y="40"/>
                  </a:cubicBezTo>
                  <a:cubicBezTo>
                    <a:pt x="4" y="39"/>
                    <a:pt x="5" y="41"/>
                    <a:pt x="8" y="40"/>
                  </a:cubicBezTo>
                  <a:cubicBezTo>
                    <a:pt x="11" y="40"/>
                    <a:pt x="11" y="35"/>
                    <a:pt x="13" y="34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7" y="33"/>
                    <a:pt x="18" y="33"/>
                  </a:cubicBezTo>
                  <a:cubicBezTo>
                    <a:pt x="18" y="33"/>
                    <a:pt x="18" y="33"/>
                    <a:pt x="19" y="33"/>
                  </a:cubicBezTo>
                  <a:cubicBezTo>
                    <a:pt x="18" y="29"/>
                    <a:pt x="20" y="29"/>
                    <a:pt x="21" y="2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1" name="Freeform 894">
              <a:extLst>
                <a:ext uri="{FF2B5EF4-FFF2-40B4-BE49-F238E27FC236}">
                  <a16:creationId xmlns:a16="http://schemas.microsoft.com/office/drawing/2014/main" id="{AFC852ED-C124-CD9B-D261-5C0052D39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2627" y="3844389"/>
              <a:ext cx="337044" cy="325266"/>
            </a:xfrm>
            <a:custGeom>
              <a:avLst/>
              <a:gdLst>
                <a:gd name="T0" fmla="*/ 154 w 157"/>
                <a:gd name="T1" fmla="*/ 93 h 151"/>
                <a:gd name="T2" fmla="*/ 129 w 157"/>
                <a:gd name="T3" fmla="*/ 85 h 151"/>
                <a:gd name="T4" fmla="*/ 124 w 157"/>
                <a:gd name="T5" fmla="*/ 74 h 151"/>
                <a:gd name="T6" fmla="*/ 114 w 157"/>
                <a:gd name="T7" fmla="*/ 60 h 151"/>
                <a:gd name="T8" fmla="*/ 114 w 157"/>
                <a:gd name="T9" fmla="*/ 54 h 151"/>
                <a:gd name="T10" fmla="*/ 102 w 157"/>
                <a:gd name="T11" fmla="*/ 36 h 151"/>
                <a:gd name="T12" fmla="*/ 95 w 157"/>
                <a:gd name="T13" fmla="*/ 31 h 151"/>
                <a:gd name="T14" fmla="*/ 64 w 157"/>
                <a:gd name="T15" fmla="*/ 20 h 151"/>
                <a:gd name="T16" fmla="*/ 45 w 157"/>
                <a:gd name="T17" fmla="*/ 5 h 151"/>
                <a:gd name="T18" fmla="*/ 18 w 157"/>
                <a:gd name="T19" fmla="*/ 6 h 151"/>
                <a:gd name="T20" fmla="*/ 22 w 157"/>
                <a:gd name="T21" fmla="*/ 18 h 151"/>
                <a:gd name="T22" fmla="*/ 21 w 157"/>
                <a:gd name="T23" fmla="*/ 21 h 151"/>
                <a:gd name="T24" fmla="*/ 20 w 157"/>
                <a:gd name="T25" fmla="*/ 21 h 151"/>
                <a:gd name="T26" fmla="*/ 20 w 157"/>
                <a:gd name="T27" fmla="*/ 22 h 151"/>
                <a:gd name="T28" fmla="*/ 19 w 157"/>
                <a:gd name="T29" fmla="*/ 22 h 151"/>
                <a:gd name="T30" fmla="*/ 17 w 157"/>
                <a:gd name="T31" fmla="*/ 22 h 151"/>
                <a:gd name="T32" fmla="*/ 10 w 157"/>
                <a:gd name="T33" fmla="*/ 29 h 151"/>
                <a:gd name="T34" fmla="*/ 0 w 157"/>
                <a:gd name="T35" fmla="*/ 39 h 151"/>
                <a:gd name="T36" fmla="*/ 19 w 157"/>
                <a:gd name="T37" fmla="*/ 68 h 151"/>
                <a:gd name="T38" fmla="*/ 32 w 157"/>
                <a:gd name="T39" fmla="*/ 90 h 151"/>
                <a:gd name="T40" fmla="*/ 32 w 157"/>
                <a:gd name="T41" fmla="*/ 99 h 151"/>
                <a:gd name="T42" fmla="*/ 37 w 157"/>
                <a:gd name="T43" fmla="*/ 114 h 151"/>
                <a:gd name="T44" fmla="*/ 48 w 157"/>
                <a:gd name="T45" fmla="*/ 124 h 151"/>
                <a:gd name="T46" fmla="*/ 57 w 157"/>
                <a:gd name="T47" fmla="*/ 142 h 151"/>
                <a:gd name="T48" fmla="*/ 61 w 157"/>
                <a:gd name="T49" fmla="*/ 151 h 151"/>
                <a:gd name="T50" fmla="*/ 77 w 157"/>
                <a:gd name="T51" fmla="*/ 141 h 151"/>
                <a:gd name="T52" fmla="*/ 89 w 157"/>
                <a:gd name="T53" fmla="*/ 142 h 151"/>
                <a:gd name="T54" fmla="*/ 96 w 157"/>
                <a:gd name="T55" fmla="*/ 140 h 151"/>
                <a:gd name="T56" fmla="*/ 108 w 157"/>
                <a:gd name="T57" fmla="*/ 130 h 151"/>
                <a:gd name="T58" fmla="*/ 124 w 157"/>
                <a:gd name="T59" fmla="*/ 128 h 151"/>
                <a:gd name="T60" fmla="*/ 134 w 157"/>
                <a:gd name="T61" fmla="*/ 124 h 151"/>
                <a:gd name="T62" fmla="*/ 151 w 157"/>
                <a:gd name="T63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7" h="151">
                  <a:moveTo>
                    <a:pt x="156" y="98"/>
                  </a:moveTo>
                  <a:cubicBezTo>
                    <a:pt x="155" y="96"/>
                    <a:pt x="153" y="95"/>
                    <a:pt x="154" y="93"/>
                  </a:cubicBezTo>
                  <a:cubicBezTo>
                    <a:pt x="146" y="93"/>
                    <a:pt x="142" y="90"/>
                    <a:pt x="135" y="91"/>
                  </a:cubicBezTo>
                  <a:cubicBezTo>
                    <a:pt x="132" y="89"/>
                    <a:pt x="131" y="87"/>
                    <a:pt x="129" y="85"/>
                  </a:cubicBezTo>
                  <a:cubicBezTo>
                    <a:pt x="128" y="82"/>
                    <a:pt x="126" y="80"/>
                    <a:pt x="126" y="76"/>
                  </a:cubicBezTo>
                  <a:cubicBezTo>
                    <a:pt x="123" y="77"/>
                    <a:pt x="124" y="76"/>
                    <a:pt x="124" y="74"/>
                  </a:cubicBezTo>
                  <a:cubicBezTo>
                    <a:pt x="123" y="74"/>
                    <a:pt x="122" y="74"/>
                    <a:pt x="121" y="74"/>
                  </a:cubicBezTo>
                  <a:cubicBezTo>
                    <a:pt x="119" y="69"/>
                    <a:pt x="117" y="65"/>
                    <a:pt x="114" y="60"/>
                  </a:cubicBezTo>
                  <a:cubicBezTo>
                    <a:pt x="114" y="58"/>
                    <a:pt x="116" y="59"/>
                    <a:pt x="116" y="56"/>
                  </a:cubicBezTo>
                  <a:cubicBezTo>
                    <a:pt x="113" y="56"/>
                    <a:pt x="115" y="55"/>
                    <a:pt x="114" y="54"/>
                  </a:cubicBezTo>
                  <a:cubicBezTo>
                    <a:pt x="112" y="50"/>
                    <a:pt x="108" y="47"/>
                    <a:pt x="105" y="44"/>
                  </a:cubicBezTo>
                  <a:cubicBezTo>
                    <a:pt x="105" y="41"/>
                    <a:pt x="103" y="39"/>
                    <a:pt x="102" y="36"/>
                  </a:cubicBezTo>
                  <a:cubicBezTo>
                    <a:pt x="100" y="36"/>
                    <a:pt x="98" y="36"/>
                    <a:pt x="96" y="36"/>
                  </a:cubicBezTo>
                  <a:cubicBezTo>
                    <a:pt x="96" y="33"/>
                    <a:pt x="95" y="34"/>
                    <a:pt x="95" y="31"/>
                  </a:cubicBezTo>
                  <a:cubicBezTo>
                    <a:pt x="88" y="31"/>
                    <a:pt x="82" y="30"/>
                    <a:pt x="75" y="30"/>
                  </a:cubicBezTo>
                  <a:cubicBezTo>
                    <a:pt x="72" y="27"/>
                    <a:pt x="68" y="24"/>
                    <a:pt x="64" y="20"/>
                  </a:cubicBezTo>
                  <a:cubicBezTo>
                    <a:pt x="60" y="16"/>
                    <a:pt x="56" y="11"/>
                    <a:pt x="51" y="8"/>
                  </a:cubicBezTo>
                  <a:cubicBezTo>
                    <a:pt x="49" y="7"/>
                    <a:pt x="47" y="6"/>
                    <a:pt x="45" y="5"/>
                  </a:cubicBezTo>
                  <a:cubicBezTo>
                    <a:pt x="41" y="1"/>
                    <a:pt x="34" y="0"/>
                    <a:pt x="29" y="2"/>
                  </a:cubicBezTo>
                  <a:cubicBezTo>
                    <a:pt x="25" y="4"/>
                    <a:pt x="22" y="6"/>
                    <a:pt x="18" y="6"/>
                  </a:cubicBezTo>
                  <a:cubicBezTo>
                    <a:pt x="19" y="10"/>
                    <a:pt x="23" y="12"/>
                    <a:pt x="24" y="16"/>
                  </a:cubicBezTo>
                  <a:cubicBezTo>
                    <a:pt x="23" y="17"/>
                    <a:pt x="23" y="18"/>
                    <a:pt x="22" y="18"/>
                  </a:cubicBezTo>
                  <a:cubicBezTo>
                    <a:pt x="22" y="19"/>
                    <a:pt x="21" y="20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2"/>
                  </a:cubicBezTo>
                  <a:cubicBezTo>
                    <a:pt x="20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7" y="22"/>
                    <a:pt x="17" y="22"/>
                  </a:cubicBezTo>
                  <a:cubicBezTo>
                    <a:pt x="17" y="23"/>
                    <a:pt x="16" y="23"/>
                    <a:pt x="15" y="22"/>
                  </a:cubicBezTo>
                  <a:cubicBezTo>
                    <a:pt x="13" y="25"/>
                    <a:pt x="13" y="29"/>
                    <a:pt x="10" y="29"/>
                  </a:cubicBezTo>
                  <a:cubicBezTo>
                    <a:pt x="6" y="30"/>
                    <a:pt x="5" y="28"/>
                    <a:pt x="2" y="28"/>
                  </a:cubicBezTo>
                  <a:cubicBezTo>
                    <a:pt x="2" y="32"/>
                    <a:pt x="0" y="35"/>
                    <a:pt x="0" y="39"/>
                  </a:cubicBezTo>
                  <a:cubicBezTo>
                    <a:pt x="2" y="40"/>
                    <a:pt x="4" y="40"/>
                    <a:pt x="4" y="42"/>
                  </a:cubicBezTo>
                  <a:cubicBezTo>
                    <a:pt x="9" y="51"/>
                    <a:pt x="15" y="59"/>
                    <a:pt x="19" y="68"/>
                  </a:cubicBezTo>
                  <a:cubicBezTo>
                    <a:pt x="18" y="72"/>
                    <a:pt x="20" y="73"/>
                    <a:pt x="21" y="76"/>
                  </a:cubicBezTo>
                  <a:cubicBezTo>
                    <a:pt x="27" y="77"/>
                    <a:pt x="30" y="84"/>
                    <a:pt x="32" y="90"/>
                  </a:cubicBezTo>
                  <a:cubicBezTo>
                    <a:pt x="32" y="91"/>
                    <a:pt x="33" y="93"/>
                    <a:pt x="33" y="94"/>
                  </a:cubicBezTo>
                  <a:cubicBezTo>
                    <a:pt x="33" y="95"/>
                    <a:pt x="32" y="97"/>
                    <a:pt x="32" y="99"/>
                  </a:cubicBezTo>
                  <a:cubicBezTo>
                    <a:pt x="32" y="102"/>
                    <a:pt x="34" y="104"/>
                    <a:pt x="33" y="106"/>
                  </a:cubicBezTo>
                  <a:cubicBezTo>
                    <a:pt x="35" y="108"/>
                    <a:pt x="36" y="111"/>
                    <a:pt x="37" y="114"/>
                  </a:cubicBezTo>
                  <a:cubicBezTo>
                    <a:pt x="40" y="114"/>
                    <a:pt x="41" y="116"/>
                    <a:pt x="43" y="116"/>
                  </a:cubicBezTo>
                  <a:cubicBezTo>
                    <a:pt x="44" y="119"/>
                    <a:pt x="47" y="122"/>
                    <a:pt x="48" y="124"/>
                  </a:cubicBezTo>
                  <a:cubicBezTo>
                    <a:pt x="49" y="128"/>
                    <a:pt x="49" y="132"/>
                    <a:pt x="51" y="135"/>
                  </a:cubicBezTo>
                  <a:cubicBezTo>
                    <a:pt x="53" y="137"/>
                    <a:pt x="55" y="139"/>
                    <a:pt x="57" y="142"/>
                  </a:cubicBezTo>
                  <a:cubicBezTo>
                    <a:pt x="57" y="142"/>
                    <a:pt x="58" y="144"/>
                    <a:pt x="58" y="144"/>
                  </a:cubicBezTo>
                  <a:cubicBezTo>
                    <a:pt x="59" y="146"/>
                    <a:pt x="60" y="149"/>
                    <a:pt x="61" y="151"/>
                  </a:cubicBezTo>
                  <a:cubicBezTo>
                    <a:pt x="64" y="148"/>
                    <a:pt x="61" y="142"/>
                    <a:pt x="65" y="140"/>
                  </a:cubicBezTo>
                  <a:cubicBezTo>
                    <a:pt x="68" y="143"/>
                    <a:pt x="73" y="141"/>
                    <a:pt x="77" y="141"/>
                  </a:cubicBezTo>
                  <a:cubicBezTo>
                    <a:pt x="78" y="141"/>
                    <a:pt x="80" y="142"/>
                    <a:pt x="81" y="142"/>
                  </a:cubicBezTo>
                  <a:cubicBezTo>
                    <a:pt x="84" y="143"/>
                    <a:pt x="87" y="143"/>
                    <a:pt x="89" y="142"/>
                  </a:cubicBezTo>
                  <a:cubicBezTo>
                    <a:pt x="91" y="143"/>
                    <a:pt x="90" y="146"/>
                    <a:pt x="94" y="145"/>
                  </a:cubicBezTo>
                  <a:cubicBezTo>
                    <a:pt x="95" y="144"/>
                    <a:pt x="96" y="143"/>
                    <a:pt x="96" y="140"/>
                  </a:cubicBezTo>
                  <a:cubicBezTo>
                    <a:pt x="98" y="139"/>
                    <a:pt x="99" y="136"/>
                    <a:pt x="101" y="134"/>
                  </a:cubicBezTo>
                  <a:cubicBezTo>
                    <a:pt x="104" y="133"/>
                    <a:pt x="106" y="131"/>
                    <a:pt x="108" y="130"/>
                  </a:cubicBezTo>
                  <a:cubicBezTo>
                    <a:pt x="111" y="129"/>
                    <a:pt x="115" y="129"/>
                    <a:pt x="118" y="128"/>
                  </a:cubicBezTo>
                  <a:cubicBezTo>
                    <a:pt x="120" y="128"/>
                    <a:pt x="122" y="128"/>
                    <a:pt x="124" y="128"/>
                  </a:cubicBezTo>
                  <a:cubicBezTo>
                    <a:pt x="125" y="127"/>
                    <a:pt x="127" y="127"/>
                    <a:pt x="129" y="127"/>
                  </a:cubicBezTo>
                  <a:cubicBezTo>
                    <a:pt x="130" y="126"/>
                    <a:pt x="132" y="125"/>
                    <a:pt x="134" y="124"/>
                  </a:cubicBezTo>
                  <a:cubicBezTo>
                    <a:pt x="135" y="123"/>
                    <a:pt x="136" y="123"/>
                    <a:pt x="137" y="123"/>
                  </a:cubicBezTo>
                  <a:cubicBezTo>
                    <a:pt x="142" y="121"/>
                    <a:pt x="147" y="119"/>
                    <a:pt x="151" y="117"/>
                  </a:cubicBezTo>
                  <a:cubicBezTo>
                    <a:pt x="151" y="111"/>
                    <a:pt x="157" y="104"/>
                    <a:pt x="156" y="9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2" name="Freeform 895">
              <a:extLst>
                <a:ext uri="{FF2B5EF4-FFF2-40B4-BE49-F238E27FC236}">
                  <a16:creationId xmlns:a16="http://schemas.microsoft.com/office/drawing/2014/main" id="{A0C4A621-80D3-144E-BE87-CD194D48FEE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46" y="3972139"/>
              <a:ext cx="19027" cy="31711"/>
            </a:xfrm>
            <a:custGeom>
              <a:avLst/>
              <a:gdLst>
                <a:gd name="T0" fmla="*/ 3 w 9"/>
                <a:gd name="T1" fmla="*/ 0 h 15"/>
                <a:gd name="T2" fmla="*/ 1 w 9"/>
                <a:gd name="T3" fmla="*/ 15 h 15"/>
                <a:gd name="T4" fmla="*/ 6 w 9"/>
                <a:gd name="T5" fmla="*/ 2 h 15"/>
                <a:gd name="T6" fmla="*/ 3 w 9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5">
                  <a:moveTo>
                    <a:pt x="3" y="0"/>
                  </a:moveTo>
                  <a:cubicBezTo>
                    <a:pt x="0" y="4"/>
                    <a:pt x="0" y="11"/>
                    <a:pt x="1" y="15"/>
                  </a:cubicBezTo>
                  <a:cubicBezTo>
                    <a:pt x="9" y="15"/>
                    <a:pt x="4" y="6"/>
                    <a:pt x="6" y="2"/>
                  </a:cubicBezTo>
                  <a:cubicBezTo>
                    <a:pt x="4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3" name="Freeform 896">
              <a:extLst>
                <a:ext uri="{FF2B5EF4-FFF2-40B4-BE49-F238E27FC236}">
                  <a16:creationId xmlns:a16="http://schemas.microsoft.com/office/drawing/2014/main" id="{D5AEF2BF-1275-F09F-B99F-943FA0E7A1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4244" y="3950395"/>
              <a:ext cx="47114" cy="21745"/>
            </a:xfrm>
            <a:custGeom>
              <a:avLst/>
              <a:gdLst>
                <a:gd name="T0" fmla="*/ 22 w 22"/>
                <a:gd name="T1" fmla="*/ 10 h 10"/>
                <a:gd name="T2" fmla="*/ 22 w 22"/>
                <a:gd name="T3" fmla="*/ 1 h 10"/>
                <a:gd name="T4" fmla="*/ 17 w 22"/>
                <a:gd name="T5" fmla="*/ 1 h 10"/>
                <a:gd name="T6" fmla="*/ 14 w 22"/>
                <a:gd name="T7" fmla="*/ 3 h 10"/>
                <a:gd name="T8" fmla="*/ 3 w 22"/>
                <a:gd name="T9" fmla="*/ 2 h 10"/>
                <a:gd name="T10" fmla="*/ 0 w 22"/>
                <a:gd name="T11" fmla="*/ 10 h 10"/>
                <a:gd name="T12" fmla="*/ 22 w 22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0">
                  <a:moveTo>
                    <a:pt x="22" y="10"/>
                  </a:moveTo>
                  <a:cubicBezTo>
                    <a:pt x="22" y="7"/>
                    <a:pt x="22" y="4"/>
                    <a:pt x="22" y="1"/>
                  </a:cubicBezTo>
                  <a:cubicBezTo>
                    <a:pt x="21" y="1"/>
                    <a:pt x="19" y="1"/>
                    <a:pt x="17" y="1"/>
                  </a:cubicBezTo>
                  <a:cubicBezTo>
                    <a:pt x="16" y="1"/>
                    <a:pt x="16" y="3"/>
                    <a:pt x="14" y="3"/>
                  </a:cubicBezTo>
                  <a:cubicBezTo>
                    <a:pt x="9" y="4"/>
                    <a:pt x="8" y="0"/>
                    <a:pt x="3" y="2"/>
                  </a:cubicBezTo>
                  <a:cubicBezTo>
                    <a:pt x="4" y="7"/>
                    <a:pt x="1" y="7"/>
                    <a:pt x="0" y="10"/>
                  </a:cubicBezTo>
                  <a:cubicBezTo>
                    <a:pt x="8" y="10"/>
                    <a:pt x="15" y="10"/>
                    <a:pt x="22" y="10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4" name="Freeform 897">
              <a:extLst>
                <a:ext uri="{FF2B5EF4-FFF2-40B4-BE49-F238E27FC236}">
                  <a16:creationId xmlns:a16="http://schemas.microsoft.com/office/drawing/2014/main" id="{EF452997-00FB-C613-087B-FA9D9F912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076" y="3737477"/>
              <a:ext cx="328890" cy="378721"/>
            </a:xfrm>
            <a:custGeom>
              <a:avLst/>
              <a:gdLst>
                <a:gd name="T0" fmla="*/ 142 w 153"/>
                <a:gd name="T1" fmla="*/ 125 h 176"/>
                <a:gd name="T2" fmla="*/ 140 w 153"/>
                <a:gd name="T3" fmla="*/ 117 h 176"/>
                <a:gd name="T4" fmla="*/ 135 w 153"/>
                <a:gd name="T5" fmla="*/ 108 h 176"/>
                <a:gd name="T6" fmla="*/ 138 w 153"/>
                <a:gd name="T7" fmla="*/ 104 h 176"/>
                <a:gd name="T8" fmla="*/ 137 w 153"/>
                <a:gd name="T9" fmla="*/ 98 h 176"/>
                <a:gd name="T10" fmla="*/ 138 w 153"/>
                <a:gd name="T11" fmla="*/ 90 h 176"/>
                <a:gd name="T12" fmla="*/ 138 w 153"/>
                <a:gd name="T13" fmla="*/ 80 h 176"/>
                <a:gd name="T14" fmla="*/ 134 w 153"/>
                <a:gd name="T15" fmla="*/ 70 h 176"/>
                <a:gd name="T16" fmla="*/ 135 w 153"/>
                <a:gd name="T17" fmla="*/ 68 h 176"/>
                <a:gd name="T18" fmla="*/ 135 w 153"/>
                <a:gd name="T19" fmla="*/ 67 h 176"/>
                <a:gd name="T20" fmla="*/ 135 w 153"/>
                <a:gd name="T21" fmla="*/ 65 h 176"/>
                <a:gd name="T22" fmla="*/ 135 w 153"/>
                <a:gd name="T23" fmla="*/ 65 h 176"/>
                <a:gd name="T24" fmla="*/ 135 w 153"/>
                <a:gd name="T25" fmla="*/ 60 h 176"/>
                <a:gd name="T26" fmla="*/ 132 w 153"/>
                <a:gd name="T27" fmla="*/ 51 h 176"/>
                <a:gd name="T28" fmla="*/ 132 w 153"/>
                <a:gd name="T29" fmla="*/ 50 h 176"/>
                <a:gd name="T30" fmla="*/ 132 w 153"/>
                <a:gd name="T31" fmla="*/ 50 h 176"/>
                <a:gd name="T32" fmla="*/ 127 w 153"/>
                <a:gd name="T33" fmla="*/ 46 h 176"/>
                <a:gd name="T34" fmla="*/ 126 w 153"/>
                <a:gd name="T35" fmla="*/ 41 h 176"/>
                <a:gd name="T36" fmla="*/ 121 w 153"/>
                <a:gd name="T37" fmla="*/ 30 h 176"/>
                <a:gd name="T38" fmla="*/ 126 w 153"/>
                <a:gd name="T39" fmla="*/ 23 h 176"/>
                <a:gd name="T40" fmla="*/ 126 w 153"/>
                <a:gd name="T41" fmla="*/ 12 h 176"/>
                <a:gd name="T42" fmla="*/ 126 w 153"/>
                <a:gd name="T43" fmla="*/ 6 h 176"/>
                <a:gd name="T44" fmla="*/ 129 w 153"/>
                <a:gd name="T45" fmla="*/ 2 h 176"/>
                <a:gd name="T46" fmla="*/ 119 w 153"/>
                <a:gd name="T47" fmla="*/ 1 h 176"/>
                <a:gd name="T48" fmla="*/ 117 w 153"/>
                <a:gd name="T49" fmla="*/ 2 h 176"/>
                <a:gd name="T50" fmla="*/ 111 w 153"/>
                <a:gd name="T51" fmla="*/ 2 h 176"/>
                <a:gd name="T52" fmla="*/ 104 w 153"/>
                <a:gd name="T53" fmla="*/ 5 h 176"/>
                <a:gd name="T54" fmla="*/ 100 w 153"/>
                <a:gd name="T55" fmla="*/ 3 h 176"/>
                <a:gd name="T56" fmla="*/ 83 w 153"/>
                <a:gd name="T57" fmla="*/ 6 h 176"/>
                <a:gd name="T58" fmla="*/ 64 w 153"/>
                <a:gd name="T59" fmla="*/ 13 h 176"/>
                <a:gd name="T60" fmla="*/ 49 w 153"/>
                <a:gd name="T61" fmla="*/ 21 h 176"/>
                <a:gd name="T62" fmla="*/ 52 w 153"/>
                <a:gd name="T63" fmla="*/ 24 h 176"/>
                <a:gd name="T64" fmla="*/ 53 w 153"/>
                <a:gd name="T65" fmla="*/ 30 h 176"/>
                <a:gd name="T66" fmla="*/ 53 w 153"/>
                <a:gd name="T67" fmla="*/ 35 h 176"/>
                <a:gd name="T68" fmla="*/ 53 w 153"/>
                <a:gd name="T69" fmla="*/ 36 h 176"/>
                <a:gd name="T70" fmla="*/ 54 w 153"/>
                <a:gd name="T71" fmla="*/ 44 h 176"/>
                <a:gd name="T72" fmla="*/ 57 w 153"/>
                <a:gd name="T73" fmla="*/ 46 h 176"/>
                <a:gd name="T74" fmla="*/ 55 w 153"/>
                <a:gd name="T75" fmla="*/ 51 h 176"/>
                <a:gd name="T76" fmla="*/ 44 w 153"/>
                <a:gd name="T77" fmla="*/ 51 h 176"/>
                <a:gd name="T78" fmla="*/ 37 w 153"/>
                <a:gd name="T79" fmla="*/ 55 h 176"/>
                <a:gd name="T80" fmla="*/ 38 w 153"/>
                <a:gd name="T81" fmla="*/ 62 h 176"/>
                <a:gd name="T82" fmla="*/ 28 w 153"/>
                <a:gd name="T83" fmla="*/ 66 h 176"/>
                <a:gd name="T84" fmla="*/ 23 w 153"/>
                <a:gd name="T85" fmla="*/ 72 h 176"/>
                <a:gd name="T86" fmla="*/ 18 w 153"/>
                <a:gd name="T87" fmla="*/ 73 h 176"/>
                <a:gd name="T88" fmla="*/ 15 w 153"/>
                <a:gd name="T89" fmla="*/ 76 h 176"/>
                <a:gd name="T90" fmla="*/ 11 w 153"/>
                <a:gd name="T91" fmla="*/ 75 h 176"/>
                <a:gd name="T92" fmla="*/ 5 w 153"/>
                <a:gd name="T93" fmla="*/ 80 h 176"/>
                <a:gd name="T94" fmla="*/ 0 w 153"/>
                <a:gd name="T95" fmla="*/ 85 h 176"/>
                <a:gd name="T96" fmla="*/ 0 w 153"/>
                <a:gd name="T97" fmla="*/ 98 h 176"/>
                <a:gd name="T98" fmla="*/ 74 w 153"/>
                <a:gd name="T99" fmla="*/ 157 h 176"/>
                <a:gd name="T100" fmla="*/ 78 w 153"/>
                <a:gd name="T101" fmla="*/ 164 h 176"/>
                <a:gd name="T102" fmla="*/ 84 w 153"/>
                <a:gd name="T103" fmla="*/ 166 h 176"/>
                <a:gd name="T104" fmla="*/ 89 w 153"/>
                <a:gd name="T105" fmla="*/ 169 h 176"/>
                <a:gd name="T106" fmla="*/ 89 w 153"/>
                <a:gd name="T107" fmla="*/ 176 h 176"/>
                <a:gd name="T108" fmla="*/ 108 w 153"/>
                <a:gd name="T109" fmla="*/ 172 h 176"/>
                <a:gd name="T110" fmla="*/ 118 w 153"/>
                <a:gd name="T111" fmla="*/ 161 h 176"/>
                <a:gd name="T112" fmla="*/ 123 w 153"/>
                <a:gd name="T113" fmla="*/ 157 h 176"/>
                <a:gd name="T114" fmla="*/ 148 w 153"/>
                <a:gd name="T115" fmla="*/ 138 h 176"/>
                <a:gd name="T116" fmla="*/ 153 w 153"/>
                <a:gd name="T117" fmla="*/ 133 h 176"/>
                <a:gd name="T118" fmla="*/ 142 w 153"/>
                <a:gd name="T119" fmla="*/ 12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3" h="176">
                  <a:moveTo>
                    <a:pt x="142" y="125"/>
                  </a:moveTo>
                  <a:cubicBezTo>
                    <a:pt x="141" y="123"/>
                    <a:pt x="139" y="121"/>
                    <a:pt x="140" y="117"/>
                  </a:cubicBezTo>
                  <a:cubicBezTo>
                    <a:pt x="138" y="114"/>
                    <a:pt x="135" y="112"/>
                    <a:pt x="135" y="108"/>
                  </a:cubicBezTo>
                  <a:cubicBezTo>
                    <a:pt x="135" y="105"/>
                    <a:pt x="139" y="107"/>
                    <a:pt x="138" y="104"/>
                  </a:cubicBezTo>
                  <a:cubicBezTo>
                    <a:pt x="139" y="101"/>
                    <a:pt x="137" y="100"/>
                    <a:pt x="137" y="98"/>
                  </a:cubicBezTo>
                  <a:cubicBezTo>
                    <a:pt x="138" y="95"/>
                    <a:pt x="138" y="92"/>
                    <a:pt x="138" y="90"/>
                  </a:cubicBezTo>
                  <a:cubicBezTo>
                    <a:pt x="138" y="87"/>
                    <a:pt x="138" y="83"/>
                    <a:pt x="138" y="80"/>
                  </a:cubicBezTo>
                  <a:cubicBezTo>
                    <a:pt x="137" y="76"/>
                    <a:pt x="135" y="73"/>
                    <a:pt x="134" y="70"/>
                  </a:cubicBezTo>
                  <a:cubicBezTo>
                    <a:pt x="135" y="69"/>
                    <a:pt x="135" y="69"/>
                    <a:pt x="135" y="68"/>
                  </a:cubicBezTo>
                  <a:cubicBezTo>
                    <a:pt x="135" y="68"/>
                    <a:pt x="135" y="68"/>
                    <a:pt x="135" y="67"/>
                  </a:cubicBezTo>
                  <a:cubicBezTo>
                    <a:pt x="135" y="67"/>
                    <a:pt x="135" y="66"/>
                    <a:pt x="135" y="65"/>
                  </a:cubicBezTo>
                  <a:cubicBezTo>
                    <a:pt x="135" y="65"/>
                    <a:pt x="135" y="65"/>
                    <a:pt x="135" y="65"/>
                  </a:cubicBezTo>
                  <a:cubicBezTo>
                    <a:pt x="135" y="63"/>
                    <a:pt x="135" y="62"/>
                    <a:pt x="135" y="60"/>
                  </a:cubicBezTo>
                  <a:cubicBezTo>
                    <a:pt x="134" y="56"/>
                    <a:pt x="134" y="53"/>
                    <a:pt x="132" y="51"/>
                  </a:cubicBezTo>
                  <a:cubicBezTo>
                    <a:pt x="132" y="51"/>
                    <a:pt x="132" y="50"/>
                    <a:pt x="132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0" y="49"/>
                    <a:pt x="128" y="48"/>
                    <a:pt x="127" y="46"/>
                  </a:cubicBezTo>
                  <a:cubicBezTo>
                    <a:pt x="126" y="45"/>
                    <a:pt x="126" y="43"/>
                    <a:pt x="126" y="41"/>
                  </a:cubicBezTo>
                  <a:cubicBezTo>
                    <a:pt x="122" y="40"/>
                    <a:pt x="121" y="36"/>
                    <a:pt x="121" y="30"/>
                  </a:cubicBezTo>
                  <a:cubicBezTo>
                    <a:pt x="122" y="28"/>
                    <a:pt x="125" y="26"/>
                    <a:pt x="126" y="23"/>
                  </a:cubicBezTo>
                  <a:cubicBezTo>
                    <a:pt x="127" y="19"/>
                    <a:pt x="127" y="16"/>
                    <a:pt x="126" y="12"/>
                  </a:cubicBezTo>
                  <a:cubicBezTo>
                    <a:pt x="126" y="10"/>
                    <a:pt x="127" y="7"/>
                    <a:pt x="126" y="6"/>
                  </a:cubicBezTo>
                  <a:cubicBezTo>
                    <a:pt x="127" y="5"/>
                    <a:pt x="127" y="3"/>
                    <a:pt x="129" y="2"/>
                  </a:cubicBezTo>
                  <a:cubicBezTo>
                    <a:pt x="124" y="3"/>
                    <a:pt x="122" y="2"/>
                    <a:pt x="119" y="1"/>
                  </a:cubicBezTo>
                  <a:cubicBezTo>
                    <a:pt x="119" y="2"/>
                    <a:pt x="118" y="2"/>
                    <a:pt x="117" y="2"/>
                  </a:cubicBezTo>
                  <a:cubicBezTo>
                    <a:pt x="113" y="2"/>
                    <a:pt x="113" y="0"/>
                    <a:pt x="111" y="2"/>
                  </a:cubicBezTo>
                  <a:cubicBezTo>
                    <a:pt x="109" y="4"/>
                    <a:pt x="107" y="4"/>
                    <a:pt x="104" y="5"/>
                  </a:cubicBezTo>
                  <a:cubicBezTo>
                    <a:pt x="103" y="5"/>
                    <a:pt x="102" y="3"/>
                    <a:pt x="100" y="3"/>
                  </a:cubicBezTo>
                  <a:cubicBezTo>
                    <a:pt x="93" y="3"/>
                    <a:pt x="87" y="3"/>
                    <a:pt x="83" y="6"/>
                  </a:cubicBezTo>
                  <a:cubicBezTo>
                    <a:pt x="74" y="5"/>
                    <a:pt x="68" y="8"/>
                    <a:pt x="64" y="13"/>
                  </a:cubicBezTo>
                  <a:cubicBezTo>
                    <a:pt x="56" y="13"/>
                    <a:pt x="56" y="20"/>
                    <a:pt x="49" y="21"/>
                  </a:cubicBezTo>
                  <a:cubicBezTo>
                    <a:pt x="50" y="22"/>
                    <a:pt x="51" y="23"/>
                    <a:pt x="52" y="24"/>
                  </a:cubicBezTo>
                  <a:cubicBezTo>
                    <a:pt x="51" y="26"/>
                    <a:pt x="52" y="28"/>
                    <a:pt x="53" y="30"/>
                  </a:cubicBezTo>
                  <a:cubicBezTo>
                    <a:pt x="53" y="32"/>
                    <a:pt x="52" y="35"/>
                    <a:pt x="53" y="35"/>
                  </a:cubicBezTo>
                  <a:cubicBezTo>
                    <a:pt x="54" y="36"/>
                    <a:pt x="53" y="36"/>
                    <a:pt x="53" y="36"/>
                  </a:cubicBezTo>
                  <a:cubicBezTo>
                    <a:pt x="52" y="40"/>
                    <a:pt x="55" y="41"/>
                    <a:pt x="54" y="44"/>
                  </a:cubicBezTo>
                  <a:cubicBezTo>
                    <a:pt x="55" y="45"/>
                    <a:pt x="57" y="44"/>
                    <a:pt x="57" y="46"/>
                  </a:cubicBezTo>
                  <a:cubicBezTo>
                    <a:pt x="56" y="48"/>
                    <a:pt x="57" y="50"/>
                    <a:pt x="55" y="51"/>
                  </a:cubicBezTo>
                  <a:cubicBezTo>
                    <a:pt x="50" y="51"/>
                    <a:pt x="47" y="50"/>
                    <a:pt x="44" y="51"/>
                  </a:cubicBezTo>
                  <a:cubicBezTo>
                    <a:pt x="43" y="54"/>
                    <a:pt x="41" y="55"/>
                    <a:pt x="37" y="55"/>
                  </a:cubicBezTo>
                  <a:cubicBezTo>
                    <a:pt x="36" y="59"/>
                    <a:pt x="38" y="59"/>
                    <a:pt x="38" y="62"/>
                  </a:cubicBezTo>
                  <a:cubicBezTo>
                    <a:pt x="34" y="62"/>
                    <a:pt x="33" y="66"/>
                    <a:pt x="28" y="66"/>
                  </a:cubicBezTo>
                  <a:cubicBezTo>
                    <a:pt x="27" y="68"/>
                    <a:pt x="26" y="71"/>
                    <a:pt x="23" y="72"/>
                  </a:cubicBezTo>
                  <a:cubicBezTo>
                    <a:pt x="22" y="73"/>
                    <a:pt x="20" y="73"/>
                    <a:pt x="18" y="73"/>
                  </a:cubicBezTo>
                  <a:cubicBezTo>
                    <a:pt x="16" y="73"/>
                    <a:pt x="16" y="76"/>
                    <a:pt x="15" y="76"/>
                  </a:cubicBezTo>
                  <a:cubicBezTo>
                    <a:pt x="15" y="74"/>
                    <a:pt x="12" y="76"/>
                    <a:pt x="11" y="75"/>
                  </a:cubicBezTo>
                  <a:cubicBezTo>
                    <a:pt x="10" y="77"/>
                    <a:pt x="7" y="78"/>
                    <a:pt x="5" y="80"/>
                  </a:cubicBezTo>
                  <a:cubicBezTo>
                    <a:pt x="4" y="82"/>
                    <a:pt x="1" y="82"/>
                    <a:pt x="0" y="85"/>
                  </a:cubicBezTo>
                  <a:cubicBezTo>
                    <a:pt x="0" y="89"/>
                    <a:pt x="0" y="93"/>
                    <a:pt x="0" y="98"/>
                  </a:cubicBezTo>
                  <a:cubicBezTo>
                    <a:pt x="26" y="116"/>
                    <a:pt x="50" y="137"/>
                    <a:pt x="74" y="157"/>
                  </a:cubicBezTo>
                  <a:cubicBezTo>
                    <a:pt x="73" y="162"/>
                    <a:pt x="78" y="161"/>
                    <a:pt x="78" y="164"/>
                  </a:cubicBezTo>
                  <a:cubicBezTo>
                    <a:pt x="82" y="164"/>
                    <a:pt x="82" y="165"/>
                    <a:pt x="84" y="166"/>
                  </a:cubicBezTo>
                  <a:cubicBezTo>
                    <a:pt x="86" y="168"/>
                    <a:pt x="89" y="167"/>
                    <a:pt x="89" y="169"/>
                  </a:cubicBezTo>
                  <a:cubicBezTo>
                    <a:pt x="90" y="172"/>
                    <a:pt x="88" y="175"/>
                    <a:pt x="89" y="176"/>
                  </a:cubicBezTo>
                  <a:cubicBezTo>
                    <a:pt x="96" y="176"/>
                    <a:pt x="101" y="173"/>
                    <a:pt x="108" y="172"/>
                  </a:cubicBezTo>
                  <a:cubicBezTo>
                    <a:pt x="111" y="169"/>
                    <a:pt x="114" y="165"/>
                    <a:pt x="118" y="161"/>
                  </a:cubicBezTo>
                  <a:cubicBezTo>
                    <a:pt x="119" y="160"/>
                    <a:pt x="121" y="158"/>
                    <a:pt x="123" y="157"/>
                  </a:cubicBezTo>
                  <a:cubicBezTo>
                    <a:pt x="131" y="151"/>
                    <a:pt x="140" y="144"/>
                    <a:pt x="148" y="138"/>
                  </a:cubicBezTo>
                  <a:cubicBezTo>
                    <a:pt x="149" y="137"/>
                    <a:pt x="153" y="136"/>
                    <a:pt x="153" y="133"/>
                  </a:cubicBezTo>
                  <a:cubicBezTo>
                    <a:pt x="152" y="128"/>
                    <a:pt x="149" y="124"/>
                    <a:pt x="142" y="12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" name="Freeform 898">
              <a:extLst>
                <a:ext uri="{FF2B5EF4-FFF2-40B4-BE49-F238E27FC236}">
                  <a16:creationId xmlns:a16="http://schemas.microsoft.com/office/drawing/2014/main" id="{4AA4122A-7B8F-3959-71F6-DDB4479857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8061" y="3978482"/>
              <a:ext cx="72483" cy="64328"/>
            </a:xfrm>
            <a:custGeom>
              <a:avLst/>
              <a:gdLst>
                <a:gd name="T0" fmla="*/ 31 w 34"/>
                <a:gd name="T1" fmla="*/ 0 h 30"/>
                <a:gd name="T2" fmla="*/ 20 w 34"/>
                <a:gd name="T3" fmla="*/ 15 h 30"/>
                <a:gd name="T4" fmla="*/ 7 w 34"/>
                <a:gd name="T5" fmla="*/ 16 h 30"/>
                <a:gd name="T6" fmla="*/ 0 w 34"/>
                <a:gd name="T7" fmla="*/ 17 h 30"/>
                <a:gd name="T8" fmla="*/ 6 w 34"/>
                <a:gd name="T9" fmla="*/ 27 h 30"/>
                <a:gd name="T10" fmla="*/ 25 w 34"/>
                <a:gd name="T11" fmla="*/ 30 h 30"/>
                <a:gd name="T12" fmla="*/ 27 w 34"/>
                <a:gd name="T13" fmla="*/ 17 h 30"/>
                <a:gd name="T14" fmla="*/ 31 w 34"/>
                <a:gd name="T15" fmla="*/ 16 h 30"/>
                <a:gd name="T16" fmla="*/ 32 w 34"/>
                <a:gd name="T17" fmla="*/ 8 h 30"/>
                <a:gd name="T18" fmla="*/ 33 w 34"/>
                <a:gd name="T19" fmla="*/ 9 h 30"/>
                <a:gd name="T20" fmla="*/ 31 w 34"/>
                <a:gd name="T2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30">
                  <a:moveTo>
                    <a:pt x="31" y="0"/>
                  </a:moveTo>
                  <a:cubicBezTo>
                    <a:pt x="28" y="5"/>
                    <a:pt x="22" y="8"/>
                    <a:pt x="20" y="15"/>
                  </a:cubicBezTo>
                  <a:cubicBezTo>
                    <a:pt x="17" y="17"/>
                    <a:pt x="11" y="17"/>
                    <a:pt x="7" y="16"/>
                  </a:cubicBezTo>
                  <a:cubicBezTo>
                    <a:pt x="5" y="17"/>
                    <a:pt x="2" y="20"/>
                    <a:pt x="0" y="17"/>
                  </a:cubicBezTo>
                  <a:cubicBezTo>
                    <a:pt x="1" y="21"/>
                    <a:pt x="4" y="24"/>
                    <a:pt x="6" y="27"/>
                  </a:cubicBezTo>
                  <a:cubicBezTo>
                    <a:pt x="12" y="28"/>
                    <a:pt x="19" y="29"/>
                    <a:pt x="25" y="30"/>
                  </a:cubicBezTo>
                  <a:cubicBezTo>
                    <a:pt x="24" y="24"/>
                    <a:pt x="27" y="23"/>
                    <a:pt x="27" y="17"/>
                  </a:cubicBezTo>
                  <a:cubicBezTo>
                    <a:pt x="27" y="16"/>
                    <a:pt x="30" y="18"/>
                    <a:pt x="31" y="16"/>
                  </a:cubicBezTo>
                  <a:cubicBezTo>
                    <a:pt x="28" y="15"/>
                    <a:pt x="28" y="6"/>
                    <a:pt x="32" y="8"/>
                  </a:cubicBezTo>
                  <a:cubicBezTo>
                    <a:pt x="32" y="9"/>
                    <a:pt x="31" y="9"/>
                    <a:pt x="33" y="9"/>
                  </a:cubicBezTo>
                  <a:cubicBezTo>
                    <a:pt x="33" y="6"/>
                    <a:pt x="34" y="2"/>
                    <a:pt x="31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6" name="Freeform 899">
              <a:extLst>
                <a:ext uri="{FF2B5EF4-FFF2-40B4-BE49-F238E27FC236}">
                  <a16:creationId xmlns:a16="http://schemas.microsoft.com/office/drawing/2014/main" id="{171C2688-2322-C94B-26B4-3B20519D47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1685" y="3997508"/>
              <a:ext cx="125032" cy="165804"/>
            </a:xfrm>
            <a:custGeom>
              <a:avLst/>
              <a:gdLst>
                <a:gd name="T0" fmla="*/ 50 w 58"/>
                <a:gd name="T1" fmla="*/ 13 h 77"/>
                <a:gd name="T2" fmla="*/ 38 w 58"/>
                <a:gd name="T3" fmla="*/ 10 h 77"/>
                <a:gd name="T4" fmla="*/ 32 w 58"/>
                <a:gd name="T5" fmla="*/ 1 h 77"/>
                <a:gd name="T6" fmla="*/ 31 w 58"/>
                <a:gd name="T7" fmla="*/ 0 h 77"/>
                <a:gd name="T8" fmla="*/ 28 w 58"/>
                <a:gd name="T9" fmla="*/ 0 h 77"/>
                <a:gd name="T10" fmla="*/ 29 w 58"/>
                <a:gd name="T11" fmla="*/ 8 h 77"/>
                <a:gd name="T12" fmla="*/ 26 w 58"/>
                <a:gd name="T13" fmla="*/ 9 h 77"/>
                <a:gd name="T14" fmla="*/ 24 w 58"/>
                <a:gd name="T15" fmla="*/ 20 h 77"/>
                <a:gd name="T16" fmla="*/ 27 w 58"/>
                <a:gd name="T17" fmla="*/ 28 h 77"/>
                <a:gd name="T18" fmla="*/ 22 w 58"/>
                <a:gd name="T19" fmla="*/ 47 h 77"/>
                <a:gd name="T20" fmla="*/ 0 w 58"/>
                <a:gd name="T21" fmla="*/ 56 h 77"/>
                <a:gd name="T22" fmla="*/ 8 w 58"/>
                <a:gd name="T23" fmla="*/ 77 h 77"/>
                <a:gd name="T24" fmla="*/ 16 w 58"/>
                <a:gd name="T25" fmla="*/ 74 h 77"/>
                <a:gd name="T26" fmla="*/ 21 w 58"/>
                <a:gd name="T27" fmla="*/ 74 h 77"/>
                <a:gd name="T28" fmla="*/ 24 w 58"/>
                <a:gd name="T29" fmla="*/ 68 h 77"/>
                <a:gd name="T30" fmla="*/ 32 w 58"/>
                <a:gd name="T31" fmla="*/ 65 h 77"/>
                <a:gd name="T32" fmla="*/ 37 w 58"/>
                <a:gd name="T33" fmla="*/ 57 h 77"/>
                <a:gd name="T34" fmla="*/ 43 w 58"/>
                <a:gd name="T35" fmla="*/ 55 h 77"/>
                <a:gd name="T36" fmla="*/ 45 w 58"/>
                <a:gd name="T37" fmla="*/ 40 h 77"/>
                <a:gd name="T38" fmla="*/ 47 w 58"/>
                <a:gd name="T39" fmla="*/ 43 h 77"/>
                <a:gd name="T40" fmla="*/ 58 w 58"/>
                <a:gd name="T41" fmla="*/ 23 h 77"/>
                <a:gd name="T42" fmla="*/ 50 w 58"/>
                <a:gd name="T43" fmla="*/ 13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8" h="77">
                  <a:moveTo>
                    <a:pt x="50" y="13"/>
                  </a:moveTo>
                  <a:cubicBezTo>
                    <a:pt x="46" y="12"/>
                    <a:pt x="42" y="11"/>
                    <a:pt x="38" y="10"/>
                  </a:cubicBezTo>
                  <a:cubicBezTo>
                    <a:pt x="36" y="7"/>
                    <a:pt x="34" y="5"/>
                    <a:pt x="32" y="1"/>
                  </a:cubicBezTo>
                  <a:cubicBezTo>
                    <a:pt x="32" y="0"/>
                    <a:pt x="32" y="0"/>
                    <a:pt x="31" y="0"/>
                  </a:cubicBezTo>
                  <a:cubicBezTo>
                    <a:pt x="30" y="3"/>
                    <a:pt x="29" y="1"/>
                    <a:pt x="28" y="0"/>
                  </a:cubicBezTo>
                  <a:cubicBezTo>
                    <a:pt x="27" y="4"/>
                    <a:pt x="29" y="5"/>
                    <a:pt x="29" y="8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4"/>
                    <a:pt x="23" y="16"/>
                    <a:pt x="24" y="20"/>
                  </a:cubicBezTo>
                  <a:cubicBezTo>
                    <a:pt x="25" y="23"/>
                    <a:pt x="26" y="25"/>
                    <a:pt x="27" y="28"/>
                  </a:cubicBezTo>
                  <a:cubicBezTo>
                    <a:pt x="25" y="34"/>
                    <a:pt x="24" y="40"/>
                    <a:pt x="22" y="47"/>
                  </a:cubicBezTo>
                  <a:cubicBezTo>
                    <a:pt x="14" y="49"/>
                    <a:pt x="8" y="53"/>
                    <a:pt x="0" y="56"/>
                  </a:cubicBezTo>
                  <a:cubicBezTo>
                    <a:pt x="2" y="64"/>
                    <a:pt x="5" y="71"/>
                    <a:pt x="8" y="77"/>
                  </a:cubicBezTo>
                  <a:cubicBezTo>
                    <a:pt x="12" y="77"/>
                    <a:pt x="13" y="74"/>
                    <a:pt x="16" y="74"/>
                  </a:cubicBezTo>
                  <a:cubicBezTo>
                    <a:pt x="19" y="73"/>
                    <a:pt x="19" y="75"/>
                    <a:pt x="21" y="74"/>
                  </a:cubicBezTo>
                  <a:cubicBezTo>
                    <a:pt x="24" y="72"/>
                    <a:pt x="23" y="70"/>
                    <a:pt x="24" y="68"/>
                  </a:cubicBezTo>
                  <a:cubicBezTo>
                    <a:pt x="25" y="66"/>
                    <a:pt x="28" y="65"/>
                    <a:pt x="32" y="65"/>
                  </a:cubicBezTo>
                  <a:cubicBezTo>
                    <a:pt x="34" y="63"/>
                    <a:pt x="33" y="58"/>
                    <a:pt x="37" y="57"/>
                  </a:cubicBezTo>
                  <a:cubicBezTo>
                    <a:pt x="38" y="56"/>
                    <a:pt x="41" y="56"/>
                    <a:pt x="43" y="55"/>
                  </a:cubicBezTo>
                  <a:cubicBezTo>
                    <a:pt x="41" y="50"/>
                    <a:pt x="42" y="43"/>
                    <a:pt x="45" y="40"/>
                  </a:cubicBezTo>
                  <a:cubicBezTo>
                    <a:pt x="47" y="40"/>
                    <a:pt x="46" y="42"/>
                    <a:pt x="47" y="43"/>
                  </a:cubicBezTo>
                  <a:cubicBezTo>
                    <a:pt x="50" y="35"/>
                    <a:pt x="56" y="31"/>
                    <a:pt x="58" y="23"/>
                  </a:cubicBezTo>
                  <a:cubicBezTo>
                    <a:pt x="54" y="21"/>
                    <a:pt x="52" y="17"/>
                    <a:pt x="50" y="13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7" name="Freeform 900">
              <a:extLst>
                <a:ext uri="{FF2B5EF4-FFF2-40B4-BE49-F238E27FC236}">
                  <a16:creationId xmlns:a16="http://schemas.microsoft.com/office/drawing/2014/main" id="{A03B7E39-83C2-28D2-1249-FAF9F032AB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5744" y="3739289"/>
              <a:ext cx="256407" cy="279964"/>
            </a:xfrm>
            <a:custGeom>
              <a:avLst/>
              <a:gdLst>
                <a:gd name="T0" fmla="*/ 62 w 119"/>
                <a:gd name="T1" fmla="*/ 125 h 130"/>
                <a:gd name="T2" fmla="*/ 73 w 119"/>
                <a:gd name="T3" fmla="*/ 125 h 130"/>
                <a:gd name="T4" fmla="*/ 68 w 119"/>
                <a:gd name="T5" fmla="*/ 104 h 130"/>
                <a:gd name="T6" fmla="*/ 66 w 119"/>
                <a:gd name="T7" fmla="*/ 95 h 130"/>
                <a:gd name="T8" fmla="*/ 73 w 119"/>
                <a:gd name="T9" fmla="*/ 92 h 130"/>
                <a:gd name="T10" fmla="*/ 84 w 119"/>
                <a:gd name="T11" fmla="*/ 83 h 130"/>
                <a:gd name="T12" fmla="*/ 96 w 119"/>
                <a:gd name="T13" fmla="*/ 68 h 130"/>
                <a:gd name="T14" fmla="*/ 100 w 119"/>
                <a:gd name="T15" fmla="*/ 52 h 130"/>
                <a:gd name="T16" fmla="*/ 101 w 119"/>
                <a:gd name="T17" fmla="*/ 45 h 130"/>
                <a:gd name="T18" fmla="*/ 97 w 119"/>
                <a:gd name="T19" fmla="*/ 39 h 130"/>
                <a:gd name="T20" fmla="*/ 95 w 119"/>
                <a:gd name="T21" fmla="*/ 26 h 130"/>
                <a:gd name="T22" fmla="*/ 109 w 119"/>
                <a:gd name="T23" fmla="*/ 25 h 130"/>
                <a:gd name="T24" fmla="*/ 117 w 119"/>
                <a:gd name="T25" fmla="*/ 13 h 130"/>
                <a:gd name="T26" fmla="*/ 111 w 119"/>
                <a:gd name="T27" fmla="*/ 5 h 130"/>
                <a:gd name="T28" fmla="*/ 101 w 119"/>
                <a:gd name="T29" fmla="*/ 0 h 130"/>
                <a:gd name="T30" fmla="*/ 85 w 119"/>
                <a:gd name="T31" fmla="*/ 2 h 130"/>
                <a:gd name="T32" fmla="*/ 79 w 119"/>
                <a:gd name="T33" fmla="*/ 6 h 130"/>
                <a:gd name="T34" fmla="*/ 78 w 119"/>
                <a:gd name="T35" fmla="*/ 11 h 130"/>
                <a:gd name="T36" fmla="*/ 75 w 119"/>
                <a:gd name="T37" fmla="*/ 25 h 130"/>
                <a:gd name="T38" fmla="*/ 67 w 119"/>
                <a:gd name="T39" fmla="*/ 31 h 130"/>
                <a:gd name="T40" fmla="*/ 64 w 119"/>
                <a:gd name="T41" fmla="*/ 40 h 130"/>
                <a:gd name="T42" fmla="*/ 54 w 119"/>
                <a:gd name="T43" fmla="*/ 53 h 130"/>
                <a:gd name="T44" fmla="*/ 43 w 119"/>
                <a:gd name="T45" fmla="*/ 58 h 130"/>
                <a:gd name="T46" fmla="*/ 40 w 119"/>
                <a:gd name="T47" fmla="*/ 71 h 130"/>
                <a:gd name="T48" fmla="*/ 22 w 119"/>
                <a:gd name="T49" fmla="*/ 77 h 130"/>
                <a:gd name="T50" fmla="*/ 11 w 119"/>
                <a:gd name="T51" fmla="*/ 77 h 130"/>
                <a:gd name="T52" fmla="*/ 6 w 119"/>
                <a:gd name="T53" fmla="*/ 84 h 130"/>
                <a:gd name="T54" fmla="*/ 14 w 119"/>
                <a:gd name="T55" fmla="*/ 97 h 130"/>
                <a:gd name="T56" fmla="*/ 16 w 119"/>
                <a:gd name="T57" fmla="*/ 103 h 130"/>
                <a:gd name="T58" fmla="*/ 6 w 119"/>
                <a:gd name="T59" fmla="*/ 107 h 130"/>
                <a:gd name="T60" fmla="*/ 22 w 119"/>
                <a:gd name="T61" fmla="*/ 114 h 130"/>
                <a:gd name="T62" fmla="*/ 37 w 119"/>
                <a:gd name="T63" fmla="*/ 114 h 130"/>
                <a:gd name="T64" fmla="*/ 43 w 119"/>
                <a:gd name="T65" fmla="*/ 120 h 130"/>
                <a:gd name="T66" fmla="*/ 57 w 119"/>
                <a:gd name="T67" fmla="*/ 12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30">
                  <a:moveTo>
                    <a:pt x="58" y="125"/>
                  </a:moveTo>
                  <a:cubicBezTo>
                    <a:pt x="59" y="125"/>
                    <a:pt x="60" y="125"/>
                    <a:pt x="62" y="125"/>
                  </a:cubicBezTo>
                  <a:cubicBezTo>
                    <a:pt x="66" y="126"/>
                    <a:pt x="68" y="125"/>
                    <a:pt x="71" y="124"/>
                  </a:cubicBezTo>
                  <a:cubicBezTo>
                    <a:pt x="73" y="123"/>
                    <a:pt x="71" y="126"/>
                    <a:pt x="73" y="125"/>
                  </a:cubicBezTo>
                  <a:cubicBezTo>
                    <a:pt x="76" y="121"/>
                    <a:pt x="72" y="118"/>
                    <a:pt x="72" y="113"/>
                  </a:cubicBezTo>
                  <a:cubicBezTo>
                    <a:pt x="67" y="113"/>
                    <a:pt x="67" y="109"/>
                    <a:pt x="68" y="104"/>
                  </a:cubicBezTo>
                  <a:cubicBezTo>
                    <a:pt x="65" y="103"/>
                    <a:pt x="63" y="103"/>
                    <a:pt x="62" y="101"/>
                  </a:cubicBezTo>
                  <a:cubicBezTo>
                    <a:pt x="64" y="99"/>
                    <a:pt x="64" y="96"/>
                    <a:pt x="66" y="95"/>
                  </a:cubicBezTo>
                  <a:cubicBezTo>
                    <a:pt x="67" y="92"/>
                    <a:pt x="67" y="89"/>
                    <a:pt x="71" y="89"/>
                  </a:cubicBezTo>
                  <a:cubicBezTo>
                    <a:pt x="72" y="90"/>
                    <a:pt x="73" y="91"/>
                    <a:pt x="73" y="92"/>
                  </a:cubicBezTo>
                  <a:cubicBezTo>
                    <a:pt x="75" y="91"/>
                    <a:pt x="78" y="90"/>
                    <a:pt x="81" y="90"/>
                  </a:cubicBezTo>
                  <a:cubicBezTo>
                    <a:pt x="81" y="87"/>
                    <a:pt x="84" y="86"/>
                    <a:pt x="84" y="83"/>
                  </a:cubicBezTo>
                  <a:cubicBezTo>
                    <a:pt x="88" y="80"/>
                    <a:pt x="91" y="77"/>
                    <a:pt x="92" y="71"/>
                  </a:cubicBezTo>
                  <a:cubicBezTo>
                    <a:pt x="93" y="70"/>
                    <a:pt x="95" y="69"/>
                    <a:pt x="96" y="68"/>
                  </a:cubicBezTo>
                  <a:cubicBezTo>
                    <a:pt x="96" y="64"/>
                    <a:pt x="98" y="61"/>
                    <a:pt x="101" y="60"/>
                  </a:cubicBezTo>
                  <a:cubicBezTo>
                    <a:pt x="100" y="57"/>
                    <a:pt x="102" y="55"/>
                    <a:pt x="100" y="52"/>
                  </a:cubicBezTo>
                  <a:cubicBezTo>
                    <a:pt x="102" y="50"/>
                    <a:pt x="106" y="50"/>
                    <a:pt x="106" y="47"/>
                  </a:cubicBezTo>
                  <a:cubicBezTo>
                    <a:pt x="105" y="46"/>
                    <a:pt x="102" y="47"/>
                    <a:pt x="101" y="45"/>
                  </a:cubicBezTo>
                  <a:cubicBezTo>
                    <a:pt x="101" y="44"/>
                    <a:pt x="102" y="44"/>
                    <a:pt x="102" y="43"/>
                  </a:cubicBezTo>
                  <a:cubicBezTo>
                    <a:pt x="98" y="44"/>
                    <a:pt x="99" y="40"/>
                    <a:pt x="97" y="39"/>
                  </a:cubicBezTo>
                  <a:cubicBezTo>
                    <a:pt x="99" y="36"/>
                    <a:pt x="95" y="33"/>
                    <a:pt x="98" y="31"/>
                  </a:cubicBezTo>
                  <a:cubicBezTo>
                    <a:pt x="95" y="31"/>
                    <a:pt x="96" y="28"/>
                    <a:pt x="95" y="26"/>
                  </a:cubicBezTo>
                  <a:cubicBezTo>
                    <a:pt x="96" y="25"/>
                    <a:pt x="97" y="23"/>
                    <a:pt x="98" y="22"/>
                  </a:cubicBezTo>
                  <a:cubicBezTo>
                    <a:pt x="103" y="22"/>
                    <a:pt x="106" y="24"/>
                    <a:pt x="109" y="25"/>
                  </a:cubicBezTo>
                  <a:cubicBezTo>
                    <a:pt x="113" y="23"/>
                    <a:pt x="118" y="23"/>
                    <a:pt x="119" y="19"/>
                  </a:cubicBezTo>
                  <a:cubicBezTo>
                    <a:pt x="118" y="17"/>
                    <a:pt x="118" y="14"/>
                    <a:pt x="117" y="13"/>
                  </a:cubicBezTo>
                  <a:cubicBezTo>
                    <a:pt x="114" y="12"/>
                    <a:pt x="111" y="12"/>
                    <a:pt x="111" y="9"/>
                  </a:cubicBezTo>
                  <a:cubicBezTo>
                    <a:pt x="112" y="9"/>
                    <a:pt x="111" y="6"/>
                    <a:pt x="111" y="5"/>
                  </a:cubicBezTo>
                  <a:cubicBezTo>
                    <a:pt x="110" y="4"/>
                    <a:pt x="108" y="3"/>
                    <a:pt x="108" y="2"/>
                  </a:cubicBezTo>
                  <a:cubicBezTo>
                    <a:pt x="106" y="1"/>
                    <a:pt x="104" y="1"/>
                    <a:pt x="101" y="0"/>
                  </a:cubicBezTo>
                  <a:cubicBezTo>
                    <a:pt x="100" y="1"/>
                    <a:pt x="98" y="2"/>
                    <a:pt x="97" y="2"/>
                  </a:cubicBezTo>
                  <a:cubicBezTo>
                    <a:pt x="94" y="1"/>
                    <a:pt x="89" y="1"/>
                    <a:pt x="85" y="2"/>
                  </a:cubicBezTo>
                  <a:cubicBezTo>
                    <a:pt x="84" y="3"/>
                    <a:pt x="82" y="5"/>
                    <a:pt x="81" y="6"/>
                  </a:cubicBezTo>
                  <a:cubicBezTo>
                    <a:pt x="80" y="6"/>
                    <a:pt x="80" y="6"/>
                    <a:pt x="79" y="6"/>
                  </a:cubicBezTo>
                  <a:cubicBezTo>
                    <a:pt x="79" y="6"/>
                    <a:pt x="79" y="7"/>
                    <a:pt x="79" y="8"/>
                  </a:cubicBezTo>
                  <a:cubicBezTo>
                    <a:pt x="76" y="10"/>
                    <a:pt x="76" y="9"/>
                    <a:pt x="78" y="11"/>
                  </a:cubicBezTo>
                  <a:cubicBezTo>
                    <a:pt x="80" y="13"/>
                    <a:pt x="79" y="17"/>
                    <a:pt x="80" y="19"/>
                  </a:cubicBezTo>
                  <a:cubicBezTo>
                    <a:pt x="78" y="20"/>
                    <a:pt x="77" y="23"/>
                    <a:pt x="75" y="25"/>
                  </a:cubicBezTo>
                  <a:cubicBezTo>
                    <a:pt x="75" y="26"/>
                    <a:pt x="76" y="28"/>
                    <a:pt x="76" y="31"/>
                  </a:cubicBezTo>
                  <a:cubicBezTo>
                    <a:pt x="73" y="31"/>
                    <a:pt x="70" y="31"/>
                    <a:pt x="67" y="31"/>
                  </a:cubicBezTo>
                  <a:cubicBezTo>
                    <a:pt x="67" y="34"/>
                    <a:pt x="70" y="34"/>
                    <a:pt x="70" y="38"/>
                  </a:cubicBezTo>
                  <a:cubicBezTo>
                    <a:pt x="68" y="39"/>
                    <a:pt x="66" y="40"/>
                    <a:pt x="64" y="40"/>
                  </a:cubicBezTo>
                  <a:cubicBezTo>
                    <a:pt x="61" y="44"/>
                    <a:pt x="63" y="52"/>
                    <a:pt x="60" y="54"/>
                  </a:cubicBezTo>
                  <a:cubicBezTo>
                    <a:pt x="57" y="54"/>
                    <a:pt x="57" y="52"/>
                    <a:pt x="54" y="53"/>
                  </a:cubicBezTo>
                  <a:cubicBezTo>
                    <a:pt x="52" y="54"/>
                    <a:pt x="50" y="56"/>
                    <a:pt x="49" y="58"/>
                  </a:cubicBezTo>
                  <a:cubicBezTo>
                    <a:pt x="47" y="59"/>
                    <a:pt x="46" y="58"/>
                    <a:pt x="43" y="58"/>
                  </a:cubicBezTo>
                  <a:cubicBezTo>
                    <a:pt x="43" y="60"/>
                    <a:pt x="40" y="61"/>
                    <a:pt x="40" y="63"/>
                  </a:cubicBezTo>
                  <a:cubicBezTo>
                    <a:pt x="39" y="65"/>
                    <a:pt x="40" y="69"/>
                    <a:pt x="40" y="71"/>
                  </a:cubicBezTo>
                  <a:cubicBezTo>
                    <a:pt x="37" y="73"/>
                    <a:pt x="33" y="74"/>
                    <a:pt x="30" y="75"/>
                  </a:cubicBezTo>
                  <a:cubicBezTo>
                    <a:pt x="27" y="76"/>
                    <a:pt x="24" y="74"/>
                    <a:pt x="22" y="77"/>
                  </a:cubicBezTo>
                  <a:cubicBezTo>
                    <a:pt x="21" y="75"/>
                    <a:pt x="18" y="76"/>
                    <a:pt x="17" y="76"/>
                  </a:cubicBezTo>
                  <a:cubicBezTo>
                    <a:pt x="15" y="76"/>
                    <a:pt x="12" y="77"/>
                    <a:pt x="11" y="77"/>
                  </a:cubicBezTo>
                  <a:cubicBezTo>
                    <a:pt x="7" y="76"/>
                    <a:pt x="4" y="72"/>
                    <a:pt x="0" y="74"/>
                  </a:cubicBezTo>
                  <a:cubicBezTo>
                    <a:pt x="3" y="76"/>
                    <a:pt x="4" y="81"/>
                    <a:pt x="6" y="84"/>
                  </a:cubicBezTo>
                  <a:cubicBezTo>
                    <a:pt x="10" y="84"/>
                    <a:pt x="11" y="86"/>
                    <a:pt x="14" y="88"/>
                  </a:cubicBezTo>
                  <a:cubicBezTo>
                    <a:pt x="14" y="91"/>
                    <a:pt x="14" y="94"/>
                    <a:pt x="14" y="97"/>
                  </a:cubicBezTo>
                  <a:cubicBezTo>
                    <a:pt x="15" y="97"/>
                    <a:pt x="17" y="96"/>
                    <a:pt x="17" y="97"/>
                  </a:cubicBezTo>
                  <a:cubicBezTo>
                    <a:pt x="17" y="100"/>
                    <a:pt x="17" y="102"/>
                    <a:pt x="16" y="103"/>
                  </a:cubicBezTo>
                  <a:cubicBezTo>
                    <a:pt x="13" y="103"/>
                    <a:pt x="12" y="104"/>
                    <a:pt x="10" y="104"/>
                  </a:cubicBezTo>
                  <a:cubicBezTo>
                    <a:pt x="10" y="106"/>
                    <a:pt x="8" y="107"/>
                    <a:pt x="6" y="107"/>
                  </a:cubicBezTo>
                  <a:cubicBezTo>
                    <a:pt x="7" y="111"/>
                    <a:pt x="4" y="112"/>
                    <a:pt x="5" y="117"/>
                  </a:cubicBezTo>
                  <a:cubicBezTo>
                    <a:pt x="8" y="117"/>
                    <a:pt x="17" y="116"/>
                    <a:pt x="22" y="114"/>
                  </a:cubicBezTo>
                  <a:cubicBezTo>
                    <a:pt x="24" y="114"/>
                    <a:pt x="24" y="117"/>
                    <a:pt x="27" y="116"/>
                  </a:cubicBezTo>
                  <a:cubicBezTo>
                    <a:pt x="31" y="115"/>
                    <a:pt x="33" y="115"/>
                    <a:pt x="37" y="114"/>
                  </a:cubicBezTo>
                  <a:cubicBezTo>
                    <a:pt x="39" y="114"/>
                    <a:pt x="39" y="111"/>
                    <a:pt x="41" y="113"/>
                  </a:cubicBezTo>
                  <a:cubicBezTo>
                    <a:pt x="42" y="114"/>
                    <a:pt x="43" y="116"/>
                    <a:pt x="43" y="120"/>
                  </a:cubicBezTo>
                  <a:cubicBezTo>
                    <a:pt x="47" y="120"/>
                    <a:pt x="47" y="123"/>
                    <a:pt x="47" y="127"/>
                  </a:cubicBezTo>
                  <a:cubicBezTo>
                    <a:pt x="49" y="130"/>
                    <a:pt x="53" y="129"/>
                    <a:pt x="57" y="128"/>
                  </a:cubicBezTo>
                  <a:cubicBezTo>
                    <a:pt x="58" y="128"/>
                    <a:pt x="57" y="125"/>
                    <a:pt x="58" y="125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8" name="Freeform 901">
              <a:extLst>
                <a:ext uri="{FF2B5EF4-FFF2-40B4-BE49-F238E27FC236}">
                  <a16:creationId xmlns:a16="http://schemas.microsoft.com/office/drawing/2014/main" id="{3B1275F8-3BD7-7B15-3133-89D355319C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9942" y="4391632"/>
              <a:ext cx="124126" cy="195703"/>
            </a:xfrm>
            <a:custGeom>
              <a:avLst/>
              <a:gdLst>
                <a:gd name="T0" fmla="*/ 31 w 58"/>
                <a:gd name="T1" fmla="*/ 15 h 91"/>
                <a:gd name="T2" fmla="*/ 31 w 58"/>
                <a:gd name="T3" fmla="*/ 15 h 91"/>
                <a:gd name="T4" fmla="*/ 31 w 58"/>
                <a:gd name="T5" fmla="*/ 15 h 91"/>
                <a:gd name="T6" fmla="*/ 30 w 58"/>
                <a:gd name="T7" fmla="*/ 15 h 91"/>
                <a:gd name="T8" fmla="*/ 30 w 58"/>
                <a:gd name="T9" fmla="*/ 14 h 91"/>
                <a:gd name="T10" fmla="*/ 30 w 58"/>
                <a:gd name="T11" fmla="*/ 15 h 91"/>
                <a:gd name="T12" fmla="*/ 24 w 58"/>
                <a:gd name="T13" fmla="*/ 10 h 91"/>
                <a:gd name="T14" fmla="*/ 24 w 58"/>
                <a:gd name="T15" fmla="*/ 10 h 91"/>
                <a:gd name="T16" fmla="*/ 22 w 58"/>
                <a:gd name="T17" fmla="*/ 8 h 91"/>
                <a:gd name="T18" fmla="*/ 16 w 58"/>
                <a:gd name="T19" fmla="*/ 8 h 91"/>
                <a:gd name="T20" fmla="*/ 13 w 58"/>
                <a:gd name="T21" fmla="*/ 0 h 91"/>
                <a:gd name="T22" fmla="*/ 9 w 58"/>
                <a:gd name="T23" fmla="*/ 0 h 91"/>
                <a:gd name="T24" fmla="*/ 1 w 58"/>
                <a:gd name="T25" fmla="*/ 11 h 91"/>
                <a:gd name="T26" fmla="*/ 4 w 58"/>
                <a:gd name="T27" fmla="*/ 15 h 91"/>
                <a:gd name="T28" fmla="*/ 4 w 58"/>
                <a:gd name="T29" fmla="*/ 20 h 91"/>
                <a:gd name="T30" fmla="*/ 8 w 58"/>
                <a:gd name="T31" fmla="*/ 34 h 91"/>
                <a:gd name="T32" fmla="*/ 7 w 58"/>
                <a:gd name="T33" fmla="*/ 38 h 91"/>
                <a:gd name="T34" fmla="*/ 3 w 58"/>
                <a:gd name="T35" fmla="*/ 42 h 91"/>
                <a:gd name="T36" fmla="*/ 2 w 58"/>
                <a:gd name="T37" fmla="*/ 45 h 91"/>
                <a:gd name="T38" fmla="*/ 0 w 58"/>
                <a:gd name="T39" fmla="*/ 47 h 91"/>
                <a:gd name="T40" fmla="*/ 0 w 58"/>
                <a:gd name="T41" fmla="*/ 57 h 91"/>
                <a:gd name="T42" fmla="*/ 29 w 58"/>
                <a:gd name="T43" fmla="*/ 77 h 91"/>
                <a:gd name="T44" fmla="*/ 28 w 58"/>
                <a:gd name="T45" fmla="*/ 81 h 91"/>
                <a:gd name="T46" fmla="*/ 34 w 58"/>
                <a:gd name="T47" fmla="*/ 86 h 91"/>
                <a:gd name="T48" fmla="*/ 40 w 58"/>
                <a:gd name="T49" fmla="*/ 91 h 91"/>
                <a:gd name="T50" fmla="*/ 47 w 58"/>
                <a:gd name="T51" fmla="*/ 72 h 91"/>
                <a:gd name="T52" fmla="*/ 52 w 58"/>
                <a:gd name="T53" fmla="*/ 66 h 91"/>
                <a:gd name="T54" fmla="*/ 57 w 58"/>
                <a:gd name="T55" fmla="*/ 65 h 91"/>
                <a:gd name="T56" fmla="*/ 52 w 58"/>
                <a:gd name="T57" fmla="*/ 56 h 91"/>
                <a:gd name="T58" fmla="*/ 52 w 58"/>
                <a:gd name="T59" fmla="*/ 51 h 91"/>
                <a:gd name="T60" fmla="*/ 52 w 58"/>
                <a:gd name="T61" fmla="*/ 50 h 91"/>
                <a:gd name="T62" fmla="*/ 52 w 58"/>
                <a:gd name="T63" fmla="*/ 47 h 91"/>
                <a:gd name="T64" fmla="*/ 52 w 58"/>
                <a:gd name="T65" fmla="*/ 44 h 91"/>
                <a:gd name="T66" fmla="*/ 52 w 58"/>
                <a:gd name="T67" fmla="*/ 42 h 91"/>
                <a:gd name="T68" fmla="*/ 52 w 58"/>
                <a:gd name="T69" fmla="*/ 34 h 91"/>
                <a:gd name="T70" fmla="*/ 53 w 58"/>
                <a:gd name="T71" fmla="*/ 24 h 91"/>
                <a:gd name="T72" fmla="*/ 52 w 58"/>
                <a:gd name="T73" fmla="*/ 27 h 91"/>
                <a:gd name="T74" fmla="*/ 52 w 58"/>
                <a:gd name="T75" fmla="*/ 23 h 91"/>
                <a:gd name="T76" fmla="*/ 58 w 58"/>
                <a:gd name="T77" fmla="*/ 13 h 91"/>
                <a:gd name="T78" fmla="*/ 51 w 58"/>
                <a:gd name="T79" fmla="*/ 10 h 91"/>
                <a:gd name="T80" fmla="*/ 46 w 58"/>
                <a:gd name="T81" fmla="*/ 12 h 91"/>
                <a:gd name="T82" fmla="*/ 41 w 58"/>
                <a:gd name="T83" fmla="*/ 17 h 91"/>
                <a:gd name="T84" fmla="*/ 38 w 58"/>
                <a:gd name="T85" fmla="*/ 17 h 91"/>
                <a:gd name="T86" fmla="*/ 37 w 58"/>
                <a:gd name="T87" fmla="*/ 17 h 91"/>
                <a:gd name="T88" fmla="*/ 35 w 58"/>
                <a:gd name="T89" fmla="*/ 17 h 91"/>
                <a:gd name="T90" fmla="*/ 34 w 58"/>
                <a:gd name="T91" fmla="*/ 16 h 91"/>
                <a:gd name="T92" fmla="*/ 33 w 58"/>
                <a:gd name="T93" fmla="*/ 16 h 91"/>
                <a:gd name="T94" fmla="*/ 31 w 58"/>
                <a:gd name="T95" fmla="*/ 15 h 91"/>
                <a:gd name="T96" fmla="*/ 31 w 58"/>
                <a:gd name="T97" fmla="*/ 15 h 91"/>
                <a:gd name="T98" fmla="*/ 31 w 58"/>
                <a:gd name="T99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8" h="91">
                  <a:moveTo>
                    <a:pt x="31" y="15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31" y="15"/>
                    <a:pt x="30" y="15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30" y="14"/>
                    <a:pt x="30" y="14"/>
                    <a:pt x="30" y="15"/>
                  </a:cubicBezTo>
                  <a:cubicBezTo>
                    <a:pt x="28" y="13"/>
                    <a:pt x="26" y="12"/>
                    <a:pt x="24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3" y="10"/>
                    <a:pt x="23" y="9"/>
                    <a:pt x="22" y="8"/>
                  </a:cubicBezTo>
                  <a:cubicBezTo>
                    <a:pt x="20" y="8"/>
                    <a:pt x="18" y="8"/>
                    <a:pt x="16" y="8"/>
                  </a:cubicBezTo>
                  <a:cubicBezTo>
                    <a:pt x="14" y="7"/>
                    <a:pt x="13" y="4"/>
                    <a:pt x="13" y="0"/>
                  </a:cubicBezTo>
                  <a:cubicBezTo>
                    <a:pt x="12" y="0"/>
                    <a:pt x="10" y="0"/>
                    <a:pt x="9" y="0"/>
                  </a:cubicBezTo>
                  <a:cubicBezTo>
                    <a:pt x="7" y="4"/>
                    <a:pt x="3" y="6"/>
                    <a:pt x="1" y="11"/>
                  </a:cubicBezTo>
                  <a:cubicBezTo>
                    <a:pt x="2" y="12"/>
                    <a:pt x="2" y="14"/>
                    <a:pt x="4" y="15"/>
                  </a:cubicBezTo>
                  <a:cubicBezTo>
                    <a:pt x="4" y="17"/>
                    <a:pt x="4" y="18"/>
                    <a:pt x="4" y="20"/>
                  </a:cubicBezTo>
                  <a:cubicBezTo>
                    <a:pt x="7" y="22"/>
                    <a:pt x="9" y="28"/>
                    <a:pt x="8" y="34"/>
                  </a:cubicBezTo>
                  <a:cubicBezTo>
                    <a:pt x="8" y="35"/>
                    <a:pt x="6" y="36"/>
                    <a:pt x="7" y="38"/>
                  </a:cubicBezTo>
                  <a:cubicBezTo>
                    <a:pt x="5" y="37"/>
                    <a:pt x="3" y="41"/>
                    <a:pt x="3" y="42"/>
                  </a:cubicBezTo>
                  <a:cubicBezTo>
                    <a:pt x="2" y="43"/>
                    <a:pt x="2" y="44"/>
                    <a:pt x="2" y="45"/>
                  </a:cubicBezTo>
                  <a:cubicBezTo>
                    <a:pt x="2" y="46"/>
                    <a:pt x="0" y="47"/>
                    <a:pt x="0" y="47"/>
                  </a:cubicBezTo>
                  <a:cubicBezTo>
                    <a:pt x="0" y="50"/>
                    <a:pt x="1" y="53"/>
                    <a:pt x="0" y="57"/>
                  </a:cubicBezTo>
                  <a:cubicBezTo>
                    <a:pt x="10" y="64"/>
                    <a:pt x="20" y="70"/>
                    <a:pt x="29" y="77"/>
                  </a:cubicBezTo>
                  <a:cubicBezTo>
                    <a:pt x="29" y="79"/>
                    <a:pt x="28" y="79"/>
                    <a:pt x="28" y="81"/>
                  </a:cubicBezTo>
                  <a:cubicBezTo>
                    <a:pt x="30" y="83"/>
                    <a:pt x="32" y="85"/>
                    <a:pt x="34" y="86"/>
                  </a:cubicBezTo>
                  <a:cubicBezTo>
                    <a:pt x="36" y="88"/>
                    <a:pt x="37" y="90"/>
                    <a:pt x="40" y="91"/>
                  </a:cubicBezTo>
                  <a:cubicBezTo>
                    <a:pt x="43" y="85"/>
                    <a:pt x="46" y="79"/>
                    <a:pt x="47" y="72"/>
                  </a:cubicBezTo>
                  <a:cubicBezTo>
                    <a:pt x="52" y="72"/>
                    <a:pt x="52" y="69"/>
                    <a:pt x="52" y="66"/>
                  </a:cubicBezTo>
                  <a:cubicBezTo>
                    <a:pt x="55" y="67"/>
                    <a:pt x="55" y="65"/>
                    <a:pt x="57" y="65"/>
                  </a:cubicBezTo>
                  <a:cubicBezTo>
                    <a:pt x="56" y="61"/>
                    <a:pt x="53" y="60"/>
                    <a:pt x="52" y="56"/>
                  </a:cubicBezTo>
                  <a:cubicBezTo>
                    <a:pt x="52" y="55"/>
                    <a:pt x="52" y="53"/>
                    <a:pt x="52" y="51"/>
                  </a:cubicBezTo>
                  <a:cubicBezTo>
                    <a:pt x="52" y="51"/>
                    <a:pt x="52" y="50"/>
                    <a:pt x="52" y="50"/>
                  </a:cubicBezTo>
                  <a:cubicBezTo>
                    <a:pt x="52" y="49"/>
                    <a:pt x="52" y="48"/>
                    <a:pt x="52" y="47"/>
                  </a:cubicBezTo>
                  <a:cubicBezTo>
                    <a:pt x="52" y="46"/>
                    <a:pt x="52" y="45"/>
                    <a:pt x="52" y="44"/>
                  </a:cubicBezTo>
                  <a:cubicBezTo>
                    <a:pt x="52" y="44"/>
                    <a:pt x="52" y="43"/>
                    <a:pt x="52" y="42"/>
                  </a:cubicBezTo>
                  <a:cubicBezTo>
                    <a:pt x="52" y="40"/>
                    <a:pt x="52" y="37"/>
                    <a:pt x="52" y="34"/>
                  </a:cubicBezTo>
                  <a:cubicBezTo>
                    <a:pt x="52" y="34"/>
                    <a:pt x="53" y="24"/>
                    <a:pt x="53" y="24"/>
                  </a:cubicBezTo>
                  <a:cubicBezTo>
                    <a:pt x="53" y="25"/>
                    <a:pt x="53" y="26"/>
                    <a:pt x="52" y="27"/>
                  </a:cubicBezTo>
                  <a:cubicBezTo>
                    <a:pt x="52" y="25"/>
                    <a:pt x="52" y="24"/>
                    <a:pt x="52" y="23"/>
                  </a:cubicBezTo>
                  <a:cubicBezTo>
                    <a:pt x="54" y="20"/>
                    <a:pt x="57" y="17"/>
                    <a:pt x="58" y="13"/>
                  </a:cubicBezTo>
                  <a:cubicBezTo>
                    <a:pt x="54" y="14"/>
                    <a:pt x="53" y="11"/>
                    <a:pt x="51" y="10"/>
                  </a:cubicBezTo>
                  <a:cubicBezTo>
                    <a:pt x="50" y="12"/>
                    <a:pt x="48" y="11"/>
                    <a:pt x="46" y="12"/>
                  </a:cubicBezTo>
                  <a:cubicBezTo>
                    <a:pt x="44" y="14"/>
                    <a:pt x="44" y="17"/>
                    <a:pt x="41" y="17"/>
                  </a:cubicBezTo>
                  <a:cubicBezTo>
                    <a:pt x="40" y="17"/>
                    <a:pt x="39" y="17"/>
                    <a:pt x="38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6" y="17"/>
                    <a:pt x="36" y="17"/>
                    <a:pt x="35" y="17"/>
                  </a:cubicBezTo>
                  <a:cubicBezTo>
                    <a:pt x="35" y="16"/>
                    <a:pt x="34" y="16"/>
                    <a:pt x="34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2" y="15"/>
                    <a:pt x="31" y="15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31" y="15"/>
                    <a:pt x="31" y="1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9" name="Freeform 902">
              <a:extLst>
                <a:ext uri="{FF2B5EF4-FFF2-40B4-BE49-F238E27FC236}">
                  <a16:creationId xmlns:a16="http://schemas.microsoft.com/office/drawing/2014/main" id="{FFA402DA-7B0C-F852-41A5-ACB2F73D1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3674" y="3913247"/>
              <a:ext cx="1812" cy="7248"/>
            </a:xfrm>
            <a:custGeom>
              <a:avLst/>
              <a:gdLst>
                <a:gd name="T0" fmla="*/ 1 w 1"/>
                <a:gd name="T1" fmla="*/ 2 h 3"/>
                <a:gd name="T2" fmla="*/ 1 w 1"/>
                <a:gd name="T3" fmla="*/ 2 h 3"/>
                <a:gd name="T4" fmla="*/ 1 w 1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2"/>
                  </a:moveTo>
                  <a:cubicBezTo>
                    <a:pt x="0" y="2"/>
                    <a:pt x="1" y="3"/>
                    <a:pt x="1" y="2"/>
                  </a:cubicBezTo>
                  <a:cubicBezTo>
                    <a:pt x="1" y="1"/>
                    <a:pt x="1" y="0"/>
                    <a:pt x="1" y="2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0" name="Freeform 903">
              <a:extLst>
                <a:ext uri="{FF2B5EF4-FFF2-40B4-BE49-F238E27FC236}">
                  <a16:creationId xmlns:a16="http://schemas.microsoft.com/office/drawing/2014/main" id="{E8DA158F-B975-87AC-F896-C92007B23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9815" y="3909623"/>
              <a:ext cx="6342" cy="3624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1 h 2"/>
                <a:gd name="T4" fmla="*/ 1 w 3"/>
                <a:gd name="T5" fmla="*/ 1 h 2"/>
                <a:gd name="T6" fmla="*/ 2 w 3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1"/>
                  </a:cubicBezTo>
                  <a:cubicBezTo>
                    <a:pt x="2" y="1"/>
                    <a:pt x="1" y="0"/>
                    <a:pt x="1" y="1"/>
                  </a:cubicBezTo>
                  <a:cubicBezTo>
                    <a:pt x="0" y="1"/>
                    <a:pt x="1" y="2"/>
                    <a:pt x="2" y="1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1" name="Freeform 904">
              <a:extLst>
                <a:ext uri="{FF2B5EF4-FFF2-40B4-BE49-F238E27FC236}">
                  <a16:creationId xmlns:a16="http://schemas.microsoft.com/office/drawing/2014/main" id="{ABCA1B6C-E4BC-9CCB-ADF5-6B3CE02FD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2701" y="3922308"/>
              <a:ext cx="10872" cy="8154"/>
            </a:xfrm>
            <a:custGeom>
              <a:avLst/>
              <a:gdLst>
                <a:gd name="T0" fmla="*/ 3 w 5"/>
                <a:gd name="T1" fmla="*/ 0 h 4"/>
                <a:gd name="T2" fmla="*/ 0 w 5"/>
                <a:gd name="T3" fmla="*/ 1 h 4"/>
                <a:gd name="T4" fmla="*/ 2 w 5"/>
                <a:gd name="T5" fmla="*/ 4 h 4"/>
                <a:gd name="T6" fmla="*/ 3 w 5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3" y="1"/>
                    <a:pt x="2" y="1"/>
                    <a:pt x="0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3"/>
                    <a:pt x="5" y="0"/>
                    <a:pt x="3" y="0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2" name="Freeform 905">
              <a:extLst>
                <a:ext uri="{FF2B5EF4-FFF2-40B4-BE49-F238E27FC236}">
                  <a16:creationId xmlns:a16="http://schemas.microsoft.com/office/drawing/2014/main" id="{1760826E-148A-2FB1-B445-749255D089B1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246" y="3773718"/>
              <a:ext cx="328890" cy="569894"/>
            </a:xfrm>
            <a:custGeom>
              <a:avLst/>
              <a:gdLst>
                <a:gd name="T0" fmla="*/ 136 w 153"/>
                <a:gd name="T1" fmla="*/ 89 h 265"/>
                <a:gd name="T2" fmla="*/ 120 w 153"/>
                <a:gd name="T3" fmla="*/ 83 h 265"/>
                <a:gd name="T4" fmla="*/ 109 w 153"/>
                <a:gd name="T5" fmla="*/ 80 h 265"/>
                <a:gd name="T6" fmla="*/ 91 w 153"/>
                <a:gd name="T7" fmla="*/ 68 h 265"/>
                <a:gd name="T8" fmla="*/ 93 w 153"/>
                <a:gd name="T9" fmla="*/ 52 h 265"/>
                <a:gd name="T10" fmla="*/ 85 w 153"/>
                <a:gd name="T11" fmla="*/ 45 h 265"/>
                <a:gd name="T12" fmla="*/ 77 w 153"/>
                <a:gd name="T13" fmla="*/ 42 h 265"/>
                <a:gd name="T14" fmla="*/ 74 w 153"/>
                <a:gd name="T15" fmla="*/ 28 h 265"/>
                <a:gd name="T16" fmla="*/ 76 w 153"/>
                <a:gd name="T17" fmla="*/ 14 h 265"/>
                <a:gd name="T18" fmla="*/ 69 w 153"/>
                <a:gd name="T19" fmla="*/ 0 h 265"/>
                <a:gd name="T20" fmla="*/ 56 w 153"/>
                <a:gd name="T21" fmla="*/ 8 h 265"/>
                <a:gd name="T22" fmla="*/ 41 w 153"/>
                <a:gd name="T23" fmla="*/ 8 h 265"/>
                <a:gd name="T24" fmla="*/ 44 w 153"/>
                <a:gd name="T25" fmla="*/ 15 h 265"/>
                <a:gd name="T26" fmla="*/ 42 w 153"/>
                <a:gd name="T27" fmla="*/ 23 h 265"/>
                <a:gd name="T28" fmla="*/ 47 w 153"/>
                <a:gd name="T29" fmla="*/ 29 h 265"/>
                <a:gd name="T30" fmla="*/ 46 w 153"/>
                <a:gd name="T31" fmla="*/ 35 h 265"/>
                <a:gd name="T32" fmla="*/ 41 w 153"/>
                <a:gd name="T33" fmla="*/ 53 h 265"/>
                <a:gd name="T34" fmla="*/ 28 w 153"/>
                <a:gd name="T35" fmla="*/ 67 h 265"/>
                <a:gd name="T36" fmla="*/ 17 w 153"/>
                <a:gd name="T37" fmla="*/ 77 h 265"/>
                <a:gd name="T38" fmla="*/ 11 w 153"/>
                <a:gd name="T39" fmla="*/ 80 h 265"/>
                <a:gd name="T40" fmla="*/ 13 w 153"/>
                <a:gd name="T41" fmla="*/ 89 h 265"/>
                <a:gd name="T42" fmla="*/ 17 w 153"/>
                <a:gd name="T43" fmla="*/ 97 h 265"/>
                <a:gd name="T44" fmla="*/ 16 w 153"/>
                <a:gd name="T45" fmla="*/ 110 h 265"/>
                <a:gd name="T46" fmla="*/ 2 w 153"/>
                <a:gd name="T47" fmla="*/ 110 h 265"/>
                <a:gd name="T48" fmla="*/ 8 w 153"/>
                <a:gd name="T49" fmla="*/ 124 h 265"/>
                <a:gd name="T50" fmla="*/ 15 w 153"/>
                <a:gd name="T51" fmla="*/ 121 h 265"/>
                <a:gd name="T52" fmla="*/ 9 w 153"/>
                <a:gd name="T53" fmla="*/ 136 h 265"/>
                <a:gd name="T54" fmla="*/ 28 w 153"/>
                <a:gd name="T55" fmla="*/ 137 h 265"/>
                <a:gd name="T56" fmla="*/ 28 w 153"/>
                <a:gd name="T57" fmla="*/ 128 h 265"/>
                <a:gd name="T58" fmla="*/ 31 w 153"/>
                <a:gd name="T59" fmla="*/ 134 h 265"/>
                <a:gd name="T60" fmla="*/ 31 w 153"/>
                <a:gd name="T61" fmla="*/ 137 h 265"/>
                <a:gd name="T62" fmla="*/ 31 w 153"/>
                <a:gd name="T63" fmla="*/ 152 h 265"/>
                <a:gd name="T64" fmla="*/ 32 w 153"/>
                <a:gd name="T65" fmla="*/ 158 h 265"/>
                <a:gd name="T66" fmla="*/ 36 w 153"/>
                <a:gd name="T67" fmla="*/ 178 h 265"/>
                <a:gd name="T68" fmla="*/ 41 w 153"/>
                <a:gd name="T69" fmla="*/ 193 h 265"/>
                <a:gd name="T70" fmla="*/ 47 w 153"/>
                <a:gd name="T71" fmla="*/ 210 h 265"/>
                <a:gd name="T72" fmla="*/ 49 w 153"/>
                <a:gd name="T73" fmla="*/ 219 h 265"/>
                <a:gd name="T74" fmla="*/ 53 w 153"/>
                <a:gd name="T75" fmla="*/ 228 h 265"/>
                <a:gd name="T76" fmla="*/ 58 w 153"/>
                <a:gd name="T77" fmla="*/ 244 h 265"/>
                <a:gd name="T78" fmla="*/ 71 w 153"/>
                <a:gd name="T79" fmla="*/ 258 h 265"/>
                <a:gd name="T80" fmla="*/ 81 w 153"/>
                <a:gd name="T81" fmla="*/ 241 h 265"/>
                <a:gd name="T82" fmla="*/ 83 w 153"/>
                <a:gd name="T83" fmla="*/ 231 h 265"/>
                <a:gd name="T84" fmla="*/ 86 w 153"/>
                <a:gd name="T85" fmla="*/ 210 h 265"/>
                <a:gd name="T86" fmla="*/ 87 w 153"/>
                <a:gd name="T87" fmla="*/ 201 h 265"/>
                <a:gd name="T88" fmla="*/ 89 w 153"/>
                <a:gd name="T89" fmla="*/ 190 h 265"/>
                <a:gd name="T90" fmla="*/ 96 w 153"/>
                <a:gd name="T91" fmla="*/ 184 h 265"/>
                <a:gd name="T92" fmla="*/ 103 w 153"/>
                <a:gd name="T93" fmla="*/ 178 h 265"/>
                <a:gd name="T94" fmla="*/ 127 w 153"/>
                <a:gd name="T95" fmla="*/ 151 h 265"/>
                <a:gd name="T96" fmla="*/ 133 w 153"/>
                <a:gd name="T97" fmla="*/ 151 h 265"/>
                <a:gd name="T98" fmla="*/ 134 w 153"/>
                <a:gd name="T99" fmla="*/ 149 h 265"/>
                <a:gd name="T100" fmla="*/ 137 w 153"/>
                <a:gd name="T101" fmla="*/ 138 h 265"/>
                <a:gd name="T102" fmla="*/ 147 w 153"/>
                <a:gd name="T103" fmla="*/ 130 h 265"/>
                <a:gd name="T104" fmla="*/ 147 w 153"/>
                <a:gd name="T105" fmla="*/ 130 h 265"/>
                <a:gd name="T106" fmla="*/ 150 w 153"/>
                <a:gd name="T107" fmla="*/ 135 h 265"/>
                <a:gd name="T108" fmla="*/ 153 w 153"/>
                <a:gd name="T109" fmla="*/ 134 h 265"/>
                <a:gd name="T110" fmla="*/ 151 w 153"/>
                <a:gd name="T111" fmla="*/ 109 h 265"/>
                <a:gd name="T112" fmla="*/ 150 w 153"/>
                <a:gd name="T113" fmla="*/ 101 h 265"/>
                <a:gd name="T114" fmla="*/ 146 w 153"/>
                <a:gd name="T115" fmla="*/ 93 h 265"/>
                <a:gd name="T116" fmla="*/ 138 w 153"/>
                <a:gd name="T117" fmla="*/ 88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3" h="265">
                  <a:moveTo>
                    <a:pt x="138" y="88"/>
                  </a:moveTo>
                  <a:cubicBezTo>
                    <a:pt x="138" y="89"/>
                    <a:pt x="137" y="90"/>
                    <a:pt x="136" y="89"/>
                  </a:cubicBezTo>
                  <a:cubicBezTo>
                    <a:pt x="134" y="86"/>
                    <a:pt x="128" y="90"/>
                    <a:pt x="128" y="86"/>
                  </a:cubicBezTo>
                  <a:cubicBezTo>
                    <a:pt x="124" y="87"/>
                    <a:pt x="123" y="84"/>
                    <a:pt x="120" y="83"/>
                  </a:cubicBezTo>
                  <a:cubicBezTo>
                    <a:pt x="120" y="82"/>
                    <a:pt x="120" y="81"/>
                    <a:pt x="120" y="81"/>
                  </a:cubicBezTo>
                  <a:cubicBezTo>
                    <a:pt x="116" y="79"/>
                    <a:pt x="114" y="80"/>
                    <a:pt x="109" y="80"/>
                  </a:cubicBezTo>
                  <a:cubicBezTo>
                    <a:pt x="108" y="78"/>
                    <a:pt x="105" y="80"/>
                    <a:pt x="106" y="77"/>
                  </a:cubicBezTo>
                  <a:cubicBezTo>
                    <a:pt x="99" y="76"/>
                    <a:pt x="95" y="72"/>
                    <a:pt x="91" y="68"/>
                  </a:cubicBezTo>
                  <a:cubicBezTo>
                    <a:pt x="88" y="68"/>
                    <a:pt x="87" y="67"/>
                    <a:pt x="86" y="66"/>
                  </a:cubicBezTo>
                  <a:cubicBezTo>
                    <a:pt x="87" y="60"/>
                    <a:pt x="89" y="55"/>
                    <a:pt x="93" y="52"/>
                  </a:cubicBezTo>
                  <a:cubicBezTo>
                    <a:pt x="91" y="51"/>
                    <a:pt x="89" y="49"/>
                    <a:pt x="87" y="49"/>
                  </a:cubicBezTo>
                  <a:cubicBezTo>
                    <a:pt x="87" y="46"/>
                    <a:pt x="86" y="46"/>
                    <a:pt x="85" y="45"/>
                  </a:cubicBezTo>
                  <a:cubicBezTo>
                    <a:pt x="81" y="46"/>
                    <a:pt x="81" y="42"/>
                    <a:pt x="79" y="41"/>
                  </a:cubicBezTo>
                  <a:cubicBezTo>
                    <a:pt x="78" y="42"/>
                    <a:pt x="78" y="42"/>
                    <a:pt x="77" y="42"/>
                  </a:cubicBezTo>
                  <a:cubicBezTo>
                    <a:pt x="76" y="38"/>
                    <a:pt x="76" y="38"/>
                    <a:pt x="76" y="34"/>
                  </a:cubicBezTo>
                  <a:cubicBezTo>
                    <a:pt x="74" y="34"/>
                    <a:pt x="73" y="29"/>
                    <a:pt x="74" y="28"/>
                  </a:cubicBezTo>
                  <a:cubicBezTo>
                    <a:pt x="78" y="27"/>
                    <a:pt x="76" y="30"/>
                    <a:pt x="79" y="30"/>
                  </a:cubicBezTo>
                  <a:cubicBezTo>
                    <a:pt x="81" y="24"/>
                    <a:pt x="76" y="20"/>
                    <a:pt x="76" y="14"/>
                  </a:cubicBezTo>
                  <a:cubicBezTo>
                    <a:pt x="80" y="11"/>
                    <a:pt x="76" y="10"/>
                    <a:pt x="73" y="9"/>
                  </a:cubicBezTo>
                  <a:cubicBezTo>
                    <a:pt x="72" y="6"/>
                    <a:pt x="72" y="2"/>
                    <a:pt x="69" y="0"/>
                  </a:cubicBezTo>
                  <a:cubicBezTo>
                    <a:pt x="66" y="1"/>
                    <a:pt x="64" y="5"/>
                    <a:pt x="61" y="7"/>
                  </a:cubicBezTo>
                  <a:cubicBezTo>
                    <a:pt x="60" y="8"/>
                    <a:pt x="58" y="7"/>
                    <a:pt x="56" y="8"/>
                  </a:cubicBezTo>
                  <a:cubicBezTo>
                    <a:pt x="55" y="8"/>
                    <a:pt x="56" y="9"/>
                    <a:pt x="54" y="9"/>
                  </a:cubicBezTo>
                  <a:cubicBezTo>
                    <a:pt x="49" y="10"/>
                    <a:pt x="46" y="6"/>
                    <a:pt x="41" y="8"/>
                  </a:cubicBezTo>
                  <a:cubicBezTo>
                    <a:pt x="39" y="11"/>
                    <a:pt x="42" y="11"/>
                    <a:pt x="41" y="14"/>
                  </a:cubicBezTo>
                  <a:cubicBezTo>
                    <a:pt x="42" y="14"/>
                    <a:pt x="44" y="14"/>
                    <a:pt x="44" y="15"/>
                  </a:cubicBezTo>
                  <a:cubicBezTo>
                    <a:pt x="43" y="16"/>
                    <a:pt x="42" y="17"/>
                    <a:pt x="42" y="17"/>
                  </a:cubicBezTo>
                  <a:cubicBezTo>
                    <a:pt x="43" y="20"/>
                    <a:pt x="43" y="20"/>
                    <a:pt x="42" y="23"/>
                  </a:cubicBezTo>
                  <a:cubicBezTo>
                    <a:pt x="44" y="22"/>
                    <a:pt x="43" y="25"/>
                    <a:pt x="44" y="26"/>
                  </a:cubicBezTo>
                  <a:cubicBezTo>
                    <a:pt x="45" y="27"/>
                    <a:pt x="48" y="26"/>
                    <a:pt x="47" y="29"/>
                  </a:cubicBezTo>
                  <a:cubicBezTo>
                    <a:pt x="49" y="29"/>
                    <a:pt x="51" y="30"/>
                    <a:pt x="52" y="32"/>
                  </a:cubicBezTo>
                  <a:cubicBezTo>
                    <a:pt x="51" y="34"/>
                    <a:pt x="48" y="34"/>
                    <a:pt x="46" y="35"/>
                  </a:cubicBezTo>
                  <a:cubicBezTo>
                    <a:pt x="46" y="38"/>
                    <a:pt x="45" y="42"/>
                    <a:pt x="47" y="44"/>
                  </a:cubicBezTo>
                  <a:cubicBezTo>
                    <a:pt x="43" y="46"/>
                    <a:pt x="41" y="48"/>
                    <a:pt x="41" y="53"/>
                  </a:cubicBezTo>
                  <a:cubicBezTo>
                    <a:pt x="39" y="54"/>
                    <a:pt x="38" y="54"/>
                    <a:pt x="36" y="55"/>
                  </a:cubicBezTo>
                  <a:cubicBezTo>
                    <a:pt x="36" y="61"/>
                    <a:pt x="33" y="65"/>
                    <a:pt x="28" y="67"/>
                  </a:cubicBezTo>
                  <a:cubicBezTo>
                    <a:pt x="28" y="71"/>
                    <a:pt x="26" y="72"/>
                    <a:pt x="25" y="75"/>
                  </a:cubicBezTo>
                  <a:cubicBezTo>
                    <a:pt x="22" y="75"/>
                    <a:pt x="20" y="76"/>
                    <a:pt x="17" y="77"/>
                  </a:cubicBezTo>
                  <a:cubicBezTo>
                    <a:pt x="15" y="77"/>
                    <a:pt x="16" y="74"/>
                    <a:pt x="14" y="74"/>
                  </a:cubicBezTo>
                  <a:cubicBezTo>
                    <a:pt x="13" y="76"/>
                    <a:pt x="11" y="77"/>
                    <a:pt x="11" y="80"/>
                  </a:cubicBezTo>
                  <a:cubicBezTo>
                    <a:pt x="9" y="81"/>
                    <a:pt x="7" y="82"/>
                    <a:pt x="8" y="86"/>
                  </a:cubicBezTo>
                  <a:cubicBezTo>
                    <a:pt x="9" y="87"/>
                    <a:pt x="12" y="87"/>
                    <a:pt x="13" y="89"/>
                  </a:cubicBezTo>
                  <a:cubicBezTo>
                    <a:pt x="12" y="90"/>
                    <a:pt x="12" y="93"/>
                    <a:pt x="12" y="95"/>
                  </a:cubicBezTo>
                  <a:cubicBezTo>
                    <a:pt x="13" y="96"/>
                    <a:pt x="17" y="95"/>
                    <a:pt x="17" y="97"/>
                  </a:cubicBezTo>
                  <a:cubicBezTo>
                    <a:pt x="17" y="101"/>
                    <a:pt x="19" y="104"/>
                    <a:pt x="20" y="109"/>
                  </a:cubicBezTo>
                  <a:cubicBezTo>
                    <a:pt x="18" y="109"/>
                    <a:pt x="18" y="110"/>
                    <a:pt x="16" y="110"/>
                  </a:cubicBezTo>
                  <a:cubicBezTo>
                    <a:pt x="15" y="110"/>
                    <a:pt x="15" y="108"/>
                    <a:pt x="14" y="109"/>
                  </a:cubicBezTo>
                  <a:cubicBezTo>
                    <a:pt x="12" y="113"/>
                    <a:pt x="7" y="110"/>
                    <a:pt x="2" y="110"/>
                  </a:cubicBezTo>
                  <a:cubicBezTo>
                    <a:pt x="3" y="114"/>
                    <a:pt x="1" y="115"/>
                    <a:pt x="0" y="117"/>
                  </a:cubicBezTo>
                  <a:cubicBezTo>
                    <a:pt x="2" y="120"/>
                    <a:pt x="4" y="123"/>
                    <a:pt x="8" y="124"/>
                  </a:cubicBezTo>
                  <a:cubicBezTo>
                    <a:pt x="10" y="124"/>
                    <a:pt x="12" y="121"/>
                    <a:pt x="13" y="121"/>
                  </a:cubicBezTo>
                  <a:cubicBezTo>
                    <a:pt x="14" y="122"/>
                    <a:pt x="13" y="121"/>
                    <a:pt x="15" y="121"/>
                  </a:cubicBezTo>
                  <a:cubicBezTo>
                    <a:pt x="15" y="126"/>
                    <a:pt x="9" y="129"/>
                    <a:pt x="4" y="128"/>
                  </a:cubicBezTo>
                  <a:cubicBezTo>
                    <a:pt x="5" y="130"/>
                    <a:pt x="7" y="133"/>
                    <a:pt x="9" y="136"/>
                  </a:cubicBezTo>
                  <a:cubicBezTo>
                    <a:pt x="12" y="139"/>
                    <a:pt x="14" y="142"/>
                    <a:pt x="17" y="143"/>
                  </a:cubicBezTo>
                  <a:cubicBezTo>
                    <a:pt x="21" y="143"/>
                    <a:pt x="24" y="140"/>
                    <a:pt x="28" y="137"/>
                  </a:cubicBezTo>
                  <a:cubicBezTo>
                    <a:pt x="28" y="134"/>
                    <a:pt x="26" y="135"/>
                    <a:pt x="26" y="132"/>
                  </a:cubicBezTo>
                  <a:cubicBezTo>
                    <a:pt x="28" y="132"/>
                    <a:pt x="27" y="129"/>
                    <a:pt x="28" y="128"/>
                  </a:cubicBezTo>
                  <a:cubicBezTo>
                    <a:pt x="29" y="129"/>
                    <a:pt x="32" y="128"/>
                    <a:pt x="33" y="129"/>
                  </a:cubicBezTo>
                  <a:cubicBezTo>
                    <a:pt x="29" y="129"/>
                    <a:pt x="33" y="132"/>
                    <a:pt x="31" y="134"/>
                  </a:cubicBezTo>
                  <a:cubicBezTo>
                    <a:pt x="32" y="135"/>
                    <a:pt x="34" y="132"/>
                    <a:pt x="34" y="134"/>
                  </a:cubicBezTo>
                  <a:cubicBezTo>
                    <a:pt x="34" y="135"/>
                    <a:pt x="32" y="136"/>
                    <a:pt x="31" y="137"/>
                  </a:cubicBezTo>
                  <a:cubicBezTo>
                    <a:pt x="32" y="139"/>
                    <a:pt x="33" y="142"/>
                    <a:pt x="34" y="144"/>
                  </a:cubicBezTo>
                  <a:cubicBezTo>
                    <a:pt x="33" y="146"/>
                    <a:pt x="31" y="149"/>
                    <a:pt x="31" y="152"/>
                  </a:cubicBezTo>
                  <a:cubicBezTo>
                    <a:pt x="31" y="153"/>
                    <a:pt x="33" y="158"/>
                    <a:pt x="34" y="158"/>
                  </a:cubicBezTo>
                  <a:cubicBezTo>
                    <a:pt x="33" y="158"/>
                    <a:pt x="32" y="158"/>
                    <a:pt x="32" y="158"/>
                  </a:cubicBezTo>
                  <a:cubicBezTo>
                    <a:pt x="32" y="159"/>
                    <a:pt x="35" y="158"/>
                    <a:pt x="34" y="159"/>
                  </a:cubicBezTo>
                  <a:cubicBezTo>
                    <a:pt x="32" y="165"/>
                    <a:pt x="35" y="172"/>
                    <a:pt x="36" y="178"/>
                  </a:cubicBezTo>
                  <a:cubicBezTo>
                    <a:pt x="37" y="180"/>
                    <a:pt x="36" y="182"/>
                    <a:pt x="36" y="184"/>
                  </a:cubicBezTo>
                  <a:cubicBezTo>
                    <a:pt x="37" y="187"/>
                    <a:pt x="39" y="190"/>
                    <a:pt x="41" y="193"/>
                  </a:cubicBezTo>
                  <a:cubicBezTo>
                    <a:pt x="41" y="194"/>
                    <a:pt x="41" y="196"/>
                    <a:pt x="41" y="197"/>
                  </a:cubicBezTo>
                  <a:cubicBezTo>
                    <a:pt x="45" y="201"/>
                    <a:pt x="45" y="205"/>
                    <a:pt x="47" y="210"/>
                  </a:cubicBezTo>
                  <a:cubicBezTo>
                    <a:pt x="47" y="211"/>
                    <a:pt x="46" y="213"/>
                    <a:pt x="47" y="214"/>
                  </a:cubicBezTo>
                  <a:cubicBezTo>
                    <a:pt x="47" y="215"/>
                    <a:pt x="48" y="217"/>
                    <a:pt x="49" y="219"/>
                  </a:cubicBezTo>
                  <a:cubicBezTo>
                    <a:pt x="49" y="221"/>
                    <a:pt x="50" y="223"/>
                    <a:pt x="50" y="225"/>
                  </a:cubicBezTo>
                  <a:cubicBezTo>
                    <a:pt x="51" y="226"/>
                    <a:pt x="53" y="227"/>
                    <a:pt x="53" y="228"/>
                  </a:cubicBezTo>
                  <a:cubicBezTo>
                    <a:pt x="55" y="232"/>
                    <a:pt x="56" y="236"/>
                    <a:pt x="57" y="239"/>
                  </a:cubicBezTo>
                  <a:cubicBezTo>
                    <a:pt x="58" y="241"/>
                    <a:pt x="58" y="243"/>
                    <a:pt x="58" y="244"/>
                  </a:cubicBezTo>
                  <a:cubicBezTo>
                    <a:pt x="60" y="246"/>
                    <a:pt x="60" y="248"/>
                    <a:pt x="59" y="250"/>
                  </a:cubicBezTo>
                  <a:cubicBezTo>
                    <a:pt x="62" y="255"/>
                    <a:pt x="65" y="265"/>
                    <a:pt x="71" y="258"/>
                  </a:cubicBezTo>
                  <a:cubicBezTo>
                    <a:pt x="71" y="252"/>
                    <a:pt x="75" y="252"/>
                    <a:pt x="78" y="250"/>
                  </a:cubicBezTo>
                  <a:cubicBezTo>
                    <a:pt x="76" y="247"/>
                    <a:pt x="81" y="244"/>
                    <a:pt x="81" y="241"/>
                  </a:cubicBezTo>
                  <a:cubicBezTo>
                    <a:pt x="82" y="241"/>
                    <a:pt x="83" y="241"/>
                    <a:pt x="85" y="241"/>
                  </a:cubicBezTo>
                  <a:cubicBezTo>
                    <a:pt x="84" y="237"/>
                    <a:pt x="86" y="232"/>
                    <a:pt x="83" y="231"/>
                  </a:cubicBezTo>
                  <a:cubicBezTo>
                    <a:pt x="84" y="225"/>
                    <a:pt x="87" y="220"/>
                    <a:pt x="88" y="214"/>
                  </a:cubicBezTo>
                  <a:cubicBezTo>
                    <a:pt x="89" y="212"/>
                    <a:pt x="86" y="212"/>
                    <a:pt x="86" y="210"/>
                  </a:cubicBezTo>
                  <a:cubicBezTo>
                    <a:pt x="87" y="208"/>
                    <a:pt x="88" y="208"/>
                    <a:pt x="87" y="207"/>
                  </a:cubicBezTo>
                  <a:cubicBezTo>
                    <a:pt x="86" y="205"/>
                    <a:pt x="87" y="203"/>
                    <a:pt x="87" y="201"/>
                  </a:cubicBezTo>
                  <a:cubicBezTo>
                    <a:pt x="87" y="199"/>
                    <a:pt x="86" y="197"/>
                    <a:pt x="86" y="195"/>
                  </a:cubicBezTo>
                  <a:cubicBezTo>
                    <a:pt x="86" y="193"/>
                    <a:pt x="88" y="191"/>
                    <a:pt x="89" y="190"/>
                  </a:cubicBezTo>
                  <a:cubicBezTo>
                    <a:pt x="90" y="188"/>
                    <a:pt x="92" y="189"/>
                    <a:pt x="93" y="190"/>
                  </a:cubicBezTo>
                  <a:cubicBezTo>
                    <a:pt x="95" y="188"/>
                    <a:pt x="94" y="185"/>
                    <a:pt x="96" y="184"/>
                  </a:cubicBezTo>
                  <a:cubicBezTo>
                    <a:pt x="100" y="185"/>
                    <a:pt x="100" y="183"/>
                    <a:pt x="103" y="183"/>
                  </a:cubicBezTo>
                  <a:cubicBezTo>
                    <a:pt x="103" y="181"/>
                    <a:pt x="103" y="179"/>
                    <a:pt x="103" y="178"/>
                  </a:cubicBezTo>
                  <a:cubicBezTo>
                    <a:pt x="112" y="172"/>
                    <a:pt x="118" y="163"/>
                    <a:pt x="125" y="155"/>
                  </a:cubicBezTo>
                  <a:cubicBezTo>
                    <a:pt x="123" y="154"/>
                    <a:pt x="126" y="152"/>
                    <a:pt x="127" y="151"/>
                  </a:cubicBezTo>
                  <a:cubicBezTo>
                    <a:pt x="128" y="151"/>
                    <a:pt x="128" y="153"/>
                    <a:pt x="129" y="152"/>
                  </a:cubicBezTo>
                  <a:cubicBezTo>
                    <a:pt x="130" y="151"/>
                    <a:pt x="132" y="152"/>
                    <a:pt x="133" y="151"/>
                  </a:cubicBezTo>
                  <a:cubicBezTo>
                    <a:pt x="133" y="151"/>
                    <a:pt x="133" y="150"/>
                    <a:pt x="133" y="149"/>
                  </a:cubicBezTo>
                  <a:cubicBezTo>
                    <a:pt x="133" y="149"/>
                    <a:pt x="134" y="149"/>
                    <a:pt x="134" y="149"/>
                  </a:cubicBezTo>
                  <a:cubicBezTo>
                    <a:pt x="136" y="147"/>
                    <a:pt x="137" y="146"/>
                    <a:pt x="138" y="144"/>
                  </a:cubicBezTo>
                  <a:cubicBezTo>
                    <a:pt x="136" y="143"/>
                    <a:pt x="138" y="139"/>
                    <a:pt x="137" y="138"/>
                  </a:cubicBezTo>
                  <a:cubicBezTo>
                    <a:pt x="139" y="135"/>
                    <a:pt x="142" y="135"/>
                    <a:pt x="145" y="133"/>
                  </a:cubicBezTo>
                  <a:cubicBezTo>
                    <a:pt x="145" y="131"/>
                    <a:pt x="147" y="132"/>
                    <a:pt x="147" y="130"/>
                  </a:cubicBezTo>
                  <a:cubicBezTo>
                    <a:pt x="147" y="130"/>
                    <a:pt x="143" y="127"/>
                    <a:pt x="146" y="127"/>
                  </a:cubicBezTo>
                  <a:cubicBezTo>
                    <a:pt x="145" y="129"/>
                    <a:pt x="147" y="129"/>
                    <a:pt x="147" y="130"/>
                  </a:cubicBezTo>
                  <a:cubicBezTo>
                    <a:pt x="148" y="132"/>
                    <a:pt x="146" y="135"/>
                    <a:pt x="147" y="135"/>
                  </a:cubicBezTo>
                  <a:cubicBezTo>
                    <a:pt x="148" y="134"/>
                    <a:pt x="149" y="134"/>
                    <a:pt x="150" y="135"/>
                  </a:cubicBezTo>
                  <a:cubicBezTo>
                    <a:pt x="150" y="132"/>
                    <a:pt x="149" y="130"/>
                    <a:pt x="152" y="130"/>
                  </a:cubicBezTo>
                  <a:cubicBezTo>
                    <a:pt x="152" y="132"/>
                    <a:pt x="151" y="135"/>
                    <a:pt x="153" y="134"/>
                  </a:cubicBezTo>
                  <a:cubicBezTo>
                    <a:pt x="153" y="127"/>
                    <a:pt x="153" y="120"/>
                    <a:pt x="150" y="115"/>
                  </a:cubicBezTo>
                  <a:cubicBezTo>
                    <a:pt x="150" y="113"/>
                    <a:pt x="152" y="112"/>
                    <a:pt x="151" y="109"/>
                  </a:cubicBezTo>
                  <a:cubicBezTo>
                    <a:pt x="148" y="109"/>
                    <a:pt x="146" y="108"/>
                    <a:pt x="146" y="106"/>
                  </a:cubicBezTo>
                  <a:cubicBezTo>
                    <a:pt x="146" y="102"/>
                    <a:pt x="149" y="104"/>
                    <a:pt x="150" y="101"/>
                  </a:cubicBezTo>
                  <a:cubicBezTo>
                    <a:pt x="151" y="100"/>
                    <a:pt x="152" y="101"/>
                    <a:pt x="153" y="100"/>
                  </a:cubicBezTo>
                  <a:cubicBezTo>
                    <a:pt x="150" y="98"/>
                    <a:pt x="147" y="97"/>
                    <a:pt x="146" y="93"/>
                  </a:cubicBezTo>
                  <a:cubicBezTo>
                    <a:pt x="147" y="93"/>
                    <a:pt x="147" y="92"/>
                    <a:pt x="148" y="91"/>
                  </a:cubicBezTo>
                  <a:cubicBezTo>
                    <a:pt x="144" y="90"/>
                    <a:pt x="139" y="91"/>
                    <a:pt x="138" y="88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3" name="Freeform 906">
              <a:extLst>
                <a:ext uri="{FF2B5EF4-FFF2-40B4-BE49-F238E27FC236}">
                  <a16:creationId xmlns:a16="http://schemas.microsoft.com/office/drawing/2014/main" id="{9A0400F7-C35E-E82F-97CF-B9F590B3C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6109" y="3903281"/>
              <a:ext cx="154932" cy="152213"/>
            </a:xfrm>
            <a:custGeom>
              <a:avLst/>
              <a:gdLst>
                <a:gd name="T0" fmla="*/ 64 w 72"/>
                <a:gd name="T1" fmla="*/ 9 h 71"/>
                <a:gd name="T2" fmla="*/ 66 w 72"/>
                <a:gd name="T3" fmla="*/ 4 h 71"/>
                <a:gd name="T4" fmla="*/ 62 w 72"/>
                <a:gd name="T5" fmla="*/ 0 h 71"/>
                <a:gd name="T6" fmla="*/ 57 w 72"/>
                <a:gd name="T7" fmla="*/ 4 h 71"/>
                <a:gd name="T8" fmla="*/ 51 w 72"/>
                <a:gd name="T9" fmla="*/ 1 h 71"/>
                <a:gd name="T10" fmla="*/ 42 w 72"/>
                <a:gd name="T11" fmla="*/ 7 h 71"/>
                <a:gd name="T12" fmla="*/ 39 w 72"/>
                <a:gd name="T13" fmla="*/ 11 h 71"/>
                <a:gd name="T14" fmla="*/ 36 w 72"/>
                <a:gd name="T15" fmla="*/ 15 h 71"/>
                <a:gd name="T16" fmla="*/ 36 w 72"/>
                <a:gd name="T17" fmla="*/ 15 h 71"/>
                <a:gd name="T18" fmla="*/ 36 w 72"/>
                <a:gd name="T19" fmla="*/ 15 h 71"/>
                <a:gd name="T20" fmla="*/ 36 w 72"/>
                <a:gd name="T21" fmla="*/ 15 h 71"/>
                <a:gd name="T22" fmla="*/ 36 w 72"/>
                <a:gd name="T23" fmla="*/ 15 h 71"/>
                <a:gd name="T24" fmla="*/ 29 w 72"/>
                <a:gd name="T25" fmla="*/ 18 h 71"/>
                <a:gd name="T26" fmla="*/ 33 w 72"/>
                <a:gd name="T27" fmla="*/ 20 h 71"/>
                <a:gd name="T28" fmla="*/ 33 w 72"/>
                <a:gd name="T29" fmla="*/ 25 h 71"/>
                <a:gd name="T30" fmla="*/ 28 w 72"/>
                <a:gd name="T31" fmla="*/ 25 h 71"/>
                <a:gd name="T32" fmla="*/ 27 w 72"/>
                <a:gd name="T33" fmla="*/ 26 h 71"/>
                <a:gd name="T34" fmla="*/ 20 w 72"/>
                <a:gd name="T35" fmla="*/ 25 h 71"/>
                <a:gd name="T36" fmla="*/ 16 w 72"/>
                <a:gd name="T37" fmla="*/ 27 h 71"/>
                <a:gd name="T38" fmla="*/ 14 w 72"/>
                <a:gd name="T39" fmla="*/ 26 h 71"/>
                <a:gd name="T40" fmla="*/ 10 w 72"/>
                <a:gd name="T41" fmla="*/ 26 h 71"/>
                <a:gd name="T42" fmla="*/ 7 w 72"/>
                <a:gd name="T43" fmla="*/ 22 h 71"/>
                <a:gd name="T44" fmla="*/ 8 w 72"/>
                <a:gd name="T45" fmla="*/ 20 h 71"/>
                <a:gd name="T46" fmla="*/ 7 w 72"/>
                <a:gd name="T47" fmla="*/ 18 h 71"/>
                <a:gd name="T48" fmla="*/ 9 w 72"/>
                <a:gd name="T49" fmla="*/ 15 h 71"/>
                <a:gd name="T50" fmla="*/ 8 w 72"/>
                <a:gd name="T51" fmla="*/ 13 h 71"/>
                <a:gd name="T52" fmla="*/ 5 w 72"/>
                <a:gd name="T53" fmla="*/ 29 h 71"/>
                <a:gd name="T54" fmla="*/ 5 w 72"/>
                <a:gd name="T55" fmla="*/ 27 h 71"/>
                <a:gd name="T56" fmla="*/ 9 w 72"/>
                <a:gd name="T57" fmla="*/ 30 h 71"/>
                <a:gd name="T58" fmla="*/ 10 w 72"/>
                <a:gd name="T59" fmla="*/ 29 h 71"/>
                <a:gd name="T60" fmla="*/ 14 w 72"/>
                <a:gd name="T61" fmla="*/ 30 h 71"/>
                <a:gd name="T62" fmla="*/ 13 w 72"/>
                <a:gd name="T63" fmla="*/ 34 h 71"/>
                <a:gd name="T64" fmla="*/ 15 w 72"/>
                <a:gd name="T65" fmla="*/ 36 h 71"/>
                <a:gd name="T66" fmla="*/ 30 w 72"/>
                <a:gd name="T67" fmla="*/ 41 h 71"/>
                <a:gd name="T68" fmla="*/ 36 w 72"/>
                <a:gd name="T69" fmla="*/ 44 h 71"/>
                <a:gd name="T70" fmla="*/ 34 w 72"/>
                <a:gd name="T71" fmla="*/ 44 h 71"/>
                <a:gd name="T72" fmla="*/ 26 w 72"/>
                <a:gd name="T73" fmla="*/ 54 h 71"/>
                <a:gd name="T74" fmla="*/ 30 w 72"/>
                <a:gd name="T75" fmla="*/ 61 h 71"/>
                <a:gd name="T76" fmla="*/ 32 w 72"/>
                <a:gd name="T77" fmla="*/ 55 h 71"/>
                <a:gd name="T78" fmla="*/ 35 w 72"/>
                <a:gd name="T79" fmla="*/ 57 h 71"/>
                <a:gd name="T80" fmla="*/ 36 w 72"/>
                <a:gd name="T81" fmla="*/ 69 h 71"/>
                <a:gd name="T82" fmla="*/ 39 w 72"/>
                <a:gd name="T83" fmla="*/ 71 h 71"/>
                <a:gd name="T84" fmla="*/ 40 w 72"/>
                <a:gd name="T85" fmla="*/ 61 h 71"/>
                <a:gd name="T86" fmla="*/ 41 w 72"/>
                <a:gd name="T87" fmla="*/ 61 h 71"/>
                <a:gd name="T88" fmla="*/ 42 w 72"/>
                <a:gd name="T89" fmla="*/ 60 h 71"/>
                <a:gd name="T90" fmla="*/ 41 w 72"/>
                <a:gd name="T91" fmla="*/ 51 h 71"/>
                <a:gd name="T92" fmla="*/ 48 w 72"/>
                <a:gd name="T93" fmla="*/ 52 h 71"/>
                <a:gd name="T94" fmla="*/ 51 w 72"/>
                <a:gd name="T95" fmla="*/ 39 h 71"/>
                <a:gd name="T96" fmla="*/ 55 w 72"/>
                <a:gd name="T97" fmla="*/ 27 h 71"/>
                <a:gd name="T98" fmla="*/ 68 w 72"/>
                <a:gd name="T99" fmla="*/ 20 h 71"/>
                <a:gd name="T100" fmla="*/ 71 w 72"/>
                <a:gd name="T101" fmla="*/ 12 h 71"/>
                <a:gd name="T102" fmla="*/ 64 w 72"/>
                <a:gd name="T103" fmla="*/ 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" h="71">
                  <a:moveTo>
                    <a:pt x="64" y="9"/>
                  </a:moveTo>
                  <a:cubicBezTo>
                    <a:pt x="64" y="7"/>
                    <a:pt x="66" y="7"/>
                    <a:pt x="66" y="4"/>
                  </a:cubicBezTo>
                  <a:cubicBezTo>
                    <a:pt x="61" y="7"/>
                    <a:pt x="65" y="1"/>
                    <a:pt x="62" y="0"/>
                  </a:cubicBezTo>
                  <a:cubicBezTo>
                    <a:pt x="60" y="1"/>
                    <a:pt x="59" y="3"/>
                    <a:pt x="57" y="4"/>
                  </a:cubicBezTo>
                  <a:cubicBezTo>
                    <a:pt x="55" y="3"/>
                    <a:pt x="52" y="3"/>
                    <a:pt x="51" y="1"/>
                  </a:cubicBezTo>
                  <a:cubicBezTo>
                    <a:pt x="48" y="3"/>
                    <a:pt x="47" y="8"/>
                    <a:pt x="42" y="7"/>
                  </a:cubicBezTo>
                  <a:cubicBezTo>
                    <a:pt x="41" y="9"/>
                    <a:pt x="40" y="10"/>
                    <a:pt x="39" y="11"/>
                  </a:cubicBezTo>
                  <a:cubicBezTo>
                    <a:pt x="38" y="12"/>
                    <a:pt x="37" y="14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2" y="17"/>
                    <a:pt x="30" y="16"/>
                    <a:pt x="29" y="18"/>
                  </a:cubicBezTo>
                  <a:cubicBezTo>
                    <a:pt x="30" y="19"/>
                    <a:pt x="33" y="18"/>
                    <a:pt x="33" y="20"/>
                  </a:cubicBezTo>
                  <a:cubicBezTo>
                    <a:pt x="33" y="22"/>
                    <a:pt x="33" y="23"/>
                    <a:pt x="33" y="25"/>
                  </a:cubicBezTo>
                  <a:cubicBezTo>
                    <a:pt x="30" y="26"/>
                    <a:pt x="29" y="25"/>
                    <a:pt x="28" y="25"/>
                  </a:cubicBezTo>
                  <a:cubicBezTo>
                    <a:pt x="28" y="25"/>
                    <a:pt x="27" y="26"/>
                    <a:pt x="27" y="26"/>
                  </a:cubicBezTo>
                  <a:cubicBezTo>
                    <a:pt x="24" y="26"/>
                    <a:pt x="20" y="25"/>
                    <a:pt x="20" y="25"/>
                  </a:cubicBezTo>
                  <a:cubicBezTo>
                    <a:pt x="18" y="25"/>
                    <a:pt x="18" y="27"/>
                    <a:pt x="16" y="27"/>
                  </a:cubicBezTo>
                  <a:cubicBezTo>
                    <a:pt x="15" y="26"/>
                    <a:pt x="14" y="26"/>
                    <a:pt x="14" y="26"/>
                  </a:cubicBezTo>
                  <a:cubicBezTo>
                    <a:pt x="11" y="25"/>
                    <a:pt x="12" y="26"/>
                    <a:pt x="10" y="26"/>
                  </a:cubicBezTo>
                  <a:cubicBezTo>
                    <a:pt x="9" y="26"/>
                    <a:pt x="7" y="23"/>
                    <a:pt x="7" y="22"/>
                  </a:cubicBezTo>
                  <a:cubicBezTo>
                    <a:pt x="7" y="21"/>
                    <a:pt x="8" y="20"/>
                    <a:pt x="8" y="20"/>
                  </a:cubicBezTo>
                  <a:cubicBezTo>
                    <a:pt x="8" y="20"/>
                    <a:pt x="7" y="19"/>
                    <a:pt x="7" y="18"/>
                  </a:cubicBezTo>
                  <a:cubicBezTo>
                    <a:pt x="7" y="17"/>
                    <a:pt x="8" y="16"/>
                    <a:pt x="9" y="15"/>
                  </a:cubicBezTo>
                  <a:cubicBezTo>
                    <a:pt x="9" y="14"/>
                    <a:pt x="9" y="14"/>
                    <a:pt x="8" y="13"/>
                  </a:cubicBezTo>
                  <a:cubicBezTo>
                    <a:pt x="0" y="13"/>
                    <a:pt x="5" y="23"/>
                    <a:pt x="5" y="29"/>
                  </a:cubicBezTo>
                  <a:cubicBezTo>
                    <a:pt x="5" y="28"/>
                    <a:pt x="5" y="28"/>
                    <a:pt x="5" y="27"/>
                  </a:cubicBezTo>
                  <a:cubicBezTo>
                    <a:pt x="7" y="27"/>
                    <a:pt x="7" y="30"/>
                    <a:pt x="9" y="30"/>
                  </a:cubicBezTo>
                  <a:cubicBezTo>
                    <a:pt x="9" y="29"/>
                    <a:pt x="9" y="28"/>
                    <a:pt x="10" y="29"/>
                  </a:cubicBezTo>
                  <a:cubicBezTo>
                    <a:pt x="10" y="32"/>
                    <a:pt x="13" y="34"/>
                    <a:pt x="14" y="30"/>
                  </a:cubicBezTo>
                  <a:cubicBezTo>
                    <a:pt x="16" y="32"/>
                    <a:pt x="14" y="33"/>
                    <a:pt x="13" y="34"/>
                  </a:cubicBezTo>
                  <a:cubicBezTo>
                    <a:pt x="13" y="34"/>
                    <a:pt x="14" y="35"/>
                    <a:pt x="15" y="36"/>
                  </a:cubicBezTo>
                  <a:cubicBezTo>
                    <a:pt x="22" y="43"/>
                    <a:pt x="26" y="40"/>
                    <a:pt x="30" y="41"/>
                  </a:cubicBezTo>
                  <a:cubicBezTo>
                    <a:pt x="33" y="41"/>
                    <a:pt x="36" y="42"/>
                    <a:pt x="36" y="44"/>
                  </a:cubicBezTo>
                  <a:cubicBezTo>
                    <a:pt x="36" y="44"/>
                    <a:pt x="35" y="44"/>
                    <a:pt x="34" y="44"/>
                  </a:cubicBezTo>
                  <a:cubicBezTo>
                    <a:pt x="35" y="51"/>
                    <a:pt x="29" y="50"/>
                    <a:pt x="26" y="54"/>
                  </a:cubicBezTo>
                  <a:cubicBezTo>
                    <a:pt x="26" y="58"/>
                    <a:pt x="27" y="60"/>
                    <a:pt x="30" y="61"/>
                  </a:cubicBezTo>
                  <a:cubicBezTo>
                    <a:pt x="30" y="58"/>
                    <a:pt x="31" y="57"/>
                    <a:pt x="32" y="55"/>
                  </a:cubicBezTo>
                  <a:cubicBezTo>
                    <a:pt x="34" y="55"/>
                    <a:pt x="34" y="56"/>
                    <a:pt x="35" y="57"/>
                  </a:cubicBezTo>
                  <a:cubicBezTo>
                    <a:pt x="34" y="63"/>
                    <a:pt x="37" y="64"/>
                    <a:pt x="36" y="69"/>
                  </a:cubicBezTo>
                  <a:cubicBezTo>
                    <a:pt x="38" y="69"/>
                    <a:pt x="38" y="71"/>
                    <a:pt x="39" y="71"/>
                  </a:cubicBezTo>
                  <a:cubicBezTo>
                    <a:pt x="41" y="69"/>
                    <a:pt x="39" y="64"/>
                    <a:pt x="40" y="61"/>
                  </a:cubicBezTo>
                  <a:cubicBezTo>
                    <a:pt x="40" y="61"/>
                    <a:pt x="41" y="61"/>
                    <a:pt x="41" y="61"/>
                  </a:cubicBezTo>
                  <a:cubicBezTo>
                    <a:pt x="42" y="61"/>
                    <a:pt x="41" y="60"/>
                    <a:pt x="42" y="60"/>
                  </a:cubicBezTo>
                  <a:cubicBezTo>
                    <a:pt x="43" y="56"/>
                    <a:pt x="41" y="54"/>
                    <a:pt x="41" y="51"/>
                  </a:cubicBezTo>
                  <a:cubicBezTo>
                    <a:pt x="43" y="52"/>
                    <a:pt x="46" y="52"/>
                    <a:pt x="48" y="52"/>
                  </a:cubicBezTo>
                  <a:cubicBezTo>
                    <a:pt x="48" y="47"/>
                    <a:pt x="53" y="45"/>
                    <a:pt x="51" y="39"/>
                  </a:cubicBezTo>
                  <a:cubicBezTo>
                    <a:pt x="54" y="37"/>
                    <a:pt x="55" y="33"/>
                    <a:pt x="55" y="27"/>
                  </a:cubicBezTo>
                  <a:cubicBezTo>
                    <a:pt x="60" y="25"/>
                    <a:pt x="60" y="19"/>
                    <a:pt x="68" y="20"/>
                  </a:cubicBezTo>
                  <a:cubicBezTo>
                    <a:pt x="67" y="15"/>
                    <a:pt x="72" y="16"/>
                    <a:pt x="71" y="12"/>
                  </a:cubicBezTo>
                  <a:cubicBezTo>
                    <a:pt x="70" y="10"/>
                    <a:pt x="65" y="10"/>
                    <a:pt x="64" y="9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4" name="Freeform 907">
              <a:extLst>
                <a:ext uri="{FF2B5EF4-FFF2-40B4-BE49-F238E27FC236}">
                  <a16:creationId xmlns:a16="http://schemas.microsoft.com/office/drawing/2014/main" id="{5F81EE72-E6CF-DF6E-6F30-836FE1E81D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3028" y="3678585"/>
              <a:ext cx="307145" cy="312581"/>
            </a:xfrm>
            <a:custGeom>
              <a:avLst/>
              <a:gdLst>
                <a:gd name="T0" fmla="*/ 139 w 143"/>
                <a:gd name="T1" fmla="*/ 125 h 145"/>
                <a:gd name="T2" fmla="*/ 132 w 143"/>
                <a:gd name="T3" fmla="*/ 113 h 145"/>
                <a:gd name="T4" fmla="*/ 132 w 143"/>
                <a:gd name="T5" fmla="*/ 85 h 145"/>
                <a:gd name="T6" fmla="*/ 125 w 143"/>
                <a:gd name="T7" fmla="*/ 63 h 145"/>
                <a:gd name="T8" fmla="*/ 122 w 143"/>
                <a:gd name="T9" fmla="*/ 57 h 145"/>
                <a:gd name="T10" fmla="*/ 127 w 143"/>
                <a:gd name="T11" fmla="*/ 49 h 145"/>
                <a:gd name="T12" fmla="*/ 127 w 143"/>
                <a:gd name="T13" fmla="*/ 32 h 145"/>
                <a:gd name="T14" fmla="*/ 119 w 143"/>
                <a:gd name="T15" fmla="*/ 28 h 145"/>
                <a:gd name="T16" fmla="*/ 113 w 143"/>
                <a:gd name="T17" fmla="*/ 22 h 145"/>
                <a:gd name="T18" fmla="*/ 107 w 143"/>
                <a:gd name="T19" fmla="*/ 22 h 145"/>
                <a:gd name="T20" fmla="*/ 99 w 143"/>
                <a:gd name="T21" fmla="*/ 17 h 145"/>
                <a:gd name="T22" fmla="*/ 96 w 143"/>
                <a:gd name="T23" fmla="*/ 16 h 145"/>
                <a:gd name="T24" fmla="*/ 93 w 143"/>
                <a:gd name="T25" fmla="*/ 16 h 145"/>
                <a:gd name="T26" fmla="*/ 90 w 143"/>
                <a:gd name="T27" fmla="*/ 17 h 145"/>
                <a:gd name="T28" fmla="*/ 79 w 143"/>
                <a:gd name="T29" fmla="*/ 24 h 145"/>
                <a:gd name="T30" fmla="*/ 73 w 143"/>
                <a:gd name="T31" fmla="*/ 30 h 145"/>
                <a:gd name="T32" fmla="*/ 62 w 143"/>
                <a:gd name="T33" fmla="*/ 32 h 145"/>
                <a:gd name="T34" fmla="*/ 36 w 143"/>
                <a:gd name="T35" fmla="*/ 15 h 145"/>
                <a:gd name="T36" fmla="*/ 31 w 143"/>
                <a:gd name="T37" fmla="*/ 6 h 145"/>
                <a:gd name="T38" fmla="*/ 18 w 143"/>
                <a:gd name="T39" fmla="*/ 9 h 145"/>
                <a:gd name="T40" fmla="*/ 0 w 143"/>
                <a:gd name="T41" fmla="*/ 4 h 145"/>
                <a:gd name="T42" fmla="*/ 4 w 143"/>
                <a:gd name="T43" fmla="*/ 23 h 145"/>
                <a:gd name="T44" fmla="*/ 5 w 143"/>
                <a:gd name="T45" fmla="*/ 26 h 145"/>
                <a:gd name="T46" fmla="*/ 8 w 143"/>
                <a:gd name="T47" fmla="*/ 33 h 145"/>
                <a:gd name="T48" fmla="*/ 9 w 143"/>
                <a:gd name="T49" fmla="*/ 35 h 145"/>
                <a:gd name="T50" fmla="*/ 10 w 143"/>
                <a:gd name="T51" fmla="*/ 37 h 145"/>
                <a:gd name="T52" fmla="*/ 12 w 143"/>
                <a:gd name="T53" fmla="*/ 39 h 145"/>
                <a:gd name="T54" fmla="*/ 16 w 143"/>
                <a:gd name="T55" fmla="*/ 47 h 145"/>
                <a:gd name="T56" fmla="*/ 11 w 143"/>
                <a:gd name="T57" fmla="*/ 53 h 145"/>
                <a:gd name="T58" fmla="*/ 11 w 143"/>
                <a:gd name="T59" fmla="*/ 60 h 145"/>
                <a:gd name="T60" fmla="*/ 25 w 143"/>
                <a:gd name="T61" fmla="*/ 74 h 145"/>
                <a:gd name="T62" fmla="*/ 27 w 143"/>
                <a:gd name="T63" fmla="*/ 88 h 145"/>
                <a:gd name="T64" fmla="*/ 29 w 143"/>
                <a:gd name="T65" fmla="*/ 93 h 145"/>
                <a:gd name="T66" fmla="*/ 39 w 143"/>
                <a:gd name="T67" fmla="*/ 93 h 145"/>
                <a:gd name="T68" fmla="*/ 50 w 143"/>
                <a:gd name="T69" fmla="*/ 104 h 145"/>
                <a:gd name="T70" fmla="*/ 51 w 143"/>
                <a:gd name="T71" fmla="*/ 108 h 145"/>
                <a:gd name="T72" fmla="*/ 60 w 143"/>
                <a:gd name="T73" fmla="*/ 119 h 145"/>
                <a:gd name="T74" fmla="*/ 72 w 143"/>
                <a:gd name="T75" fmla="*/ 130 h 145"/>
                <a:gd name="T76" fmla="*/ 86 w 143"/>
                <a:gd name="T77" fmla="*/ 129 h 145"/>
                <a:gd name="T78" fmla="*/ 91 w 143"/>
                <a:gd name="T79" fmla="*/ 125 h 145"/>
                <a:gd name="T80" fmla="*/ 106 w 143"/>
                <a:gd name="T81" fmla="*/ 141 h 145"/>
                <a:gd name="T82" fmla="*/ 113 w 143"/>
                <a:gd name="T83" fmla="*/ 142 h 145"/>
                <a:gd name="T84" fmla="*/ 124 w 143"/>
                <a:gd name="T85" fmla="*/ 142 h 145"/>
                <a:gd name="T86" fmla="*/ 132 w 143"/>
                <a:gd name="T87" fmla="*/ 134 h 145"/>
                <a:gd name="T88" fmla="*/ 143 w 143"/>
                <a:gd name="T89" fmla="*/ 12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3" h="145">
                  <a:moveTo>
                    <a:pt x="143" y="125"/>
                  </a:moveTo>
                  <a:cubicBezTo>
                    <a:pt x="141" y="125"/>
                    <a:pt x="140" y="127"/>
                    <a:pt x="139" y="125"/>
                  </a:cubicBezTo>
                  <a:cubicBezTo>
                    <a:pt x="140" y="123"/>
                    <a:pt x="140" y="119"/>
                    <a:pt x="140" y="116"/>
                  </a:cubicBezTo>
                  <a:cubicBezTo>
                    <a:pt x="136" y="116"/>
                    <a:pt x="136" y="113"/>
                    <a:pt x="132" y="113"/>
                  </a:cubicBezTo>
                  <a:cubicBezTo>
                    <a:pt x="130" y="108"/>
                    <a:pt x="128" y="103"/>
                    <a:pt x="125" y="99"/>
                  </a:cubicBezTo>
                  <a:cubicBezTo>
                    <a:pt x="128" y="95"/>
                    <a:pt x="134" y="91"/>
                    <a:pt x="132" y="85"/>
                  </a:cubicBezTo>
                  <a:cubicBezTo>
                    <a:pt x="129" y="85"/>
                    <a:pt x="125" y="85"/>
                    <a:pt x="124" y="82"/>
                  </a:cubicBezTo>
                  <a:cubicBezTo>
                    <a:pt x="126" y="75"/>
                    <a:pt x="121" y="69"/>
                    <a:pt x="125" y="63"/>
                  </a:cubicBezTo>
                  <a:cubicBezTo>
                    <a:pt x="124" y="63"/>
                    <a:pt x="122" y="63"/>
                    <a:pt x="122" y="62"/>
                  </a:cubicBezTo>
                  <a:cubicBezTo>
                    <a:pt x="123" y="61"/>
                    <a:pt x="123" y="58"/>
                    <a:pt x="122" y="57"/>
                  </a:cubicBezTo>
                  <a:cubicBezTo>
                    <a:pt x="123" y="56"/>
                    <a:pt x="124" y="55"/>
                    <a:pt x="125" y="54"/>
                  </a:cubicBezTo>
                  <a:cubicBezTo>
                    <a:pt x="124" y="53"/>
                    <a:pt x="127" y="50"/>
                    <a:pt x="127" y="49"/>
                  </a:cubicBezTo>
                  <a:cubicBezTo>
                    <a:pt x="126" y="47"/>
                    <a:pt x="128" y="45"/>
                    <a:pt x="128" y="43"/>
                  </a:cubicBezTo>
                  <a:cubicBezTo>
                    <a:pt x="128" y="39"/>
                    <a:pt x="127" y="36"/>
                    <a:pt x="127" y="32"/>
                  </a:cubicBezTo>
                  <a:cubicBezTo>
                    <a:pt x="125" y="32"/>
                    <a:pt x="123" y="32"/>
                    <a:pt x="122" y="32"/>
                  </a:cubicBezTo>
                  <a:cubicBezTo>
                    <a:pt x="120" y="31"/>
                    <a:pt x="120" y="29"/>
                    <a:pt x="119" y="28"/>
                  </a:cubicBezTo>
                  <a:cubicBezTo>
                    <a:pt x="118" y="27"/>
                    <a:pt x="116" y="27"/>
                    <a:pt x="115" y="26"/>
                  </a:cubicBezTo>
                  <a:cubicBezTo>
                    <a:pt x="114" y="25"/>
                    <a:pt x="114" y="23"/>
                    <a:pt x="113" y="22"/>
                  </a:cubicBezTo>
                  <a:cubicBezTo>
                    <a:pt x="112" y="22"/>
                    <a:pt x="111" y="22"/>
                    <a:pt x="111" y="22"/>
                  </a:cubicBezTo>
                  <a:cubicBezTo>
                    <a:pt x="109" y="22"/>
                    <a:pt x="108" y="21"/>
                    <a:pt x="107" y="22"/>
                  </a:cubicBezTo>
                  <a:cubicBezTo>
                    <a:pt x="105" y="20"/>
                    <a:pt x="102" y="19"/>
                    <a:pt x="99" y="19"/>
                  </a:cubicBezTo>
                  <a:cubicBezTo>
                    <a:pt x="99" y="18"/>
                    <a:pt x="99" y="17"/>
                    <a:pt x="99" y="17"/>
                  </a:cubicBezTo>
                  <a:cubicBezTo>
                    <a:pt x="98" y="16"/>
                    <a:pt x="97" y="16"/>
                    <a:pt x="96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5" y="16"/>
                    <a:pt x="95" y="16"/>
                    <a:pt x="94" y="16"/>
                  </a:cubicBezTo>
                  <a:cubicBezTo>
                    <a:pt x="94" y="16"/>
                    <a:pt x="94" y="16"/>
                    <a:pt x="93" y="16"/>
                  </a:cubicBezTo>
                  <a:cubicBezTo>
                    <a:pt x="93" y="16"/>
                    <a:pt x="92" y="16"/>
                    <a:pt x="92" y="16"/>
                  </a:cubicBezTo>
                  <a:cubicBezTo>
                    <a:pt x="91" y="16"/>
                    <a:pt x="91" y="17"/>
                    <a:pt x="90" y="17"/>
                  </a:cubicBezTo>
                  <a:cubicBezTo>
                    <a:pt x="87" y="17"/>
                    <a:pt x="85" y="18"/>
                    <a:pt x="83" y="19"/>
                  </a:cubicBezTo>
                  <a:cubicBezTo>
                    <a:pt x="81" y="20"/>
                    <a:pt x="81" y="23"/>
                    <a:pt x="79" y="24"/>
                  </a:cubicBezTo>
                  <a:cubicBezTo>
                    <a:pt x="77" y="24"/>
                    <a:pt x="77" y="26"/>
                    <a:pt x="74" y="25"/>
                  </a:cubicBezTo>
                  <a:cubicBezTo>
                    <a:pt x="74" y="27"/>
                    <a:pt x="76" y="30"/>
                    <a:pt x="73" y="30"/>
                  </a:cubicBezTo>
                  <a:cubicBezTo>
                    <a:pt x="72" y="30"/>
                    <a:pt x="71" y="30"/>
                    <a:pt x="70" y="30"/>
                  </a:cubicBezTo>
                  <a:cubicBezTo>
                    <a:pt x="67" y="30"/>
                    <a:pt x="65" y="32"/>
                    <a:pt x="62" y="32"/>
                  </a:cubicBezTo>
                  <a:cubicBezTo>
                    <a:pt x="54" y="33"/>
                    <a:pt x="47" y="30"/>
                    <a:pt x="45" y="24"/>
                  </a:cubicBezTo>
                  <a:cubicBezTo>
                    <a:pt x="39" y="24"/>
                    <a:pt x="35" y="22"/>
                    <a:pt x="36" y="15"/>
                  </a:cubicBezTo>
                  <a:cubicBezTo>
                    <a:pt x="33" y="13"/>
                    <a:pt x="31" y="11"/>
                    <a:pt x="29" y="9"/>
                  </a:cubicBezTo>
                  <a:cubicBezTo>
                    <a:pt x="29" y="7"/>
                    <a:pt x="32" y="8"/>
                    <a:pt x="31" y="6"/>
                  </a:cubicBezTo>
                  <a:cubicBezTo>
                    <a:pt x="27" y="5"/>
                    <a:pt x="33" y="2"/>
                    <a:pt x="29" y="1"/>
                  </a:cubicBezTo>
                  <a:cubicBezTo>
                    <a:pt x="25" y="2"/>
                    <a:pt x="22" y="6"/>
                    <a:pt x="18" y="9"/>
                  </a:cubicBezTo>
                  <a:cubicBezTo>
                    <a:pt x="8" y="11"/>
                    <a:pt x="9" y="3"/>
                    <a:pt x="3" y="0"/>
                  </a:cubicBezTo>
                  <a:cubicBezTo>
                    <a:pt x="3" y="2"/>
                    <a:pt x="3" y="4"/>
                    <a:pt x="0" y="4"/>
                  </a:cubicBezTo>
                  <a:cubicBezTo>
                    <a:pt x="1" y="9"/>
                    <a:pt x="4" y="14"/>
                    <a:pt x="2" y="19"/>
                  </a:cubicBezTo>
                  <a:cubicBezTo>
                    <a:pt x="5" y="19"/>
                    <a:pt x="3" y="21"/>
                    <a:pt x="4" y="23"/>
                  </a:cubicBezTo>
                  <a:cubicBezTo>
                    <a:pt x="4" y="24"/>
                    <a:pt x="6" y="25"/>
                    <a:pt x="6" y="25"/>
                  </a:cubicBezTo>
                  <a:cubicBezTo>
                    <a:pt x="6" y="26"/>
                    <a:pt x="5" y="26"/>
                    <a:pt x="5" y="26"/>
                  </a:cubicBezTo>
                  <a:cubicBezTo>
                    <a:pt x="5" y="28"/>
                    <a:pt x="7" y="30"/>
                    <a:pt x="8" y="30"/>
                  </a:cubicBezTo>
                  <a:cubicBezTo>
                    <a:pt x="8" y="31"/>
                    <a:pt x="7" y="33"/>
                    <a:pt x="8" y="33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9" y="36"/>
                    <a:pt x="10" y="36"/>
                    <a:pt x="10" y="36"/>
                  </a:cubicBezTo>
                  <a:cubicBezTo>
                    <a:pt x="10" y="36"/>
                    <a:pt x="10" y="36"/>
                    <a:pt x="10" y="37"/>
                  </a:cubicBezTo>
                  <a:cubicBezTo>
                    <a:pt x="10" y="37"/>
                    <a:pt x="10" y="37"/>
                    <a:pt x="10" y="38"/>
                  </a:cubicBezTo>
                  <a:cubicBezTo>
                    <a:pt x="11" y="38"/>
                    <a:pt x="12" y="38"/>
                    <a:pt x="12" y="39"/>
                  </a:cubicBezTo>
                  <a:cubicBezTo>
                    <a:pt x="14" y="40"/>
                    <a:pt x="17" y="39"/>
                    <a:pt x="17" y="41"/>
                  </a:cubicBezTo>
                  <a:cubicBezTo>
                    <a:pt x="14" y="41"/>
                    <a:pt x="15" y="44"/>
                    <a:pt x="16" y="47"/>
                  </a:cubicBezTo>
                  <a:cubicBezTo>
                    <a:pt x="15" y="48"/>
                    <a:pt x="13" y="49"/>
                    <a:pt x="13" y="50"/>
                  </a:cubicBezTo>
                  <a:cubicBezTo>
                    <a:pt x="11" y="52"/>
                    <a:pt x="14" y="51"/>
                    <a:pt x="11" y="53"/>
                  </a:cubicBezTo>
                  <a:cubicBezTo>
                    <a:pt x="10" y="53"/>
                    <a:pt x="11" y="55"/>
                    <a:pt x="11" y="56"/>
                  </a:cubicBezTo>
                  <a:cubicBezTo>
                    <a:pt x="11" y="59"/>
                    <a:pt x="10" y="58"/>
                    <a:pt x="11" y="60"/>
                  </a:cubicBezTo>
                  <a:cubicBezTo>
                    <a:pt x="13" y="62"/>
                    <a:pt x="16" y="63"/>
                    <a:pt x="16" y="68"/>
                  </a:cubicBezTo>
                  <a:cubicBezTo>
                    <a:pt x="20" y="69"/>
                    <a:pt x="21" y="73"/>
                    <a:pt x="25" y="74"/>
                  </a:cubicBezTo>
                  <a:cubicBezTo>
                    <a:pt x="25" y="77"/>
                    <a:pt x="28" y="78"/>
                    <a:pt x="28" y="80"/>
                  </a:cubicBezTo>
                  <a:cubicBezTo>
                    <a:pt x="28" y="84"/>
                    <a:pt x="27" y="85"/>
                    <a:pt x="27" y="88"/>
                  </a:cubicBezTo>
                  <a:cubicBezTo>
                    <a:pt x="29" y="89"/>
                    <a:pt x="29" y="87"/>
                    <a:pt x="29" y="88"/>
                  </a:cubicBezTo>
                  <a:cubicBezTo>
                    <a:pt x="29" y="90"/>
                    <a:pt x="29" y="91"/>
                    <a:pt x="29" y="93"/>
                  </a:cubicBezTo>
                  <a:cubicBezTo>
                    <a:pt x="32" y="93"/>
                    <a:pt x="32" y="97"/>
                    <a:pt x="35" y="98"/>
                  </a:cubicBezTo>
                  <a:cubicBezTo>
                    <a:pt x="37" y="97"/>
                    <a:pt x="34" y="92"/>
                    <a:pt x="39" y="93"/>
                  </a:cubicBezTo>
                  <a:cubicBezTo>
                    <a:pt x="37" y="97"/>
                    <a:pt x="42" y="97"/>
                    <a:pt x="45" y="96"/>
                  </a:cubicBezTo>
                  <a:cubicBezTo>
                    <a:pt x="45" y="99"/>
                    <a:pt x="48" y="101"/>
                    <a:pt x="50" y="104"/>
                  </a:cubicBezTo>
                  <a:cubicBezTo>
                    <a:pt x="50" y="104"/>
                    <a:pt x="50" y="105"/>
                    <a:pt x="50" y="106"/>
                  </a:cubicBezTo>
                  <a:cubicBezTo>
                    <a:pt x="50" y="106"/>
                    <a:pt x="51" y="107"/>
                    <a:pt x="51" y="108"/>
                  </a:cubicBezTo>
                  <a:cubicBezTo>
                    <a:pt x="53" y="112"/>
                    <a:pt x="53" y="116"/>
                    <a:pt x="57" y="119"/>
                  </a:cubicBezTo>
                  <a:cubicBezTo>
                    <a:pt x="58" y="119"/>
                    <a:pt x="59" y="119"/>
                    <a:pt x="60" y="119"/>
                  </a:cubicBezTo>
                  <a:cubicBezTo>
                    <a:pt x="62" y="121"/>
                    <a:pt x="65" y="122"/>
                    <a:pt x="65" y="125"/>
                  </a:cubicBezTo>
                  <a:cubicBezTo>
                    <a:pt x="68" y="126"/>
                    <a:pt x="70" y="127"/>
                    <a:pt x="72" y="130"/>
                  </a:cubicBezTo>
                  <a:cubicBezTo>
                    <a:pt x="76" y="129"/>
                    <a:pt x="78" y="130"/>
                    <a:pt x="80" y="132"/>
                  </a:cubicBezTo>
                  <a:cubicBezTo>
                    <a:pt x="82" y="131"/>
                    <a:pt x="82" y="128"/>
                    <a:pt x="86" y="129"/>
                  </a:cubicBezTo>
                  <a:cubicBezTo>
                    <a:pt x="86" y="128"/>
                    <a:pt x="86" y="127"/>
                    <a:pt x="87" y="127"/>
                  </a:cubicBezTo>
                  <a:cubicBezTo>
                    <a:pt x="88" y="126"/>
                    <a:pt x="90" y="125"/>
                    <a:pt x="91" y="125"/>
                  </a:cubicBezTo>
                  <a:cubicBezTo>
                    <a:pt x="99" y="125"/>
                    <a:pt x="97" y="132"/>
                    <a:pt x="99" y="138"/>
                  </a:cubicBezTo>
                  <a:cubicBezTo>
                    <a:pt x="101" y="139"/>
                    <a:pt x="104" y="140"/>
                    <a:pt x="106" y="141"/>
                  </a:cubicBezTo>
                  <a:cubicBezTo>
                    <a:pt x="107" y="141"/>
                    <a:pt x="107" y="140"/>
                    <a:pt x="108" y="140"/>
                  </a:cubicBezTo>
                  <a:cubicBezTo>
                    <a:pt x="109" y="140"/>
                    <a:pt x="112" y="142"/>
                    <a:pt x="113" y="142"/>
                  </a:cubicBezTo>
                  <a:cubicBezTo>
                    <a:pt x="114" y="143"/>
                    <a:pt x="114" y="141"/>
                    <a:pt x="116" y="142"/>
                  </a:cubicBezTo>
                  <a:cubicBezTo>
                    <a:pt x="118" y="142"/>
                    <a:pt x="122" y="144"/>
                    <a:pt x="124" y="142"/>
                  </a:cubicBezTo>
                  <a:cubicBezTo>
                    <a:pt x="124" y="145"/>
                    <a:pt x="129" y="145"/>
                    <a:pt x="131" y="145"/>
                  </a:cubicBezTo>
                  <a:cubicBezTo>
                    <a:pt x="130" y="140"/>
                    <a:pt x="133" y="139"/>
                    <a:pt x="132" y="134"/>
                  </a:cubicBezTo>
                  <a:cubicBezTo>
                    <a:pt x="136" y="133"/>
                    <a:pt x="137" y="130"/>
                    <a:pt x="143" y="131"/>
                  </a:cubicBezTo>
                  <a:cubicBezTo>
                    <a:pt x="142" y="128"/>
                    <a:pt x="143" y="127"/>
                    <a:pt x="143" y="125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5" name="Freeform 908">
              <a:extLst>
                <a:ext uri="{FF2B5EF4-FFF2-40B4-BE49-F238E27FC236}">
                  <a16:creationId xmlns:a16="http://schemas.microsoft.com/office/drawing/2014/main" id="{AEE079EE-55E4-C945-D43C-FC30ACB9C1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0788" y="3982106"/>
              <a:ext cx="48926" cy="88791"/>
            </a:xfrm>
            <a:custGeom>
              <a:avLst/>
              <a:gdLst>
                <a:gd name="T0" fmla="*/ 0 w 23"/>
                <a:gd name="T1" fmla="*/ 41 h 41"/>
                <a:gd name="T2" fmla="*/ 14 w 23"/>
                <a:gd name="T3" fmla="*/ 41 h 41"/>
                <a:gd name="T4" fmla="*/ 14 w 23"/>
                <a:gd name="T5" fmla="*/ 26 h 41"/>
                <a:gd name="T6" fmla="*/ 22 w 23"/>
                <a:gd name="T7" fmla="*/ 21 h 41"/>
                <a:gd name="T8" fmla="*/ 22 w 23"/>
                <a:gd name="T9" fmla="*/ 0 h 41"/>
                <a:gd name="T10" fmla="*/ 20 w 23"/>
                <a:gd name="T11" fmla="*/ 7 h 41"/>
                <a:gd name="T12" fmla="*/ 14 w 23"/>
                <a:gd name="T13" fmla="*/ 15 h 41"/>
                <a:gd name="T14" fmla="*/ 9 w 23"/>
                <a:gd name="T15" fmla="*/ 18 h 41"/>
                <a:gd name="T16" fmla="*/ 7 w 23"/>
                <a:gd name="T17" fmla="*/ 30 h 41"/>
                <a:gd name="T18" fmla="*/ 3 w 23"/>
                <a:gd name="T19" fmla="*/ 39 h 41"/>
                <a:gd name="T20" fmla="*/ 0 w 23"/>
                <a:gd name="T21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41">
                  <a:moveTo>
                    <a:pt x="0" y="41"/>
                  </a:moveTo>
                  <a:cubicBezTo>
                    <a:pt x="5" y="41"/>
                    <a:pt x="10" y="41"/>
                    <a:pt x="14" y="41"/>
                  </a:cubicBezTo>
                  <a:cubicBezTo>
                    <a:pt x="15" y="38"/>
                    <a:pt x="14" y="30"/>
                    <a:pt x="14" y="26"/>
                  </a:cubicBezTo>
                  <a:cubicBezTo>
                    <a:pt x="16" y="23"/>
                    <a:pt x="18" y="21"/>
                    <a:pt x="22" y="21"/>
                  </a:cubicBezTo>
                  <a:cubicBezTo>
                    <a:pt x="22" y="14"/>
                    <a:pt x="23" y="5"/>
                    <a:pt x="22" y="0"/>
                  </a:cubicBezTo>
                  <a:cubicBezTo>
                    <a:pt x="21" y="3"/>
                    <a:pt x="21" y="5"/>
                    <a:pt x="20" y="7"/>
                  </a:cubicBezTo>
                  <a:cubicBezTo>
                    <a:pt x="19" y="10"/>
                    <a:pt x="14" y="11"/>
                    <a:pt x="14" y="15"/>
                  </a:cubicBezTo>
                  <a:cubicBezTo>
                    <a:pt x="12" y="17"/>
                    <a:pt x="10" y="18"/>
                    <a:pt x="9" y="18"/>
                  </a:cubicBezTo>
                  <a:cubicBezTo>
                    <a:pt x="8" y="23"/>
                    <a:pt x="6" y="25"/>
                    <a:pt x="7" y="30"/>
                  </a:cubicBezTo>
                  <a:cubicBezTo>
                    <a:pt x="6" y="33"/>
                    <a:pt x="3" y="34"/>
                    <a:pt x="3" y="39"/>
                  </a:cubicBezTo>
                  <a:cubicBezTo>
                    <a:pt x="3" y="40"/>
                    <a:pt x="1" y="39"/>
                    <a:pt x="0" y="41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6" name="Freeform 909">
              <a:extLst>
                <a:ext uri="{FF2B5EF4-FFF2-40B4-BE49-F238E27FC236}">
                  <a16:creationId xmlns:a16="http://schemas.microsoft.com/office/drawing/2014/main" id="{503F6A36-1641-E88D-286D-CE525D727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0889" y="3930462"/>
              <a:ext cx="130469" cy="135905"/>
            </a:xfrm>
            <a:custGeom>
              <a:avLst/>
              <a:gdLst>
                <a:gd name="T0" fmla="*/ 30 w 61"/>
                <a:gd name="T1" fmla="*/ 2 h 63"/>
                <a:gd name="T2" fmla="*/ 25 w 61"/>
                <a:gd name="T3" fmla="*/ 14 h 63"/>
                <a:gd name="T4" fmla="*/ 19 w 61"/>
                <a:gd name="T5" fmla="*/ 18 h 63"/>
                <a:gd name="T6" fmla="*/ 16 w 61"/>
                <a:gd name="T7" fmla="*/ 32 h 63"/>
                <a:gd name="T8" fmla="*/ 9 w 61"/>
                <a:gd name="T9" fmla="*/ 40 h 63"/>
                <a:gd name="T10" fmla="*/ 4 w 61"/>
                <a:gd name="T11" fmla="*/ 54 h 63"/>
                <a:gd name="T12" fmla="*/ 0 w 61"/>
                <a:gd name="T13" fmla="*/ 63 h 63"/>
                <a:gd name="T14" fmla="*/ 16 w 61"/>
                <a:gd name="T15" fmla="*/ 63 h 63"/>
                <a:gd name="T16" fmla="*/ 20 w 61"/>
                <a:gd name="T17" fmla="*/ 55 h 63"/>
                <a:gd name="T18" fmla="*/ 22 w 61"/>
                <a:gd name="T19" fmla="*/ 42 h 63"/>
                <a:gd name="T20" fmla="*/ 27 w 61"/>
                <a:gd name="T21" fmla="*/ 39 h 63"/>
                <a:gd name="T22" fmla="*/ 33 w 61"/>
                <a:gd name="T23" fmla="*/ 31 h 63"/>
                <a:gd name="T24" fmla="*/ 36 w 61"/>
                <a:gd name="T25" fmla="*/ 20 h 63"/>
                <a:gd name="T26" fmla="*/ 42 w 61"/>
                <a:gd name="T27" fmla="*/ 11 h 63"/>
                <a:gd name="T28" fmla="*/ 51 w 61"/>
                <a:gd name="T29" fmla="*/ 11 h 63"/>
                <a:gd name="T30" fmla="*/ 52 w 61"/>
                <a:gd name="T31" fmla="*/ 11 h 63"/>
                <a:gd name="T32" fmla="*/ 61 w 61"/>
                <a:gd name="T33" fmla="*/ 9 h 63"/>
                <a:gd name="T34" fmla="*/ 61 w 61"/>
                <a:gd name="T35" fmla="*/ 0 h 63"/>
                <a:gd name="T36" fmla="*/ 37 w 61"/>
                <a:gd name="T37" fmla="*/ 0 h 63"/>
                <a:gd name="T38" fmla="*/ 30 w 61"/>
                <a:gd name="T39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1" h="63">
                  <a:moveTo>
                    <a:pt x="30" y="2"/>
                  </a:moveTo>
                  <a:cubicBezTo>
                    <a:pt x="28" y="6"/>
                    <a:pt x="27" y="9"/>
                    <a:pt x="25" y="14"/>
                  </a:cubicBezTo>
                  <a:cubicBezTo>
                    <a:pt x="24" y="15"/>
                    <a:pt x="21" y="16"/>
                    <a:pt x="19" y="18"/>
                  </a:cubicBezTo>
                  <a:cubicBezTo>
                    <a:pt x="18" y="23"/>
                    <a:pt x="15" y="26"/>
                    <a:pt x="16" y="32"/>
                  </a:cubicBezTo>
                  <a:cubicBezTo>
                    <a:pt x="13" y="35"/>
                    <a:pt x="12" y="38"/>
                    <a:pt x="9" y="40"/>
                  </a:cubicBezTo>
                  <a:cubicBezTo>
                    <a:pt x="8" y="46"/>
                    <a:pt x="5" y="49"/>
                    <a:pt x="4" y="54"/>
                  </a:cubicBezTo>
                  <a:cubicBezTo>
                    <a:pt x="2" y="56"/>
                    <a:pt x="0" y="59"/>
                    <a:pt x="0" y="63"/>
                  </a:cubicBezTo>
                  <a:cubicBezTo>
                    <a:pt x="6" y="62"/>
                    <a:pt x="9" y="63"/>
                    <a:pt x="16" y="63"/>
                  </a:cubicBezTo>
                  <a:cubicBezTo>
                    <a:pt x="16" y="60"/>
                    <a:pt x="18" y="58"/>
                    <a:pt x="20" y="55"/>
                  </a:cubicBezTo>
                  <a:cubicBezTo>
                    <a:pt x="20" y="51"/>
                    <a:pt x="21" y="46"/>
                    <a:pt x="22" y="42"/>
                  </a:cubicBezTo>
                  <a:cubicBezTo>
                    <a:pt x="24" y="41"/>
                    <a:pt x="25" y="40"/>
                    <a:pt x="27" y="39"/>
                  </a:cubicBezTo>
                  <a:cubicBezTo>
                    <a:pt x="28" y="35"/>
                    <a:pt x="30" y="33"/>
                    <a:pt x="33" y="31"/>
                  </a:cubicBezTo>
                  <a:cubicBezTo>
                    <a:pt x="34" y="27"/>
                    <a:pt x="36" y="24"/>
                    <a:pt x="36" y="20"/>
                  </a:cubicBezTo>
                  <a:cubicBezTo>
                    <a:pt x="39" y="18"/>
                    <a:pt x="41" y="14"/>
                    <a:pt x="42" y="11"/>
                  </a:cubicBezTo>
                  <a:cubicBezTo>
                    <a:pt x="45" y="9"/>
                    <a:pt x="48" y="10"/>
                    <a:pt x="51" y="11"/>
                  </a:cubicBezTo>
                  <a:cubicBezTo>
                    <a:pt x="51" y="11"/>
                    <a:pt x="52" y="10"/>
                    <a:pt x="52" y="11"/>
                  </a:cubicBezTo>
                  <a:cubicBezTo>
                    <a:pt x="55" y="11"/>
                    <a:pt x="56" y="8"/>
                    <a:pt x="61" y="9"/>
                  </a:cubicBezTo>
                  <a:cubicBezTo>
                    <a:pt x="61" y="6"/>
                    <a:pt x="61" y="3"/>
                    <a:pt x="61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1"/>
                    <a:pt x="32" y="1"/>
                    <a:pt x="30" y="2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7" name="Freeform 910">
              <a:extLst>
                <a:ext uri="{FF2B5EF4-FFF2-40B4-BE49-F238E27FC236}">
                  <a16:creationId xmlns:a16="http://schemas.microsoft.com/office/drawing/2014/main" id="{D4827E00-5D49-54A1-D351-281DA68B2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299841" y="3732947"/>
              <a:ext cx="107818" cy="107818"/>
            </a:xfrm>
            <a:custGeom>
              <a:avLst/>
              <a:gdLst>
                <a:gd name="T0" fmla="*/ 48 w 50"/>
                <a:gd name="T1" fmla="*/ 0 h 50"/>
                <a:gd name="T2" fmla="*/ 36 w 50"/>
                <a:gd name="T3" fmla="*/ 3 h 50"/>
                <a:gd name="T4" fmla="*/ 23 w 50"/>
                <a:gd name="T5" fmla="*/ 7 h 50"/>
                <a:gd name="T6" fmla="*/ 18 w 50"/>
                <a:gd name="T7" fmla="*/ 5 h 50"/>
                <a:gd name="T8" fmla="*/ 12 w 50"/>
                <a:gd name="T9" fmla="*/ 7 h 50"/>
                <a:gd name="T10" fmla="*/ 7 w 50"/>
                <a:gd name="T11" fmla="*/ 5 h 50"/>
                <a:gd name="T12" fmla="*/ 7 w 50"/>
                <a:gd name="T13" fmla="*/ 11 h 50"/>
                <a:gd name="T14" fmla="*/ 0 w 50"/>
                <a:gd name="T15" fmla="*/ 15 h 50"/>
                <a:gd name="T16" fmla="*/ 2 w 50"/>
                <a:gd name="T17" fmla="*/ 27 h 50"/>
                <a:gd name="T18" fmla="*/ 5 w 50"/>
                <a:gd name="T19" fmla="*/ 27 h 50"/>
                <a:gd name="T20" fmla="*/ 6 w 50"/>
                <a:gd name="T21" fmla="*/ 32 h 50"/>
                <a:gd name="T22" fmla="*/ 2 w 50"/>
                <a:gd name="T23" fmla="*/ 36 h 50"/>
                <a:gd name="T24" fmla="*/ 1 w 50"/>
                <a:gd name="T25" fmla="*/ 46 h 50"/>
                <a:gd name="T26" fmla="*/ 7 w 50"/>
                <a:gd name="T27" fmla="*/ 50 h 50"/>
                <a:gd name="T28" fmla="*/ 39 w 50"/>
                <a:gd name="T29" fmla="*/ 28 h 50"/>
                <a:gd name="T30" fmla="*/ 40 w 50"/>
                <a:gd name="T31" fmla="*/ 9 h 50"/>
                <a:gd name="T32" fmla="*/ 48 w 50"/>
                <a:gd name="T3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50">
                  <a:moveTo>
                    <a:pt x="48" y="0"/>
                  </a:moveTo>
                  <a:cubicBezTo>
                    <a:pt x="46" y="3"/>
                    <a:pt x="40" y="2"/>
                    <a:pt x="36" y="3"/>
                  </a:cubicBezTo>
                  <a:cubicBezTo>
                    <a:pt x="33" y="5"/>
                    <a:pt x="29" y="7"/>
                    <a:pt x="23" y="7"/>
                  </a:cubicBezTo>
                  <a:cubicBezTo>
                    <a:pt x="21" y="7"/>
                    <a:pt x="21" y="4"/>
                    <a:pt x="18" y="5"/>
                  </a:cubicBezTo>
                  <a:cubicBezTo>
                    <a:pt x="16" y="5"/>
                    <a:pt x="14" y="7"/>
                    <a:pt x="12" y="7"/>
                  </a:cubicBezTo>
                  <a:cubicBezTo>
                    <a:pt x="9" y="8"/>
                    <a:pt x="9" y="5"/>
                    <a:pt x="7" y="5"/>
                  </a:cubicBezTo>
                  <a:cubicBezTo>
                    <a:pt x="5" y="7"/>
                    <a:pt x="7" y="9"/>
                    <a:pt x="7" y="11"/>
                  </a:cubicBezTo>
                  <a:cubicBezTo>
                    <a:pt x="3" y="11"/>
                    <a:pt x="5" y="16"/>
                    <a:pt x="0" y="15"/>
                  </a:cubicBezTo>
                  <a:cubicBezTo>
                    <a:pt x="1" y="20"/>
                    <a:pt x="1" y="22"/>
                    <a:pt x="2" y="27"/>
                  </a:cubicBezTo>
                  <a:cubicBezTo>
                    <a:pt x="3" y="27"/>
                    <a:pt x="4" y="26"/>
                    <a:pt x="5" y="27"/>
                  </a:cubicBezTo>
                  <a:cubicBezTo>
                    <a:pt x="3" y="29"/>
                    <a:pt x="7" y="29"/>
                    <a:pt x="6" y="32"/>
                  </a:cubicBezTo>
                  <a:cubicBezTo>
                    <a:pt x="4" y="33"/>
                    <a:pt x="5" y="36"/>
                    <a:pt x="2" y="36"/>
                  </a:cubicBezTo>
                  <a:cubicBezTo>
                    <a:pt x="2" y="38"/>
                    <a:pt x="0" y="41"/>
                    <a:pt x="1" y="46"/>
                  </a:cubicBezTo>
                  <a:cubicBezTo>
                    <a:pt x="3" y="48"/>
                    <a:pt x="5" y="49"/>
                    <a:pt x="7" y="50"/>
                  </a:cubicBezTo>
                  <a:cubicBezTo>
                    <a:pt x="17" y="42"/>
                    <a:pt x="28" y="35"/>
                    <a:pt x="39" y="28"/>
                  </a:cubicBezTo>
                  <a:cubicBezTo>
                    <a:pt x="41" y="23"/>
                    <a:pt x="41" y="16"/>
                    <a:pt x="40" y="9"/>
                  </a:cubicBezTo>
                  <a:cubicBezTo>
                    <a:pt x="43" y="6"/>
                    <a:pt x="50" y="5"/>
                    <a:pt x="48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8" name="Freeform 911">
              <a:extLst>
                <a:ext uri="{FF2B5EF4-FFF2-40B4-BE49-F238E27FC236}">
                  <a16:creationId xmlns:a16="http://schemas.microsoft.com/office/drawing/2014/main" id="{76CC4045-9337-7BBB-3D99-A7BD26A29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9837" y="3601572"/>
              <a:ext cx="175770" cy="87885"/>
            </a:xfrm>
            <a:custGeom>
              <a:avLst/>
              <a:gdLst>
                <a:gd name="T0" fmla="*/ 14 w 82"/>
                <a:gd name="T1" fmla="*/ 35 h 41"/>
                <a:gd name="T2" fmla="*/ 11 w 82"/>
                <a:gd name="T3" fmla="*/ 32 h 41"/>
                <a:gd name="T4" fmla="*/ 9 w 82"/>
                <a:gd name="T5" fmla="*/ 36 h 41"/>
                <a:gd name="T6" fmla="*/ 4 w 82"/>
                <a:gd name="T7" fmla="*/ 32 h 41"/>
                <a:gd name="T8" fmla="*/ 0 w 82"/>
                <a:gd name="T9" fmla="*/ 37 h 41"/>
                <a:gd name="T10" fmla="*/ 9 w 82"/>
                <a:gd name="T11" fmla="*/ 37 h 41"/>
                <a:gd name="T12" fmla="*/ 11 w 82"/>
                <a:gd name="T13" fmla="*/ 39 h 41"/>
                <a:gd name="T14" fmla="*/ 16 w 82"/>
                <a:gd name="T15" fmla="*/ 37 h 41"/>
                <a:gd name="T16" fmla="*/ 22 w 82"/>
                <a:gd name="T17" fmla="*/ 41 h 41"/>
                <a:gd name="T18" fmla="*/ 34 w 82"/>
                <a:gd name="T19" fmla="*/ 38 h 41"/>
                <a:gd name="T20" fmla="*/ 41 w 82"/>
                <a:gd name="T21" fmla="*/ 28 h 41"/>
                <a:gd name="T22" fmla="*/ 47 w 82"/>
                <a:gd name="T23" fmla="*/ 26 h 41"/>
                <a:gd name="T24" fmla="*/ 48 w 82"/>
                <a:gd name="T25" fmla="*/ 29 h 41"/>
                <a:gd name="T26" fmla="*/ 54 w 82"/>
                <a:gd name="T27" fmla="*/ 28 h 41"/>
                <a:gd name="T28" fmla="*/ 57 w 82"/>
                <a:gd name="T29" fmla="*/ 22 h 41"/>
                <a:gd name="T30" fmla="*/ 65 w 82"/>
                <a:gd name="T31" fmla="*/ 22 h 41"/>
                <a:gd name="T32" fmla="*/ 69 w 82"/>
                <a:gd name="T33" fmla="*/ 18 h 41"/>
                <a:gd name="T34" fmla="*/ 82 w 82"/>
                <a:gd name="T35" fmla="*/ 12 h 41"/>
                <a:gd name="T36" fmla="*/ 73 w 82"/>
                <a:gd name="T37" fmla="*/ 4 h 41"/>
                <a:gd name="T38" fmla="*/ 49 w 82"/>
                <a:gd name="T39" fmla="*/ 3 h 41"/>
                <a:gd name="T40" fmla="*/ 46 w 82"/>
                <a:gd name="T41" fmla="*/ 4 h 41"/>
                <a:gd name="T42" fmla="*/ 36 w 82"/>
                <a:gd name="T43" fmla="*/ 0 h 41"/>
                <a:gd name="T44" fmla="*/ 32 w 82"/>
                <a:gd name="T45" fmla="*/ 2 h 41"/>
                <a:gd name="T46" fmla="*/ 31 w 82"/>
                <a:gd name="T47" fmla="*/ 8 h 41"/>
                <a:gd name="T48" fmla="*/ 13 w 82"/>
                <a:gd name="T49" fmla="*/ 6 h 41"/>
                <a:gd name="T50" fmla="*/ 15 w 82"/>
                <a:gd name="T51" fmla="*/ 11 h 41"/>
                <a:gd name="T52" fmla="*/ 8 w 82"/>
                <a:gd name="T53" fmla="*/ 18 h 41"/>
                <a:gd name="T54" fmla="*/ 14 w 82"/>
                <a:gd name="T55" fmla="*/ 21 h 41"/>
                <a:gd name="T56" fmla="*/ 17 w 82"/>
                <a:gd name="T57" fmla="*/ 17 h 41"/>
                <a:gd name="T58" fmla="*/ 19 w 82"/>
                <a:gd name="T59" fmla="*/ 21 h 41"/>
                <a:gd name="T60" fmla="*/ 22 w 82"/>
                <a:gd name="T61" fmla="*/ 22 h 41"/>
                <a:gd name="T62" fmla="*/ 29 w 82"/>
                <a:gd name="T63" fmla="*/ 25 h 41"/>
                <a:gd name="T64" fmla="*/ 17 w 82"/>
                <a:gd name="T65" fmla="*/ 32 h 41"/>
                <a:gd name="T66" fmla="*/ 13 w 82"/>
                <a:gd name="T67" fmla="*/ 32 h 41"/>
                <a:gd name="T68" fmla="*/ 14 w 82"/>
                <a:gd name="T69" fmla="*/ 3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2" h="41">
                  <a:moveTo>
                    <a:pt x="14" y="35"/>
                  </a:moveTo>
                  <a:cubicBezTo>
                    <a:pt x="11" y="36"/>
                    <a:pt x="13" y="31"/>
                    <a:pt x="11" y="32"/>
                  </a:cubicBezTo>
                  <a:cubicBezTo>
                    <a:pt x="8" y="33"/>
                    <a:pt x="12" y="36"/>
                    <a:pt x="9" y="36"/>
                  </a:cubicBezTo>
                  <a:cubicBezTo>
                    <a:pt x="8" y="34"/>
                    <a:pt x="7" y="32"/>
                    <a:pt x="4" y="32"/>
                  </a:cubicBezTo>
                  <a:cubicBezTo>
                    <a:pt x="2" y="33"/>
                    <a:pt x="0" y="34"/>
                    <a:pt x="0" y="37"/>
                  </a:cubicBezTo>
                  <a:cubicBezTo>
                    <a:pt x="3" y="38"/>
                    <a:pt x="6" y="38"/>
                    <a:pt x="9" y="37"/>
                  </a:cubicBezTo>
                  <a:cubicBezTo>
                    <a:pt x="10" y="37"/>
                    <a:pt x="11" y="38"/>
                    <a:pt x="11" y="39"/>
                  </a:cubicBezTo>
                  <a:cubicBezTo>
                    <a:pt x="13" y="39"/>
                    <a:pt x="14" y="37"/>
                    <a:pt x="16" y="37"/>
                  </a:cubicBezTo>
                  <a:cubicBezTo>
                    <a:pt x="18" y="38"/>
                    <a:pt x="19" y="40"/>
                    <a:pt x="22" y="41"/>
                  </a:cubicBezTo>
                  <a:cubicBezTo>
                    <a:pt x="24" y="38"/>
                    <a:pt x="31" y="40"/>
                    <a:pt x="34" y="38"/>
                  </a:cubicBezTo>
                  <a:cubicBezTo>
                    <a:pt x="31" y="32"/>
                    <a:pt x="40" y="32"/>
                    <a:pt x="41" y="28"/>
                  </a:cubicBezTo>
                  <a:cubicBezTo>
                    <a:pt x="44" y="29"/>
                    <a:pt x="45" y="27"/>
                    <a:pt x="47" y="26"/>
                  </a:cubicBezTo>
                  <a:cubicBezTo>
                    <a:pt x="47" y="27"/>
                    <a:pt x="48" y="28"/>
                    <a:pt x="48" y="29"/>
                  </a:cubicBezTo>
                  <a:cubicBezTo>
                    <a:pt x="51" y="29"/>
                    <a:pt x="52" y="28"/>
                    <a:pt x="54" y="28"/>
                  </a:cubicBezTo>
                  <a:cubicBezTo>
                    <a:pt x="54" y="26"/>
                    <a:pt x="55" y="23"/>
                    <a:pt x="57" y="22"/>
                  </a:cubicBezTo>
                  <a:cubicBezTo>
                    <a:pt x="60" y="22"/>
                    <a:pt x="63" y="22"/>
                    <a:pt x="65" y="22"/>
                  </a:cubicBezTo>
                  <a:cubicBezTo>
                    <a:pt x="67" y="21"/>
                    <a:pt x="67" y="18"/>
                    <a:pt x="69" y="18"/>
                  </a:cubicBezTo>
                  <a:cubicBezTo>
                    <a:pt x="73" y="15"/>
                    <a:pt x="76" y="12"/>
                    <a:pt x="82" y="12"/>
                  </a:cubicBezTo>
                  <a:cubicBezTo>
                    <a:pt x="81" y="7"/>
                    <a:pt x="74" y="9"/>
                    <a:pt x="73" y="4"/>
                  </a:cubicBezTo>
                  <a:cubicBezTo>
                    <a:pt x="66" y="4"/>
                    <a:pt x="57" y="1"/>
                    <a:pt x="49" y="3"/>
                  </a:cubicBezTo>
                  <a:cubicBezTo>
                    <a:pt x="48" y="3"/>
                    <a:pt x="48" y="4"/>
                    <a:pt x="46" y="4"/>
                  </a:cubicBezTo>
                  <a:cubicBezTo>
                    <a:pt x="42" y="4"/>
                    <a:pt x="40" y="1"/>
                    <a:pt x="36" y="0"/>
                  </a:cubicBezTo>
                  <a:cubicBezTo>
                    <a:pt x="34" y="0"/>
                    <a:pt x="34" y="2"/>
                    <a:pt x="32" y="2"/>
                  </a:cubicBezTo>
                  <a:cubicBezTo>
                    <a:pt x="32" y="5"/>
                    <a:pt x="31" y="7"/>
                    <a:pt x="31" y="8"/>
                  </a:cubicBezTo>
                  <a:cubicBezTo>
                    <a:pt x="26" y="7"/>
                    <a:pt x="18" y="1"/>
                    <a:pt x="13" y="6"/>
                  </a:cubicBezTo>
                  <a:cubicBezTo>
                    <a:pt x="12" y="9"/>
                    <a:pt x="15" y="9"/>
                    <a:pt x="15" y="11"/>
                  </a:cubicBezTo>
                  <a:cubicBezTo>
                    <a:pt x="12" y="13"/>
                    <a:pt x="9" y="14"/>
                    <a:pt x="8" y="18"/>
                  </a:cubicBezTo>
                  <a:cubicBezTo>
                    <a:pt x="12" y="16"/>
                    <a:pt x="10" y="21"/>
                    <a:pt x="14" y="21"/>
                  </a:cubicBezTo>
                  <a:cubicBezTo>
                    <a:pt x="16" y="20"/>
                    <a:pt x="16" y="18"/>
                    <a:pt x="17" y="17"/>
                  </a:cubicBezTo>
                  <a:cubicBezTo>
                    <a:pt x="19" y="18"/>
                    <a:pt x="20" y="18"/>
                    <a:pt x="19" y="21"/>
                  </a:cubicBezTo>
                  <a:cubicBezTo>
                    <a:pt x="21" y="21"/>
                    <a:pt x="22" y="20"/>
                    <a:pt x="22" y="22"/>
                  </a:cubicBezTo>
                  <a:cubicBezTo>
                    <a:pt x="25" y="23"/>
                    <a:pt x="27" y="24"/>
                    <a:pt x="29" y="25"/>
                  </a:cubicBezTo>
                  <a:cubicBezTo>
                    <a:pt x="25" y="27"/>
                    <a:pt x="22" y="30"/>
                    <a:pt x="17" y="32"/>
                  </a:cubicBezTo>
                  <a:cubicBezTo>
                    <a:pt x="15" y="31"/>
                    <a:pt x="14" y="29"/>
                    <a:pt x="13" y="32"/>
                  </a:cubicBezTo>
                  <a:cubicBezTo>
                    <a:pt x="15" y="32"/>
                    <a:pt x="16" y="33"/>
                    <a:pt x="14" y="35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9" name="Freeform 912">
              <a:extLst>
                <a:ext uri="{FF2B5EF4-FFF2-40B4-BE49-F238E27FC236}">
                  <a16:creationId xmlns:a16="http://schemas.microsoft.com/office/drawing/2014/main" id="{1D98071C-4BA4-EFD3-DE50-FB78AC06C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09032" y="3653216"/>
              <a:ext cx="123220" cy="90603"/>
            </a:xfrm>
            <a:custGeom>
              <a:avLst/>
              <a:gdLst>
                <a:gd name="T0" fmla="*/ 31 w 57"/>
                <a:gd name="T1" fmla="*/ 42 h 42"/>
                <a:gd name="T2" fmla="*/ 44 w 57"/>
                <a:gd name="T3" fmla="*/ 35 h 42"/>
                <a:gd name="T4" fmla="*/ 47 w 57"/>
                <a:gd name="T5" fmla="*/ 35 h 42"/>
                <a:gd name="T6" fmla="*/ 48 w 57"/>
                <a:gd name="T7" fmla="*/ 37 h 42"/>
                <a:gd name="T8" fmla="*/ 57 w 57"/>
                <a:gd name="T9" fmla="*/ 37 h 42"/>
                <a:gd name="T10" fmla="*/ 55 w 57"/>
                <a:gd name="T11" fmla="*/ 25 h 42"/>
                <a:gd name="T12" fmla="*/ 48 w 57"/>
                <a:gd name="T13" fmla="*/ 25 h 42"/>
                <a:gd name="T14" fmla="*/ 45 w 57"/>
                <a:gd name="T15" fmla="*/ 15 h 42"/>
                <a:gd name="T16" fmla="*/ 36 w 57"/>
                <a:gd name="T17" fmla="*/ 18 h 42"/>
                <a:gd name="T18" fmla="*/ 31 w 57"/>
                <a:gd name="T19" fmla="*/ 17 h 42"/>
                <a:gd name="T20" fmla="*/ 29 w 57"/>
                <a:gd name="T21" fmla="*/ 14 h 42"/>
                <a:gd name="T22" fmla="*/ 25 w 57"/>
                <a:gd name="T23" fmla="*/ 16 h 42"/>
                <a:gd name="T24" fmla="*/ 13 w 57"/>
                <a:gd name="T25" fmla="*/ 13 h 42"/>
                <a:gd name="T26" fmla="*/ 18 w 57"/>
                <a:gd name="T27" fmla="*/ 7 h 42"/>
                <a:gd name="T28" fmla="*/ 24 w 57"/>
                <a:gd name="T29" fmla="*/ 8 h 42"/>
                <a:gd name="T30" fmla="*/ 22 w 57"/>
                <a:gd name="T31" fmla="*/ 5 h 42"/>
                <a:gd name="T32" fmla="*/ 24 w 57"/>
                <a:gd name="T33" fmla="*/ 1 h 42"/>
                <a:gd name="T34" fmla="*/ 23 w 57"/>
                <a:gd name="T35" fmla="*/ 0 h 42"/>
                <a:gd name="T36" fmla="*/ 14 w 57"/>
                <a:gd name="T37" fmla="*/ 2 h 42"/>
                <a:gd name="T38" fmla="*/ 14 w 57"/>
                <a:gd name="T39" fmla="*/ 6 h 42"/>
                <a:gd name="T40" fmla="*/ 8 w 57"/>
                <a:gd name="T41" fmla="*/ 14 h 42"/>
                <a:gd name="T42" fmla="*/ 0 w 57"/>
                <a:gd name="T43" fmla="*/ 17 h 42"/>
                <a:gd name="T44" fmla="*/ 2 w 57"/>
                <a:gd name="T45" fmla="*/ 20 h 42"/>
                <a:gd name="T46" fmla="*/ 6 w 57"/>
                <a:gd name="T47" fmla="*/ 20 h 42"/>
                <a:gd name="T48" fmla="*/ 7 w 57"/>
                <a:gd name="T49" fmla="*/ 29 h 42"/>
                <a:gd name="T50" fmla="*/ 5 w 57"/>
                <a:gd name="T51" fmla="*/ 40 h 42"/>
                <a:gd name="T52" fmla="*/ 11 w 57"/>
                <a:gd name="T53" fmla="*/ 37 h 42"/>
                <a:gd name="T54" fmla="*/ 14 w 57"/>
                <a:gd name="T55" fmla="*/ 38 h 42"/>
                <a:gd name="T56" fmla="*/ 20 w 57"/>
                <a:gd name="T57" fmla="*/ 34 h 42"/>
                <a:gd name="T58" fmla="*/ 20 w 57"/>
                <a:gd name="T59" fmla="*/ 30 h 42"/>
                <a:gd name="T60" fmla="*/ 26 w 57"/>
                <a:gd name="T61" fmla="*/ 25 h 42"/>
                <a:gd name="T62" fmla="*/ 31 w 57"/>
                <a:gd name="T63" fmla="*/ 31 h 42"/>
                <a:gd name="T64" fmla="*/ 31 w 57"/>
                <a:gd name="T6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" h="42">
                  <a:moveTo>
                    <a:pt x="31" y="42"/>
                  </a:moveTo>
                  <a:cubicBezTo>
                    <a:pt x="37" y="42"/>
                    <a:pt x="39" y="37"/>
                    <a:pt x="44" y="35"/>
                  </a:cubicBezTo>
                  <a:cubicBezTo>
                    <a:pt x="45" y="35"/>
                    <a:pt x="46" y="35"/>
                    <a:pt x="47" y="35"/>
                  </a:cubicBezTo>
                  <a:cubicBezTo>
                    <a:pt x="47" y="36"/>
                    <a:pt x="47" y="37"/>
                    <a:pt x="48" y="37"/>
                  </a:cubicBezTo>
                  <a:cubicBezTo>
                    <a:pt x="50" y="34"/>
                    <a:pt x="53" y="36"/>
                    <a:pt x="57" y="37"/>
                  </a:cubicBezTo>
                  <a:cubicBezTo>
                    <a:pt x="55" y="33"/>
                    <a:pt x="55" y="30"/>
                    <a:pt x="55" y="25"/>
                  </a:cubicBezTo>
                  <a:cubicBezTo>
                    <a:pt x="51" y="24"/>
                    <a:pt x="51" y="23"/>
                    <a:pt x="48" y="25"/>
                  </a:cubicBezTo>
                  <a:cubicBezTo>
                    <a:pt x="46" y="21"/>
                    <a:pt x="48" y="18"/>
                    <a:pt x="45" y="15"/>
                  </a:cubicBezTo>
                  <a:cubicBezTo>
                    <a:pt x="42" y="18"/>
                    <a:pt x="38" y="14"/>
                    <a:pt x="36" y="18"/>
                  </a:cubicBezTo>
                  <a:cubicBezTo>
                    <a:pt x="36" y="16"/>
                    <a:pt x="33" y="17"/>
                    <a:pt x="31" y="17"/>
                  </a:cubicBezTo>
                  <a:cubicBezTo>
                    <a:pt x="31" y="15"/>
                    <a:pt x="30" y="14"/>
                    <a:pt x="29" y="14"/>
                  </a:cubicBezTo>
                  <a:cubicBezTo>
                    <a:pt x="28" y="15"/>
                    <a:pt x="27" y="16"/>
                    <a:pt x="25" y="16"/>
                  </a:cubicBezTo>
                  <a:cubicBezTo>
                    <a:pt x="24" y="11"/>
                    <a:pt x="15" y="17"/>
                    <a:pt x="13" y="13"/>
                  </a:cubicBezTo>
                  <a:cubicBezTo>
                    <a:pt x="13" y="9"/>
                    <a:pt x="15" y="7"/>
                    <a:pt x="18" y="7"/>
                  </a:cubicBezTo>
                  <a:cubicBezTo>
                    <a:pt x="20" y="7"/>
                    <a:pt x="22" y="9"/>
                    <a:pt x="24" y="8"/>
                  </a:cubicBezTo>
                  <a:cubicBezTo>
                    <a:pt x="25" y="6"/>
                    <a:pt x="21" y="7"/>
                    <a:pt x="22" y="5"/>
                  </a:cubicBezTo>
                  <a:cubicBezTo>
                    <a:pt x="22" y="3"/>
                    <a:pt x="24" y="3"/>
                    <a:pt x="24" y="1"/>
                  </a:cubicBezTo>
                  <a:cubicBezTo>
                    <a:pt x="23" y="1"/>
                    <a:pt x="23" y="0"/>
                    <a:pt x="23" y="0"/>
                  </a:cubicBezTo>
                  <a:cubicBezTo>
                    <a:pt x="20" y="0"/>
                    <a:pt x="18" y="4"/>
                    <a:pt x="14" y="2"/>
                  </a:cubicBezTo>
                  <a:cubicBezTo>
                    <a:pt x="14" y="4"/>
                    <a:pt x="14" y="4"/>
                    <a:pt x="14" y="6"/>
                  </a:cubicBezTo>
                  <a:cubicBezTo>
                    <a:pt x="12" y="8"/>
                    <a:pt x="10" y="11"/>
                    <a:pt x="8" y="14"/>
                  </a:cubicBezTo>
                  <a:cubicBezTo>
                    <a:pt x="4" y="14"/>
                    <a:pt x="0" y="12"/>
                    <a:pt x="0" y="17"/>
                  </a:cubicBezTo>
                  <a:cubicBezTo>
                    <a:pt x="0" y="18"/>
                    <a:pt x="3" y="17"/>
                    <a:pt x="2" y="20"/>
                  </a:cubicBezTo>
                  <a:cubicBezTo>
                    <a:pt x="4" y="19"/>
                    <a:pt x="5" y="19"/>
                    <a:pt x="6" y="20"/>
                  </a:cubicBezTo>
                  <a:cubicBezTo>
                    <a:pt x="3" y="24"/>
                    <a:pt x="7" y="26"/>
                    <a:pt x="7" y="29"/>
                  </a:cubicBezTo>
                  <a:cubicBezTo>
                    <a:pt x="5" y="32"/>
                    <a:pt x="0" y="38"/>
                    <a:pt x="5" y="40"/>
                  </a:cubicBezTo>
                  <a:cubicBezTo>
                    <a:pt x="6" y="38"/>
                    <a:pt x="9" y="37"/>
                    <a:pt x="11" y="37"/>
                  </a:cubicBezTo>
                  <a:cubicBezTo>
                    <a:pt x="13" y="36"/>
                    <a:pt x="12" y="39"/>
                    <a:pt x="14" y="38"/>
                  </a:cubicBezTo>
                  <a:cubicBezTo>
                    <a:pt x="13" y="33"/>
                    <a:pt x="18" y="33"/>
                    <a:pt x="20" y="34"/>
                  </a:cubicBezTo>
                  <a:cubicBezTo>
                    <a:pt x="20" y="33"/>
                    <a:pt x="20" y="31"/>
                    <a:pt x="20" y="30"/>
                  </a:cubicBezTo>
                  <a:cubicBezTo>
                    <a:pt x="23" y="29"/>
                    <a:pt x="23" y="25"/>
                    <a:pt x="26" y="25"/>
                  </a:cubicBezTo>
                  <a:cubicBezTo>
                    <a:pt x="30" y="25"/>
                    <a:pt x="28" y="30"/>
                    <a:pt x="31" y="31"/>
                  </a:cubicBezTo>
                  <a:cubicBezTo>
                    <a:pt x="31" y="35"/>
                    <a:pt x="30" y="39"/>
                    <a:pt x="31" y="4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0" name="Freeform 913">
              <a:extLst>
                <a:ext uri="{FF2B5EF4-FFF2-40B4-BE49-F238E27FC236}">
                  <a16:creationId xmlns:a16="http://schemas.microsoft.com/office/drawing/2014/main" id="{BE03D7D7-3C78-ABD8-D45C-9A80A8816A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2389" y="3954925"/>
              <a:ext cx="4530" cy="3624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1" name="Freeform 914">
              <a:extLst>
                <a:ext uri="{FF2B5EF4-FFF2-40B4-BE49-F238E27FC236}">
                  <a16:creationId xmlns:a16="http://schemas.microsoft.com/office/drawing/2014/main" id="{DACB2A13-8FAD-E133-2F03-A335448A8B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6919" y="3969421"/>
              <a:ext cx="8154" cy="9060"/>
            </a:xfrm>
            <a:custGeom>
              <a:avLst/>
              <a:gdLst>
                <a:gd name="T0" fmla="*/ 2 w 4"/>
                <a:gd name="T1" fmla="*/ 4 h 4"/>
                <a:gd name="T2" fmla="*/ 1 w 4"/>
                <a:gd name="T3" fmla="*/ 0 h 4"/>
                <a:gd name="T4" fmla="*/ 2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2" y="4"/>
                  </a:moveTo>
                  <a:cubicBezTo>
                    <a:pt x="1" y="3"/>
                    <a:pt x="4" y="0"/>
                    <a:pt x="1" y="0"/>
                  </a:cubicBezTo>
                  <a:cubicBezTo>
                    <a:pt x="1" y="1"/>
                    <a:pt x="0" y="4"/>
                    <a:pt x="2" y="4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2" name="Freeform 915">
              <a:extLst>
                <a:ext uri="{FF2B5EF4-FFF2-40B4-BE49-F238E27FC236}">
                  <a16:creationId xmlns:a16="http://schemas.microsoft.com/office/drawing/2014/main" id="{2E37E521-0138-01F2-6ADE-0217FF23967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62151" y="3769188"/>
              <a:ext cx="10872" cy="9060"/>
            </a:xfrm>
            <a:custGeom>
              <a:avLst/>
              <a:gdLst>
                <a:gd name="T0" fmla="*/ 5 w 5"/>
                <a:gd name="T1" fmla="*/ 2 h 4"/>
                <a:gd name="T2" fmla="*/ 0 w 5"/>
                <a:gd name="T3" fmla="*/ 2 h 4"/>
                <a:gd name="T4" fmla="*/ 1 w 5"/>
                <a:gd name="T5" fmla="*/ 4 h 4"/>
                <a:gd name="T6" fmla="*/ 5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3" y="3"/>
                    <a:pt x="1" y="0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3" y="4"/>
                    <a:pt x="4" y="3"/>
                    <a:pt x="5" y="2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3" name="Freeform 916">
              <a:extLst>
                <a:ext uri="{FF2B5EF4-FFF2-40B4-BE49-F238E27FC236}">
                  <a16:creationId xmlns:a16="http://schemas.microsoft.com/office/drawing/2014/main" id="{0CE6FA6C-61DE-34E7-BCA2-4320B94003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54929" y="3706672"/>
              <a:ext cx="54362" cy="88791"/>
            </a:xfrm>
            <a:custGeom>
              <a:avLst/>
              <a:gdLst>
                <a:gd name="T0" fmla="*/ 5 w 25"/>
                <a:gd name="T1" fmla="*/ 17 h 41"/>
                <a:gd name="T2" fmla="*/ 0 w 25"/>
                <a:gd name="T3" fmla="*/ 18 h 41"/>
                <a:gd name="T4" fmla="*/ 3 w 25"/>
                <a:gd name="T5" fmla="*/ 20 h 41"/>
                <a:gd name="T6" fmla="*/ 5 w 25"/>
                <a:gd name="T7" fmla="*/ 27 h 41"/>
                <a:gd name="T8" fmla="*/ 1 w 25"/>
                <a:gd name="T9" fmla="*/ 35 h 41"/>
                <a:gd name="T10" fmla="*/ 3 w 25"/>
                <a:gd name="T11" fmla="*/ 37 h 41"/>
                <a:gd name="T12" fmla="*/ 1 w 25"/>
                <a:gd name="T13" fmla="*/ 40 h 41"/>
                <a:gd name="T14" fmla="*/ 6 w 25"/>
                <a:gd name="T15" fmla="*/ 40 h 41"/>
                <a:gd name="T16" fmla="*/ 14 w 25"/>
                <a:gd name="T17" fmla="*/ 35 h 41"/>
                <a:gd name="T18" fmla="*/ 16 w 25"/>
                <a:gd name="T19" fmla="*/ 36 h 41"/>
                <a:gd name="T20" fmla="*/ 22 w 25"/>
                <a:gd name="T21" fmla="*/ 34 h 41"/>
                <a:gd name="T22" fmla="*/ 24 w 25"/>
                <a:gd name="T23" fmla="*/ 24 h 41"/>
                <a:gd name="T24" fmla="*/ 24 w 25"/>
                <a:gd name="T25" fmla="*/ 13 h 41"/>
                <a:gd name="T26" fmla="*/ 22 w 25"/>
                <a:gd name="T27" fmla="*/ 10 h 41"/>
                <a:gd name="T28" fmla="*/ 18 w 25"/>
                <a:gd name="T29" fmla="*/ 3 h 41"/>
                <a:gd name="T30" fmla="*/ 16 w 25"/>
                <a:gd name="T31" fmla="*/ 0 h 41"/>
                <a:gd name="T32" fmla="*/ 7 w 25"/>
                <a:gd name="T33" fmla="*/ 2 h 41"/>
                <a:gd name="T34" fmla="*/ 3 w 25"/>
                <a:gd name="T35" fmla="*/ 8 h 41"/>
                <a:gd name="T36" fmla="*/ 5 w 25"/>
                <a:gd name="T37" fmla="*/ 14 h 41"/>
                <a:gd name="T38" fmla="*/ 5 w 25"/>
                <a:gd name="T39" fmla="*/ 1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41">
                  <a:moveTo>
                    <a:pt x="5" y="17"/>
                  </a:moveTo>
                  <a:cubicBezTo>
                    <a:pt x="5" y="14"/>
                    <a:pt x="0" y="15"/>
                    <a:pt x="0" y="18"/>
                  </a:cubicBezTo>
                  <a:cubicBezTo>
                    <a:pt x="2" y="18"/>
                    <a:pt x="3" y="18"/>
                    <a:pt x="3" y="20"/>
                  </a:cubicBezTo>
                  <a:cubicBezTo>
                    <a:pt x="3" y="23"/>
                    <a:pt x="4" y="25"/>
                    <a:pt x="5" y="27"/>
                  </a:cubicBezTo>
                  <a:cubicBezTo>
                    <a:pt x="3" y="29"/>
                    <a:pt x="2" y="32"/>
                    <a:pt x="1" y="35"/>
                  </a:cubicBezTo>
                  <a:cubicBezTo>
                    <a:pt x="2" y="35"/>
                    <a:pt x="2" y="37"/>
                    <a:pt x="3" y="37"/>
                  </a:cubicBezTo>
                  <a:cubicBezTo>
                    <a:pt x="4" y="39"/>
                    <a:pt x="1" y="38"/>
                    <a:pt x="1" y="40"/>
                  </a:cubicBezTo>
                  <a:cubicBezTo>
                    <a:pt x="3" y="41"/>
                    <a:pt x="4" y="39"/>
                    <a:pt x="6" y="40"/>
                  </a:cubicBezTo>
                  <a:cubicBezTo>
                    <a:pt x="7" y="37"/>
                    <a:pt x="11" y="36"/>
                    <a:pt x="14" y="35"/>
                  </a:cubicBezTo>
                  <a:cubicBezTo>
                    <a:pt x="15" y="35"/>
                    <a:pt x="14" y="37"/>
                    <a:pt x="16" y="36"/>
                  </a:cubicBezTo>
                  <a:cubicBezTo>
                    <a:pt x="15" y="32"/>
                    <a:pt x="20" y="34"/>
                    <a:pt x="22" y="34"/>
                  </a:cubicBezTo>
                  <a:cubicBezTo>
                    <a:pt x="25" y="31"/>
                    <a:pt x="24" y="27"/>
                    <a:pt x="24" y="24"/>
                  </a:cubicBezTo>
                  <a:cubicBezTo>
                    <a:pt x="24" y="21"/>
                    <a:pt x="25" y="16"/>
                    <a:pt x="24" y="13"/>
                  </a:cubicBezTo>
                  <a:cubicBezTo>
                    <a:pt x="24" y="12"/>
                    <a:pt x="22" y="11"/>
                    <a:pt x="22" y="10"/>
                  </a:cubicBezTo>
                  <a:cubicBezTo>
                    <a:pt x="20" y="7"/>
                    <a:pt x="19" y="5"/>
                    <a:pt x="18" y="3"/>
                  </a:cubicBezTo>
                  <a:cubicBezTo>
                    <a:pt x="17" y="2"/>
                    <a:pt x="17" y="0"/>
                    <a:pt x="16" y="0"/>
                  </a:cubicBezTo>
                  <a:cubicBezTo>
                    <a:pt x="16" y="4"/>
                    <a:pt x="10" y="1"/>
                    <a:pt x="7" y="2"/>
                  </a:cubicBezTo>
                  <a:cubicBezTo>
                    <a:pt x="6" y="4"/>
                    <a:pt x="5" y="6"/>
                    <a:pt x="3" y="8"/>
                  </a:cubicBezTo>
                  <a:cubicBezTo>
                    <a:pt x="4" y="9"/>
                    <a:pt x="4" y="12"/>
                    <a:pt x="5" y="14"/>
                  </a:cubicBezTo>
                  <a:cubicBezTo>
                    <a:pt x="5" y="15"/>
                    <a:pt x="8" y="17"/>
                    <a:pt x="5" y="17"/>
                  </a:cubicBezTo>
                  <a:close/>
                </a:path>
              </a:pathLst>
            </a:custGeom>
            <a:solidFill>
              <a:schemeClr val="accent1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4" name="Freeform 917">
              <a:extLst>
                <a:ext uri="{FF2B5EF4-FFF2-40B4-BE49-F238E27FC236}">
                  <a16:creationId xmlns:a16="http://schemas.microsoft.com/office/drawing/2014/main" id="{46938257-2A5F-ABE9-7E33-FD5335A4F1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3788" y="3616975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1 w 1"/>
                <a:gd name="T7" fmla="*/ 0 h 1"/>
                <a:gd name="T8" fmla="*/ 0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" name="Freeform 918">
              <a:extLst>
                <a:ext uri="{FF2B5EF4-FFF2-40B4-BE49-F238E27FC236}">
                  <a16:creationId xmlns:a16="http://schemas.microsoft.com/office/drawing/2014/main" id="{4B817825-ACB3-DD32-8BC5-E761ABC318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60469" y="3618787"/>
              <a:ext cx="17215" cy="0"/>
            </a:xfrm>
            <a:custGeom>
              <a:avLst/>
              <a:gdLst>
                <a:gd name="T0" fmla="*/ 8 w 8"/>
                <a:gd name="T1" fmla="*/ 0 w 8"/>
                <a:gd name="T2" fmla="*/ 0 w 8"/>
                <a:gd name="T3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cubicBezTo>
                    <a:pt x="5" y="0"/>
                    <a:pt x="3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5" y="0"/>
                    <a:pt x="8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6" name="Freeform 919">
              <a:extLst>
                <a:ext uri="{FF2B5EF4-FFF2-40B4-BE49-F238E27FC236}">
                  <a16:creationId xmlns:a16="http://schemas.microsoft.com/office/drawing/2014/main" id="{E8C2D0E5-F12F-E1C1-F99A-BD88DEE67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87313" y="3548116"/>
              <a:ext cx="2718" cy="1812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7" name="Freeform 920">
              <a:extLst>
                <a:ext uri="{FF2B5EF4-FFF2-40B4-BE49-F238E27FC236}">
                  <a16:creationId xmlns:a16="http://schemas.microsoft.com/office/drawing/2014/main" id="{379612B2-9EF7-9746-B457-5F8448AF4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87313" y="3548116"/>
              <a:ext cx="2718" cy="181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8" name="Freeform 921">
              <a:extLst>
                <a:ext uri="{FF2B5EF4-FFF2-40B4-BE49-F238E27FC236}">
                  <a16:creationId xmlns:a16="http://schemas.microsoft.com/office/drawing/2014/main" id="{692DE84E-C6DC-F016-005C-877AA4E35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87313" y="3548116"/>
              <a:ext cx="2718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9" name="Freeform 922">
              <a:extLst>
                <a:ext uri="{FF2B5EF4-FFF2-40B4-BE49-F238E27FC236}">
                  <a16:creationId xmlns:a16="http://schemas.microsoft.com/office/drawing/2014/main" id="{3D2625C9-5C4B-8030-5C31-279364A3F17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0106" y="3695800"/>
              <a:ext cx="6342" cy="7248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2 h 3"/>
                <a:gd name="T4" fmla="*/ 0 w 3"/>
                <a:gd name="T5" fmla="*/ 0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3" y="2"/>
                    <a:pt x="3" y="2"/>
                  </a:cubicBezTo>
                  <a:cubicBezTo>
                    <a:pt x="2" y="1"/>
                    <a:pt x="1" y="1"/>
                    <a:pt x="0" y="0"/>
                  </a:cubicBezTo>
                  <a:cubicBezTo>
                    <a:pt x="1" y="2"/>
                    <a:pt x="1" y="2"/>
                    <a:pt x="2" y="3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0" name="Freeform 923">
              <a:extLst>
                <a:ext uri="{FF2B5EF4-FFF2-40B4-BE49-F238E27FC236}">
                  <a16:creationId xmlns:a16="http://schemas.microsoft.com/office/drawing/2014/main" id="{57F18A60-506E-967E-0DBC-FB6730E04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3160" y="3616975"/>
              <a:ext cx="1812" cy="3624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0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1" name="Freeform 924">
              <a:extLst>
                <a:ext uri="{FF2B5EF4-FFF2-40B4-BE49-F238E27FC236}">
                  <a16:creationId xmlns:a16="http://schemas.microsoft.com/office/drawing/2014/main" id="{BCB38B54-662E-7112-D986-81390FE8A2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4201" y="3548116"/>
              <a:ext cx="273622" cy="184831"/>
            </a:xfrm>
            <a:custGeom>
              <a:avLst/>
              <a:gdLst>
                <a:gd name="T0" fmla="*/ 119 w 127"/>
                <a:gd name="T1" fmla="*/ 44 h 86"/>
                <a:gd name="T2" fmla="*/ 110 w 127"/>
                <a:gd name="T3" fmla="*/ 43 h 86"/>
                <a:gd name="T4" fmla="*/ 114 w 127"/>
                <a:gd name="T5" fmla="*/ 35 h 86"/>
                <a:gd name="T6" fmla="*/ 105 w 127"/>
                <a:gd name="T7" fmla="*/ 40 h 86"/>
                <a:gd name="T8" fmla="*/ 96 w 127"/>
                <a:gd name="T9" fmla="*/ 47 h 86"/>
                <a:gd name="T10" fmla="*/ 95 w 127"/>
                <a:gd name="T11" fmla="*/ 49 h 86"/>
                <a:gd name="T12" fmla="*/ 90 w 127"/>
                <a:gd name="T13" fmla="*/ 46 h 86"/>
                <a:gd name="T14" fmla="*/ 79 w 127"/>
                <a:gd name="T15" fmla="*/ 37 h 86"/>
                <a:gd name="T16" fmla="*/ 76 w 127"/>
                <a:gd name="T17" fmla="*/ 29 h 86"/>
                <a:gd name="T18" fmla="*/ 66 w 127"/>
                <a:gd name="T19" fmla="*/ 20 h 86"/>
                <a:gd name="T20" fmla="*/ 46 w 127"/>
                <a:gd name="T21" fmla="*/ 22 h 86"/>
                <a:gd name="T22" fmla="*/ 38 w 127"/>
                <a:gd name="T23" fmla="*/ 14 h 86"/>
                <a:gd name="T24" fmla="*/ 35 w 127"/>
                <a:gd name="T25" fmla="*/ 11 h 86"/>
                <a:gd name="T26" fmla="*/ 19 w 127"/>
                <a:gd name="T27" fmla="*/ 0 h 86"/>
                <a:gd name="T28" fmla="*/ 0 w 127"/>
                <a:gd name="T29" fmla="*/ 44 h 86"/>
                <a:gd name="T30" fmla="*/ 7 w 127"/>
                <a:gd name="T31" fmla="*/ 39 h 86"/>
                <a:gd name="T32" fmla="*/ 18 w 127"/>
                <a:gd name="T33" fmla="*/ 32 h 86"/>
                <a:gd name="T34" fmla="*/ 22 w 127"/>
                <a:gd name="T35" fmla="*/ 36 h 86"/>
                <a:gd name="T36" fmla="*/ 30 w 127"/>
                <a:gd name="T37" fmla="*/ 43 h 86"/>
                <a:gd name="T38" fmla="*/ 36 w 127"/>
                <a:gd name="T39" fmla="*/ 47 h 86"/>
                <a:gd name="T40" fmla="*/ 57 w 127"/>
                <a:gd name="T41" fmla="*/ 58 h 86"/>
                <a:gd name="T42" fmla="*/ 66 w 127"/>
                <a:gd name="T43" fmla="*/ 71 h 86"/>
                <a:gd name="T44" fmla="*/ 76 w 127"/>
                <a:gd name="T45" fmla="*/ 76 h 86"/>
                <a:gd name="T46" fmla="*/ 79 w 127"/>
                <a:gd name="T47" fmla="*/ 85 h 86"/>
                <a:gd name="T48" fmla="*/ 92 w 127"/>
                <a:gd name="T49" fmla="*/ 77 h 86"/>
                <a:gd name="T50" fmla="*/ 85 w 127"/>
                <a:gd name="T51" fmla="*/ 66 h 86"/>
                <a:gd name="T52" fmla="*/ 94 w 127"/>
                <a:gd name="T53" fmla="*/ 63 h 86"/>
                <a:gd name="T54" fmla="*/ 95 w 127"/>
                <a:gd name="T55" fmla="*/ 56 h 86"/>
                <a:gd name="T56" fmla="*/ 100 w 127"/>
                <a:gd name="T57" fmla="*/ 50 h 86"/>
                <a:gd name="T58" fmla="*/ 111 w 127"/>
                <a:gd name="T59" fmla="*/ 51 h 86"/>
                <a:gd name="T60" fmla="*/ 115 w 127"/>
                <a:gd name="T61" fmla="*/ 54 h 86"/>
                <a:gd name="T62" fmla="*/ 123 w 127"/>
                <a:gd name="T63" fmla="*/ 51 h 86"/>
                <a:gd name="T64" fmla="*/ 121 w 127"/>
                <a:gd name="T65" fmla="*/ 4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86">
                  <a:moveTo>
                    <a:pt x="121" y="48"/>
                  </a:moveTo>
                  <a:cubicBezTo>
                    <a:pt x="122" y="45"/>
                    <a:pt x="117" y="47"/>
                    <a:pt x="119" y="44"/>
                  </a:cubicBezTo>
                  <a:cubicBezTo>
                    <a:pt x="116" y="44"/>
                    <a:pt x="117" y="47"/>
                    <a:pt x="114" y="47"/>
                  </a:cubicBezTo>
                  <a:cubicBezTo>
                    <a:pt x="113" y="46"/>
                    <a:pt x="110" y="46"/>
                    <a:pt x="110" y="43"/>
                  </a:cubicBezTo>
                  <a:cubicBezTo>
                    <a:pt x="108" y="43"/>
                    <a:pt x="106" y="43"/>
                    <a:pt x="106" y="42"/>
                  </a:cubicBezTo>
                  <a:cubicBezTo>
                    <a:pt x="108" y="39"/>
                    <a:pt x="111" y="37"/>
                    <a:pt x="114" y="35"/>
                  </a:cubicBezTo>
                  <a:cubicBezTo>
                    <a:pt x="110" y="34"/>
                    <a:pt x="110" y="39"/>
                    <a:pt x="108" y="37"/>
                  </a:cubicBezTo>
                  <a:cubicBezTo>
                    <a:pt x="108" y="39"/>
                    <a:pt x="106" y="39"/>
                    <a:pt x="105" y="40"/>
                  </a:cubicBezTo>
                  <a:cubicBezTo>
                    <a:pt x="102" y="41"/>
                    <a:pt x="102" y="43"/>
                    <a:pt x="99" y="43"/>
                  </a:cubicBezTo>
                  <a:cubicBezTo>
                    <a:pt x="99" y="46"/>
                    <a:pt x="97" y="46"/>
                    <a:pt x="96" y="47"/>
                  </a:cubicBezTo>
                  <a:cubicBezTo>
                    <a:pt x="96" y="47"/>
                    <a:pt x="96" y="48"/>
                    <a:pt x="96" y="49"/>
                  </a:cubicBezTo>
                  <a:cubicBezTo>
                    <a:pt x="96" y="49"/>
                    <a:pt x="95" y="49"/>
                    <a:pt x="95" y="49"/>
                  </a:cubicBezTo>
                  <a:cubicBezTo>
                    <a:pt x="94" y="50"/>
                    <a:pt x="95" y="52"/>
                    <a:pt x="94" y="52"/>
                  </a:cubicBezTo>
                  <a:cubicBezTo>
                    <a:pt x="90" y="53"/>
                    <a:pt x="91" y="48"/>
                    <a:pt x="90" y="46"/>
                  </a:cubicBezTo>
                  <a:cubicBezTo>
                    <a:pt x="86" y="46"/>
                    <a:pt x="83" y="46"/>
                    <a:pt x="81" y="47"/>
                  </a:cubicBezTo>
                  <a:cubicBezTo>
                    <a:pt x="79" y="45"/>
                    <a:pt x="79" y="41"/>
                    <a:pt x="79" y="37"/>
                  </a:cubicBezTo>
                  <a:cubicBezTo>
                    <a:pt x="77" y="37"/>
                    <a:pt x="75" y="38"/>
                    <a:pt x="75" y="37"/>
                  </a:cubicBezTo>
                  <a:cubicBezTo>
                    <a:pt x="74" y="33"/>
                    <a:pt x="76" y="32"/>
                    <a:pt x="76" y="29"/>
                  </a:cubicBezTo>
                  <a:cubicBezTo>
                    <a:pt x="75" y="27"/>
                    <a:pt x="74" y="30"/>
                    <a:pt x="73" y="28"/>
                  </a:cubicBezTo>
                  <a:cubicBezTo>
                    <a:pt x="72" y="23"/>
                    <a:pt x="69" y="22"/>
                    <a:pt x="66" y="20"/>
                  </a:cubicBezTo>
                  <a:cubicBezTo>
                    <a:pt x="65" y="21"/>
                    <a:pt x="64" y="21"/>
                    <a:pt x="62" y="21"/>
                  </a:cubicBezTo>
                  <a:cubicBezTo>
                    <a:pt x="56" y="20"/>
                    <a:pt x="52" y="21"/>
                    <a:pt x="46" y="22"/>
                  </a:cubicBezTo>
                  <a:cubicBezTo>
                    <a:pt x="43" y="20"/>
                    <a:pt x="41" y="17"/>
                    <a:pt x="39" y="14"/>
                  </a:cubicBezTo>
                  <a:cubicBezTo>
                    <a:pt x="39" y="14"/>
                    <a:pt x="38" y="14"/>
                    <a:pt x="38" y="14"/>
                  </a:cubicBezTo>
                  <a:cubicBezTo>
                    <a:pt x="37" y="13"/>
                    <a:pt x="38" y="12"/>
                    <a:pt x="37" y="11"/>
                  </a:cubicBezTo>
                  <a:cubicBezTo>
                    <a:pt x="37" y="11"/>
                    <a:pt x="36" y="12"/>
                    <a:pt x="35" y="11"/>
                  </a:cubicBezTo>
                  <a:cubicBezTo>
                    <a:pt x="35" y="11"/>
                    <a:pt x="35" y="10"/>
                    <a:pt x="35" y="10"/>
                  </a:cubicBezTo>
                  <a:cubicBezTo>
                    <a:pt x="29" y="6"/>
                    <a:pt x="24" y="3"/>
                    <a:pt x="19" y="0"/>
                  </a:cubicBezTo>
                  <a:cubicBezTo>
                    <a:pt x="13" y="2"/>
                    <a:pt x="7" y="4"/>
                    <a:pt x="0" y="6"/>
                  </a:cubicBezTo>
                  <a:cubicBezTo>
                    <a:pt x="0" y="18"/>
                    <a:pt x="0" y="31"/>
                    <a:pt x="0" y="44"/>
                  </a:cubicBezTo>
                  <a:cubicBezTo>
                    <a:pt x="3" y="44"/>
                    <a:pt x="6" y="44"/>
                    <a:pt x="8" y="45"/>
                  </a:cubicBezTo>
                  <a:cubicBezTo>
                    <a:pt x="8" y="42"/>
                    <a:pt x="6" y="42"/>
                    <a:pt x="7" y="39"/>
                  </a:cubicBezTo>
                  <a:cubicBezTo>
                    <a:pt x="8" y="37"/>
                    <a:pt x="9" y="35"/>
                    <a:pt x="14" y="35"/>
                  </a:cubicBezTo>
                  <a:cubicBezTo>
                    <a:pt x="14" y="33"/>
                    <a:pt x="16" y="31"/>
                    <a:pt x="18" y="32"/>
                  </a:cubicBezTo>
                  <a:cubicBezTo>
                    <a:pt x="20" y="31"/>
                    <a:pt x="22" y="34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8"/>
                    <a:pt x="23" y="41"/>
                    <a:pt x="25" y="42"/>
                  </a:cubicBezTo>
                  <a:cubicBezTo>
                    <a:pt x="26" y="43"/>
                    <a:pt x="28" y="42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3" y="43"/>
                    <a:pt x="34" y="46"/>
                    <a:pt x="36" y="47"/>
                  </a:cubicBezTo>
                  <a:cubicBezTo>
                    <a:pt x="39" y="50"/>
                    <a:pt x="44" y="50"/>
                    <a:pt x="47" y="51"/>
                  </a:cubicBezTo>
                  <a:cubicBezTo>
                    <a:pt x="51" y="52"/>
                    <a:pt x="54" y="55"/>
                    <a:pt x="57" y="58"/>
                  </a:cubicBezTo>
                  <a:cubicBezTo>
                    <a:pt x="58" y="59"/>
                    <a:pt x="60" y="60"/>
                    <a:pt x="61" y="62"/>
                  </a:cubicBezTo>
                  <a:cubicBezTo>
                    <a:pt x="64" y="64"/>
                    <a:pt x="66" y="68"/>
                    <a:pt x="66" y="71"/>
                  </a:cubicBezTo>
                  <a:cubicBezTo>
                    <a:pt x="68" y="73"/>
                    <a:pt x="70" y="74"/>
                    <a:pt x="72" y="76"/>
                  </a:cubicBezTo>
                  <a:cubicBezTo>
                    <a:pt x="73" y="76"/>
                    <a:pt x="75" y="76"/>
                    <a:pt x="76" y="76"/>
                  </a:cubicBezTo>
                  <a:cubicBezTo>
                    <a:pt x="77" y="78"/>
                    <a:pt x="79" y="78"/>
                    <a:pt x="80" y="79"/>
                  </a:cubicBezTo>
                  <a:cubicBezTo>
                    <a:pt x="80" y="81"/>
                    <a:pt x="79" y="82"/>
                    <a:pt x="79" y="85"/>
                  </a:cubicBezTo>
                  <a:cubicBezTo>
                    <a:pt x="84" y="85"/>
                    <a:pt x="85" y="86"/>
                    <a:pt x="88" y="86"/>
                  </a:cubicBezTo>
                  <a:cubicBezTo>
                    <a:pt x="88" y="82"/>
                    <a:pt x="92" y="80"/>
                    <a:pt x="92" y="77"/>
                  </a:cubicBezTo>
                  <a:cubicBezTo>
                    <a:pt x="91" y="76"/>
                    <a:pt x="89" y="72"/>
                    <a:pt x="91" y="69"/>
                  </a:cubicBezTo>
                  <a:cubicBezTo>
                    <a:pt x="88" y="69"/>
                    <a:pt x="86" y="68"/>
                    <a:pt x="85" y="66"/>
                  </a:cubicBezTo>
                  <a:cubicBezTo>
                    <a:pt x="85" y="63"/>
                    <a:pt x="86" y="63"/>
                    <a:pt x="87" y="62"/>
                  </a:cubicBezTo>
                  <a:cubicBezTo>
                    <a:pt x="90" y="61"/>
                    <a:pt x="91" y="63"/>
                    <a:pt x="94" y="63"/>
                  </a:cubicBezTo>
                  <a:cubicBezTo>
                    <a:pt x="93" y="59"/>
                    <a:pt x="97" y="60"/>
                    <a:pt x="96" y="57"/>
                  </a:cubicBezTo>
                  <a:cubicBezTo>
                    <a:pt x="96" y="57"/>
                    <a:pt x="94" y="57"/>
                    <a:pt x="95" y="56"/>
                  </a:cubicBezTo>
                  <a:cubicBezTo>
                    <a:pt x="96" y="56"/>
                    <a:pt x="98" y="56"/>
                    <a:pt x="99" y="56"/>
                  </a:cubicBezTo>
                  <a:cubicBezTo>
                    <a:pt x="99" y="53"/>
                    <a:pt x="99" y="51"/>
                    <a:pt x="100" y="50"/>
                  </a:cubicBezTo>
                  <a:cubicBezTo>
                    <a:pt x="105" y="53"/>
                    <a:pt x="106" y="47"/>
                    <a:pt x="110" y="47"/>
                  </a:cubicBezTo>
                  <a:cubicBezTo>
                    <a:pt x="109" y="50"/>
                    <a:pt x="112" y="49"/>
                    <a:pt x="111" y="51"/>
                  </a:cubicBezTo>
                  <a:cubicBezTo>
                    <a:pt x="110" y="52"/>
                    <a:pt x="109" y="53"/>
                    <a:pt x="109" y="54"/>
                  </a:cubicBezTo>
                  <a:cubicBezTo>
                    <a:pt x="111" y="55"/>
                    <a:pt x="113" y="55"/>
                    <a:pt x="115" y="54"/>
                  </a:cubicBezTo>
                  <a:cubicBezTo>
                    <a:pt x="117" y="54"/>
                    <a:pt x="116" y="56"/>
                    <a:pt x="118" y="56"/>
                  </a:cubicBezTo>
                  <a:cubicBezTo>
                    <a:pt x="120" y="54"/>
                    <a:pt x="122" y="53"/>
                    <a:pt x="123" y="51"/>
                  </a:cubicBezTo>
                  <a:cubicBezTo>
                    <a:pt x="125" y="53"/>
                    <a:pt x="126" y="52"/>
                    <a:pt x="127" y="50"/>
                  </a:cubicBezTo>
                  <a:cubicBezTo>
                    <a:pt x="124" y="50"/>
                    <a:pt x="124" y="47"/>
                    <a:pt x="121" y="48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2" name="Freeform 925">
              <a:extLst>
                <a:ext uri="{FF2B5EF4-FFF2-40B4-BE49-F238E27FC236}">
                  <a16:creationId xmlns:a16="http://schemas.microsoft.com/office/drawing/2014/main" id="{92C992B3-B096-8F20-BFDF-EBF1D76AD35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0106" y="3751974"/>
              <a:ext cx="1812" cy="271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3" name="Freeform 926">
              <a:extLst>
                <a:ext uri="{FF2B5EF4-FFF2-40B4-BE49-F238E27FC236}">
                  <a16:creationId xmlns:a16="http://schemas.microsoft.com/office/drawing/2014/main" id="{21AF04F5-2106-6C6D-5641-6B5A27A0460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2557" y="3616975"/>
              <a:ext cx="221978" cy="158556"/>
            </a:xfrm>
            <a:custGeom>
              <a:avLst/>
              <a:gdLst>
                <a:gd name="T0" fmla="*/ 89 w 103"/>
                <a:gd name="T1" fmla="*/ 58 h 74"/>
                <a:gd name="T2" fmla="*/ 89 w 103"/>
                <a:gd name="T3" fmla="*/ 58 h 74"/>
                <a:gd name="T4" fmla="*/ 89 w 103"/>
                <a:gd name="T5" fmla="*/ 56 h 74"/>
                <a:gd name="T6" fmla="*/ 97 w 103"/>
                <a:gd name="T7" fmla="*/ 51 h 74"/>
                <a:gd name="T8" fmla="*/ 103 w 103"/>
                <a:gd name="T9" fmla="*/ 53 h 74"/>
                <a:gd name="T10" fmla="*/ 103 w 103"/>
                <a:gd name="T11" fmla="*/ 47 h 74"/>
                <a:gd name="T12" fmla="*/ 95 w 103"/>
                <a:gd name="T13" fmla="*/ 45 h 74"/>
                <a:gd name="T14" fmla="*/ 94 w 103"/>
                <a:gd name="T15" fmla="*/ 44 h 74"/>
                <a:gd name="T16" fmla="*/ 90 w 103"/>
                <a:gd name="T17" fmla="*/ 41 h 74"/>
                <a:gd name="T18" fmla="*/ 90 w 103"/>
                <a:gd name="T19" fmla="*/ 40 h 74"/>
                <a:gd name="T20" fmla="*/ 89 w 103"/>
                <a:gd name="T21" fmla="*/ 40 h 74"/>
                <a:gd name="T22" fmla="*/ 87 w 103"/>
                <a:gd name="T23" fmla="*/ 37 h 74"/>
                <a:gd name="T24" fmla="*/ 90 w 103"/>
                <a:gd name="T25" fmla="*/ 39 h 74"/>
                <a:gd name="T26" fmla="*/ 85 w 103"/>
                <a:gd name="T27" fmla="*/ 30 h 74"/>
                <a:gd name="T28" fmla="*/ 81 w 103"/>
                <a:gd name="T29" fmla="*/ 26 h 74"/>
                <a:gd name="T30" fmla="*/ 71 w 103"/>
                <a:gd name="T31" fmla="*/ 19 h 74"/>
                <a:gd name="T32" fmla="*/ 60 w 103"/>
                <a:gd name="T33" fmla="*/ 15 h 74"/>
                <a:gd name="T34" fmla="*/ 54 w 103"/>
                <a:gd name="T35" fmla="*/ 11 h 74"/>
                <a:gd name="T36" fmla="*/ 54 w 103"/>
                <a:gd name="T37" fmla="*/ 11 h 74"/>
                <a:gd name="T38" fmla="*/ 49 w 103"/>
                <a:gd name="T39" fmla="*/ 10 h 74"/>
                <a:gd name="T40" fmla="*/ 46 w 103"/>
                <a:gd name="T41" fmla="*/ 4 h 74"/>
                <a:gd name="T42" fmla="*/ 43 w 103"/>
                <a:gd name="T43" fmla="*/ 2 h 74"/>
                <a:gd name="T44" fmla="*/ 43 w 103"/>
                <a:gd name="T45" fmla="*/ 2 h 74"/>
                <a:gd name="T46" fmla="*/ 39 w 103"/>
                <a:gd name="T47" fmla="*/ 1 h 74"/>
                <a:gd name="T48" fmla="*/ 38 w 103"/>
                <a:gd name="T49" fmla="*/ 4 h 74"/>
                <a:gd name="T50" fmla="*/ 32 w 103"/>
                <a:gd name="T51" fmla="*/ 8 h 74"/>
                <a:gd name="T52" fmla="*/ 33 w 103"/>
                <a:gd name="T53" fmla="*/ 13 h 74"/>
                <a:gd name="T54" fmla="*/ 20 w 103"/>
                <a:gd name="T55" fmla="*/ 14 h 74"/>
                <a:gd name="T56" fmla="*/ 7 w 103"/>
                <a:gd name="T57" fmla="*/ 3 h 74"/>
                <a:gd name="T58" fmla="*/ 10 w 103"/>
                <a:gd name="T59" fmla="*/ 11 h 74"/>
                <a:gd name="T60" fmla="*/ 15 w 103"/>
                <a:gd name="T61" fmla="*/ 15 h 74"/>
                <a:gd name="T62" fmla="*/ 13 w 103"/>
                <a:gd name="T63" fmla="*/ 18 h 74"/>
                <a:gd name="T64" fmla="*/ 12 w 103"/>
                <a:gd name="T65" fmla="*/ 18 h 74"/>
                <a:gd name="T66" fmla="*/ 8 w 103"/>
                <a:gd name="T67" fmla="*/ 19 h 74"/>
                <a:gd name="T68" fmla="*/ 2 w 103"/>
                <a:gd name="T69" fmla="*/ 17 h 74"/>
                <a:gd name="T70" fmla="*/ 0 w 103"/>
                <a:gd name="T71" fmla="*/ 25 h 74"/>
                <a:gd name="T72" fmla="*/ 6 w 103"/>
                <a:gd name="T73" fmla="*/ 27 h 74"/>
                <a:gd name="T74" fmla="*/ 7 w 103"/>
                <a:gd name="T75" fmla="*/ 31 h 74"/>
                <a:gd name="T76" fmla="*/ 3 w 103"/>
                <a:gd name="T77" fmla="*/ 33 h 74"/>
                <a:gd name="T78" fmla="*/ 9 w 103"/>
                <a:gd name="T79" fmla="*/ 54 h 74"/>
                <a:gd name="T80" fmla="*/ 18 w 103"/>
                <a:gd name="T81" fmla="*/ 47 h 74"/>
                <a:gd name="T82" fmla="*/ 25 w 103"/>
                <a:gd name="T83" fmla="*/ 45 h 74"/>
                <a:gd name="T84" fmla="*/ 32 w 103"/>
                <a:gd name="T85" fmla="*/ 44 h 74"/>
                <a:gd name="T86" fmla="*/ 34 w 103"/>
                <a:gd name="T87" fmla="*/ 45 h 74"/>
                <a:gd name="T88" fmla="*/ 34 w 103"/>
                <a:gd name="T89" fmla="*/ 45 h 74"/>
                <a:gd name="T90" fmla="*/ 43 w 103"/>
                <a:gd name="T91" fmla="*/ 50 h 74"/>
                <a:gd name="T92" fmla="*/ 51 w 103"/>
                <a:gd name="T93" fmla="*/ 55 h 74"/>
                <a:gd name="T94" fmla="*/ 58 w 103"/>
                <a:gd name="T95" fmla="*/ 60 h 74"/>
                <a:gd name="T96" fmla="*/ 63 w 103"/>
                <a:gd name="T97" fmla="*/ 60 h 74"/>
                <a:gd name="T98" fmla="*/ 64 w 103"/>
                <a:gd name="T99" fmla="*/ 71 h 74"/>
                <a:gd name="T100" fmla="*/ 75 w 103"/>
                <a:gd name="T101" fmla="*/ 74 h 74"/>
                <a:gd name="T102" fmla="*/ 77 w 103"/>
                <a:gd name="T103" fmla="*/ 68 h 74"/>
                <a:gd name="T104" fmla="*/ 84 w 103"/>
                <a:gd name="T105" fmla="*/ 67 h 74"/>
                <a:gd name="T106" fmla="*/ 85 w 103"/>
                <a:gd name="T107" fmla="*/ 66 h 74"/>
                <a:gd name="T108" fmla="*/ 85 w 103"/>
                <a:gd name="T109" fmla="*/ 65 h 74"/>
                <a:gd name="T110" fmla="*/ 86 w 103"/>
                <a:gd name="T111" fmla="*/ 65 h 74"/>
                <a:gd name="T112" fmla="*/ 86 w 103"/>
                <a:gd name="T113" fmla="*/ 65 h 74"/>
                <a:gd name="T114" fmla="*/ 87 w 103"/>
                <a:gd name="T115" fmla="*/ 64 h 74"/>
                <a:gd name="T116" fmla="*/ 87 w 103"/>
                <a:gd name="T117" fmla="*/ 64 h 74"/>
                <a:gd name="T118" fmla="*/ 87 w 103"/>
                <a:gd name="T119" fmla="*/ 64 h 74"/>
                <a:gd name="T120" fmla="*/ 89 w 103"/>
                <a:gd name="T121" fmla="*/ 5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3" h="74">
                  <a:moveTo>
                    <a:pt x="89" y="58"/>
                  </a:moveTo>
                  <a:cubicBezTo>
                    <a:pt x="89" y="58"/>
                    <a:pt x="89" y="58"/>
                    <a:pt x="89" y="58"/>
                  </a:cubicBezTo>
                  <a:cubicBezTo>
                    <a:pt x="89" y="57"/>
                    <a:pt x="89" y="57"/>
                    <a:pt x="89" y="56"/>
                  </a:cubicBezTo>
                  <a:cubicBezTo>
                    <a:pt x="92" y="54"/>
                    <a:pt x="96" y="55"/>
                    <a:pt x="97" y="51"/>
                  </a:cubicBezTo>
                  <a:cubicBezTo>
                    <a:pt x="100" y="51"/>
                    <a:pt x="100" y="53"/>
                    <a:pt x="103" y="53"/>
                  </a:cubicBezTo>
                  <a:cubicBezTo>
                    <a:pt x="102" y="50"/>
                    <a:pt x="103" y="49"/>
                    <a:pt x="103" y="47"/>
                  </a:cubicBezTo>
                  <a:cubicBezTo>
                    <a:pt x="100" y="47"/>
                    <a:pt x="100" y="44"/>
                    <a:pt x="95" y="45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3" y="42"/>
                    <a:pt x="91" y="41"/>
                    <a:pt x="90" y="41"/>
                  </a:cubicBezTo>
                  <a:cubicBezTo>
                    <a:pt x="90" y="41"/>
                    <a:pt x="90" y="40"/>
                    <a:pt x="90" y="40"/>
                  </a:cubicBezTo>
                  <a:cubicBezTo>
                    <a:pt x="90" y="40"/>
                    <a:pt x="90" y="40"/>
                    <a:pt x="89" y="40"/>
                  </a:cubicBezTo>
                  <a:cubicBezTo>
                    <a:pt x="88" y="39"/>
                    <a:pt x="88" y="39"/>
                    <a:pt x="87" y="37"/>
                  </a:cubicBezTo>
                  <a:cubicBezTo>
                    <a:pt x="88" y="38"/>
                    <a:pt x="89" y="38"/>
                    <a:pt x="90" y="39"/>
                  </a:cubicBezTo>
                  <a:cubicBezTo>
                    <a:pt x="90" y="36"/>
                    <a:pt x="88" y="32"/>
                    <a:pt x="85" y="30"/>
                  </a:cubicBezTo>
                  <a:cubicBezTo>
                    <a:pt x="84" y="28"/>
                    <a:pt x="82" y="27"/>
                    <a:pt x="81" y="26"/>
                  </a:cubicBezTo>
                  <a:cubicBezTo>
                    <a:pt x="78" y="23"/>
                    <a:pt x="75" y="20"/>
                    <a:pt x="71" y="19"/>
                  </a:cubicBezTo>
                  <a:cubicBezTo>
                    <a:pt x="68" y="18"/>
                    <a:pt x="63" y="18"/>
                    <a:pt x="60" y="15"/>
                  </a:cubicBezTo>
                  <a:cubicBezTo>
                    <a:pt x="58" y="14"/>
                    <a:pt x="57" y="11"/>
                    <a:pt x="54" y="11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2" y="10"/>
                    <a:pt x="50" y="11"/>
                    <a:pt x="49" y="10"/>
                  </a:cubicBezTo>
                  <a:cubicBezTo>
                    <a:pt x="47" y="9"/>
                    <a:pt x="47" y="6"/>
                    <a:pt x="46" y="4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1" y="3"/>
                    <a:pt x="42" y="0"/>
                    <a:pt x="39" y="1"/>
                  </a:cubicBezTo>
                  <a:cubicBezTo>
                    <a:pt x="39" y="3"/>
                    <a:pt x="39" y="4"/>
                    <a:pt x="38" y="4"/>
                  </a:cubicBezTo>
                  <a:cubicBezTo>
                    <a:pt x="33" y="3"/>
                    <a:pt x="33" y="6"/>
                    <a:pt x="32" y="8"/>
                  </a:cubicBezTo>
                  <a:cubicBezTo>
                    <a:pt x="31" y="11"/>
                    <a:pt x="33" y="11"/>
                    <a:pt x="33" y="13"/>
                  </a:cubicBezTo>
                  <a:cubicBezTo>
                    <a:pt x="30" y="14"/>
                    <a:pt x="24" y="12"/>
                    <a:pt x="20" y="14"/>
                  </a:cubicBezTo>
                  <a:cubicBezTo>
                    <a:pt x="17" y="10"/>
                    <a:pt x="14" y="0"/>
                    <a:pt x="7" y="3"/>
                  </a:cubicBezTo>
                  <a:cubicBezTo>
                    <a:pt x="9" y="4"/>
                    <a:pt x="10" y="8"/>
                    <a:pt x="10" y="11"/>
                  </a:cubicBezTo>
                  <a:cubicBezTo>
                    <a:pt x="12" y="12"/>
                    <a:pt x="15" y="12"/>
                    <a:pt x="15" y="15"/>
                  </a:cubicBezTo>
                  <a:cubicBezTo>
                    <a:pt x="15" y="17"/>
                    <a:pt x="15" y="18"/>
                    <a:pt x="13" y="18"/>
                  </a:cubicBezTo>
                  <a:cubicBezTo>
                    <a:pt x="13" y="18"/>
                    <a:pt x="12" y="17"/>
                    <a:pt x="12" y="18"/>
                  </a:cubicBezTo>
                  <a:cubicBezTo>
                    <a:pt x="13" y="20"/>
                    <a:pt x="10" y="19"/>
                    <a:pt x="8" y="19"/>
                  </a:cubicBezTo>
                  <a:cubicBezTo>
                    <a:pt x="7" y="17"/>
                    <a:pt x="3" y="19"/>
                    <a:pt x="2" y="17"/>
                  </a:cubicBezTo>
                  <a:cubicBezTo>
                    <a:pt x="1" y="20"/>
                    <a:pt x="0" y="22"/>
                    <a:pt x="0" y="25"/>
                  </a:cubicBezTo>
                  <a:cubicBezTo>
                    <a:pt x="1" y="27"/>
                    <a:pt x="5" y="26"/>
                    <a:pt x="6" y="27"/>
                  </a:cubicBezTo>
                  <a:cubicBezTo>
                    <a:pt x="4" y="29"/>
                    <a:pt x="7" y="29"/>
                    <a:pt x="7" y="31"/>
                  </a:cubicBezTo>
                  <a:cubicBezTo>
                    <a:pt x="5" y="32"/>
                    <a:pt x="2" y="30"/>
                    <a:pt x="3" y="33"/>
                  </a:cubicBezTo>
                  <a:cubicBezTo>
                    <a:pt x="13" y="33"/>
                    <a:pt x="6" y="46"/>
                    <a:pt x="9" y="54"/>
                  </a:cubicBezTo>
                  <a:cubicBezTo>
                    <a:pt x="14" y="54"/>
                    <a:pt x="15" y="49"/>
                    <a:pt x="18" y="47"/>
                  </a:cubicBezTo>
                  <a:cubicBezTo>
                    <a:pt x="19" y="46"/>
                    <a:pt x="22" y="45"/>
                    <a:pt x="25" y="45"/>
                  </a:cubicBezTo>
                  <a:cubicBezTo>
                    <a:pt x="26" y="44"/>
                    <a:pt x="29" y="44"/>
                    <a:pt x="32" y="44"/>
                  </a:cubicBezTo>
                  <a:cubicBezTo>
                    <a:pt x="33" y="45"/>
                    <a:pt x="33" y="45"/>
                    <a:pt x="34" y="45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6" y="47"/>
                    <a:pt x="40" y="48"/>
                    <a:pt x="43" y="50"/>
                  </a:cubicBezTo>
                  <a:cubicBezTo>
                    <a:pt x="48" y="49"/>
                    <a:pt x="50" y="51"/>
                    <a:pt x="51" y="55"/>
                  </a:cubicBezTo>
                  <a:cubicBezTo>
                    <a:pt x="55" y="55"/>
                    <a:pt x="55" y="59"/>
                    <a:pt x="58" y="60"/>
                  </a:cubicBezTo>
                  <a:cubicBezTo>
                    <a:pt x="60" y="60"/>
                    <a:pt x="61" y="60"/>
                    <a:pt x="63" y="60"/>
                  </a:cubicBezTo>
                  <a:cubicBezTo>
                    <a:pt x="63" y="64"/>
                    <a:pt x="64" y="66"/>
                    <a:pt x="64" y="71"/>
                  </a:cubicBezTo>
                  <a:cubicBezTo>
                    <a:pt x="67" y="73"/>
                    <a:pt x="70" y="74"/>
                    <a:pt x="75" y="74"/>
                  </a:cubicBezTo>
                  <a:cubicBezTo>
                    <a:pt x="76" y="73"/>
                    <a:pt x="78" y="71"/>
                    <a:pt x="77" y="68"/>
                  </a:cubicBezTo>
                  <a:cubicBezTo>
                    <a:pt x="80" y="69"/>
                    <a:pt x="81" y="66"/>
                    <a:pt x="84" y="67"/>
                  </a:cubicBezTo>
                  <a:cubicBezTo>
                    <a:pt x="84" y="66"/>
                    <a:pt x="84" y="66"/>
                    <a:pt x="85" y="66"/>
                  </a:cubicBezTo>
                  <a:cubicBezTo>
                    <a:pt x="85" y="66"/>
                    <a:pt x="85" y="65"/>
                    <a:pt x="85" y="65"/>
                  </a:cubicBezTo>
                  <a:cubicBezTo>
                    <a:pt x="85" y="65"/>
                    <a:pt x="85" y="65"/>
                    <a:pt x="86" y="65"/>
                  </a:cubicBezTo>
                  <a:cubicBezTo>
                    <a:pt x="86" y="65"/>
                    <a:pt x="86" y="65"/>
                    <a:pt x="86" y="65"/>
                  </a:cubicBezTo>
                  <a:cubicBezTo>
                    <a:pt x="86" y="64"/>
                    <a:pt x="86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2"/>
                    <a:pt x="89" y="60"/>
                    <a:pt x="89" y="58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4" name="Freeform 927">
              <a:extLst>
                <a:ext uri="{FF2B5EF4-FFF2-40B4-BE49-F238E27FC236}">
                  <a16:creationId xmlns:a16="http://schemas.microsoft.com/office/drawing/2014/main" id="{51292144-D36B-1E74-DA18-454329489B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0106" y="3754692"/>
              <a:ext cx="181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5" name="Freeform 928">
              <a:extLst>
                <a:ext uri="{FF2B5EF4-FFF2-40B4-BE49-F238E27FC236}">
                  <a16:creationId xmlns:a16="http://schemas.microsoft.com/office/drawing/2014/main" id="{DCFCFEC3-57DD-D6A1-1934-1EEA79474F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946" y="3713014"/>
              <a:ext cx="1812" cy="271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6" name="Freeform 929">
              <a:extLst>
                <a:ext uri="{FF2B5EF4-FFF2-40B4-BE49-F238E27FC236}">
                  <a16:creationId xmlns:a16="http://schemas.microsoft.com/office/drawing/2014/main" id="{C008BC57-43AF-9F4D-FFF9-D72327D59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3160" y="3614257"/>
              <a:ext cx="8154" cy="10872"/>
            </a:xfrm>
            <a:custGeom>
              <a:avLst/>
              <a:gdLst>
                <a:gd name="T0" fmla="*/ 4 w 4"/>
                <a:gd name="T1" fmla="*/ 5 h 5"/>
                <a:gd name="T2" fmla="*/ 0 w 4"/>
                <a:gd name="T3" fmla="*/ 1 h 5"/>
                <a:gd name="T4" fmla="*/ 1 w 4"/>
                <a:gd name="T5" fmla="*/ 3 h 5"/>
                <a:gd name="T6" fmla="*/ 4 w 4"/>
                <a:gd name="T7" fmla="*/ 5 h 5"/>
                <a:gd name="T8" fmla="*/ 4 w 4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5">
                  <a:moveTo>
                    <a:pt x="4" y="5"/>
                  </a:moveTo>
                  <a:cubicBezTo>
                    <a:pt x="4" y="3"/>
                    <a:pt x="2" y="0"/>
                    <a:pt x="0" y="1"/>
                  </a:cubicBezTo>
                  <a:cubicBezTo>
                    <a:pt x="1" y="1"/>
                    <a:pt x="1" y="2"/>
                    <a:pt x="1" y="3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lose/>
                </a:path>
              </a:pathLst>
            </a:custGeom>
            <a:solidFill>
              <a:srgbClr val="CDCDCF"/>
            </a:solidFill>
            <a:ln w="7938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7" name="Freeform 930">
              <a:extLst>
                <a:ext uri="{FF2B5EF4-FFF2-40B4-BE49-F238E27FC236}">
                  <a16:creationId xmlns:a16="http://schemas.microsoft.com/office/drawing/2014/main" id="{410E91D4-9B48-1D88-B4B0-C2BEF97FE19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3160" y="3530902"/>
              <a:ext cx="73389" cy="72483"/>
            </a:xfrm>
            <a:custGeom>
              <a:avLst/>
              <a:gdLst>
                <a:gd name="T0" fmla="*/ 27 w 34"/>
                <a:gd name="T1" fmla="*/ 30 h 34"/>
                <a:gd name="T2" fmla="*/ 28 w 34"/>
                <a:gd name="T3" fmla="*/ 30 h 34"/>
                <a:gd name="T4" fmla="*/ 30 w 34"/>
                <a:gd name="T5" fmla="*/ 28 h 34"/>
                <a:gd name="T6" fmla="*/ 26 w 34"/>
                <a:gd name="T7" fmla="*/ 22 h 34"/>
                <a:gd name="T8" fmla="*/ 33 w 34"/>
                <a:gd name="T9" fmla="*/ 13 h 34"/>
                <a:gd name="T10" fmla="*/ 31 w 34"/>
                <a:gd name="T11" fmla="*/ 11 h 34"/>
                <a:gd name="T12" fmla="*/ 30 w 34"/>
                <a:gd name="T13" fmla="*/ 6 h 34"/>
                <a:gd name="T14" fmla="*/ 26 w 34"/>
                <a:gd name="T15" fmla="*/ 1 h 34"/>
                <a:gd name="T16" fmla="*/ 19 w 34"/>
                <a:gd name="T17" fmla="*/ 4 h 34"/>
                <a:gd name="T18" fmla="*/ 13 w 34"/>
                <a:gd name="T19" fmla="*/ 6 h 34"/>
                <a:gd name="T20" fmla="*/ 16 w 34"/>
                <a:gd name="T21" fmla="*/ 10 h 34"/>
                <a:gd name="T22" fmla="*/ 9 w 34"/>
                <a:gd name="T23" fmla="*/ 10 h 34"/>
                <a:gd name="T24" fmla="*/ 2 w 34"/>
                <a:gd name="T25" fmla="*/ 15 h 34"/>
                <a:gd name="T26" fmla="*/ 3 w 34"/>
                <a:gd name="T27" fmla="*/ 19 h 34"/>
                <a:gd name="T28" fmla="*/ 1 w 34"/>
                <a:gd name="T29" fmla="*/ 19 h 34"/>
                <a:gd name="T30" fmla="*/ 2 w 34"/>
                <a:gd name="T31" fmla="*/ 19 h 34"/>
                <a:gd name="T32" fmla="*/ 2 w 34"/>
                <a:gd name="T33" fmla="*/ 19 h 34"/>
                <a:gd name="T34" fmla="*/ 6 w 34"/>
                <a:gd name="T35" fmla="*/ 29 h 34"/>
                <a:gd name="T36" fmla="*/ 10 w 34"/>
                <a:gd name="T37" fmla="*/ 33 h 34"/>
                <a:gd name="T38" fmla="*/ 14 w 34"/>
                <a:gd name="T39" fmla="*/ 34 h 34"/>
                <a:gd name="T40" fmla="*/ 18 w 34"/>
                <a:gd name="T41" fmla="*/ 34 h 34"/>
                <a:gd name="T42" fmla="*/ 19 w 34"/>
                <a:gd name="T43" fmla="*/ 32 h 34"/>
                <a:gd name="T44" fmla="*/ 24 w 34"/>
                <a:gd name="T45" fmla="*/ 32 h 34"/>
                <a:gd name="T46" fmla="*/ 25 w 34"/>
                <a:gd name="T47" fmla="*/ 30 h 34"/>
                <a:gd name="T48" fmla="*/ 27 w 34"/>
                <a:gd name="T49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" h="34">
                  <a:moveTo>
                    <a:pt x="27" y="30"/>
                  </a:moveTo>
                  <a:cubicBezTo>
                    <a:pt x="27" y="30"/>
                    <a:pt x="28" y="30"/>
                    <a:pt x="28" y="30"/>
                  </a:cubicBezTo>
                  <a:cubicBezTo>
                    <a:pt x="29" y="29"/>
                    <a:pt x="30" y="29"/>
                    <a:pt x="30" y="28"/>
                  </a:cubicBezTo>
                  <a:cubicBezTo>
                    <a:pt x="30" y="26"/>
                    <a:pt x="28" y="24"/>
                    <a:pt x="26" y="22"/>
                  </a:cubicBezTo>
                  <a:cubicBezTo>
                    <a:pt x="28" y="20"/>
                    <a:pt x="31" y="17"/>
                    <a:pt x="33" y="13"/>
                  </a:cubicBezTo>
                  <a:cubicBezTo>
                    <a:pt x="31" y="13"/>
                    <a:pt x="31" y="12"/>
                    <a:pt x="31" y="11"/>
                  </a:cubicBezTo>
                  <a:cubicBezTo>
                    <a:pt x="34" y="10"/>
                    <a:pt x="30" y="8"/>
                    <a:pt x="30" y="6"/>
                  </a:cubicBezTo>
                  <a:cubicBezTo>
                    <a:pt x="27" y="5"/>
                    <a:pt x="25" y="3"/>
                    <a:pt x="26" y="1"/>
                  </a:cubicBezTo>
                  <a:cubicBezTo>
                    <a:pt x="22" y="0"/>
                    <a:pt x="19" y="2"/>
                    <a:pt x="19" y="4"/>
                  </a:cubicBezTo>
                  <a:cubicBezTo>
                    <a:pt x="17" y="4"/>
                    <a:pt x="15" y="6"/>
                    <a:pt x="13" y="6"/>
                  </a:cubicBezTo>
                  <a:cubicBezTo>
                    <a:pt x="13" y="8"/>
                    <a:pt x="17" y="8"/>
                    <a:pt x="16" y="10"/>
                  </a:cubicBezTo>
                  <a:cubicBezTo>
                    <a:pt x="13" y="10"/>
                    <a:pt x="11" y="13"/>
                    <a:pt x="9" y="10"/>
                  </a:cubicBezTo>
                  <a:cubicBezTo>
                    <a:pt x="8" y="13"/>
                    <a:pt x="5" y="15"/>
                    <a:pt x="2" y="15"/>
                  </a:cubicBezTo>
                  <a:cubicBezTo>
                    <a:pt x="4" y="16"/>
                    <a:pt x="4" y="17"/>
                    <a:pt x="3" y="19"/>
                  </a:cubicBezTo>
                  <a:cubicBezTo>
                    <a:pt x="2" y="18"/>
                    <a:pt x="0" y="19"/>
                    <a:pt x="1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23"/>
                    <a:pt x="4" y="26"/>
                    <a:pt x="6" y="29"/>
                  </a:cubicBezTo>
                  <a:cubicBezTo>
                    <a:pt x="5" y="33"/>
                    <a:pt x="8" y="34"/>
                    <a:pt x="10" y="33"/>
                  </a:cubicBezTo>
                  <a:cubicBezTo>
                    <a:pt x="13" y="33"/>
                    <a:pt x="11" y="34"/>
                    <a:pt x="14" y="34"/>
                  </a:cubicBezTo>
                  <a:cubicBezTo>
                    <a:pt x="16" y="34"/>
                    <a:pt x="17" y="33"/>
                    <a:pt x="18" y="34"/>
                  </a:cubicBezTo>
                  <a:cubicBezTo>
                    <a:pt x="18" y="33"/>
                    <a:pt x="18" y="33"/>
                    <a:pt x="19" y="32"/>
                  </a:cubicBezTo>
                  <a:cubicBezTo>
                    <a:pt x="20" y="32"/>
                    <a:pt x="23" y="32"/>
                    <a:pt x="24" y="32"/>
                  </a:cubicBezTo>
                  <a:cubicBezTo>
                    <a:pt x="25" y="31"/>
                    <a:pt x="24" y="30"/>
                    <a:pt x="25" y="30"/>
                  </a:cubicBezTo>
                  <a:cubicBezTo>
                    <a:pt x="25" y="30"/>
                    <a:pt x="27" y="30"/>
                    <a:pt x="27" y="30"/>
                  </a:cubicBezTo>
                  <a:close/>
                </a:path>
              </a:pathLst>
            </a:custGeom>
            <a:solidFill>
              <a:srgbClr val="CDCDCF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8" name="Freeform 931">
              <a:extLst>
                <a:ext uri="{FF2B5EF4-FFF2-40B4-BE49-F238E27FC236}">
                  <a16:creationId xmlns:a16="http://schemas.microsoft.com/office/drawing/2014/main" id="{161DCAEB-5A90-7779-5A39-F7787F93A6AE}"/>
                </a:ext>
              </a:extLst>
            </p:cNvPr>
            <p:cNvSpPr>
              <a:spLocks/>
            </p:cNvSpPr>
            <p:nvPr/>
          </p:nvSpPr>
          <p:spPr bwMode="auto">
            <a:xfrm rot="12015974">
              <a:off x="9878346" y="3745764"/>
              <a:ext cx="136867" cy="74157"/>
            </a:xfrm>
            <a:custGeom>
              <a:avLst/>
              <a:gdLst>
                <a:gd name="T0" fmla="*/ 22 w 43"/>
                <a:gd name="T1" fmla="*/ 22 h 25"/>
                <a:gd name="T2" fmla="*/ 33 w 43"/>
                <a:gd name="T3" fmla="*/ 25 h 25"/>
                <a:gd name="T4" fmla="*/ 43 w 43"/>
                <a:gd name="T5" fmla="*/ 19 h 25"/>
                <a:gd name="T6" fmla="*/ 41 w 43"/>
                <a:gd name="T7" fmla="*/ 13 h 25"/>
                <a:gd name="T8" fmla="*/ 35 w 43"/>
                <a:gd name="T9" fmla="*/ 9 h 25"/>
                <a:gd name="T10" fmla="*/ 35 w 43"/>
                <a:gd name="T11" fmla="*/ 5 h 25"/>
                <a:gd name="T12" fmla="*/ 32 w 43"/>
                <a:gd name="T13" fmla="*/ 2 h 25"/>
                <a:gd name="T14" fmla="*/ 25 w 43"/>
                <a:gd name="T15" fmla="*/ 0 h 25"/>
                <a:gd name="T16" fmla="*/ 21 w 43"/>
                <a:gd name="T17" fmla="*/ 2 h 25"/>
                <a:gd name="T18" fmla="*/ 9 w 43"/>
                <a:gd name="T19" fmla="*/ 2 h 25"/>
                <a:gd name="T20" fmla="*/ 5 w 43"/>
                <a:gd name="T21" fmla="*/ 6 h 25"/>
                <a:gd name="T22" fmla="*/ 3 w 43"/>
                <a:gd name="T23" fmla="*/ 6 h 25"/>
                <a:gd name="T24" fmla="*/ 3 w 43"/>
                <a:gd name="T25" fmla="*/ 8 h 25"/>
                <a:gd name="T26" fmla="*/ 2 w 43"/>
                <a:gd name="T27" fmla="*/ 11 h 25"/>
                <a:gd name="T28" fmla="*/ 3 w 43"/>
                <a:gd name="T29" fmla="*/ 18 h 25"/>
                <a:gd name="T30" fmla="*/ 20 w 43"/>
                <a:gd name="T31" fmla="*/ 24 h 25"/>
                <a:gd name="T32" fmla="*/ 22 w 43"/>
                <a:gd name="T33" fmla="*/ 22 h 25"/>
                <a:gd name="connsiteX0" fmla="*/ 6393 w 11277"/>
                <a:gd name="connsiteY0" fmla="*/ 8800 h 10000"/>
                <a:gd name="connsiteX1" fmla="*/ 8951 w 11277"/>
                <a:gd name="connsiteY1" fmla="*/ 10000 h 10000"/>
                <a:gd name="connsiteX2" fmla="*/ 11277 w 11277"/>
                <a:gd name="connsiteY2" fmla="*/ 7600 h 10000"/>
                <a:gd name="connsiteX3" fmla="*/ 10812 w 11277"/>
                <a:gd name="connsiteY3" fmla="*/ 5200 h 10000"/>
                <a:gd name="connsiteX4" fmla="*/ 9417 w 11277"/>
                <a:gd name="connsiteY4" fmla="*/ 3600 h 10000"/>
                <a:gd name="connsiteX5" fmla="*/ 9417 w 11277"/>
                <a:gd name="connsiteY5" fmla="*/ 2000 h 10000"/>
                <a:gd name="connsiteX6" fmla="*/ 8719 w 11277"/>
                <a:gd name="connsiteY6" fmla="*/ 800 h 10000"/>
                <a:gd name="connsiteX7" fmla="*/ 7091 w 11277"/>
                <a:gd name="connsiteY7" fmla="*/ 0 h 10000"/>
                <a:gd name="connsiteX8" fmla="*/ 6161 w 11277"/>
                <a:gd name="connsiteY8" fmla="*/ 800 h 10000"/>
                <a:gd name="connsiteX9" fmla="*/ 3370 w 11277"/>
                <a:gd name="connsiteY9" fmla="*/ 800 h 10000"/>
                <a:gd name="connsiteX10" fmla="*/ 2440 w 11277"/>
                <a:gd name="connsiteY10" fmla="*/ 2400 h 10000"/>
                <a:gd name="connsiteX11" fmla="*/ 1975 w 11277"/>
                <a:gd name="connsiteY11" fmla="*/ 2400 h 10000"/>
                <a:gd name="connsiteX12" fmla="*/ 1975 w 11277"/>
                <a:gd name="connsiteY12" fmla="*/ 3200 h 10000"/>
                <a:gd name="connsiteX13" fmla="*/ 80 w 11277"/>
                <a:gd name="connsiteY13" fmla="*/ 4260 h 10000"/>
                <a:gd name="connsiteX14" fmla="*/ 1975 w 11277"/>
                <a:gd name="connsiteY14" fmla="*/ 7200 h 10000"/>
                <a:gd name="connsiteX15" fmla="*/ 5928 w 11277"/>
                <a:gd name="connsiteY15" fmla="*/ 9600 h 10000"/>
                <a:gd name="connsiteX16" fmla="*/ 6393 w 11277"/>
                <a:gd name="connsiteY16" fmla="*/ 8800 h 10000"/>
                <a:gd name="connsiteX0" fmla="*/ 6313 w 11197"/>
                <a:gd name="connsiteY0" fmla="*/ 8800 h 10000"/>
                <a:gd name="connsiteX1" fmla="*/ 8871 w 11197"/>
                <a:gd name="connsiteY1" fmla="*/ 10000 h 10000"/>
                <a:gd name="connsiteX2" fmla="*/ 11197 w 11197"/>
                <a:gd name="connsiteY2" fmla="*/ 7600 h 10000"/>
                <a:gd name="connsiteX3" fmla="*/ 10732 w 11197"/>
                <a:gd name="connsiteY3" fmla="*/ 5200 h 10000"/>
                <a:gd name="connsiteX4" fmla="*/ 9337 w 11197"/>
                <a:gd name="connsiteY4" fmla="*/ 3600 h 10000"/>
                <a:gd name="connsiteX5" fmla="*/ 9337 w 11197"/>
                <a:gd name="connsiteY5" fmla="*/ 2000 h 10000"/>
                <a:gd name="connsiteX6" fmla="*/ 8639 w 11197"/>
                <a:gd name="connsiteY6" fmla="*/ 800 h 10000"/>
                <a:gd name="connsiteX7" fmla="*/ 7011 w 11197"/>
                <a:gd name="connsiteY7" fmla="*/ 0 h 10000"/>
                <a:gd name="connsiteX8" fmla="*/ 6081 w 11197"/>
                <a:gd name="connsiteY8" fmla="*/ 800 h 10000"/>
                <a:gd name="connsiteX9" fmla="*/ 3290 w 11197"/>
                <a:gd name="connsiteY9" fmla="*/ 800 h 10000"/>
                <a:gd name="connsiteX10" fmla="*/ 2360 w 11197"/>
                <a:gd name="connsiteY10" fmla="*/ 2400 h 10000"/>
                <a:gd name="connsiteX11" fmla="*/ 1895 w 11197"/>
                <a:gd name="connsiteY11" fmla="*/ 2400 h 10000"/>
                <a:gd name="connsiteX12" fmla="*/ 0 w 11197"/>
                <a:gd name="connsiteY12" fmla="*/ 4260 h 10000"/>
                <a:gd name="connsiteX13" fmla="*/ 1895 w 11197"/>
                <a:gd name="connsiteY13" fmla="*/ 7200 h 10000"/>
                <a:gd name="connsiteX14" fmla="*/ 5848 w 11197"/>
                <a:gd name="connsiteY14" fmla="*/ 9600 h 10000"/>
                <a:gd name="connsiteX15" fmla="*/ 6313 w 11197"/>
                <a:gd name="connsiteY15" fmla="*/ 8800 h 10000"/>
                <a:gd name="connsiteX0" fmla="*/ 6313 w 11197"/>
                <a:gd name="connsiteY0" fmla="*/ 8800 h 10000"/>
                <a:gd name="connsiteX1" fmla="*/ 8871 w 11197"/>
                <a:gd name="connsiteY1" fmla="*/ 10000 h 10000"/>
                <a:gd name="connsiteX2" fmla="*/ 11197 w 11197"/>
                <a:gd name="connsiteY2" fmla="*/ 7600 h 10000"/>
                <a:gd name="connsiteX3" fmla="*/ 10732 w 11197"/>
                <a:gd name="connsiteY3" fmla="*/ 5200 h 10000"/>
                <a:gd name="connsiteX4" fmla="*/ 9337 w 11197"/>
                <a:gd name="connsiteY4" fmla="*/ 3600 h 10000"/>
                <a:gd name="connsiteX5" fmla="*/ 9337 w 11197"/>
                <a:gd name="connsiteY5" fmla="*/ 2000 h 10000"/>
                <a:gd name="connsiteX6" fmla="*/ 8639 w 11197"/>
                <a:gd name="connsiteY6" fmla="*/ 800 h 10000"/>
                <a:gd name="connsiteX7" fmla="*/ 7011 w 11197"/>
                <a:gd name="connsiteY7" fmla="*/ 0 h 10000"/>
                <a:gd name="connsiteX8" fmla="*/ 6081 w 11197"/>
                <a:gd name="connsiteY8" fmla="*/ 800 h 10000"/>
                <a:gd name="connsiteX9" fmla="*/ 3290 w 11197"/>
                <a:gd name="connsiteY9" fmla="*/ 800 h 10000"/>
                <a:gd name="connsiteX10" fmla="*/ 2360 w 11197"/>
                <a:gd name="connsiteY10" fmla="*/ 2400 h 10000"/>
                <a:gd name="connsiteX11" fmla="*/ 0 w 11197"/>
                <a:gd name="connsiteY11" fmla="*/ 4260 h 10000"/>
                <a:gd name="connsiteX12" fmla="*/ 1895 w 11197"/>
                <a:gd name="connsiteY12" fmla="*/ 7200 h 10000"/>
                <a:gd name="connsiteX13" fmla="*/ 5848 w 11197"/>
                <a:gd name="connsiteY13" fmla="*/ 9600 h 10000"/>
                <a:gd name="connsiteX14" fmla="*/ 6313 w 11197"/>
                <a:gd name="connsiteY14" fmla="*/ 8800 h 10000"/>
                <a:gd name="connsiteX0" fmla="*/ 6333 w 11217"/>
                <a:gd name="connsiteY0" fmla="*/ 8800 h 10000"/>
                <a:gd name="connsiteX1" fmla="*/ 8891 w 11217"/>
                <a:gd name="connsiteY1" fmla="*/ 10000 h 10000"/>
                <a:gd name="connsiteX2" fmla="*/ 11217 w 11217"/>
                <a:gd name="connsiteY2" fmla="*/ 7600 h 10000"/>
                <a:gd name="connsiteX3" fmla="*/ 10752 w 11217"/>
                <a:gd name="connsiteY3" fmla="*/ 5200 h 10000"/>
                <a:gd name="connsiteX4" fmla="*/ 9357 w 11217"/>
                <a:gd name="connsiteY4" fmla="*/ 3600 h 10000"/>
                <a:gd name="connsiteX5" fmla="*/ 9357 w 11217"/>
                <a:gd name="connsiteY5" fmla="*/ 2000 h 10000"/>
                <a:gd name="connsiteX6" fmla="*/ 8659 w 11217"/>
                <a:gd name="connsiteY6" fmla="*/ 800 h 10000"/>
                <a:gd name="connsiteX7" fmla="*/ 7031 w 11217"/>
                <a:gd name="connsiteY7" fmla="*/ 0 h 10000"/>
                <a:gd name="connsiteX8" fmla="*/ 6101 w 11217"/>
                <a:gd name="connsiteY8" fmla="*/ 800 h 10000"/>
                <a:gd name="connsiteX9" fmla="*/ 3310 w 11217"/>
                <a:gd name="connsiteY9" fmla="*/ 800 h 10000"/>
                <a:gd name="connsiteX10" fmla="*/ 977 w 11217"/>
                <a:gd name="connsiteY10" fmla="*/ 1336 h 10000"/>
                <a:gd name="connsiteX11" fmla="*/ 20 w 11217"/>
                <a:gd name="connsiteY11" fmla="*/ 4260 h 10000"/>
                <a:gd name="connsiteX12" fmla="*/ 1915 w 11217"/>
                <a:gd name="connsiteY12" fmla="*/ 7200 h 10000"/>
                <a:gd name="connsiteX13" fmla="*/ 5868 w 11217"/>
                <a:gd name="connsiteY13" fmla="*/ 9600 h 10000"/>
                <a:gd name="connsiteX14" fmla="*/ 6333 w 11217"/>
                <a:gd name="connsiteY14" fmla="*/ 8800 h 10000"/>
                <a:gd name="connsiteX0" fmla="*/ 6333 w 11217"/>
                <a:gd name="connsiteY0" fmla="*/ 8800 h 10000"/>
                <a:gd name="connsiteX1" fmla="*/ 8891 w 11217"/>
                <a:gd name="connsiteY1" fmla="*/ 10000 h 10000"/>
                <a:gd name="connsiteX2" fmla="*/ 11217 w 11217"/>
                <a:gd name="connsiteY2" fmla="*/ 7600 h 10000"/>
                <a:gd name="connsiteX3" fmla="*/ 10752 w 11217"/>
                <a:gd name="connsiteY3" fmla="*/ 5200 h 10000"/>
                <a:gd name="connsiteX4" fmla="*/ 9357 w 11217"/>
                <a:gd name="connsiteY4" fmla="*/ 3600 h 10000"/>
                <a:gd name="connsiteX5" fmla="*/ 9357 w 11217"/>
                <a:gd name="connsiteY5" fmla="*/ 2000 h 10000"/>
                <a:gd name="connsiteX6" fmla="*/ 8659 w 11217"/>
                <a:gd name="connsiteY6" fmla="*/ 800 h 10000"/>
                <a:gd name="connsiteX7" fmla="*/ 7031 w 11217"/>
                <a:gd name="connsiteY7" fmla="*/ 0 h 10000"/>
                <a:gd name="connsiteX8" fmla="*/ 6101 w 11217"/>
                <a:gd name="connsiteY8" fmla="*/ 800 h 10000"/>
                <a:gd name="connsiteX9" fmla="*/ 4401 w 11217"/>
                <a:gd name="connsiteY9" fmla="*/ 3586 h 10000"/>
                <a:gd name="connsiteX10" fmla="*/ 977 w 11217"/>
                <a:gd name="connsiteY10" fmla="*/ 1336 h 10000"/>
                <a:gd name="connsiteX11" fmla="*/ 20 w 11217"/>
                <a:gd name="connsiteY11" fmla="*/ 4260 h 10000"/>
                <a:gd name="connsiteX12" fmla="*/ 1915 w 11217"/>
                <a:gd name="connsiteY12" fmla="*/ 7200 h 10000"/>
                <a:gd name="connsiteX13" fmla="*/ 5868 w 11217"/>
                <a:gd name="connsiteY13" fmla="*/ 9600 h 10000"/>
                <a:gd name="connsiteX14" fmla="*/ 6333 w 11217"/>
                <a:gd name="connsiteY14" fmla="*/ 88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217" h="10000">
                  <a:moveTo>
                    <a:pt x="6333" y="8800"/>
                  </a:moveTo>
                  <a:cubicBezTo>
                    <a:pt x="7496" y="8800"/>
                    <a:pt x="8194" y="9600"/>
                    <a:pt x="8891" y="10000"/>
                  </a:cubicBezTo>
                  <a:cubicBezTo>
                    <a:pt x="9822" y="9200"/>
                    <a:pt x="10984" y="9200"/>
                    <a:pt x="11217" y="7600"/>
                  </a:cubicBezTo>
                  <a:cubicBezTo>
                    <a:pt x="10984" y="6800"/>
                    <a:pt x="10984" y="5600"/>
                    <a:pt x="10752" y="5200"/>
                  </a:cubicBezTo>
                  <a:cubicBezTo>
                    <a:pt x="10054" y="4800"/>
                    <a:pt x="9357" y="4800"/>
                    <a:pt x="9357" y="3600"/>
                  </a:cubicBezTo>
                  <a:cubicBezTo>
                    <a:pt x="9589" y="3600"/>
                    <a:pt x="9357" y="2400"/>
                    <a:pt x="9357" y="2000"/>
                  </a:cubicBezTo>
                  <a:cubicBezTo>
                    <a:pt x="9124" y="1600"/>
                    <a:pt x="8659" y="1200"/>
                    <a:pt x="8659" y="800"/>
                  </a:cubicBezTo>
                  <a:cubicBezTo>
                    <a:pt x="8194" y="400"/>
                    <a:pt x="7729" y="400"/>
                    <a:pt x="7031" y="0"/>
                  </a:cubicBezTo>
                  <a:cubicBezTo>
                    <a:pt x="6798" y="400"/>
                    <a:pt x="6333" y="800"/>
                    <a:pt x="6101" y="800"/>
                  </a:cubicBezTo>
                  <a:cubicBezTo>
                    <a:pt x="5403" y="400"/>
                    <a:pt x="5331" y="3186"/>
                    <a:pt x="4401" y="3586"/>
                  </a:cubicBezTo>
                  <a:lnTo>
                    <a:pt x="977" y="1336"/>
                  </a:lnTo>
                  <a:cubicBezTo>
                    <a:pt x="658" y="2311"/>
                    <a:pt x="-136" y="3283"/>
                    <a:pt x="20" y="4260"/>
                  </a:cubicBezTo>
                  <a:cubicBezTo>
                    <a:pt x="176" y="5237"/>
                    <a:pt x="1915" y="6400"/>
                    <a:pt x="1915" y="7200"/>
                  </a:cubicBezTo>
                  <a:lnTo>
                    <a:pt x="5868" y="9600"/>
                  </a:lnTo>
                  <a:lnTo>
                    <a:pt x="6333" y="8800"/>
                  </a:ln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0" name="Freeform 754">
              <a:extLst>
                <a:ext uri="{FF2B5EF4-FFF2-40B4-BE49-F238E27FC236}">
                  <a16:creationId xmlns:a16="http://schemas.microsoft.com/office/drawing/2014/main" id="{E259B689-6385-1676-0303-EF6D2F00D5F6}"/>
                </a:ext>
              </a:extLst>
            </p:cNvPr>
            <p:cNvSpPr>
              <a:spLocks/>
            </p:cNvSpPr>
            <p:nvPr/>
          </p:nvSpPr>
          <p:spPr bwMode="auto">
            <a:xfrm rot="1889211">
              <a:off x="9173402" y="4265892"/>
              <a:ext cx="27432" cy="27432"/>
            </a:xfrm>
            <a:custGeom>
              <a:avLst/>
              <a:gdLst>
                <a:gd name="T0" fmla="*/ 4 w 19"/>
                <a:gd name="T1" fmla="*/ 5 h 17"/>
                <a:gd name="T2" fmla="*/ 9 w 19"/>
                <a:gd name="T3" fmla="*/ 17 h 17"/>
                <a:gd name="T4" fmla="*/ 15 w 19"/>
                <a:gd name="T5" fmla="*/ 12 h 17"/>
                <a:gd name="T6" fmla="*/ 19 w 19"/>
                <a:gd name="T7" fmla="*/ 1 h 17"/>
                <a:gd name="T8" fmla="*/ 6 w 19"/>
                <a:gd name="T9" fmla="*/ 2 h 17"/>
                <a:gd name="T10" fmla="*/ 6 w 19"/>
                <a:gd name="T11" fmla="*/ 4 h 17"/>
                <a:gd name="T12" fmla="*/ 4 w 19"/>
                <a:gd name="T13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7">
                  <a:moveTo>
                    <a:pt x="4" y="5"/>
                  </a:moveTo>
                  <a:cubicBezTo>
                    <a:pt x="0" y="9"/>
                    <a:pt x="0" y="16"/>
                    <a:pt x="9" y="17"/>
                  </a:cubicBezTo>
                  <a:cubicBezTo>
                    <a:pt x="11" y="15"/>
                    <a:pt x="12" y="13"/>
                    <a:pt x="15" y="12"/>
                  </a:cubicBezTo>
                  <a:cubicBezTo>
                    <a:pt x="14" y="6"/>
                    <a:pt x="19" y="6"/>
                    <a:pt x="19" y="1"/>
                  </a:cubicBezTo>
                  <a:cubicBezTo>
                    <a:pt x="15" y="1"/>
                    <a:pt x="11" y="0"/>
                    <a:pt x="6" y="2"/>
                  </a:cubicBezTo>
                  <a:cubicBezTo>
                    <a:pt x="7" y="2"/>
                    <a:pt x="7" y="4"/>
                    <a:pt x="6" y="4"/>
                  </a:cubicBezTo>
                  <a:cubicBezTo>
                    <a:pt x="6" y="4"/>
                    <a:pt x="5" y="4"/>
                    <a:pt x="4" y="5"/>
                  </a:cubicBezTo>
                  <a:close/>
                </a:path>
              </a:pathLst>
            </a:custGeom>
            <a:solidFill>
              <a:schemeClr val="accent6"/>
            </a:solidFill>
            <a:ln w="4763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902" name="Group 1901">
            <a:extLst>
              <a:ext uri="{FF2B5EF4-FFF2-40B4-BE49-F238E27FC236}">
                <a16:creationId xmlns:a16="http://schemas.microsoft.com/office/drawing/2014/main" id="{13497D9B-5EE1-81DA-DDFC-B6CBDC9AFA9B}"/>
              </a:ext>
            </a:extLst>
          </p:cNvPr>
          <p:cNvGrpSpPr/>
          <p:nvPr/>
        </p:nvGrpSpPr>
        <p:grpSpPr>
          <a:xfrm>
            <a:off x="6180206" y="5703316"/>
            <a:ext cx="4045145" cy="738664"/>
            <a:chOff x="8507829" y="2189195"/>
            <a:chExt cx="4045145" cy="738664"/>
          </a:xfrm>
        </p:grpSpPr>
        <p:sp>
          <p:nvSpPr>
            <p:cNvPr id="1903" name="TextBox 1902">
              <a:extLst>
                <a:ext uri="{FF2B5EF4-FFF2-40B4-BE49-F238E27FC236}">
                  <a16:creationId xmlns:a16="http://schemas.microsoft.com/office/drawing/2014/main" id="{7ADC9BB7-B35A-EE7C-F588-006A8F77B464}"/>
                </a:ext>
              </a:extLst>
            </p:cNvPr>
            <p:cNvSpPr txBox="1"/>
            <p:nvPr/>
          </p:nvSpPr>
          <p:spPr bwMode="auto">
            <a:xfrm>
              <a:off x="8619461" y="2189195"/>
              <a:ext cx="393351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Identified </a:t>
              </a:r>
              <a:r>
                <a:rPr lang="en-US" sz="1400" b="0" err="1">
                  <a:solidFill>
                    <a:schemeClr val="bg1"/>
                  </a:solidFill>
                  <a:latin typeface="Calibri" panose="020F0502020204030204" pitchFamily="34" charset="0"/>
                </a:rPr>
                <a:t>PrEP</a:t>
              </a: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 services for people who inject drugs</a:t>
              </a:r>
            </a:p>
            <a:p>
              <a:pPr algn="l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No services identified or no data available</a:t>
              </a:r>
            </a:p>
            <a:p>
              <a:pPr algn="l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Not applicable</a:t>
              </a:r>
            </a:p>
          </p:txBody>
        </p:sp>
        <p:grpSp>
          <p:nvGrpSpPr>
            <p:cNvPr id="1904" name="Group 1903">
              <a:extLst>
                <a:ext uri="{FF2B5EF4-FFF2-40B4-BE49-F238E27FC236}">
                  <a16:creationId xmlns:a16="http://schemas.microsoft.com/office/drawing/2014/main" id="{7623D422-1004-592C-5F06-B21CD50F7A5F}"/>
                </a:ext>
              </a:extLst>
            </p:cNvPr>
            <p:cNvGrpSpPr/>
            <p:nvPr/>
          </p:nvGrpSpPr>
          <p:grpSpPr>
            <a:xfrm>
              <a:off x="8507829" y="2289708"/>
              <a:ext cx="111632" cy="544932"/>
              <a:chOff x="8484782" y="2310810"/>
              <a:chExt cx="134679" cy="657437"/>
            </a:xfrm>
          </p:grpSpPr>
          <p:sp>
            <p:nvSpPr>
              <p:cNvPr id="1905" name="Rectangle 1904">
                <a:extLst>
                  <a:ext uri="{FF2B5EF4-FFF2-40B4-BE49-F238E27FC236}">
                    <a16:creationId xmlns:a16="http://schemas.microsoft.com/office/drawing/2014/main" id="{A61DDD70-0F22-64DA-F6C6-8F154BDC77E7}"/>
                  </a:ext>
                </a:extLst>
              </p:cNvPr>
              <p:cNvSpPr/>
              <p:nvPr/>
            </p:nvSpPr>
            <p:spPr bwMode="auto">
              <a:xfrm>
                <a:off x="8484782" y="2310810"/>
                <a:ext cx="134679" cy="134679"/>
              </a:xfrm>
              <a:prstGeom prst="rect">
                <a:avLst/>
              </a:prstGeom>
              <a:solidFill>
                <a:schemeClr val="accent1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906" name="Rectangle 1905">
                <a:extLst>
                  <a:ext uri="{FF2B5EF4-FFF2-40B4-BE49-F238E27FC236}">
                    <a16:creationId xmlns:a16="http://schemas.microsoft.com/office/drawing/2014/main" id="{C04EA9DA-FCF6-9A74-4C90-C9AFD3FAD2BD}"/>
                  </a:ext>
                </a:extLst>
              </p:cNvPr>
              <p:cNvSpPr/>
              <p:nvPr/>
            </p:nvSpPr>
            <p:spPr bwMode="auto">
              <a:xfrm>
                <a:off x="8484782" y="2567946"/>
                <a:ext cx="134679" cy="134679"/>
              </a:xfrm>
              <a:prstGeom prst="rect">
                <a:avLst/>
              </a:prstGeom>
              <a:solidFill>
                <a:srgbClr val="CDCDCF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907" name="Rectangle 1906">
                <a:extLst>
                  <a:ext uri="{FF2B5EF4-FFF2-40B4-BE49-F238E27FC236}">
                    <a16:creationId xmlns:a16="http://schemas.microsoft.com/office/drawing/2014/main" id="{833896CE-1CBB-7F49-3F0D-F5917A80AEA3}"/>
                  </a:ext>
                </a:extLst>
              </p:cNvPr>
              <p:cNvSpPr/>
              <p:nvPr/>
            </p:nvSpPr>
            <p:spPr bwMode="auto">
              <a:xfrm>
                <a:off x="8484782" y="2833568"/>
                <a:ext cx="134679" cy="134679"/>
              </a:xfrm>
              <a:prstGeom prst="rect">
                <a:avLst/>
              </a:prstGeom>
              <a:solidFill>
                <a:schemeClr val="accent6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09275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9CA7258-6269-764E-9E16-D76099047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/>
              <a:t>Potential for Expansion of </a:t>
            </a:r>
            <a:r>
              <a:rPr kumimoji="1" lang="en-US" altLang="zh-TW" err="1"/>
              <a:t>PrEP</a:t>
            </a:r>
            <a:r>
              <a:rPr kumimoji="1" lang="en-US" altLang="zh-TW"/>
              <a:t> Services: Harm Reduction Strategies for </a:t>
            </a:r>
            <a:r>
              <a:rPr kumimoji="1" lang="en-US" altLang="zh-TW" err="1"/>
              <a:t>Chemsex</a:t>
            </a:r>
            <a:endParaRPr kumimoji="1" lang="zh-TW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200CCA4-EA39-6E19-8A5C-69224EE87F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1819" y="1510730"/>
            <a:ext cx="11264115" cy="502368"/>
          </a:xfrm>
        </p:spPr>
        <p:txBody>
          <a:bodyPr/>
          <a:lstStyle/>
          <a:p>
            <a:r>
              <a:rPr lang="en-US" sz="2600"/>
              <a:t>Proposed scheme of harm-reduction strategies for </a:t>
            </a:r>
            <a:r>
              <a:rPr lang="en-US" sz="2600" err="1"/>
              <a:t>chemsex</a:t>
            </a:r>
            <a:r>
              <a:rPr lang="en-US" sz="2600"/>
              <a:t>:</a:t>
            </a: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id="{FB2056AB-F677-10FF-DB40-881F237CC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Strong. Lancet HIV. 2022;9:e717.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8F758CE-F3C4-0A40-6007-757A3378C6D8}"/>
              </a:ext>
            </a:extLst>
          </p:cNvPr>
          <p:cNvGrpSpPr/>
          <p:nvPr/>
        </p:nvGrpSpPr>
        <p:grpSpPr>
          <a:xfrm>
            <a:off x="7557185" y="2266247"/>
            <a:ext cx="2321404" cy="738664"/>
            <a:chOff x="8507829" y="2189195"/>
            <a:chExt cx="2321404" cy="738664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6C22FF2-9BD2-7B24-2938-CA0E57C06C77}"/>
                </a:ext>
              </a:extLst>
            </p:cNvPr>
            <p:cNvSpPr txBox="1"/>
            <p:nvPr/>
          </p:nvSpPr>
          <p:spPr bwMode="auto">
            <a:xfrm>
              <a:off x="8619461" y="2189195"/>
              <a:ext cx="220977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Before the </a:t>
              </a:r>
              <a:r>
                <a:rPr lang="en-US" sz="1400" b="0" err="1">
                  <a:solidFill>
                    <a:schemeClr val="bg1"/>
                  </a:solidFill>
                  <a:latin typeface="Calibri" panose="020F0502020204030204" pitchFamily="34" charset="0"/>
                </a:rPr>
                <a:t>chemsex</a:t>
              </a: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 session</a:t>
              </a:r>
            </a:p>
            <a:p>
              <a:pPr>
                <a:spcBef>
                  <a:spcPts val="0"/>
                </a:spcBef>
              </a:pP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During the </a:t>
              </a:r>
              <a:r>
                <a:rPr lang="en-US" sz="1400" b="0" err="1">
                  <a:solidFill>
                    <a:schemeClr val="bg1"/>
                  </a:solidFill>
                  <a:latin typeface="Calibri" panose="020F0502020204030204" pitchFamily="34" charset="0"/>
                </a:rPr>
                <a:t>chemsex</a:t>
              </a: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 session</a:t>
              </a:r>
            </a:p>
            <a:p>
              <a:pPr>
                <a:spcBef>
                  <a:spcPts val="0"/>
                </a:spcBef>
              </a:pP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After the </a:t>
              </a:r>
              <a:r>
                <a:rPr lang="en-US" sz="1400" b="0" err="1">
                  <a:solidFill>
                    <a:schemeClr val="bg1"/>
                  </a:solidFill>
                  <a:latin typeface="Calibri" panose="020F0502020204030204" pitchFamily="34" charset="0"/>
                </a:rPr>
                <a:t>chemsex</a:t>
              </a:r>
              <a:r>
                <a:rPr lang="en-US" sz="1400" b="0">
                  <a:solidFill>
                    <a:schemeClr val="bg1"/>
                  </a:solidFill>
                  <a:latin typeface="Calibri" panose="020F0502020204030204" pitchFamily="34" charset="0"/>
                </a:rPr>
                <a:t> session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6096799-DA8E-C2CB-3564-C32D5217B142}"/>
                </a:ext>
              </a:extLst>
            </p:cNvPr>
            <p:cNvGrpSpPr/>
            <p:nvPr/>
          </p:nvGrpSpPr>
          <p:grpSpPr>
            <a:xfrm>
              <a:off x="8507829" y="2289708"/>
              <a:ext cx="111632" cy="544932"/>
              <a:chOff x="8484782" y="2310810"/>
              <a:chExt cx="134679" cy="657437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6F6E057-2F61-575E-FBD2-729FDB22B26F}"/>
                  </a:ext>
                </a:extLst>
              </p:cNvPr>
              <p:cNvSpPr/>
              <p:nvPr/>
            </p:nvSpPr>
            <p:spPr bwMode="auto">
              <a:xfrm>
                <a:off x="8484782" y="2310810"/>
                <a:ext cx="134679" cy="134679"/>
              </a:xfrm>
              <a:prstGeom prst="rect">
                <a:avLst/>
              </a:prstGeom>
              <a:solidFill>
                <a:schemeClr val="accent4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9ED53B25-DA6C-742C-F230-7B3D6874BE39}"/>
                  </a:ext>
                </a:extLst>
              </p:cNvPr>
              <p:cNvSpPr/>
              <p:nvPr/>
            </p:nvSpPr>
            <p:spPr bwMode="auto">
              <a:xfrm>
                <a:off x="8484782" y="2567946"/>
                <a:ext cx="134679" cy="134679"/>
              </a:xfrm>
              <a:prstGeom prst="rect">
                <a:avLst/>
              </a:prstGeom>
              <a:solidFill>
                <a:schemeClr val="accent3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6FE56D68-2054-B16B-36C8-6D2C4F71D058}"/>
                  </a:ext>
                </a:extLst>
              </p:cNvPr>
              <p:cNvSpPr/>
              <p:nvPr/>
            </p:nvSpPr>
            <p:spPr bwMode="auto">
              <a:xfrm>
                <a:off x="8484782" y="2833568"/>
                <a:ext cx="134679" cy="134679"/>
              </a:xfrm>
              <a:prstGeom prst="rect">
                <a:avLst/>
              </a:prstGeom>
              <a:solidFill>
                <a:schemeClr val="accent1"/>
              </a:solidFill>
              <a:ln w="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algn="ctr" eaLnBrk="1" hangingPunct="1">
                  <a:spcBef>
                    <a:spcPct val="35000"/>
                  </a:spcBef>
                  <a:spcAft>
                    <a:spcPct val="25000"/>
                  </a:spcAft>
                  <a:buClr>
                    <a:schemeClr val="folHlink"/>
                  </a:buClr>
                  <a:buNone/>
                </a:pPr>
                <a:endParaRPr lang="en-US" sz="1800" b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E27F4A1E-79F6-7F2B-2344-D4081F20DB05}"/>
              </a:ext>
            </a:extLst>
          </p:cNvPr>
          <p:cNvSpPr/>
          <p:nvPr/>
        </p:nvSpPr>
        <p:spPr bwMode="auto">
          <a:xfrm>
            <a:off x="4590535" y="2155760"/>
            <a:ext cx="2756482" cy="2756482"/>
          </a:xfrm>
          <a:prstGeom prst="ellipse">
            <a:avLst/>
          </a:prstGeom>
          <a:solidFill>
            <a:schemeClr val="accent5">
              <a:lumMod val="40000"/>
              <a:lumOff val="60000"/>
              <a:alpha val="49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4453F4-788A-C310-FB99-C99FAACDAAAC}"/>
              </a:ext>
            </a:extLst>
          </p:cNvPr>
          <p:cNvSpPr/>
          <p:nvPr/>
        </p:nvSpPr>
        <p:spPr bwMode="auto">
          <a:xfrm>
            <a:off x="3672244" y="3796718"/>
            <a:ext cx="2756482" cy="2756482"/>
          </a:xfrm>
          <a:prstGeom prst="ellipse">
            <a:avLst/>
          </a:prstGeom>
          <a:solidFill>
            <a:schemeClr val="accent3">
              <a:lumMod val="40000"/>
              <a:lumOff val="60000"/>
              <a:alpha val="31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B11409C-2438-ED06-4CE2-F8911AF21748}"/>
              </a:ext>
            </a:extLst>
          </p:cNvPr>
          <p:cNvSpPr/>
          <p:nvPr/>
        </p:nvSpPr>
        <p:spPr bwMode="auto">
          <a:xfrm>
            <a:off x="5509631" y="3796718"/>
            <a:ext cx="2756482" cy="2756482"/>
          </a:xfrm>
          <a:prstGeom prst="ellipse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01879DA-CEA8-4477-E1D8-5B5886C9F768}"/>
              </a:ext>
            </a:extLst>
          </p:cNvPr>
          <p:cNvSpPr txBox="1"/>
          <p:nvPr/>
        </p:nvSpPr>
        <p:spPr bwMode="auto">
          <a:xfrm>
            <a:off x="5633813" y="2245699"/>
            <a:ext cx="6559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>
                <a:solidFill>
                  <a:schemeClr val="bg1"/>
                </a:solidFill>
                <a:latin typeface="Calibri" panose="020F0502020204030204" pitchFamily="34" charset="0"/>
              </a:rPr>
              <a:t>Drug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6A4F280-6EB6-607E-8ED6-8B204BFD4171}"/>
              </a:ext>
            </a:extLst>
          </p:cNvPr>
          <p:cNvSpPr txBox="1"/>
          <p:nvPr/>
        </p:nvSpPr>
        <p:spPr bwMode="auto">
          <a:xfrm>
            <a:off x="4786229" y="6075163"/>
            <a:ext cx="52771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>
                <a:solidFill>
                  <a:schemeClr val="bg1"/>
                </a:solidFill>
                <a:latin typeface="Calibri" panose="020F0502020204030204" pitchFamily="34" charset="0"/>
              </a:rPr>
              <a:t>HIV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AFD50A-8EE7-9DAF-CBBB-18175FA4010A}"/>
              </a:ext>
            </a:extLst>
          </p:cNvPr>
          <p:cNvSpPr txBox="1"/>
          <p:nvPr/>
        </p:nvSpPr>
        <p:spPr bwMode="auto">
          <a:xfrm>
            <a:off x="6611776" y="6075163"/>
            <a:ext cx="5112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>
                <a:solidFill>
                  <a:schemeClr val="bg1"/>
                </a:solidFill>
                <a:latin typeface="Calibri" panose="020F0502020204030204" pitchFamily="34" charset="0"/>
              </a:rPr>
              <a:t>Sex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5566B5-909A-6F8B-711E-5BA9868B0D08}"/>
              </a:ext>
            </a:extLst>
          </p:cNvPr>
          <p:cNvSpPr txBox="1"/>
          <p:nvPr/>
        </p:nvSpPr>
        <p:spPr bwMode="auto">
          <a:xfrm>
            <a:off x="4621146" y="2695443"/>
            <a:ext cx="2694929" cy="111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4"/>
                </a:solidFill>
                <a:latin typeface="Calibri" panose="020F0502020204030204" pitchFamily="34" charset="0"/>
              </a:rPr>
              <a:t>Personal habits</a:t>
            </a: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3"/>
                </a:solidFill>
                <a:latin typeface="Calibri" panose="020F0502020204030204" pitchFamily="34" charset="0"/>
              </a:rPr>
              <a:t>Nutrition and hydration</a:t>
            </a: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3"/>
                </a:solidFill>
                <a:latin typeface="Calibri" panose="020F0502020204030204" pitchFamily="34" charset="0"/>
              </a:rPr>
              <a:t>Intoxication and overdose management</a:t>
            </a: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1"/>
                </a:solidFill>
                <a:latin typeface="Calibri" panose="020F0502020204030204" pitchFamily="34" charset="0"/>
              </a:rPr>
              <a:t>Rest and self-care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87C18B4-DBDF-3DB4-4B7D-CA1D05C7B87E}"/>
              </a:ext>
            </a:extLst>
          </p:cNvPr>
          <p:cNvSpPr txBox="1"/>
          <p:nvPr/>
        </p:nvSpPr>
        <p:spPr bwMode="auto">
          <a:xfrm>
            <a:off x="6122883" y="5027760"/>
            <a:ext cx="2078981" cy="66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4"/>
                </a:solidFill>
                <a:latin typeface="Calibri" panose="020F0502020204030204" pitchFamily="34" charset="0"/>
              </a:rPr>
              <a:t>HAV, HBV, and HPV vaccines</a:t>
            </a: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1"/>
                </a:solidFill>
                <a:latin typeface="Calibri" panose="020F0502020204030204" pitchFamily="34" charset="0"/>
              </a:rPr>
              <a:t>STI treatment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B6294E0-73EB-900D-7968-E67F76FF86EC}"/>
              </a:ext>
            </a:extLst>
          </p:cNvPr>
          <p:cNvSpPr txBox="1"/>
          <p:nvPr/>
        </p:nvSpPr>
        <p:spPr bwMode="auto">
          <a:xfrm>
            <a:off x="3791202" y="5115802"/>
            <a:ext cx="1819366" cy="26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4"/>
                </a:solidFill>
                <a:latin typeface="Calibri" panose="020F0502020204030204" pitchFamily="34" charset="0"/>
              </a:rPr>
              <a:t>Suppressive ART</a:t>
            </a:r>
            <a:endParaRPr lang="en-US" sz="1400" b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04E551F-BC67-B937-D907-46DFEAE8CDCE}"/>
              </a:ext>
            </a:extLst>
          </p:cNvPr>
          <p:cNvSpPr txBox="1"/>
          <p:nvPr/>
        </p:nvSpPr>
        <p:spPr bwMode="auto">
          <a:xfrm>
            <a:off x="5199106" y="4963393"/>
            <a:ext cx="1539007" cy="111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4"/>
                </a:solidFill>
                <a:latin typeface="Calibri" panose="020F0502020204030204" pitchFamily="34" charset="0"/>
              </a:rPr>
              <a:t>VCT</a:t>
            </a: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 err="1">
                <a:solidFill>
                  <a:schemeClr val="accent4"/>
                </a:solidFill>
                <a:latin typeface="Calibri" panose="020F0502020204030204" pitchFamily="34" charset="0"/>
              </a:rPr>
              <a:t>PrEP</a:t>
            </a:r>
            <a:endParaRPr lang="en-US" sz="1400" b="0">
              <a:solidFill>
                <a:schemeClr val="accent4"/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3"/>
                </a:solidFill>
                <a:latin typeface="Calibri" panose="020F0502020204030204" pitchFamily="34" charset="0"/>
              </a:rPr>
              <a:t>Condom and lubricant use</a:t>
            </a: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1"/>
                </a:solidFill>
                <a:latin typeface="Calibri" panose="020F0502020204030204" pitchFamily="34" charset="0"/>
              </a:rPr>
              <a:t>PEP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3CBF4E4-6EC4-E1C7-ACE2-687C4099F694}"/>
              </a:ext>
            </a:extLst>
          </p:cNvPr>
          <p:cNvSpPr txBox="1"/>
          <p:nvPr/>
        </p:nvSpPr>
        <p:spPr bwMode="auto">
          <a:xfrm>
            <a:off x="5686970" y="4485878"/>
            <a:ext cx="574887" cy="26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4"/>
                </a:solidFill>
                <a:latin typeface="Calibri" panose="020F0502020204030204" pitchFamily="34" charset="0"/>
              </a:rPr>
              <a:t>IEC</a:t>
            </a:r>
            <a:endParaRPr lang="en-US" sz="1400" b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72B6BC-C183-729E-8544-B0B750FB5050}"/>
              </a:ext>
            </a:extLst>
          </p:cNvPr>
          <p:cNvSpPr txBox="1"/>
          <p:nvPr/>
        </p:nvSpPr>
        <p:spPr bwMode="auto">
          <a:xfrm>
            <a:off x="5026495" y="4124506"/>
            <a:ext cx="574887" cy="26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3"/>
                </a:solidFill>
                <a:latin typeface="Calibri" panose="020F0502020204030204" pitchFamily="34" charset="0"/>
              </a:rPr>
              <a:t>NSP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3536BF0-4C4B-30AF-662B-1D59A45218C4}"/>
              </a:ext>
            </a:extLst>
          </p:cNvPr>
          <p:cNvSpPr txBox="1"/>
          <p:nvPr/>
        </p:nvSpPr>
        <p:spPr bwMode="auto">
          <a:xfrm>
            <a:off x="6016718" y="3830237"/>
            <a:ext cx="1525991" cy="837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4"/>
                </a:solidFill>
                <a:latin typeface="Calibri" panose="020F0502020204030204" pitchFamily="34" charset="0"/>
              </a:rPr>
              <a:t>Conscious planning</a:t>
            </a:r>
          </a:p>
          <a:p>
            <a:pPr algn="ctr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accent4"/>
                </a:solidFill>
                <a:latin typeface="Calibri" panose="020F0502020204030204" pitchFamily="34" charset="0"/>
              </a:rPr>
              <a:t>Discussing preferences</a:t>
            </a:r>
            <a:endParaRPr lang="en-US" sz="1400" b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345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8ECEF-2D6E-E13B-8AAE-EFBFE71FC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50465E47-9141-8946-D532-684D53F96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</p:spPr>
        <p:txBody>
          <a:bodyPr wrap="square" anchor="ctr">
            <a:noAutofit/>
          </a:bodyPr>
          <a:lstStyle/>
          <a:p>
            <a:r>
              <a:rPr lang="en-US"/>
              <a:t>Potential for Expansion of </a:t>
            </a:r>
            <a:r>
              <a:rPr lang="en-US" err="1"/>
              <a:t>PrEP</a:t>
            </a:r>
            <a:r>
              <a:rPr lang="en-US"/>
              <a:t> Services:</a:t>
            </a:r>
            <a:br>
              <a:rPr lang="en-US"/>
            </a:br>
            <a:r>
              <a:rPr lang="en-US"/>
              <a:t>STI Screening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69189-BDA5-6B93-D358-BE6FB8667E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0152" y="1536700"/>
            <a:ext cx="5063066" cy="4027625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/>
              <a:t>STI screening can be an opportunity to expand when </a:t>
            </a:r>
            <a:r>
              <a:rPr lang="en-US" err="1"/>
              <a:t>PrEP</a:t>
            </a:r>
            <a:r>
              <a:rPr lang="en-US"/>
              <a:t> is offered</a:t>
            </a:r>
          </a:p>
          <a:p>
            <a:endParaRPr lang="en-US"/>
          </a:p>
          <a:p>
            <a:endParaRPr lang="en-US"/>
          </a:p>
          <a:p>
            <a:r>
              <a:rPr lang="en-US"/>
              <a:t>Lab monitoring while on </a:t>
            </a:r>
            <a:r>
              <a:rPr lang="en-US" err="1"/>
              <a:t>PrEP</a:t>
            </a:r>
            <a:r>
              <a:rPr lang="en-US"/>
              <a:t> can be an opportunity to expand STI screening</a:t>
            </a:r>
          </a:p>
        </p:txBody>
      </p:sp>
      <p:sp>
        <p:nvSpPr>
          <p:cNvPr id="12" name="Arrow: Up 11">
            <a:extLst>
              <a:ext uri="{FF2B5EF4-FFF2-40B4-BE49-F238E27FC236}">
                <a16:creationId xmlns:a16="http://schemas.microsoft.com/office/drawing/2014/main" id="{5C070267-69C7-CAA8-C8D0-2F11013D057F}"/>
              </a:ext>
            </a:extLst>
          </p:cNvPr>
          <p:cNvSpPr/>
          <p:nvPr/>
        </p:nvSpPr>
        <p:spPr bwMode="auto">
          <a:xfrm>
            <a:off x="7968342" y="2994401"/>
            <a:ext cx="484632" cy="978408"/>
          </a:xfrm>
          <a:prstGeom prst="upArrow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273544FD-5D5C-787E-5FC7-5F3183142E82}"/>
              </a:ext>
            </a:extLst>
          </p:cNvPr>
          <p:cNvSpPr/>
          <p:nvPr/>
        </p:nvSpPr>
        <p:spPr bwMode="auto">
          <a:xfrm>
            <a:off x="8867775" y="2994401"/>
            <a:ext cx="484632" cy="978408"/>
          </a:xfrm>
          <a:prstGeom prst="downArrow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51488657-BB1F-9D47-1946-F10BA897ED9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4217789"/>
              </p:ext>
            </p:extLst>
          </p:nvPr>
        </p:nvGraphicFramePr>
        <p:xfrm>
          <a:off x="601663" y="1511300"/>
          <a:ext cx="5310187" cy="4678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E9FC0A4-91D9-E739-C33F-6DE43A401D3F}"/>
              </a:ext>
            </a:extLst>
          </p:cNvPr>
          <p:cNvCxnSpPr/>
          <p:nvPr/>
        </p:nvCxnSpPr>
        <p:spPr bwMode="auto">
          <a:xfrm>
            <a:off x="4598423" y="3110898"/>
            <a:ext cx="1620344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" name="Text Box 15">
            <a:extLst>
              <a:ext uri="{FF2B5EF4-FFF2-40B4-BE49-F238E27FC236}">
                <a16:creationId xmlns:a16="http://schemas.microsoft.com/office/drawing/2014/main" id="{39EF9EE8-9B38-57C1-D097-6CD75E80BE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Ong. J Int AIDS Soc. 2021;24:e25673. cdc.gov/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hivnexus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/hcp/prep/index.html.</a:t>
            </a:r>
          </a:p>
        </p:txBody>
      </p:sp>
    </p:spTree>
    <p:extLst>
      <p:ext uri="{BB962C8B-B14F-4D97-AF65-F5344CB8AC3E}">
        <p14:creationId xmlns:p14="http://schemas.microsoft.com/office/powerpoint/2010/main" val="7643799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82C570-A03F-5FB5-75C1-23E21E288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99BAB3E-8BD7-B197-125A-5AAE847D4E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17241" y="1563483"/>
            <a:ext cx="5309278" cy="467873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2600" b="1"/>
              <a:t>HPTN 091:</a:t>
            </a:r>
            <a:br>
              <a:rPr lang="en-US" sz="2600" b="1"/>
            </a:br>
            <a:r>
              <a:rPr lang="en-US" sz="2600"/>
              <a:t>Open-label study in transgender women evaluating impact of integrated:</a:t>
            </a:r>
          </a:p>
          <a:p>
            <a:pPr lvl="1"/>
            <a:r>
              <a:rPr lang="en-US" sz="2200" b="1">
                <a:solidFill>
                  <a:schemeClr val="accent3"/>
                </a:solidFill>
                <a:ea typeface="+mn-ea"/>
                <a:cs typeface="+mn-cs"/>
              </a:rPr>
              <a:t>Peer health navigation</a:t>
            </a:r>
          </a:p>
          <a:p>
            <a:pPr lvl="1"/>
            <a:r>
              <a:rPr lang="en-US" sz="2200" b="1">
                <a:solidFill>
                  <a:schemeClr val="accent3"/>
                </a:solidFill>
                <a:ea typeface="+mn-ea"/>
                <a:cs typeface="+mn-cs"/>
              </a:rPr>
              <a:t>HIV prevention services</a:t>
            </a:r>
          </a:p>
          <a:p>
            <a:pPr lvl="1"/>
            <a:r>
              <a:rPr lang="en-US" sz="2200" b="1">
                <a:solidFill>
                  <a:schemeClr val="accent3"/>
                </a:solidFill>
                <a:ea typeface="+mn-ea"/>
                <a:cs typeface="+mn-cs"/>
              </a:rPr>
              <a:t>Gender-affirming hormone therapy</a:t>
            </a:r>
          </a:p>
          <a:p>
            <a:r>
              <a:rPr lang="en-US" sz="2600">
                <a:latin typeface="Calibri"/>
                <a:cs typeface="Calibri"/>
              </a:rPr>
              <a:t>At end of study, all participants were </a:t>
            </a:r>
            <a:r>
              <a:rPr lang="en-US" sz="2600" b="1">
                <a:latin typeface="Calibri"/>
                <a:cs typeface="Calibri"/>
              </a:rPr>
              <a:t>highly engaged in </a:t>
            </a:r>
            <a:r>
              <a:rPr lang="en-US" sz="2600" b="1" err="1">
                <a:latin typeface="Calibri"/>
                <a:cs typeface="Calibri"/>
              </a:rPr>
              <a:t>PrEP</a:t>
            </a:r>
            <a:endParaRPr lang="en-US" sz="2600" b="1" baseline="30000">
              <a:latin typeface="Calibri"/>
              <a:cs typeface="Calibri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ECAF220-5434-D2E2-2AA0-E924D6073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anchor="ctr">
            <a:noAutofit/>
          </a:bodyPr>
          <a:lstStyle/>
          <a:p>
            <a:r>
              <a:rPr lang="en-US"/>
              <a:t>Potential for Expansion of </a:t>
            </a:r>
            <a:r>
              <a:rPr lang="en-US" err="1"/>
              <a:t>PrEP</a:t>
            </a:r>
            <a:r>
              <a:rPr lang="en-US"/>
              <a:t> Services:</a:t>
            </a:r>
            <a:br>
              <a:rPr lang="en-US"/>
            </a:br>
            <a:r>
              <a:rPr lang="en-US"/>
              <a:t>Gender-Affirming Hormone Therapy</a:t>
            </a:r>
          </a:p>
        </p:txBody>
      </p:sp>
      <p:sp>
        <p:nvSpPr>
          <p:cNvPr id="2" name="Text Box 15">
            <a:extLst>
              <a:ext uri="{FF2B5EF4-FFF2-40B4-BE49-F238E27FC236}">
                <a16:creationId xmlns:a16="http://schemas.microsoft.com/office/drawing/2014/main" id="{F1463B5C-641F-F088-A120-02F7320C50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NCT04742491. Poteat. HIVR4P 2024. </a:t>
            </a:r>
            <a:r>
              <a:rPr lang="en-US" altLang="en-US" sz="1200" b="0" spc="-10" err="1">
                <a:solidFill>
                  <a:srgbClr val="455560"/>
                </a:solidFill>
                <a:latin typeface="Calibri" panose="020F0502020204030204" pitchFamily="34" charset="0"/>
              </a:rPr>
              <a:t>Abstr</a:t>
            </a:r>
            <a:r>
              <a:rPr lang="en-US" altLang="en-US" sz="1200" b="0" spc="-10">
                <a:solidFill>
                  <a:srgbClr val="455560"/>
                </a:solidFill>
                <a:latin typeface="Calibri" panose="020F0502020204030204" pitchFamily="34" charset="0"/>
              </a:rPr>
              <a:t> OA2002.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E3E4C6DD-21CD-F4DB-C913-C6B68D5D30B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1850534"/>
              </p:ext>
            </p:extLst>
          </p:nvPr>
        </p:nvGraphicFramePr>
        <p:xfrm>
          <a:off x="601663" y="1511300"/>
          <a:ext cx="5310187" cy="4678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B4AD858-3F01-2AC8-A074-4B5ED6420C42}"/>
              </a:ext>
            </a:extLst>
          </p:cNvPr>
          <p:cNvCxnSpPr/>
          <p:nvPr/>
        </p:nvCxnSpPr>
        <p:spPr bwMode="auto">
          <a:xfrm>
            <a:off x="4598423" y="4348442"/>
            <a:ext cx="1620344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631889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243C6F8-E2B3-5B5A-C628-9F5274985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Differentiated Service Delivery Models: M-Health Interventions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B335BF-5121-9381-CD29-D20659899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3141179" cy="4678738"/>
          </a:xfrm>
        </p:spPr>
        <p:txBody>
          <a:bodyPr/>
          <a:lstStyle/>
          <a:p>
            <a:r>
              <a:rPr lang="en-US" sz="2200"/>
              <a:t>To accelerate </a:t>
            </a:r>
            <a:r>
              <a:rPr lang="en-US" sz="2200" err="1"/>
              <a:t>PrEP</a:t>
            </a:r>
            <a:r>
              <a:rPr lang="en-US" sz="2200"/>
              <a:t> scale-up and overcome barriers, differentiated and simplified </a:t>
            </a:r>
            <a:r>
              <a:rPr lang="en-US" sz="2200" err="1"/>
              <a:t>PrEP</a:t>
            </a:r>
            <a:r>
              <a:rPr lang="en-US" sz="2200"/>
              <a:t> services are needed</a:t>
            </a:r>
          </a:p>
          <a:p>
            <a:r>
              <a:rPr lang="en-US" sz="2200" i="1" err="1"/>
              <a:t>JomPrEP</a:t>
            </a:r>
            <a:r>
              <a:rPr lang="en-US" sz="2200"/>
              <a:t> app: Clinic integrated platform utilized in Malaysia</a:t>
            </a:r>
          </a:p>
          <a:p>
            <a:endParaRPr lang="en-US" sz="22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DC998D-A598-B3E7-3BC3-FC59CE6A1BA5}"/>
              </a:ext>
            </a:extLst>
          </p:cNvPr>
          <p:cNvSpPr txBox="1"/>
          <p:nvPr/>
        </p:nvSpPr>
        <p:spPr bwMode="auto">
          <a:xfrm>
            <a:off x="374073" y="6174858"/>
            <a:ext cx="75733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 anchor="b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Shrestha. JMIR Res 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Protoc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. 2022;11:e43318. jomprep.com. 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Image reproduced with permission: creativecommons.org/licenses/by/4.0/.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30E55C8-B911-1EF9-6FFA-BC3358D476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r="5358"/>
          <a:stretch/>
        </p:blipFill>
        <p:spPr bwMode="auto">
          <a:xfrm>
            <a:off x="3742999" y="1510730"/>
            <a:ext cx="7847181" cy="429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7385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4704EE7-161A-07C9-AF35-84EEA4FC2161}"/>
              </a:ext>
            </a:extLst>
          </p:cNvPr>
          <p:cNvSpPr/>
          <p:nvPr/>
        </p:nvSpPr>
        <p:spPr bwMode="auto">
          <a:xfrm>
            <a:off x="5994400" y="5479098"/>
            <a:ext cx="5511800" cy="6803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49D564-68B2-1611-0198-47A7A8EC7967}"/>
              </a:ext>
            </a:extLst>
          </p:cNvPr>
          <p:cNvSpPr/>
          <p:nvPr/>
        </p:nvSpPr>
        <p:spPr bwMode="auto">
          <a:xfrm>
            <a:off x="9748683" y="2721078"/>
            <a:ext cx="1641639" cy="11782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CD93BAC-D023-E020-7A6E-A074E1A92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Differentiated Service Delivery Models: Pharmacy-Based </a:t>
            </a:r>
            <a:r>
              <a:rPr lang="en-US" err="1"/>
              <a:t>PrEP</a:t>
            </a:r>
            <a:r>
              <a:rPr lang="en-US"/>
              <a:t> Service Delivery Model in Malaysia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F95CB7-7E9D-0F2C-DBEE-616A8688A89A}"/>
              </a:ext>
            </a:extLst>
          </p:cNvPr>
          <p:cNvSpPr txBox="1"/>
          <p:nvPr/>
        </p:nvSpPr>
        <p:spPr bwMode="auto">
          <a:xfrm>
            <a:off x="430780" y="6396178"/>
            <a:ext cx="757330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 anchor="b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cs typeface="+mn-cs"/>
              </a:rPr>
              <a:t>Shrestha. JMIR Res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cs typeface="+mn-cs"/>
              </a:rPr>
              <a:t>Protoc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cs typeface="+mn-cs"/>
              </a:rPr>
              <a:t>. 2022;11:e43318. jomprep.com. </a:t>
            </a:r>
            <a:r>
              <a:rPr lang="fi-FI" sz="1100" b="0">
                <a:solidFill>
                  <a:schemeClr val="bg2"/>
                </a:solidFill>
                <a:effectLst/>
                <a:latin typeface="+mj-lt"/>
              </a:rPr>
              <a:t>Azwa. Satellite 108. AIDS 2024.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F6F720-35C8-29B6-AB2D-866CE05308EE}"/>
              </a:ext>
            </a:extLst>
          </p:cNvPr>
          <p:cNvSpPr txBox="1"/>
          <p:nvPr/>
        </p:nvSpPr>
        <p:spPr bwMode="auto">
          <a:xfrm>
            <a:off x="609758" y="2253547"/>
            <a:ext cx="195278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Recruitment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 of study participants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Study enrollment (informed consent)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Appointment booking 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at preferred pharmacy (6 study sites)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701579-1BED-D548-EE8B-A3E3E005A6F1}"/>
              </a:ext>
            </a:extLst>
          </p:cNvPr>
          <p:cNvSpPr txBox="1"/>
          <p:nvPr/>
        </p:nvSpPr>
        <p:spPr bwMode="auto">
          <a:xfrm>
            <a:off x="2727921" y="2253547"/>
            <a:ext cx="1892141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Individual arrives at pharmacy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Pharmacists assess </a:t>
            </a:r>
            <a:r>
              <a:rPr lang="en-US" sz="1400" err="1">
                <a:solidFill>
                  <a:schemeClr val="accent3"/>
                </a:solidFill>
                <a:latin typeface="Calibri" panose="020F0502020204030204" pitchFamily="34" charset="0"/>
              </a:rPr>
              <a:t>PrEP</a:t>
            </a: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 eligibility 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using digital checklist-based </a:t>
            </a: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assessment tool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Assist on-site free HIV screening using </a:t>
            </a: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oral fluid HIV self-test kits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Provide </a:t>
            </a:r>
            <a:r>
              <a:rPr lang="en-US" sz="1400" err="1">
                <a:solidFill>
                  <a:schemeClr val="accent3"/>
                </a:solidFill>
                <a:latin typeface="Calibri" panose="020F0502020204030204" pitchFamily="34" charset="0"/>
              </a:rPr>
              <a:t>PrEP</a:t>
            </a: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 counselling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8AC880-D72C-A138-995E-22920BE68C7C}"/>
              </a:ext>
            </a:extLst>
          </p:cNvPr>
          <p:cNvSpPr txBox="1"/>
          <p:nvPr/>
        </p:nvSpPr>
        <p:spPr bwMode="auto">
          <a:xfrm>
            <a:off x="4636887" y="2253547"/>
            <a:ext cx="14971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Eligible + willing to start/</a:t>
            </a:r>
            <a:b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continue </a:t>
            </a:r>
            <a:r>
              <a:rPr lang="en-US" sz="1400" err="1">
                <a:solidFill>
                  <a:schemeClr val="bg1"/>
                </a:solidFill>
                <a:latin typeface="Calibri" panose="020F0502020204030204" pitchFamily="34" charset="0"/>
              </a:rPr>
              <a:t>PrEP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(new/restarting/</a:t>
            </a:r>
            <a:b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continuing users)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1617F4-4CCD-EE15-2ABD-34BADDE01539}"/>
              </a:ext>
            </a:extLst>
          </p:cNvPr>
          <p:cNvSpPr txBox="1"/>
          <p:nvPr/>
        </p:nvSpPr>
        <p:spPr bwMode="auto">
          <a:xfrm>
            <a:off x="6159491" y="2253547"/>
            <a:ext cx="158413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Pharmacists request 30-day/90-day </a:t>
            </a: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electronic prescription 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from physicians via telemedicine platform </a:t>
            </a:r>
            <a:b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(Same-day </a:t>
            </a:r>
            <a:r>
              <a:rPr lang="en-US" sz="1400" err="1">
                <a:solidFill>
                  <a:schemeClr val="bg1"/>
                </a:solidFill>
                <a:latin typeface="Calibri" panose="020F0502020204030204" pitchFamily="34" charset="0"/>
              </a:rPr>
              <a:t>PrEP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80926A-D06F-3515-6E8E-BDA4B8861020}"/>
              </a:ext>
            </a:extLst>
          </p:cNvPr>
          <p:cNvSpPr txBox="1"/>
          <p:nvPr/>
        </p:nvSpPr>
        <p:spPr bwMode="auto">
          <a:xfrm>
            <a:off x="7805326" y="2253547"/>
            <a:ext cx="1419812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Collaboration with NGOs &amp; physicians/</a:t>
            </a:r>
            <a:r>
              <a:rPr lang="en-US" sz="1400" err="1">
                <a:solidFill>
                  <a:schemeClr val="accent3"/>
                </a:solidFill>
                <a:latin typeface="Calibri" panose="020F0502020204030204" pitchFamily="34" charset="0"/>
              </a:rPr>
              <a:t>PrEP</a:t>
            </a: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 clinic providers 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(within 10 km) for 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lab testing needs &amp; referrals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857DBE-6D7A-52D5-720D-2A6CF1DFF0C0}"/>
              </a:ext>
            </a:extLst>
          </p:cNvPr>
          <p:cNvSpPr txBox="1"/>
          <p:nvPr/>
        </p:nvSpPr>
        <p:spPr bwMode="auto">
          <a:xfrm>
            <a:off x="9726561" y="2253547"/>
            <a:ext cx="1663761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Follow-up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 with pharmacists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Refer when necessary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Routine HIV screening at every follow-up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3758FA-5C78-D67B-974C-D64DD816B296}"/>
              </a:ext>
            </a:extLst>
          </p:cNvPr>
          <p:cNvSpPr txBox="1"/>
          <p:nvPr/>
        </p:nvSpPr>
        <p:spPr bwMode="auto">
          <a:xfrm>
            <a:off x="6996386" y="4689940"/>
            <a:ext cx="463444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>
                <a:solidFill>
                  <a:schemeClr val="accent3"/>
                </a:solidFill>
                <a:latin typeface="Calibri" panose="020F0502020204030204" pitchFamily="34" charset="0"/>
              </a:rPr>
              <a:t>Real-world implementation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Involving 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out-of-pocket expenses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* to inform future viability &amp; sustainability of service in private pharmacy setting.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8BE1F4-276F-9CC7-FEAD-F5A7ECE891BB}"/>
              </a:ext>
            </a:extLst>
          </p:cNvPr>
          <p:cNvSpPr txBox="1"/>
          <p:nvPr/>
        </p:nvSpPr>
        <p:spPr bwMode="auto">
          <a:xfrm>
            <a:off x="5994400" y="5441103"/>
            <a:ext cx="56769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*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Participants pay for </a:t>
            </a:r>
            <a:r>
              <a:rPr lang="en-US" sz="1400" err="1">
                <a:solidFill>
                  <a:schemeClr val="bg1"/>
                </a:solidFill>
                <a:latin typeface="Calibri" panose="020F0502020204030204" pitchFamily="34" charset="0"/>
              </a:rPr>
              <a:t>PrEP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 medication 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(available at special rebate price of RM65) at the pharmacy &amp; any laboratory tests done outside of pharmacy. </a:t>
            </a:r>
            <a:r>
              <a:rPr lang="en-US" sz="1400">
                <a:solidFill>
                  <a:schemeClr val="bg1"/>
                </a:solidFill>
                <a:latin typeface="Calibri" panose="020F0502020204030204" pitchFamily="34" charset="0"/>
              </a:rPr>
              <a:t>Baseline kidney function test 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required within 3 </a:t>
            </a:r>
            <a:r>
              <a:rPr lang="en-US" sz="1400" b="0" err="1">
                <a:solidFill>
                  <a:schemeClr val="bg1"/>
                </a:solidFill>
                <a:latin typeface="Calibri" panose="020F0502020204030204" pitchFamily="34" charset="0"/>
              </a:rPr>
              <a:t>mo</a:t>
            </a:r>
            <a:r>
              <a:rPr lang="en-US" sz="1400" b="0">
                <a:solidFill>
                  <a:schemeClr val="bg1"/>
                </a:solidFill>
                <a:latin typeface="Calibri" panose="020F0502020204030204" pitchFamily="34" charset="0"/>
              </a:rPr>
              <a:t> of initiation.</a:t>
            </a:r>
          </a:p>
        </p:txBody>
      </p:sp>
      <p:sp>
        <p:nvSpPr>
          <p:cNvPr id="14" name="Plus Sign 13">
            <a:extLst>
              <a:ext uri="{FF2B5EF4-FFF2-40B4-BE49-F238E27FC236}">
                <a16:creationId xmlns:a16="http://schemas.microsoft.com/office/drawing/2014/main" id="{15D61464-9DBB-59EB-1DBC-A07B7F1C7BBD}"/>
              </a:ext>
            </a:extLst>
          </p:cNvPr>
          <p:cNvSpPr/>
          <p:nvPr/>
        </p:nvSpPr>
        <p:spPr bwMode="auto">
          <a:xfrm>
            <a:off x="6700834" y="4110021"/>
            <a:ext cx="501446" cy="501446"/>
          </a:xfrm>
          <a:prstGeom prst="mathPlus">
            <a:avLst>
              <a:gd name="adj1" fmla="val 11755"/>
            </a:avLst>
          </a:prstGeom>
          <a:solidFill>
            <a:schemeClr val="accent3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8" name="Graphic 17" descr="Group of people with solid fill">
            <a:extLst>
              <a:ext uri="{FF2B5EF4-FFF2-40B4-BE49-F238E27FC236}">
                <a16:creationId xmlns:a16="http://schemas.microsoft.com/office/drawing/2014/main" id="{D2226746-60A5-D592-6619-40D1809A82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41735" y="1552749"/>
            <a:ext cx="701926" cy="701926"/>
          </a:xfrm>
          <a:prstGeom prst="rect">
            <a:avLst/>
          </a:prstGeom>
        </p:spPr>
      </p:pic>
      <p:pic>
        <p:nvPicPr>
          <p:cNvPr id="20" name="Graphic 19" descr="Clipboard Checked with solid fill">
            <a:extLst>
              <a:ext uri="{FF2B5EF4-FFF2-40B4-BE49-F238E27FC236}">
                <a16:creationId xmlns:a16="http://schemas.microsoft.com/office/drawing/2014/main" id="{CE12D246-C771-007D-C9F7-A92DC43FEC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12733" y="1565225"/>
            <a:ext cx="620407" cy="620407"/>
          </a:xfrm>
          <a:prstGeom prst="rect">
            <a:avLst/>
          </a:prstGeom>
        </p:spPr>
      </p:pic>
      <p:pic>
        <p:nvPicPr>
          <p:cNvPr id="22" name="Graphic 21" descr="Medicine with solid fill">
            <a:extLst>
              <a:ext uri="{FF2B5EF4-FFF2-40B4-BE49-F238E27FC236}">
                <a16:creationId xmlns:a16="http://schemas.microsoft.com/office/drawing/2014/main" id="{B9081159-61B0-D987-4518-8E30F991BC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72221" y="1594786"/>
            <a:ext cx="658761" cy="658761"/>
          </a:xfrm>
          <a:prstGeom prst="rect">
            <a:avLst/>
          </a:prstGeom>
        </p:spPr>
      </p:pic>
      <p:pic>
        <p:nvPicPr>
          <p:cNvPr id="24" name="Graphic 23" descr="Microscope with solid fill">
            <a:extLst>
              <a:ext uri="{FF2B5EF4-FFF2-40B4-BE49-F238E27FC236}">
                <a16:creationId xmlns:a16="http://schemas.microsoft.com/office/drawing/2014/main" id="{4ACA42CB-661E-C558-407E-895164E904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239045" y="1623497"/>
            <a:ext cx="560427" cy="560427"/>
          </a:xfrm>
          <a:prstGeom prst="rect">
            <a:avLst/>
          </a:prstGeom>
        </p:spPr>
      </p:pic>
      <p:pic>
        <p:nvPicPr>
          <p:cNvPr id="26" name="Graphic 25" descr="Hospital with solid fill">
            <a:extLst>
              <a:ext uri="{FF2B5EF4-FFF2-40B4-BE49-F238E27FC236}">
                <a16:creationId xmlns:a16="http://schemas.microsoft.com/office/drawing/2014/main" id="{3AD0C1A3-166C-14A6-2D17-A44B790AECC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flipH="1">
            <a:off x="10202835" y="1565225"/>
            <a:ext cx="701927" cy="701927"/>
          </a:xfrm>
          <a:prstGeom prst="rect">
            <a:avLst/>
          </a:prstGeom>
        </p:spPr>
      </p:pic>
      <p:pic>
        <p:nvPicPr>
          <p:cNvPr id="28" name="Graphic 27" descr="Money with solid fill">
            <a:extLst>
              <a:ext uri="{FF2B5EF4-FFF2-40B4-BE49-F238E27FC236}">
                <a16:creationId xmlns:a16="http://schemas.microsoft.com/office/drawing/2014/main" id="{992D2D35-3086-7A2C-CBCA-EA6D55412D4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362240" y="4687691"/>
            <a:ext cx="634146" cy="634146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15A8345C-3868-322F-4983-11964B0E95CD}"/>
              </a:ext>
            </a:extLst>
          </p:cNvPr>
          <p:cNvGrpSpPr/>
          <p:nvPr/>
        </p:nvGrpSpPr>
        <p:grpSpPr>
          <a:xfrm>
            <a:off x="6633950" y="1494119"/>
            <a:ext cx="516150" cy="715573"/>
            <a:chOff x="-1562101" y="1129563"/>
            <a:chExt cx="516150" cy="715573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E9E0EDD-9FBE-6C45-C226-79AB52F1E557}"/>
                </a:ext>
              </a:extLst>
            </p:cNvPr>
            <p:cNvSpPr txBox="1"/>
            <p:nvPr/>
          </p:nvSpPr>
          <p:spPr bwMode="auto">
            <a:xfrm>
              <a:off x="-1562101" y="1129563"/>
              <a:ext cx="3985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3200"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R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16AFF13-DC58-CA0C-4E9B-8608306DE9F4}"/>
                </a:ext>
              </a:extLst>
            </p:cNvPr>
            <p:cNvSpPr txBox="1"/>
            <p:nvPr/>
          </p:nvSpPr>
          <p:spPr bwMode="auto">
            <a:xfrm>
              <a:off x="-1405834" y="1260361"/>
              <a:ext cx="35988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sz="3200"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x</a:t>
              </a:r>
            </a:p>
          </p:txBody>
        </p:sp>
      </p:grpSp>
      <p:pic>
        <p:nvPicPr>
          <p:cNvPr id="33" name="Graphic 32">
            <a:extLst>
              <a:ext uri="{FF2B5EF4-FFF2-40B4-BE49-F238E27FC236}">
                <a16:creationId xmlns:a16="http://schemas.microsoft.com/office/drawing/2014/main" id="{3CC5C9B1-3D8A-B723-72A3-80662E5649F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15398904" flipH="1">
            <a:off x="4066638" y="4394847"/>
            <a:ext cx="623834" cy="623834"/>
          </a:xfrm>
          <a:prstGeom prst="rect">
            <a:avLst/>
          </a:prstGeom>
        </p:spPr>
      </p:pic>
      <p:sp>
        <p:nvSpPr>
          <p:cNvPr id="34" name="Arrow: Right 33">
            <a:extLst>
              <a:ext uri="{FF2B5EF4-FFF2-40B4-BE49-F238E27FC236}">
                <a16:creationId xmlns:a16="http://schemas.microsoft.com/office/drawing/2014/main" id="{F01BF016-3F7A-13B7-580A-F3289314C92C}"/>
              </a:ext>
            </a:extLst>
          </p:cNvPr>
          <p:cNvSpPr/>
          <p:nvPr/>
        </p:nvSpPr>
        <p:spPr bwMode="auto">
          <a:xfrm>
            <a:off x="2295951" y="1819495"/>
            <a:ext cx="701926" cy="140109"/>
          </a:xfrm>
          <a:prstGeom prst="rightArrow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Arrow: Right 34">
            <a:extLst>
              <a:ext uri="{FF2B5EF4-FFF2-40B4-BE49-F238E27FC236}">
                <a16:creationId xmlns:a16="http://schemas.microsoft.com/office/drawing/2014/main" id="{A8E41F64-B834-794A-D84B-D723A45F6F3E}"/>
              </a:ext>
            </a:extLst>
          </p:cNvPr>
          <p:cNvSpPr/>
          <p:nvPr/>
        </p:nvSpPr>
        <p:spPr bwMode="auto">
          <a:xfrm>
            <a:off x="4219275" y="1819495"/>
            <a:ext cx="701926" cy="140109"/>
          </a:xfrm>
          <a:prstGeom prst="rightArrow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2F655A9F-D6EF-383D-FC3E-84A9E47D173E}"/>
              </a:ext>
            </a:extLst>
          </p:cNvPr>
          <p:cNvSpPr/>
          <p:nvPr/>
        </p:nvSpPr>
        <p:spPr bwMode="auto">
          <a:xfrm>
            <a:off x="5816755" y="1819495"/>
            <a:ext cx="701926" cy="140109"/>
          </a:xfrm>
          <a:prstGeom prst="rightArrow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5CE96430-7B6D-9CCE-9D85-ADA3C9F8CE42}"/>
              </a:ext>
            </a:extLst>
          </p:cNvPr>
          <p:cNvSpPr/>
          <p:nvPr/>
        </p:nvSpPr>
        <p:spPr bwMode="auto">
          <a:xfrm>
            <a:off x="7419507" y="1819495"/>
            <a:ext cx="701926" cy="140109"/>
          </a:xfrm>
          <a:prstGeom prst="rightArrow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Arrow: Right 37">
            <a:extLst>
              <a:ext uri="{FF2B5EF4-FFF2-40B4-BE49-F238E27FC236}">
                <a16:creationId xmlns:a16="http://schemas.microsoft.com/office/drawing/2014/main" id="{540AF048-EC31-F9E0-7B2A-D5591046E801}"/>
              </a:ext>
            </a:extLst>
          </p:cNvPr>
          <p:cNvSpPr/>
          <p:nvPr/>
        </p:nvSpPr>
        <p:spPr bwMode="auto">
          <a:xfrm>
            <a:off x="9130203" y="1819495"/>
            <a:ext cx="701926" cy="140109"/>
          </a:xfrm>
          <a:prstGeom prst="rightArrow">
            <a:avLst/>
          </a:prstGeom>
          <a:solidFill>
            <a:schemeClr val="tx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algn="ctr" eaLnBrk="1" hangingPunct="1">
              <a:spcBef>
                <a:spcPct val="35000"/>
              </a:spcBef>
              <a:spcAft>
                <a:spcPct val="25000"/>
              </a:spcAft>
              <a:buClr>
                <a:schemeClr val="folHlink"/>
              </a:buClr>
              <a:buNone/>
            </a:pPr>
            <a:endParaRPr lang="en-US" sz="1800" b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202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14351" y="4856674"/>
            <a:ext cx="11283950" cy="1155939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>
                <a:solidFill>
                  <a:srgbClr val="00823B"/>
                </a:solidFill>
                <a:hlinkClick r:id="rId3"/>
              </a:rPr>
              <a:t>clinicaloptions.com</a:t>
            </a:r>
            <a:endParaRPr lang="en-US" sz="2400" b="1" u="sng" dirty="0">
              <a:solidFill>
                <a:srgbClr val="E1471D"/>
              </a:solidFill>
            </a:endParaRP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/>
        <p:txBody>
          <a:bodyPr/>
          <a:lstStyle/>
          <a:p>
            <a:pPr eaLnBrk="1" hangingPunct="1"/>
            <a:r>
              <a:rPr lang="en-US" altLang="en-US" sz="4000" dirty="0"/>
              <a:t>Go Online for More CCO </a:t>
            </a:r>
            <a:br>
              <a:rPr lang="en-US" altLang="en-US" sz="4000" dirty="0"/>
            </a:br>
            <a:r>
              <a:rPr lang="en-US" altLang="en-US" sz="4000" dirty="0"/>
              <a:t>Coverage of HIV!</a:t>
            </a:r>
          </a:p>
        </p:txBody>
      </p:sp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sz="quarter" idx="10"/>
          </p:nvPr>
        </p:nvSpPr>
        <p:spPr/>
        <p:txBody>
          <a:bodyPr rtlCol="0">
            <a:normAutofit/>
          </a:bodyPr>
          <a:lstStyle/>
          <a:p>
            <a:pPr>
              <a:buClr>
                <a:schemeClr val="accent6"/>
              </a:buClr>
              <a:defRPr/>
            </a:pPr>
            <a:r>
              <a:rPr lang="en-US" sz="2200" dirty="0">
                <a:solidFill>
                  <a:srgbClr val="E1471D"/>
                </a:solidFill>
              </a:rPr>
              <a:t>Didactic modules </a:t>
            </a:r>
            <a:r>
              <a:rPr lang="en-US" sz="2200" b="0" dirty="0"/>
              <a:t>to review the latest data and recommendations for HIV care and prevention</a:t>
            </a:r>
            <a:endParaRPr lang="en-US" sz="2200" dirty="0">
              <a:solidFill>
                <a:srgbClr val="E1471D"/>
              </a:solidFill>
            </a:endParaRPr>
          </a:p>
          <a:p>
            <a:pPr eaLnBrk="1" hangingPunct="1">
              <a:buClr>
                <a:schemeClr val="accent6"/>
              </a:buClr>
              <a:defRPr/>
            </a:pPr>
            <a:r>
              <a:rPr lang="en-US" sz="2200" dirty="0">
                <a:solidFill>
                  <a:srgbClr val="E1471D"/>
                </a:solidFill>
              </a:rPr>
              <a:t>Downloadable slides </a:t>
            </a:r>
            <a:r>
              <a:rPr lang="en-US" sz="2200" b="0" dirty="0"/>
              <a:t>of key data to review and share</a:t>
            </a:r>
          </a:p>
          <a:p>
            <a:pPr>
              <a:buClr>
                <a:schemeClr val="accent6"/>
              </a:buClr>
              <a:defRPr/>
            </a:pPr>
            <a:r>
              <a:rPr lang="en-US" sz="2200" dirty="0">
                <a:solidFill>
                  <a:srgbClr val="E1471D"/>
                </a:solidFill>
              </a:rPr>
              <a:t>Downloadable resources </a:t>
            </a:r>
            <a:r>
              <a:rPr lang="en-US" sz="2200" b="0" dirty="0"/>
              <a:t>that you can use in your practice</a:t>
            </a:r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r>
              <a:rPr lang="en-US" sz="2200" b="1" i="0" u="none" strike="noStrike" dirty="0">
                <a:solidFill>
                  <a:srgbClr val="E1471D"/>
                </a:solidFill>
                <a:effectLst/>
                <a:latin typeface="Calibri" panose="020F0502020204030204" pitchFamily="34" charset="0"/>
              </a:rPr>
              <a:t>ClinicalThought commentaries </a:t>
            </a:r>
            <a:r>
              <a:rPr lang="en-US" sz="2200" b="0" i="0" u="none" strike="noStrike" dirty="0">
                <a:solidFill>
                  <a:srgbClr val="455560"/>
                </a:solidFill>
                <a:effectLst/>
                <a:latin typeface="Calibri" panose="020F0502020204030204" pitchFamily="34" charset="0"/>
              </a:rPr>
              <a:t>featuring expert perspectives</a:t>
            </a:r>
            <a:endParaRPr lang="en-US" sz="2200" b="0" dirty="0"/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endParaRPr lang="en-US" sz="2200" b="0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sz="2400" b="0" dirty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26D580-421E-CF4D-976B-D73B4694D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E4BE1B87-36F3-94F9-0C0C-B231756FE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Strongly disagree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Disagree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Neither agree nor disagree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Agree</a:t>
            </a:r>
          </a:p>
          <a:p>
            <a:pPr marL="457200" indent="-457200">
              <a:buFont typeface="+mj-lt"/>
              <a:buAutoNum type="alphaUcPeriod"/>
            </a:pPr>
            <a:r>
              <a:rPr lang="en-US" altLang="en-US">
                <a:latin typeface="Calibri"/>
                <a:cs typeface="Calibri"/>
              </a:rPr>
              <a:t>Strongly agree</a:t>
            </a:r>
          </a:p>
          <a:p>
            <a:pPr marL="457200" indent="-457200">
              <a:buFont typeface="+mj-lt"/>
              <a:buAutoNum type="alphaUcPeriod"/>
            </a:pPr>
            <a:endParaRPr lang="en-US" altLang="en-US">
              <a:latin typeface="Calibri"/>
              <a:cs typeface="Calibri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0E2D031-7646-45C7-802B-179C1C4F76B7}"/>
              </a:ext>
            </a:extLst>
          </p:cNvPr>
          <p:cNvSpPr txBox="1">
            <a:spLocks/>
          </p:cNvSpPr>
          <p:nvPr/>
        </p:nvSpPr>
        <p:spPr bwMode="auto">
          <a:xfrm>
            <a:off x="604675" y="238126"/>
            <a:ext cx="11153938" cy="11033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 lnSpcReduction="1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5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en-US" kern="0">
                <a:solidFill>
                  <a:schemeClr val="tx1"/>
                </a:solidFill>
                <a:latin typeface="Calibri"/>
                <a:cs typeface="Calibri"/>
              </a:rPr>
              <a:t>Posttest: I am aware of strategies to integrate </a:t>
            </a:r>
            <a:r>
              <a:rPr lang="en-US" altLang="en-US" kern="0" err="1">
                <a:solidFill>
                  <a:schemeClr val="tx1"/>
                </a:solidFill>
                <a:latin typeface="Calibri"/>
                <a:cs typeface="Calibri"/>
              </a:rPr>
              <a:t>PrEP</a:t>
            </a:r>
            <a:r>
              <a:rPr lang="en-US" altLang="en-US" kern="0">
                <a:solidFill>
                  <a:schemeClr val="tx1"/>
                </a:solidFill>
                <a:latin typeface="Calibri"/>
                <a:cs typeface="Calibri"/>
              </a:rPr>
              <a:t> services for the benefit of key populations.</a:t>
            </a:r>
            <a:endParaRPr lang="en-US" altLang="en-US" ker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689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5&quot;&gt;&lt;property id=&quot;20148&quot; value=&quot;5&quot;/&gt;&lt;property id=&quot;20300&quot; value=&quot;Slide 3 - &amp;quot;Title-Arial-36-Bold-Yellow. Title may continue on 2 lines keep text at 36pt&amp;quot;&quot;/&gt;&lt;property id=&quot;20307&quot; value=&quot;257&quot;/&gt;&lt;/object&gt;&lt;object type=&quot;3&quot; unique_id=&quot;10006&quot;&gt;&lt;property id=&quot;20148&quot; value=&quot;5&quot;/&gt;&lt;property id=&quot;20300&quot; value=&quot;Slide 4 - &amp;quot;Text and Margin Consistency&amp;quot;&quot;/&gt;&lt;property id=&quot;20307&quot; value=&quot;267&quot;/&gt;&lt;/object&gt;&lt;object type=&quot;3&quot; unique_id=&quot;10007&quot;&gt;&lt;property id=&quot;20148&quot; value=&quot;5&quot;/&gt;&lt;property id=&quot;20300&quot; value=&quot;Slide 5 - &amp;quot;Transition Title &amp;#x0D;&amp;#x0A;for next topic of discussion &amp;#x0D;&amp;#x0A;or can be used as closer slide &amp;#x0D;&amp;#x0A;(ie: Q&amp;amp;A)&amp;#x0D;&amp;#x0A;(Arial-40-Bold-White-Cent&quot;/&gt;&lt;property id=&quot;20307&quot; value=&quot;261&quot;/&gt;&lt;/object&gt;&lt;object type=&quot;3&quot; unique_id=&quot;10008&quot;&gt;&lt;property id=&quot;20148&quot; value=&quot;5&quot;/&gt;&lt;property id=&quot;20300&quot; value=&quot;Slide 6 - &amp;quot;RGB Pallet&amp;quot;&quot;/&gt;&lt;property id=&quot;20307&quot; value=&quot;258&quot;/&gt;&lt;/object&gt;&lt;object type=&quot;3&quot; unique_id=&quot;10009&quot;&gt;&lt;property id=&quot;20148&quot; value=&quot;5&quot;/&gt;&lt;property id=&quot;20300&quot; value=&quot;Slide 7 - &amp;quot;Example Graph&amp;quot;&quot;/&gt;&lt;property id=&quot;20307&quot; value=&quot;286&quot;/&gt;&lt;/object&gt;&lt;object type=&quot;3&quot; unique_id=&quot;10010&quot;&gt;&lt;property id=&quot;20148&quot; value=&quot;5&quot;/&gt;&lt;property id=&quot;20300&quot; value=&quot;Slide 8 - &amp;quot;Example Graph and Text&amp;quot;&quot;/&gt;&lt;property id=&quot;20307&quot; value=&quot;288&quot;/&gt;&lt;/object&gt;&lt;object type=&quot;3&quot; unique_id=&quot;10011&quot;&gt;&lt;property id=&quot;20148&quot; value=&quot;5&quot;/&gt;&lt;property id=&quot;20300&quot; value=&quot;Slide 9 - &amp;quot;Example Line Graph&amp;quot;&quot;/&gt;&lt;property id=&quot;20307&quot; value=&quot;287&quot;/&gt;&lt;/object&gt;&lt;object type=&quot;3&quot; unique_id=&quot;10012&quot;&gt;&lt;property id=&quot;20148&quot; value=&quot;5&quot;/&gt;&lt;property id=&quot;20300&quot; value=&quot;Slide 10 - &amp;quot;Example Line Graph with Data Values&amp;quot;&quot;/&gt;&lt;property id=&quot;20307&quot; value=&quot;292&quot;/&gt;&lt;/object&gt;&lt;object type=&quot;3&quot; unique_id=&quot;10013&quot;&gt;&lt;property id=&quot;20148&quot; value=&quot;5&quot;/&gt;&lt;property id=&quot;20300&quot; value=&quot;Slide 11 - &amp;quot;Example Line Graph with Color &amp;#x0D;&amp;#x0A;Data Values&amp;quot;&quot;/&gt;&lt;property id=&quot;20307&quot; value=&quot;309&quot;/&gt;&lt;/object&gt;&lt;object type=&quot;3&quot; unique_id=&quot;10014&quot;&gt;&lt;property id=&quot;20148&quot; value=&quot;5&quot;/&gt;&lt;property id=&quot;20300&quot; value=&quot;Slide 12 - &amp;quot;Example Schematic&amp;quot;&quot;/&gt;&lt;property id=&quot;20307&quot; value=&quot;262&quot;/&gt;&lt;/object&gt;&lt;object type=&quot;3&quot; unique_id=&quot;10015&quot;&gt;&lt;property id=&quot;20148&quot; value=&quot;5&quot;/&gt;&lt;property id=&quot;20300&quot; value=&quot;Slide 13 - &amp;quot;Example Schematic Continued&amp;quot;&quot;/&gt;&lt;property id=&quot;20307&quot; value=&quot;263&quot;/&gt;&lt;/object&gt;&lt;object type=&quot;3&quot; unique_id=&quot;10016&quot;&gt;&lt;property id=&quot;20148&quot; value=&quot;5&quot;/&gt;&lt;property id=&quot;20300&quot; value=&quot;Slide 14 - &amp;quot;Example Tables&amp;quot;&quot;/&gt;&lt;property id=&quot;20307&quot; value=&quot;311&quot;/&gt;&lt;/object&gt;&lt;object type=&quot;3&quot; unique_id=&quot;10017&quot;&gt;&lt;property id=&quot;20148&quot; value=&quot;5&quot;/&gt;&lt;property id=&quot;20300&quot; value=&quot;Slide 15 - &amp;quot;Example Tables Continued&amp;quot;&quot;/&gt;&lt;property id=&quot;20307&quot; value=&quot;312&quot;/&gt;&lt;/object&gt;&lt;object type=&quot;3&quot; unique_id=&quot;10018&quot;&gt;&lt;property id=&quot;20148&quot; value=&quot;5&quot;/&gt;&lt;property id=&quot;20300&quot; value=&quot;Slide 16 - &amp;quot;Example Tables Continued&amp;quot;&quot;/&gt;&lt;property id=&quot;20307&quot; value=&quot;313&quot;/&gt;&lt;/object&gt;&lt;object type=&quot;3&quot; unique_id=&quot;10019&quot;&gt;&lt;property id=&quot;20148&quot; value=&quot;5&quot;/&gt;&lt;property id=&quot;20300&quot; value=&quot;Slide 17 - &amp;quot;Example Tables Continued&amp;quot;&quot;/&gt;&lt;property id=&quot;20307&quot; value=&quot;314&quot;/&gt;&lt;/object&gt;&lt;object type=&quot;3&quot; unique_id=&quot;10020&quot;&gt;&lt;property id=&quot;20148&quot; value=&quot;5&quot;/&gt;&lt;property id=&quot;20300&quot; value=&quot;Slide 21 - &amp;quot;Additional Formatting Notes&amp;quot;&quot;/&gt;&lt;property id=&quot;20307&quot; value=&quot;270&quot;/&gt;&lt;/object&gt;&lt;object type=&quot;3&quot; unique_id=&quot;10021&quot;&gt;&lt;property id=&quot;20148&quot; value=&quot;5&quot;/&gt;&lt;property id=&quot;20300&quot; value=&quot;Slide 22 - &amp;quot;“Polish Stage” Notes&amp;quot;&quot;/&gt;&lt;property id=&quot;20307&quot; value=&quot;272&quot;/&gt;&lt;/object&gt;&lt;object type=&quot;3&quot; unique_id=&quot;10022&quot;&gt;&lt;property id=&quot;20148&quot; value=&quot;5&quot;/&gt;&lt;property id=&quot;20300&quot; value=&quot;Slide 23 - &amp;quot;For Black and White Print Slides&amp;quot;&quot;/&gt;&lt;property id=&quot;20307&quot; value=&quot;290&quot;/&gt;&lt;/object&gt;&lt;object type=&quot;3&quot; unique_id=&quot;10023&quot;&gt;&lt;property id=&quot;20148&quot; value=&quot;5&quot;/&gt;&lt;property id=&quot;20300&quot; value=&quot;Slide 24 - &amp;quot;For Black and White Print Slides&amp;quot;&quot;/&gt;&lt;property id=&quot;20307&quot; value=&quot;291&quot;/&gt;&lt;/object&gt;&lt;object type=&quot;3&quot; unique_id=&quot;10024&quot;&gt;&lt;property id=&quot;20148&quot; value=&quot;5&quot;/&gt;&lt;property id=&quot;20300&quot; value=&quot;Slide 25 - &amp;quot;CME Slides for Designer and Editorial Reference…&amp;quot;&quot;/&gt;&lt;property id=&quot;20307&quot; value=&quot;273&quot;/&gt;&lt;/object&gt;&lt;object type=&quot;3&quot; unique_id=&quot;10025&quot;&gt;&lt;property id=&quot;20148&quot; value=&quot;5&quot;/&gt;&lt;property id=&quot;20300&quot; value=&quot;Slide 26 - &amp;quot;About These Slides&amp;quot;&quot;/&gt;&lt;property id=&quot;20307&quot; value=&quot;308&quot;/&gt;&lt;/object&gt;&lt;object type=&quot;3&quot; unique_id=&quot;10026&quot;&gt;&lt;property id=&quot;20148&quot; value=&quot;5&quot;/&gt;&lt;property id=&quot;20300&quot; value=&quot;Slide 27 - &amp;quot;Faculty&amp;quot;&quot;/&gt;&lt;property id=&quot;20307&quot; value=&quot;294&quot;/&gt;&lt;/object&gt;&lt;object type=&quot;3&quot; unique_id=&quot;10027&quot;&gt;&lt;property id=&quot;20148&quot; value=&quot;5&quot;/&gt;&lt;property id=&quot;20300&quot; value=&quot;Slide 28 - &amp;quot;Disclosure of Conflicts of Interest&amp;quot;&quot;/&gt;&lt;property id=&quot;20307&quot; value=&quot;295&quot;/&gt;&lt;/object&gt;&lt;object type=&quot;3&quot; unique_id=&quot;10028&quot;&gt;&lt;property id=&quot;20148&quot; value=&quot;5&quot;/&gt;&lt;property id=&quot;20300&quot; value=&quot;Slide 29 - &amp;quot;Disclosures&amp;quot;&quot;/&gt;&lt;property id=&quot;20307&quot; value=&quot;296&quot;/&gt;&lt;/object&gt;&lt;object type=&quot;3&quot; unique_id=&quot;10029&quot;&gt;&lt;property id=&quot;20148&quot; value=&quot;5&quot;/&gt;&lt;property id=&quot;20300&quot; value=&quot;Slide 30 - &amp;quot;Disclosure of Unlabeled Use&amp;quot;&quot;/&gt;&lt;property id=&quot;20307&quot; value=&quot;297&quot;/&gt;&lt;/object&gt;&lt;object type=&quot;3&quot; unique_id=&quot;10030&quot;&gt;&lt;property id=&quot;20148&quot; value=&quot;5&quot;/&gt;&lt;property id=&quot;20300&quot; value=&quot;Slide 31&quot;/&gt;&lt;property id=&quot;20307&quot; value=&quot;298&quot;/&gt;&lt;/object&gt;&lt;object type=&quot;3&quot; unique_id=&quot;10031&quot;&gt;&lt;property id=&quot;20148&quot; value=&quot;5&quot;/&gt;&lt;property id=&quot;20300&quot; value=&quot;Slide 32 - &amp;quot;Physician Continuing Medical Education&amp;quot;&quot;/&gt;&lt;property id=&quot;20307&quot; value=&quot;299&quot;/&gt;&lt;/object&gt;&lt;object type=&quot;3&quot; unique_id=&quot;10032&quot;&gt;&lt;property id=&quot;20148&quot; value=&quot;5&quot;/&gt;&lt;property id=&quot;20300&quot; value=&quot;Slide 33 - &amp;quot;Pharmacist Continuing Education&amp;quot;&quot;/&gt;&lt;property id=&quot;20307&quot; value=&quot;300&quot;/&gt;&lt;/object&gt;&lt;object type=&quot;3&quot; unique_id=&quot;10033&quot;&gt;&lt;property id=&quot;20148&quot; value=&quot;5&quot;/&gt;&lt;property id=&quot;20300&quot; value=&quot;Slide 34 - &amp;quot;Nursing Continuing Education&amp;quot;&quot;/&gt;&lt;property id=&quot;20307&quot; value=&quot;301&quot;/&gt;&lt;/object&gt;&lt;object type=&quot;3&quot; unique_id=&quot;10034&quot;&gt;&lt;property id=&quot;20148&quot; value=&quot;5&quot;/&gt;&lt;property id=&quot;20300&quot; value=&quot;Slide 35 - &amp;quot;Please review the following important &amp;#x0D;&amp;#x0A;CME information in your handout&amp;quot;&quot;/&gt;&lt;property id=&quot;20307&quot; value=&quot;310&quot;/&gt;&lt;/object&gt;&lt;object type=&quot;3&quot; unique_id=&quot;10036&quot;&gt;&lt;property id=&quot;20148&quot; value=&quot;5&quot;/&gt;&lt;property id=&quot;20300&quot; value=&quot;Slide 37 - &amp;quot;Instructions for Credit&amp;quot;&quot;/&gt;&lt;property id=&quot;20307&quot; value=&quot;303&quot;/&gt;&lt;/object&gt;&lt;object type=&quot;3&quot; unique_id=&quot;10037&quot;&gt;&lt;property id=&quot;20148&quot; value=&quot;5&quot;/&gt;&lt;property id=&quot;20300&quot; value=&quot;Slide 38 - &amp;quot;Now Take the Test . . .&amp;quot;&quot;/&gt;&lt;property id=&quot;20307&quot; value=&quot;304&quot;/&gt;&lt;/object&gt;&lt;object type=&quot;3&quot; unique_id=&quot;10040&quot;&gt;&lt;property id=&quot;20148&quot; value=&quot;5&quot;/&gt;&lt;property id=&quot;20300&quot; value=&quot;Slide 39 - &amp;quot;General Information&amp;quot;&quot;/&gt;&lt;property id=&quot;20307&quot; value=&quot;315&quot;/&gt;&lt;/object&gt;&lt;object type=&quot;3&quot; unique_id=&quot;10041&quot;&gt;&lt;property id=&quot;20148&quot; value=&quot;5&quot;/&gt;&lt;property id=&quot;20300&quot; value=&quot;Slide 40 - &amp;quot;Please review the slide notes &amp;#x0D;&amp;#x0A;for analysis of each study &amp;#x0D;&amp;#x0A;by expert faculty &amp;lt;Insert Name, MD&amp;gt;, &amp;#x0D;&amp;#x0A;and &amp;lt;Insert Name,&quot;/&gt;&lt;property id=&quot;20307&quot; value=&quot;316&quot;/&gt;&lt;/object&gt;&lt;object type=&quot;3&quot; unique_id=&quot;10042&quot;&gt;&lt;property id=&quot;20148&quot; value=&quot;5&quot;/&gt;&lt;property id=&quot;20300&quot; value=&quot;Slide 41 - &amp;quot;Promo Slide Reference&amp;#x0D;&amp;#x0A;(Placed as the last slide in a slideset, &amp;#x0D;&amp;#x0A;if requested)&amp;quot;&quot;/&gt;&lt;property id=&quot;20307&quot; value=&quot;307&quot;/&gt;&lt;/object&gt;&lt;object type=&quot;3&quot; unique_id=&quot;12121&quot;&gt;&lt;property id=&quot;20148&quot; value=&quot;5&quot;/&gt;&lt;property id=&quot;20300&quot; value=&quot;Slide 36 - &amp;quot;Disclaimer&amp;quot;&quot;/&gt;&lt;property id=&quot;20307&quot; value=&quot;317&quot;/&gt;&lt;/object&gt;&lt;object type=&quot;3&quot; unique_id=&quot;12122&quot;&gt;&lt;property id=&quot;20148&quot; value=&quot;5&quot;/&gt;&lt;property id=&quot;20300&quot; value=&quot;Slide 1 - &amp;quot;Title of the program and will possibly take &amp;#x0D;&amp;#x0A;up three lines. It is presented in Arial-39-Bold-White.&amp;quot;&quot;/&gt;&lt;property id=&quot;20307&quot; value=&quot;321&quot;/&gt;&lt;/object&gt;&lt;object type=&quot;3&quot; unique_id=&quot;12123&quot;&gt;&lt;property id=&quot;20148&quot; value=&quot;5&quot;/&gt;&lt;property id=&quot;20300&quot; value=&quot;Slide 2 - &amp;quot;Title of the program and will possibly take up three lines. It is presented in Arial-39-Bold-White.&amp;quot;&quot;/&gt;&lt;property id=&quot;20307&quot; value=&quot;322&quot;/&gt;&lt;/object&gt;&lt;object type=&quot;3&quot; unique_id=&quot;12124&quot;&gt;&lt;property id=&quot;20148&quot; value=&quot;5&quot;/&gt;&lt;property id=&quot;20300&quot; value=&quot;Slide 18 - &amp;quot;Outcomes Analysis: What Did You Learn?&amp;quot;&quot;/&gt;&lt;property id=&quot;20307&quot; value=&quot;324&quot;/&gt;&lt;/object&gt;&lt;object type=&quot;3&quot; unique_id=&quot;12125&quot;&gt;&lt;property id=&quot;20148&quot; value=&quot;5&quot;/&gt;&lt;property id=&quot;20300&quot; value=&quot;Slide 19 - &amp;quot;Outcomes Questions&amp;quot;&quot;/&gt;&lt;property id=&quot;20307&quot; value=&quot;320&quot;/&gt;&lt;/object&gt;&lt;object type=&quot;3&quot; unique_id=&quot;12126&quot;&gt;&lt;property id=&quot;20148&quot; value=&quot;5&quot;/&gt;&lt;property id=&quot;20300&quot; value=&quot;Slide 20 - &amp;quot;How many patients with XXX do you provide care for in a typical week?&amp;quot;&quot;/&gt;&lt;property id=&quot;20307&quot; value=&quot;323&quot;/&gt;&lt;/object&gt;&lt;object type=&quot;3&quot; unique_id=&quot;12127&quot;&gt;&lt;property id=&quot;20148&quot; value=&quot;5&quot;/&gt;&lt;property id=&quot;20300&quot; value=&quot;Slide 42 - &amp;quot;Go Online for More CCO &amp;#x0D;&amp;#x0A;Coverage of XXXXXXXXXXXX!&amp;quot;&quot;/&gt;&lt;property id=&quot;20307&quot; value=&quot;318&quot;/&gt;&lt;/object&gt;&lt;/object&gt;&lt;/object&gt;&lt;/database&gt;"/>
</p:tagLst>
</file>

<file path=ppt/theme/theme1.xml><?xml version="1.0" encoding="utf-8"?>
<a:theme xmlns:a="http://schemas.openxmlformats.org/drawingml/2006/main" name="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025290C830E54DBF8200BDD2313790" ma:contentTypeVersion="12" ma:contentTypeDescription="Create a new document." ma:contentTypeScope="" ma:versionID="50d8f849aa0a1ad91c8fca85686e6e6b">
  <xsd:schema xmlns:xsd="http://www.w3.org/2001/XMLSchema" xmlns:xs="http://www.w3.org/2001/XMLSchema" xmlns:p="http://schemas.microsoft.com/office/2006/metadata/properties" xmlns:ns2="fc3d6e50-9a03-4bd6-a7e8-05dc49e1e9a4" xmlns:ns3="22fd6914-46d4-4c7e-bbad-46e82841b69d" targetNamespace="http://schemas.microsoft.com/office/2006/metadata/properties" ma:root="true" ma:fieldsID="0ff8998152ae11b733c445a666a2f8c1" ns2:_="" ns3:_="">
    <xsd:import namespace="fc3d6e50-9a03-4bd6-a7e8-05dc49e1e9a4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3d6e50-9a03-4bd6-a7e8-05dc49e1e9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c3d6e50-9a03-4bd6-a7e8-05dc49e1e9a4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Props1.xml><?xml version="1.0" encoding="utf-8"?>
<ds:datastoreItem xmlns:ds="http://schemas.openxmlformats.org/officeDocument/2006/customXml" ds:itemID="{3A18F4D2-3653-4F4F-B917-116198900D9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E5406F-AED3-40DE-86CF-D15023E80AD0}">
  <ds:schemaRefs>
    <ds:schemaRef ds:uri="22fd6914-46d4-4c7e-bbad-46e82841b69d"/>
    <ds:schemaRef ds:uri="fc3d6e50-9a03-4bd6-a7e8-05dc49e1e9a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5E151B5-E2EE-4BEC-82C3-105A302A3BE7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5BA55BC3-5A03-47C2-8EC3-D964C3B5E779}">
  <ds:schemaRefs>
    <ds:schemaRef ds:uri="22fd6914-46d4-4c7e-bbad-46e82841b69d"/>
    <ds:schemaRef ds:uri="http://schemas.microsoft.com/office/infopath/2007/PartnerControls"/>
    <ds:schemaRef ds:uri="http://purl.org/dc/terms/"/>
    <ds:schemaRef ds:uri="fc3d6e50-9a03-4bd6-a7e8-05dc49e1e9a4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be2fd2f7-a818-4e66-8956-c8223012702a}" enabled="0" method="" siteId="{be2fd2f7-a818-4e66-8956-c8223012702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2123</Words>
  <Application>Microsoft Office PowerPoint</Application>
  <PresentationFormat>Widescreen</PresentationFormat>
  <Paragraphs>290</Paragraphs>
  <Slides>25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Courier New</vt:lpstr>
      <vt:lpstr>Segoe UI</vt:lpstr>
      <vt:lpstr>Times</vt:lpstr>
      <vt:lpstr>Verdana</vt:lpstr>
      <vt:lpstr>Wingdings</vt:lpstr>
      <vt:lpstr>2022_CCO_Template</vt:lpstr>
      <vt:lpstr>Integrating PrEP in Asia</vt:lpstr>
      <vt:lpstr>Faculty and Disclosures</vt:lpstr>
      <vt:lpstr>Learning Objectives </vt:lpstr>
      <vt:lpstr>PowerPoint Presentation</vt:lpstr>
      <vt:lpstr>Case 1</vt:lpstr>
      <vt:lpstr>Case 1: Ms K</vt:lpstr>
      <vt:lpstr>What Would You Like to Talk About With Ms K?</vt:lpstr>
      <vt:lpstr>The Collateral Benefits of PrEP</vt:lpstr>
      <vt:lpstr>Integrating PrEP by Meeting People  Where They Are</vt:lpstr>
      <vt:lpstr>Gain-Framed Counseling Increased PrEP Uptake Among Transgender Women in Thailand</vt:lpstr>
      <vt:lpstr>Gain-Framed Counseling Increased PrEP Uptake Among Transgender Women in Thailand</vt:lpstr>
      <vt:lpstr>Key Population-Led Health Services Fill Gaps in Thailand</vt:lpstr>
      <vt:lpstr>Partnering With Community PrEP Navigators in the Malaysian Public Sector Enhances Access</vt:lpstr>
      <vt:lpstr>PowerPoint Presentation</vt:lpstr>
      <vt:lpstr>PrEP as Part of a Broader Range of Services</vt:lpstr>
      <vt:lpstr>Case 2: Mr L</vt:lpstr>
      <vt:lpstr>What Would You Like to Talk About With Mr L?</vt:lpstr>
      <vt:lpstr>Potential for Expansion of PrEP Services: Harm Reduction</vt:lpstr>
      <vt:lpstr>Potential for Expansion of PrEP Services: Harm Reduction Strategies for Chemsex</vt:lpstr>
      <vt:lpstr>Potential for Expansion of PrEP Services: STI Screening</vt:lpstr>
      <vt:lpstr>Potential for Expansion of PrEP Services: Gender-Affirming Hormone Therapy</vt:lpstr>
      <vt:lpstr>Differentiated Service Delivery Models: M-Health Interventions</vt:lpstr>
      <vt:lpstr>Differentiated Service Delivery Models: Pharmacy-Based PrEP Service Delivery Model in Malaysia</vt:lpstr>
      <vt:lpstr>Go Online for More CCO  Coverage of HIV!</vt:lpstr>
      <vt:lpstr>PowerPoint Presentation</vt:lpstr>
    </vt:vector>
  </TitlesOfParts>
  <Company>Preferred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PrEP in Asia</dc:title>
  <dc:creator>Preferred User</dc:creator>
  <cp:lastModifiedBy>Valerie Wenzel</cp:lastModifiedBy>
  <cp:revision>2</cp:revision>
  <cp:lastPrinted>2016-09-26T20:21:49Z</cp:lastPrinted>
  <dcterms:created xsi:type="dcterms:W3CDTF">2005-05-27T15:08:01Z</dcterms:created>
  <dcterms:modified xsi:type="dcterms:W3CDTF">2025-06-03T12:59:31Z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s">
    <vt:lpwstr/>
  </property>
  <property fmtid="{D5CDD505-2E9C-101B-9397-08002B2CF9AE}" pid="3" name="display_urn:schemas-microsoft-com:office:office#Editor">
    <vt:lpwstr>Melanie Couton</vt:lpwstr>
  </property>
  <property fmtid="{D5CDD505-2E9C-101B-9397-08002B2CF9AE}" pid="4" name="display_urn:schemas-microsoft-com:office:office#Author">
    <vt:lpwstr>Melanie Couton</vt:lpwstr>
  </property>
  <property fmtid="{D5CDD505-2E9C-101B-9397-08002B2CF9AE}" pid="5" name="_dlc_DocId">
    <vt:lpwstr>56M7VY3CDVN5-387186687-1</vt:lpwstr>
  </property>
  <property fmtid="{D5CDD505-2E9C-101B-9397-08002B2CF9AE}" pid="6" name="_dlc_DocIdItemGuid">
    <vt:lpwstr>f6b19e28-ce23-4e45-8ab9-80e12fd2421e</vt:lpwstr>
  </property>
  <property fmtid="{D5CDD505-2E9C-101B-9397-08002B2CF9AE}" pid="7" name="_dlc_DocIdUrl">
    <vt:lpwstr>https://intranet.clinicaloptions.com/mews/oncology/ASH_ALL_Satellite-TU_2016/Template/_layouts/15/DocIdRedir.aspx?ID=56M7VY3CDVN5-387186687-1, 56M7VY3CDVN5-387186687-1</vt:lpwstr>
  </property>
  <property fmtid="{D5CDD505-2E9C-101B-9397-08002B2CF9AE}" pid="8" name="ContentTypeId">
    <vt:lpwstr>0x01010018025290C830E54DBF8200BDD2313790</vt:lpwstr>
  </property>
  <property fmtid="{D5CDD505-2E9C-101B-9397-08002B2CF9AE}" pid="9" name="MediaServiceImageTags">
    <vt:lpwstr/>
  </property>
</Properties>
</file>